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48" r:id="rId5"/>
  </p:sldMasterIdLst>
  <p:notesMasterIdLst>
    <p:notesMasterId r:id="rId47"/>
  </p:notesMasterIdLst>
  <p:sldIdLst>
    <p:sldId id="291" r:id="rId6"/>
    <p:sldId id="256" r:id="rId7"/>
    <p:sldId id="264" r:id="rId8"/>
    <p:sldId id="265" r:id="rId9"/>
    <p:sldId id="257" r:id="rId10"/>
    <p:sldId id="4270" r:id="rId11"/>
    <p:sldId id="4271" r:id="rId12"/>
    <p:sldId id="4273" r:id="rId13"/>
    <p:sldId id="4274" r:id="rId14"/>
    <p:sldId id="4272" r:id="rId15"/>
    <p:sldId id="4275" r:id="rId16"/>
    <p:sldId id="261" r:id="rId17"/>
    <p:sldId id="285" r:id="rId18"/>
    <p:sldId id="266" r:id="rId19"/>
    <p:sldId id="262" r:id="rId20"/>
    <p:sldId id="263" r:id="rId21"/>
    <p:sldId id="4335" r:id="rId22"/>
    <p:sldId id="258" r:id="rId23"/>
    <p:sldId id="286" r:id="rId24"/>
    <p:sldId id="269" r:id="rId25"/>
    <p:sldId id="270" r:id="rId26"/>
    <p:sldId id="259" r:id="rId27"/>
    <p:sldId id="289" r:id="rId28"/>
    <p:sldId id="288" r:id="rId29"/>
    <p:sldId id="290" r:id="rId30"/>
    <p:sldId id="272" r:id="rId31"/>
    <p:sldId id="275" r:id="rId32"/>
    <p:sldId id="273" r:id="rId33"/>
    <p:sldId id="1157" r:id="rId34"/>
    <p:sldId id="4268" r:id="rId35"/>
    <p:sldId id="278" r:id="rId36"/>
    <p:sldId id="277" r:id="rId37"/>
    <p:sldId id="260" r:id="rId38"/>
    <p:sldId id="279" r:id="rId39"/>
    <p:sldId id="283" r:id="rId40"/>
    <p:sldId id="287" r:id="rId41"/>
    <p:sldId id="280" r:id="rId42"/>
    <p:sldId id="281" r:id="rId43"/>
    <p:sldId id="4269" r:id="rId44"/>
    <p:sldId id="282" r:id="rId45"/>
    <p:sldId id="2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11211D-F814-C432-0329-4D2986A00F9C}" name="Wegner, Emma (SACE)" initials="WE(" userId="S::Emma.Wegner@sa.gov.au::56e1a6af-d022-4c71-99cf-c4a5142e677c" providerId="AD"/>
  <p188:author id="{574453AC-71E6-FB15-49F9-BC3C7072AD08}" name="Mekawy, Hassan (SACE)" initials="M(" userId="S::hassan.mekawy@sa.gov.au::c6066982-f7f7-4475-b77e-007adedb4d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83B73D"/>
    <a:srgbClr val="8EC15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DCC62-6351-4998-BC70-0AF8374A1E20}" v="13" dt="2024-07-01T07:11:30.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40" autoAdjust="0"/>
  </p:normalViewPr>
  <p:slideViewPr>
    <p:cSldViewPr snapToGrid="0">
      <p:cViewPr varScale="1">
        <p:scale>
          <a:sx n="71" d="100"/>
          <a:sy n="71" d="100"/>
        </p:scale>
        <p:origin x="19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gner, Emma (SACE)" userId="56e1a6af-d022-4c71-99cf-c4a5142e677c" providerId="ADAL" clId="{95FDCC62-6351-4998-BC70-0AF8374A1E20}"/>
    <pc:docChg chg="undo custSel delSld modSld">
      <pc:chgData name="Wegner, Emma (SACE)" userId="56e1a6af-d022-4c71-99cf-c4a5142e677c" providerId="ADAL" clId="{95FDCC62-6351-4998-BC70-0AF8374A1E20}" dt="2024-07-01T23:48:23.666" v="622" actId="478"/>
      <pc:docMkLst>
        <pc:docMk/>
      </pc:docMkLst>
      <pc:sldChg chg="modNotesTx">
        <pc:chgData name="Wegner, Emma (SACE)" userId="56e1a6af-d022-4c71-99cf-c4a5142e677c" providerId="ADAL" clId="{95FDCC62-6351-4998-BC70-0AF8374A1E20}" dt="2024-06-28T07:30:21.927" v="198" actId="20577"/>
        <pc:sldMkLst>
          <pc:docMk/>
          <pc:sldMk cId="2958332578" sldId="256"/>
        </pc:sldMkLst>
      </pc:sldChg>
      <pc:sldChg chg="modNotesTx">
        <pc:chgData name="Wegner, Emma (SACE)" userId="56e1a6af-d022-4c71-99cf-c4a5142e677c" providerId="ADAL" clId="{95FDCC62-6351-4998-BC70-0AF8374A1E20}" dt="2024-07-01T07:09:31.943" v="230" actId="20577"/>
        <pc:sldMkLst>
          <pc:docMk/>
          <pc:sldMk cId="605781350" sldId="259"/>
        </pc:sldMkLst>
      </pc:sldChg>
      <pc:sldChg chg="modNotesTx">
        <pc:chgData name="Wegner, Emma (SACE)" userId="56e1a6af-d022-4c71-99cf-c4a5142e677c" providerId="ADAL" clId="{95FDCC62-6351-4998-BC70-0AF8374A1E20}" dt="2024-07-01T07:07:07.038" v="215" actId="113"/>
        <pc:sldMkLst>
          <pc:docMk/>
          <pc:sldMk cId="3186645487" sldId="261"/>
        </pc:sldMkLst>
      </pc:sldChg>
      <pc:sldChg chg="modSp mod modNotesTx">
        <pc:chgData name="Wegner, Emma (SACE)" userId="56e1a6af-d022-4c71-99cf-c4a5142e677c" providerId="ADAL" clId="{95FDCC62-6351-4998-BC70-0AF8374A1E20}" dt="2024-07-01T07:07:37.775" v="221" actId="20577"/>
        <pc:sldMkLst>
          <pc:docMk/>
          <pc:sldMk cId="1943266475" sldId="262"/>
        </pc:sldMkLst>
        <pc:spChg chg="mod">
          <ac:chgData name="Wegner, Emma (SACE)" userId="56e1a6af-d022-4c71-99cf-c4a5142e677c" providerId="ADAL" clId="{95FDCC62-6351-4998-BC70-0AF8374A1E20}" dt="2024-06-28T07:18:42.066" v="197" actId="14100"/>
          <ac:spMkLst>
            <pc:docMk/>
            <pc:sldMk cId="1943266475" sldId="262"/>
            <ac:spMk id="2" creationId="{8EA45227-69BF-F90D-0006-71390CACDD8F}"/>
          </ac:spMkLst>
        </pc:spChg>
      </pc:sldChg>
      <pc:sldChg chg="modSp modNotesTx">
        <pc:chgData name="Wegner, Emma (SACE)" userId="56e1a6af-d022-4c71-99cf-c4a5142e677c" providerId="ADAL" clId="{95FDCC62-6351-4998-BC70-0AF8374A1E20}" dt="2024-07-01T07:08:11.900" v="222" actId="20577"/>
        <pc:sldMkLst>
          <pc:docMk/>
          <pc:sldMk cId="4176034009" sldId="263"/>
        </pc:sldMkLst>
        <pc:graphicFrameChg chg="mod">
          <ac:chgData name="Wegner, Emma (SACE)" userId="56e1a6af-d022-4c71-99cf-c4a5142e677c" providerId="ADAL" clId="{95FDCC62-6351-4998-BC70-0AF8374A1E20}" dt="2024-06-28T07:13:23.752" v="9"/>
          <ac:graphicFrameMkLst>
            <pc:docMk/>
            <pc:sldMk cId="4176034009" sldId="263"/>
            <ac:graphicFrameMk id="7" creationId="{C846141E-E9DE-EFE1-5CA8-EC565EAFA343}"/>
          </ac:graphicFrameMkLst>
        </pc:graphicFrameChg>
      </pc:sldChg>
      <pc:sldChg chg="modNotesTx">
        <pc:chgData name="Wegner, Emma (SACE)" userId="56e1a6af-d022-4c71-99cf-c4a5142e677c" providerId="ADAL" clId="{95FDCC62-6351-4998-BC70-0AF8374A1E20}" dt="2024-06-28T07:30:35.073" v="200" actId="20577"/>
        <pc:sldMkLst>
          <pc:docMk/>
          <pc:sldMk cId="0" sldId="264"/>
        </pc:sldMkLst>
      </pc:sldChg>
      <pc:sldChg chg="modNotesTx">
        <pc:chgData name="Wegner, Emma (SACE)" userId="56e1a6af-d022-4c71-99cf-c4a5142e677c" providerId="ADAL" clId="{95FDCC62-6351-4998-BC70-0AF8374A1E20}" dt="2024-06-28T07:30:39.710" v="201" actId="20577"/>
        <pc:sldMkLst>
          <pc:docMk/>
          <pc:sldMk cId="3171868882" sldId="265"/>
        </pc:sldMkLst>
      </pc:sldChg>
      <pc:sldChg chg="modNotesTx">
        <pc:chgData name="Wegner, Emma (SACE)" userId="56e1a6af-d022-4c71-99cf-c4a5142e677c" providerId="ADAL" clId="{95FDCC62-6351-4998-BC70-0AF8374A1E20}" dt="2024-07-01T07:07:16.867" v="217" actId="20577"/>
        <pc:sldMkLst>
          <pc:docMk/>
          <pc:sldMk cId="3271661531" sldId="266"/>
        </pc:sldMkLst>
      </pc:sldChg>
      <pc:sldChg chg="del">
        <pc:chgData name="Wegner, Emma (SACE)" userId="56e1a6af-d022-4c71-99cf-c4a5142e677c" providerId="ADAL" clId="{95FDCC62-6351-4998-BC70-0AF8374A1E20}" dt="2024-07-01T07:09:13.652" v="228" actId="47"/>
        <pc:sldMkLst>
          <pc:docMk/>
          <pc:sldMk cId="2749016282" sldId="268"/>
        </pc:sldMkLst>
      </pc:sldChg>
      <pc:sldChg chg="modNotesTx">
        <pc:chgData name="Wegner, Emma (SACE)" userId="56e1a6af-d022-4c71-99cf-c4a5142e677c" providerId="ADAL" clId="{95FDCC62-6351-4998-BC70-0AF8374A1E20}" dt="2024-07-01T07:09:27.924" v="229" actId="20577"/>
        <pc:sldMkLst>
          <pc:docMk/>
          <pc:sldMk cId="3669340165" sldId="270"/>
        </pc:sldMkLst>
      </pc:sldChg>
      <pc:sldChg chg="del">
        <pc:chgData name="Wegner, Emma (SACE)" userId="56e1a6af-d022-4c71-99cf-c4a5142e677c" providerId="ADAL" clId="{95FDCC62-6351-4998-BC70-0AF8374A1E20}" dt="2024-07-01T07:09:36.067" v="231" actId="47"/>
        <pc:sldMkLst>
          <pc:docMk/>
          <pc:sldMk cId="3969689313" sldId="271"/>
        </pc:sldMkLst>
      </pc:sldChg>
      <pc:sldChg chg="modNotesTx">
        <pc:chgData name="Wegner, Emma (SACE)" userId="56e1a6af-d022-4c71-99cf-c4a5142e677c" providerId="ADAL" clId="{95FDCC62-6351-4998-BC70-0AF8374A1E20}" dt="2024-07-01T07:10:56.789" v="239" actId="20577"/>
        <pc:sldMkLst>
          <pc:docMk/>
          <pc:sldMk cId="3396902723" sldId="272"/>
        </pc:sldMkLst>
      </pc:sldChg>
      <pc:sldChg chg="addSp delSp modSp mod modNotesTx">
        <pc:chgData name="Wegner, Emma (SACE)" userId="56e1a6af-d022-4c71-99cf-c4a5142e677c" providerId="ADAL" clId="{95FDCC62-6351-4998-BC70-0AF8374A1E20}" dt="2024-07-01T07:15:16.921" v="569" actId="20577"/>
        <pc:sldMkLst>
          <pc:docMk/>
          <pc:sldMk cId="2828904424" sldId="273"/>
        </pc:sldMkLst>
        <pc:spChg chg="add del mod">
          <ac:chgData name="Wegner, Emma (SACE)" userId="56e1a6af-d022-4c71-99cf-c4a5142e677c" providerId="ADAL" clId="{95FDCC62-6351-4998-BC70-0AF8374A1E20}" dt="2024-07-01T07:13:05.476" v="357" actId="478"/>
          <ac:spMkLst>
            <pc:docMk/>
            <pc:sldMk cId="2828904424" sldId="273"/>
            <ac:spMk id="4" creationId="{9F0131D5-75A7-A414-E2CF-AE6FBD9379A8}"/>
          </ac:spMkLst>
        </pc:spChg>
      </pc:sldChg>
      <pc:sldChg chg="modNotesTx">
        <pc:chgData name="Wegner, Emma (SACE)" userId="56e1a6af-d022-4c71-99cf-c4a5142e677c" providerId="ADAL" clId="{95FDCC62-6351-4998-BC70-0AF8374A1E20}" dt="2024-07-01T07:11:07.077" v="240" actId="20577"/>
        <pc:sldMkLst>
          <pc:docMk/>
          <pc:sldMk cId="2679378887" sldId="275"/>
        </pc:sldMkLst>
      </pc:sldChg>
      <pc:sldChg chg="modNotesTx">
        <pc:chgData name="Wegner, Emma (SACE)" userId="56e1a6af-d022-4c71-99cf-c4a5142e677c" providerId="ADAL" clId="{95FDCC62-6351-4998-BC70-0AF8374A1E20}" dt="2024-07-01T07:16:18.314" v="583" actId="20577"/>
        <pc:sldMkLst>
          <pc:docMk/>
          <pc:sldMk cId="70750648" sldId="278"/>
        </pc:sldMkLst>
      </pc:sldChg>
      <pc:sldChg chg="modNotesTx">
        <pc:chgData name="Wegner, Emma (SACE)" userId="56e1a6af-d022-4c71-99cf-c4a5142e677c" providerId="ADAL" clId="{95FDCC62-6351-4998-BC70-0AF8374A1E20}" dt="2024-07-01T07:17:21.749" v="600" actId="20577"/>
        <pc:sldMkLst>
          <pc:docMk/>
          <pc:sldMk cId="995947864" sldId="279"/>
        </pc:sldMkLst>
      </pc:sldChg>
      <pc:sldChg chg="modNotesTx">
        <pc:chgData name="Wegner, Emma (SACE)" userId="56e1a6af-d022-4c71-99cf-c4a5142e677c" providerId="ADAL" clId="{95FDCC62-6351-4998-BC70-0AF8374A1E20}" dt="2024-07-01T07:18:30.971" v="614" actId="20577"/>
        <pc:sldMkLst>
          <pc:docMk/>
          <pc:sldMk cId="4020138731" sldId="280"/>
        </pc:sldMkLst>
      </pc:sldChg>
      <pc:sldChg chg="modNotesTx">
        <pc:chgData name="Wegner, Emma (SACE)" userId="56e1a6af-d022-4c71-99cf-c4a5142e677c" providerId="ADAL" clId="{95FDCC62-6351-4998-BC70-0AF8374A1E20}" dt="2024-07-01T07:19:08.327" v="616" actId="20577"/>
        <pc:sldMkLst>
          <pc:docMk/>
          <pc:sldMk cId="1309596702" sldId="282"/>
        </pc:sldMkLst>
      </pc:sldChg>
      <pc:sldChg chg="modSp mod modNotesTx">
        <pc:chgData name="Wegner, Emma (SACE)" userId="56e1a6af-d022-4c71-99cf-c4a5142e677c" providerId="ADAL" clId="{95FDCC62-6351-4998-BC70-0AF8374A1E20}" dt="2024-07-01T07:18:22.393" v="612" actId="12"/>
        <pc:sldMkLst>
          <pc:docMk/>
          <pc:sldMk cId="1179490320" sldId="283"/>
        </pc:sldMkLst>
        <pc:spChg chg="mod">
          <ac:chgData name="Wegner, Emma (SACE)" userId="56e1a6af-d022-4c71-99cf-c4a5142e677c" providerId="ADAL" clId="{95FDCC62-6351-4998-BC70-0AF8374A1E20}" dt="2024-07-01T07:18:07.871" v="607" actId="20577"/>
          <ac:spMkLst>
            <pc:docMk/>
            <pc:sldMk cId="1179490320" sldId="283"/>
            <ac:spMk id="3" creationId="{F592DCB6-E2C5-48A0-BF12-25FAFD766632}"/>
          </ac:spMkLst>
        </pc:spChg>
      </pc:sldChg>
      <pc:sldChg chg="delSp mod">
        <pc:chgData name="Wegner, Emma (SACE)" userId="56e1a6af-d022-4c71-99cf-c4a5142e677c" providerId="ADAL" clId="{95FDCC62-6351-4998-BC70-0AF8374A1E20}" dt="2024-07-01T07:19:17.741" v="618" actId="478"/>
        <pc:sldMkLst>
          <pc:docMk/>
          <pc:sldMk cId="333154395" sldId="284"/>
        </pc:sldMkLst>
        <pc:spChg chg="del">
          <ac:chgData name="Wegner, Emma (SACE)" userId="56e1a6af-d022-4c71-99cf-c4a5142e677c" providerId="ADAL" clId="{95FDCC62-6351-4998-BC70-0AF8374A1E20}" dt="2024-07-01T07:19:17.741" v="618" actId="478"/>
          <ac:spMkLst>
            <pc:docMk/>
            <pc:sldMk cId="333154395" sldId="284"/>
            <ac:spMk id="6" creationId="{18A7F9B8-2BA9-E60C-1296-D96B65392AE2}"/>
          </ac:spMkLst>
        </pc:spChg>
        <pc:picChg chg="del">
          <ac:chgData name="Wegner, Emma (SACE)" userId="56e1a6af-d022-4c71-99cf-c4a5142e677c" providerId="ADAL" clId="{95FDCC62-6351-4998-BC70-0AF8374A1E20}" dt="2024-07-01T07:19:15.621" v="617" actId="478"/>
          <ac:picMkLst>
            <pc:docMk/>
            <pc:sldMk cId="333154395" sldId="284"/>
            <ac:picMk id="5" creationId="{279EBAE1-A755-1D2E-BDFE-DDA09FF19F19}"/>
          </ac:picMkLst>
        </pc:picChg>
      </pc:sldChg>
      <pc:sldChg chg="modNotesTx">
        <pc:chgData name="Wegner, Emma (SACE)" userId="56e1a6af-d022-4c71-99cf-c4a5142e677c" providerId="ADAL" clId="{95FDCC62-6351-4998-BC70-0AF8374A1E20}" dt="2024-07-01T07:07:12.442" v="216" actId="20577"/>
        <pc:sldMkLst>
          <pc:docMk/>
          <pc:sldMk cId="87912397" sldId="285"/>
        </pc:sldMkLst>
      </pc:sldChg>
      <pc:sldChg chg="modNotesTx">
        <pc:chgData name="Wegner, Emma (SACE)" userId="56e1a6af-d022-4c71-99cf-c4a5142e677c" providerId="ADAL" clId="{95FDCC62-6351-4998-BC70-0AF8374A1E20}" dt="2024-07-01T07:09:08.954" v="227" actId="20577"/>
        <pc:sldMkLst>
          <pc:docMk/>
          <pc:sldMk cId="2901515876" sldId="286"/>
        </pc:sldMkLst>
      </pc:sldChg>
      <pc:sldChg chg="modNotesTx">
        <pc:chgData name="Wegner, Emma (SACE)" userId="56e1a6af-d022-4c71-99cf-c4a5142e677c" providerId="ADAL" clId="{95FDCC62-6351-4998-BC70-0AF8374A1E20}" dt="2024-07-01T07:18:27.754" v="613" actId="20577"/>
        <pc:sldMkLst>
          <pc:docMk/>
          <pc:sldMk cId="1133255792" sldId="287"/>
        </pc:sldMkLst>
      </pc:sldChg>
      <pc:sldChg chg="modNotesTx">
        <pc:chgData name="Wegner, Emma (SACE)" userId="56e1a6af-d022-4c71-99cf-c4a5142e677c" providerId="ADAL" clId="{95FDCC62-6351-4998-BC70-0AF8374A1E20}" dt="2024-07-01T07:10:11.367" v="238" actId="33524"/>
        <pc:sldMkLst>
          <pc:docMk/>
          <pc:sldMk cId="973344453" sldId="289"/>
        </pc:sldMkLst>
      </pc:sldChg>
      <pc:sldChg chg="modNotesTx">
        <pc:chgData name="Wegner, Emma (SACE)" userId="56e1a6af-d022-4c71-99cf-c4a5142e677c" providerId="ADAL" clId="{95FDCC62-6351-4998-BC70-0AF8374A1E20}" dt="2024-06-28T07:30:28.487" v="199" actId="20577"/>
        <pc:sldMkLst>
          <pc:docMk/>
          <pc:sldMk cId="1574914357" sldId="291"/>
        </pc:sldMkLst>
      </pc:sldChg>
      <pc:sldChg chg="modNotesTx">
        <pc:chgData name="Wegner, Emma (SACE)" userId="56e1a6af-d022-4c71-99cf-c4a5142e677c" providerId="ADAL" clId="{95FDCC62-6351-4998-BC70-0AF8374A1E20}" dt="2024-07-01T07:15:34.654" v="570" actId="20577"/>
        <pc:sldMkLst>
          <pc:docMk/>
          <pc:sldMk cId="1793415003" sldId="1157"/>
        </pc:sldMkLst>
      </pc:sldChg>
      <pc:sldChg chg="modNotesTx">
        <pc:chgData name="Wegner, Emma (SACE)" userId="56e1a6af-d022-4c71-99cf-c4a5142e677c" providerId="ADAL" clId="{95FDCC62-6351-4998-BC70-0AF8374A1E20}" dt="2024-07-01T07:16:54.071" v="598" actId="20577"/>
        <pc:sldMkLst>
          <pc:docMk/>
          <pc:sldMk cId="2860418147" sldId="4268"/>
        </pc:sldMkLst>
      </pc:sldChg>
      <pc:sldChg chg="modNotesTx">
        <pc:chgData name="Wegner, Emma (SACE)" userId="56e1a6af-d022-4c71-99cf-c4a5142e677c" providerId="ADAL" clId="{95FDCC62-6351-4998-BC70-0AF8374A1E20}" dt="2024-07-01T07:19:02.671" v="615" actId="20577"/>
        <pc:sldMkLst>
          <pc:docMk/>
          <pc:sldMk cId="2802380859" sldId="4269"/>
        </pc:sldMkLst>
      </pc:sldChg>
      <pc:sldChg chg="modNotesTx">
        <pc:chgData name="Wegner, Emma (SACE)" userId="56e1a6af-d022-4c71-99cf-c4a5142e677c" providerId="ADAL" clId="{95FDCC62-6351-4998-BC70-0AF8374A1E20}" dt="2024-07-01T07:04:06.924" v="205" actId="20577"/>
        <pc:sldMkLst>
          <pc:docMk/>
          <pc:sldMk cId="1906324122" sldId="4270"/>
        </pc:sldMkLst>
      </pc:sldChg>
      <pc:sldChg chg="modNotesTx">
        <pc:chgData name="Wegner, Emma (SACE)" userId="56e1a6af-d022-4c71-99cf-c4a5142e677c" providerId="ADAL" clId="{95FDCC62-6351-4998-BC70-0AF8374A1E20}" dt="2024-07-01T07:04:27.583" v="206" actId="20577"/>
        <pc:sldMkLst>
          <pc:docMk/>
          <pc:sldMk cId="59872857" sldId="4271"/>
        </pc:sldMkLst>
      </pc:sldChg>
      <pc:sldChg chg="modNotesTx">
        <pc:chgData name="Wegner, Emma (SACE)" userId="56e1a6af-d022-4c71-99cf-c4a5142e677c" providerId="ADAL" clId="{95FDCC62-6351-4998-BC70-0AF8374A1E20}" dt="2024-07-01T07:06:34.303" v="211" actId="20577"/>
        <pc:sldMkLst>
          <pc:docMk/>
          <pc:sldMk cId="1056561988" sldId="4272"/>
        </pc:sldMkLst>
      </pc:sldChg>
      <pc:sldChg chg="delSp mod modNotesTx">
        <pc:chgData name="Wegner, Emma (SACE)" userId="56e1a6af-d022-4c71-99cf-c4a5142e677c" providerId="ADAL" clId="{95FDCC62-6351-4998-BC70-0AF8374A1E20}" dt="2024-07-01T23:47:36.092" v="619" actId="478"/>
        <pc:sldMkLst>
          <pc:docMk/>
          <pc:sldMk cId="1414168647" sldId="4273"/>
        </pc:sldMkLst>
        <pc:picChg chg="del">
          <ac:chgData name="Wegner, Emma (SACE)" userId="56e1a6af-d022-4c71-99cf-c4a5142e677c" providerId="ADAL" clId="{95FDCC62-6351-4998-BC70-0AF8374A1E20}" dt="2024-07-01T23:47:36.092" v="619" actId="478"/>
          <ac:picMkLst>
            <pc:docMk/>
            <pc:sldMk cId="1414168647" sldId="4273"/>
            <ac:picMk id="7" creationId="{68A005FA-D24E-C454-86F0-8920BC1574FC}"/>
          </ac:picMkLst>
        </pc:picChg>
      </pc:sldChg>
      <pc:sldChg chg="addSp delSp mod modNotesTx">
        <pc:chgData name="Wegner, Emma (SACE)" userId="56e1a6af-d022-4c71-99cf-c4a5142e677c" providerId="ADAL" clId="{95FDCC62-6351-4998-BC70-0AF8374A1E20}" dt="2024-07-01T23:48:23.666" v="622" actId="478"/>
        <pc:sldMkLst>
          <pc:docMk/>
          <pc:sldMk cId="2743934653" sldId="4274"/>
        </pc:sldMkLst>
        <pc:picChg chg="add del">
          <ac:chgData name="Wegner, Emma (SACE)" userId="56e1a6af-d022-4c71-99cf-c4a5142e677c" providerId="ADAL" clId="{95FDCC62-6351-4998-BC70-0AF8374A1E20}" dt="2024-07-01T23:48:23.666" v="622" actId="478"/>
          <ac:picMkLst>
            <pc:docMk/>
            <pc:sldMk cId="2743934653" sldId="4274"/>
            <ac:picMk id="73" creationId="{4137BE8D-E33F-42AB-6BB4-03DBBCED96E8}"/>
          </ac:picMkLst>
        </pc:picChg>
      </pc:sldChg>
      <pc:sldChg chg="modNotesTx">
        <pc:chgData name="Wegner, Emma (SACE)" userId="56e1a6af-d022-4c71-99cf-c4a5142e677c" providerId="ADAL" clId="{95FDCC62-6351-4998-BC70-0AF8374A1E20}" dt="2024-07-01T07:06:40.650" v="212" actId="20577"/>
        <pc:sldMkLst>
          <pc:docMk/>
          <pc:sldMk cId="2748240278" sldId="4275"/>
        </pc:sldMkLst>
      </pc:sldChg>
      <pc:sldChg chg="addSp modSp mod modNotesTx">
        <pc:chgData name="Wegner, Emma (SACE)" userId="56e1a6af-d022-4c71-99cf-c4a5142e677c" providerId="ADAL" clId="{95FDCC62-6351-4998-BC70-0AF8374A1E20}" dt="2024-07-01T07:08:49.997" v="226" actId="20577"/>
        <pc:sldMkLst>
          <pc:docMk/>
          <pc:sldMk cId="2902625056" sldId="4335"/>
        </pc:sldMkLst>
        <pc:spChg chg="add mod">
          <ac:chgData name="Wegner, Emma (SACE)" userId="56e1a6af-d022-4c71-99cf-c4a5142e677c" providerId="ADAL" clId="{95FDCC62-6351-4998-BC70-0AF8374A1E20}" dt="2024-06-28T07:14:51.033" v="17" actId="208"/>
          <ac:spMkLst>
            <pc:docMk/>
            <pc:sldMk cId="2902625056" sldId="4335"/>
            <ac:spMk id="2" creationId="{6C254C97-DCD8-24B0-A834-DE5610C7B5BE}"/>
          </ac:spMkLst>
        </pc:spChg>
        <pc:spChg chg="add mod">
          <ac:chgData name="Wegner, Emma (SACE)" userId="56e1a6af-d022-4c71-99cf-c4a5142e677c" providerId="ADAL" clId="{95FDCC62-6351-4998-BC70-0AF8374A1E20}" dt="2024-06-28T07:17:44.019" v="155" actId="1582"/>
          <ac:spMkLst>
            <pc:docMk/>
            <pc:sldMk cId="2902625056" sldId="4335"/>
            <ac:spMk id="9" creationId="{F803417B-F2C2-C06F-A3C6-565A2AF7CAF8}"/>
          </ac:spMkLst>
        </pc:spChg>
        <pc:picChg chg="mod">
          <ac:chgData name="Wegner, Emma (SACE)" userId="56e1a6af-d022-4c71-99cf-c4a5142e677c" providerId="ADAL" clId="{95FDCC62-6351-4998-BC70-0AF8374A1E20}" dt="2024-06-28T07:13:58.350" v="10" actId="1076"/>
          <ac:picMkLst>
            <pc:docMk/>
            <pc:sldMk cId="2902625056" sldId="4335"/>
            <ac:picMk id="5" creationId="{CD0947E8-6703-3781-D43F-F0F9614CFA2E}"/>
          </ac:picMkLst>
        </pc:picChg>
        <pc:cxnChg chg="add mod">
          <ac:chgData name="Wegner, Emma (SACE)" userId="56e1a6af-d022-4c71-99cf-c4a5142e677c" providerId="ADAL" clId="{95FDCC62-6351-4998-BC70-0AF8374A1E20}" dt="2024-06-28T07:15:51.323" v="25" actId="1582"/>
          <ac:cxnSpMkLst>
            <pc:docMk/>
            <pc:sldMk cId="2902625056" sldId="4335"/>
            <ac:cxnSpMk id="4" creationId="{CFD21C03-B96A-33E2-2BA7-17A245888CF4}"/>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9FACD-E8F5-4F24-9201-FE42BA903CF9}" type="doc">
      <dgm:prSet loTypeId="urn:microsoft.com/office/officeart/2005/8/layout/default" loCatId="list" qsTypeId="urn:microsoft.com/office/officeart/2005/8/quickstyle/3d2" qsCatId="3D" csTypeId="urn:microsoft.com/office/officeart/2005/8/colors/accent6_2" csCatId="accent6" phldr="1"/>
      <dgm:spPr/>
      <dgm:t>
        <a:bodyPr/>
        <a:lstStyle/>
        <a:p>
          <a:endParaRPr lang="en-AU"/>
        </a:p>
      </dgm:t>
    </dgm:pt>
    <dgm:pt modelId="{048ABEF6-FCBF-4708-B7E6-8527DAEF95D1}">
      <dgm:prSet phldrT="[Text]" custT="1">
        <dgm:style>
          <a:lnRef idx="0">
            <a:schemeClr val="accent6"/>
          </a:lnRef>
          <a:fillRef idx="3">
            <a:schemeClr val="accent6"/>
          </a:fillRef>
          <a:effectRef idx="3">
            <a:schemeClr val="accent6"/>
          </a:effectRef>
          <a:fontRef idx="minor">
            <a:schemeClr val="lt1"/>
          </a:fontRef>
        </dgm:style>
      </dgm:prSet>
      <dgm:spPr>
        <a:solidFill>
          <a:srgbClr val="83B73D"/>
        </a:solidFill>
      </dgm:spPr>
      <dgm:t>
        <a:bodyPr/>
        <a:lstStyle/>
        <a:p>
          <a:r>
            <a:rPr lang="en-US" sz="2500">
              <a:solidFill>
                <a:schemeClr val="tx1"/>
              </a:solidFill>
            </a:rPr>
            <a:t>Students have agency beyond EIF and AIF</a:t>
          </a:r>
          <a:endParaRPr lang="en-AU" sz="2500">
            <a:solidFill>
              <a:schemeClr val="tx1"/>
            </a:solidFill>
          </a:endParaRPr>
        </a:p>
      </dgm:t>
    </dgm:pt>
    <dgm:pt modelId="{BD048424-6BFB-46BF-85B9-5EF910AEBFD1}" type="parTrans" cxnId="{4FDE2DB4-A225-48EA-AF2C-F48BEE62859D}">
      <dgm:prSet/>
      <dgm:spPr/>
      <dgm:t>
        <a:bodyPr/>
        <a:lstStyle/>
        <a:p>
          <a:endParaRPr lang="en-AU"/>
        </a:p>
      </dgm:t>
    </dgm:pt>
    <dgm:pt modelId="{4C96422F-CFBF-4C98-94C4-F1CABF0B0B15}" type="sibTrans" cxnId="{4FDE2DB4-A225-48EA-AF2C-F48BEE62859D}">
      <dgm:prSet/>
      <dgm:spPr/>
      <dgm:t>
        <a:bodyPr/>
        <a:lstStyle/>
        <a:p>
          <a:endParaRPr lang="en-AU"/>
        </a:p>
      </dgm:t>
    </dgm:pt>
    <dgm:pt modelId="{E0EDF2A6-5A88-43FD-B580-F72C1F0DEAD8}">
      <dgm:prSet phldrT="[Text]" custT="1">
        <dgm:style>
          <a:lnRef idx="0">
            <a:schemeClr val="accent6"/>
          </a:lnRef>
          <a:fillRef idx="3">
            <a:schemeClr val="accent6"/>
          </a:fillRef>
          <a:effectRef idx="3">
            <a:schemeClr val="accent6"/>
          </a:effectRef>
          <a:fontRef idx="minor">
            <a:schemeClr val="lt1"/>
          </a:fontRef>
        </dgm:style>
      </dgm:prSet>
      <dgm:spPr>
        <a:solidFill>
          <a:srgbClr val="83B73D"/>
        </a:solidFill>
      </dgm:spPr>
      <dgm:t>
        <a:bodyPr/>
        <a:lstStyle/>
        <a:p>
          <a:pPr marL="0" lvl="0" indent="0" algn="ctr" defTabSz="1111250">
            <a:lnSpc>
              <a:spcPct val="90000"/>
            </a:lnSpc>
            <a:spcBef>
              <a:spcPct val="0"/>
            </a:spcBef>
            <a:spcAft>
              <a:spcPct val="35000"/>
            </a:spcAft>
            <a:buNone/>
          </a:pPr>
          <a:r>
            <a:rPr lang="en-US" sz="2500" kern="1200">
              <a:solidFill>
                <a:prstClr val="black"/>
              </a:solidFill>
              <a:latin typeface="Calibri" panose="020F0502020204030204"/>
              <a:ea typeface="+mn-ea"/>
              <a:cs typeface="+mn-cs"/>
            </a:rPr>
            <a:t>Value in knowing what students are learning and why – Lifelong learning and transferable skills</a:t>
          </a:r>
          <a:endParaRPr lang="en-AU" sz="2500" kern="1200">
            <a:solidFill>
              <a:prstClr val="black"/>
            </a:solidFill>
            <a:latin typeface="Calibri" panose="020F0502020204030204"/>
            <a:ea typeface="+mn-ea"/>
            <a:cs typeface="+mn-cs"/>
          </a:endParaRPr>
        </a:p>
      </dgm:t>
    </dgm:pt>
    <dgm:pt modelId="{12B337E5-F2E7-4B6A-BA6B-E992D58CA1EC}" type="parTrans" cxnId="{C034E8F0-1874-4987-9C5F-1D5D00AA0F89}">
      <dgm:prSet/>
      <dgm:spPr/>
      <dgm:t>
        <a:bodyPr/>
        <a:lstStyle/>
        <a:p>
          <a:endParaRPr lang="en-AU"/>
        </a:p>
      </dgm:t>
    </dgm:pt>
    <dgm:pt modelId="{80B4206E-2556-42E9-BDC3-C687BF9211A7}" type="sibTrans" cxnId="{C034E8F0-1874-4987-9C5F-1D5D00AA0F89}">
      <dgm:prSet/>
      <dgm:spPr/>
      <dgm:t>
        <a:bodyPr/>
        <a:lstStyle/>
        <a:p>
          <a:endParaRPr lang="en-AU"/>
        </a:p>
      </dgm:t>
    </dgm:pt>
    <dgm:pt modelId="{5DA9BEC8-9BA5-47E8-9F35-66C3A7F93769}">
      <dgm:prSet phldrT="[Text]" custT="1">
        <dgm:style>
          <a:lnRef idx="0">
            <a:schemeClr val="accent6"/>
          </a:lnRef>
          <a:fillRef idx="3">
            <a:schemeClr val="accent6"/>
          </a:fillRef>
          <a:effectRef idx="3">
            <a:schemeClr val="accent6"/>
          </a:effectRef>
          <a:fontRef idx="minor">
            <a:schemeClr val="lt1"/>
          </a:fontRef>
        </dgm:style>
      </dgm:prSet>
      <dgm:spPr>
        <a:solidFill>
          <a:srgbClr val="83B73D"/>
        </a:solidFill>
      </dgm:spPr>
      <dgm:t>
        <a:bodyPr/>
        <a:lstStyle/>
        <a:p>
          <a:pPr marL="0" lvl="0" indent="0" algn="ctr" defTabSz="1111250">
            <a:lnSpc>
              <a:spcPct val="90000"/>
            </a:lnSpc>
            <a:spcBef>
              <a:spcPct val="0"/>
            </a:spcBef>
            <a:spcAft>
              <a:spcPct val="35000"/>
            </a:spcAft>
            <a:buNone/>
          </a:pPr>
          <a:r>
            <a:rPr lang="en-US" sz="2500" kern="1200">
              <a:solidFill>
                <a:prstClr val="black"/>
              </a:solidFill>
              <a:latin typeface="Calibri" panose="020F0502020204030204"/>
              <a:ea typeface="+mn-ea"/>
              <a:cs typeface="+mn-cs"/>
            </a:rPr>
            <a:t>Connection to school and real world</a:t>
          </a:r>
          <a:endParaRPr lang="en-AU" sz="2500" kern="1200">
            <a:solidFill>
              <a:prstClr val="black"/>
            </a:solidFill>
            <a:latin typeface="Calibri" panose="020F0502020204030204"/>
            <a:ea typeface="+mn-ea"/>
            <a:cs typeface="+mn-cs"/>
          </a:endParaRPr>
        </a:p>
      </dgm:t>
    </dgm:pt>
    <dgm:pt modelId="{511FD122-0626-48A2-BFA8-9AC958149592}" type="parTrans" cxnId="{36DCB687-F8D4-40B8-9DDF-5AC7D985BFC0}">
      <dgm:prSet/>
      <dgm:spPr/>
      <dgm:t>
        <a:bodyPr/>
        <a:lstStyle/>
        <a:p>
          <a:endParaRPr lang="en-AU"/>
        </a:p>
      </dgm:t>
    </dgm:pt>
    <dgm:pt modelId="{202F6555-5E54-4D2C-9669-42A762D7F960}" type="sibTrans" cxnId="{36DCB687-F8D4-40B8-9DDF-5AC7D985BFC0}">
      <dgm:prSet/>
      <dgm:spPr/>
      <dgm:t>
        <a:bodyPr/>
        <a:lstStyle/>
        <a:p>
          <a:endParaRPr lang="en-AU"/>
        </a:p>
      </dgm:t>
    </dgm:pt>
    <dgm:pt modelId="{CC165A1C-DF18-4C67-943A-6053BC0A407D}">
      <dgm:prSet phldrT="[Text]" custT="1">
        <dgm:style>
          <a:lnRef idx="0">
            <a:schemeClr val="accent6"/>
          </a:lnRef>
          <a:fillRef idx="3">
            <a:schemeClr val="accent6"/>
          </a:fillRef>
          <a:effectRef idx="3">
            <a:schemeClr val="accent6"/>
          </a:effectRef>
          <a:fontRef idx="minor">
            <a:schemeClr val="lt1"/>
          </a:fontRef>
        </dgm:style>
      </dgm:prSet>
      <dgm:spPr>
        <a:solidFill>
          <a:srgbClr val="83B73D"/>
        </a:solidFill>
      </dgm:spPr>
      <dgm:t>
        <a:bodyPr/>
        <a:lstStyle/>
        <a:p>
          <a:pPr marL="0" lvl="0" indent="0" algn="ctr" defTabSz="1111250">
            <a:lnSpc>
              <a:spcPct val="90000"/>
            </a:lnSpc>
            <a:spcBef>
              <a:spcPct val="0"/>
            </a:spcBef>
            <a:spcAft>
              <a:spcPct val="35000"/>
            </a:spcAft>
            <a:buNone/>
          </a:pPr>
          <a:r>
            <a:rPr lang="en-US" sz="2500" kern="1200">
              <a:solidFill>
                <a:prstClr val="black"/>
              </a:solidFill>
              <a:latin typeface="Calibri" panose="020F0502020204030204"/>
              <a:ea typeface="+mn-ea"/>
              <a:cs typeface="+mn-cs"/>
            </a:rPr>
            <a:t>Students have a sense of self worth</a:t>
          </a:r>
          <a:endParaRPr lang="en-AU" sz="2500" kern="1200">
            <a:solidFill>
              <a:prstClr val="black"/>
            </a:solidFill>
            <a:latin typeface="Calibri" panose="020F0502020204030204"/>
            <a:ea typeface="+mn-ea"/>
            <a:cs typeface="+mn-cs"/>
          </a:endParaRPr>
        </a:p>
      </dgm:t>
    </dgm:pt>
    <dgm:pt modelId="{A36F9834-BCDF-4B58-81A0-367F87C6118A}" type="parTrans" cxnId="{D448AA8A-0FCC-4865-A76C-0869417A6D3F}">
      <dgm:prSet/>
      <dgm:spPr/>
      <dgm:t>
        <a:bodyPr/>
        <a:lstStyle/>
        <a:p>
          <a:endParaRPr lang="en-AU"/>
        </a:p>
      </dgm:t>
    </dgm:pt>
    <dgm:pt modelId="{2FAADD65-003B-4B94-A3C5-A8C82C04D75C}" type="sibTrans" cxnId="{D448AA8A-0FCC-4865-A76C-0869417A6D3F}">
      <dgm:prSet/>
      <dgm:spPr/>
      <dgm:t>
        <a:bodyPr/>
        <a:lstStyle/>
        <a:p>
          <a:endParaRPr lang="en-AU"/>
        </a:p>
      </dgm:t>
    </dgm:pt>
    <dgm:pt modelId="{FB531B1D-BE36-4F76-8B55-C09BF5D231F6}">
      <dgm:prSet phldrT="[Text]" custT="1">
        <dgm:style>
          <a:lnRef idx="0">
            <a:schemeClr val="accent6"/>
          </a:lnRef>
          <a:fillRef idx="3">
            <a:schemeClr val="accent6"/>
          </a:fillRef>
          <a:effectRef idx="3">
            <a:schemeClr val="accent6"/>
          </a:effectRef>
          <a:fontRef idx="minor">
            <a:schemeClr val="lt1"/>
          </a:fontRef>
        </dgm:style>
      </dgm:prSet>
      <dgm:spPr>
        <a:solidFill>
          <a:srgbClr val="83B73D"/>
        </a:solidFill>
      </dgm:spPr>
      <dgm:t>
        <a:bodyPr/>
        <a:lstStyle/>
        <a:p>
          <a:pPr marL="0" lvl="0" indent="0" algn="ctr" defTabSz="1111250">
            <a:lnSpc>
              <a:spcPct val="90000"/>
            </a:lnSpc>
            <a:spcBef>
              <a:spcPct val="0"/>
            </a:spcBef>
            <a:spcAft>
              <a:spcPct val="35000"/>
            </a:spcAft>
            <a:buNone/>
          </a:pPr>
          <a:r>
            <a:rPr lang="en-US" sz="2500" kern="1200">
              <a:solidFill>
                <a:prstClr val="black"/>
              </a:solidFill>
              <a:latin typeface="Calibri" panose="020F0502020204030204"/>
              <a:ea typeface="+mn-ea"/>
              <a:cs typeface="+mn-cs"/>
            </a:rPr>
            <a:t>Graduates prepared to take on challenges in a changing world</a:t>
          </a:r>
          <a:endParaRPr lang="en-AU" sz="2500" kern="1200">
            <a:solidFill>
              <a:prstClr val="black"/>
            </a:solidFill>
            <a:latin typeface="Calibri" panose="020F0502020204030204"/>
            <a:ea typeface="+mn-ea"/>
            <a:cs typeface="+mn-cs"/>
          </a:endParaRPr>
        </a:p>
      </dgm:t>
    </dgm:pt>
    <dgm:pt modelId="{7B2DC56A-165E-48B7-BEC4-12A68519282B}" type="parTrans" cxnId="{13B869CF-7848-4449-9ECF-86194839B44E}">
      <dgm:prSet/>
      <dgm:spPr/>
      <dgm:t>
        <a:bodyPr/>
        <a:lstStyle/>
        <a:p>
          <a:endParaRPr lang="en-AU"/>
        </a:p>
      </dgm:t>
    </dgm:pt>
    <dgm:pt modelId="{7CAA91E4-C346-4FFA-AAB3-465D43979687}" type="sibTrans" cxnId="{13B869CF-7848-4449-9ECF-86194839B44E}">
      <dgm:prSet/>
      <dgm:spPr/>
      <dgm:t>
        <a:bodyPr/>
        <a:lstStyle/>
        <a:p>
          <a:endParaRPr lang="en-AU"/>
        </a:p>
      </dgm:t>
    </dgm:pt>
    <dgm:pt modelId="{727596D4-0109-4CF7-8F19-C61D890A6842}" type="pres">
      <dgm:prSet presAssocID="{E249FACD-E8F5-4F24-9201-FE42BA903CF9}" presName="diagram" presStyleCnt="0">
        <dgm:presLayoutVars>
          <dgm:dir/>
          <dgm:resizeHandles val="exact"/>
        </dgm:presLayoutVars>
      </dgm:prSet>
      <dgm:spPr/>
    </dgm:pt>
    <dgm:pt modelId="{FD1BC90B-3E6E-4D94-B070-ADAA216280F1}" type="pres">
      <dgm:prSet presAssocID="{048ABEF6-FCBF-4708-B7E6-8527DAEF95D1}" presName="node" presStyleLbl="node1" presStyleIdx="0" presStyleCnt="5">
        <dgm:presLayoutVars>
          <dgm:bulletEnabled val="1"/>
        </dgm:presLayoutVars>
      </dgm:prSet>
      <dgm:spPr/>
    </dgm:pt>
    <dgm:pt modelId="{18388142-A604-4855-B148-09DD75EDCCD8}" type="pres">
      <dgm:prSet presAssocID="{4C96422F-CFBF-4C98-94C4-F1CABF0B0B15}" presName="sibTrans" presStyleCnt="0"/>
      <dgm:spPr/>
    </dgm:pt>
    <dgm:pt modelId="{D2A6E2AE-FF97-4989-B21D-7CEECEFEA0AB}" type="pres">
      <dgm:prSet presAssocID="{E0EDF2A6-5A88-43FD-B580-F72C1F0DEAD8}" presName="node" presStyleLbl="node1" presStyleIdx="1" presStyleCnt="5">
        <dgm:presLayoutVars>
          <dgm:bulletEnabled val="1"/>
        </dgm:presLayoutVars>
      </dgm:prSet>
      <dgm:spPr/>
    </dgm:pt>
    <dgm:pt modelId="{8F98BF1C-289B-4BBD-AB14-DDD59070DDBF}" type="pres">
      <dgm:prSet presAssocID="{80B4206E-2556-42E9-BDC3-C687BF9211A7}" presName="sibTrans" presStyleCnt="0"/>
      <dgm:spPr/>
    </dgm:pt>
    <dgm:pt modelId="{7403A78B-E922-459E-BE5A-02C42D6AFB6E}" type="pres">
      <dgm:prSet presAssocID="{5DA9BEC8-9BA5-47E8-9F35-66C3A7F93769}" presName="node" presStyleLbl="node1" presStyleIdx="2" presStyleCnt="5">
        <dgm:presLayoutVars>
          <dgm:bulletEnabled val="1"/>
        </dgm:presLayoutVars>
      </dgm:prSet>
      <dgm:spPr/>
    </dgm:pt>
    <dgm:pt modelId="{67A5D628-254B-4260-BDAA-6EE50373EB36}" type="pres">
      <dgm:prSet presAssocID="{202F6555-5E54-4D2C-9669-42A762D7F960}" presName="sibTrans" presStyleCnt="0"/>
      <dgm:spPr/>
    </dgm:pt>
    <dgm:pt modelId="{A6943E80-34E7-4979-901F-BC54755D9110}" type="pres">
      <dgm:prSet presAssocID="{CC165A1C-DF18-4C67-943A-6053BC0A407D}" presName="node" presStyleLbl="node1" presStyleIdx="3" presStyleCnt="5">
        <dgm:presLayoutVars>
          <dgm:bulletEnabled val="1"/>
        </dgm:presLayoutVars>
      </dgm:prSet>
      <dgm:spPr/>
    </dgm:pt>
    <dgm:pt modelId="{5C75FB1B-D08C-44F4-A17D-544E7FCA6D51}" type="pres">
      <dgm:prSet presAssocID="{2FAADD65-003B-4B94-A3C5-A8C82C04D75C}" presName="sibTrans" presStyleCnt="0"/>
      <dgm:spPr/>
    </dgm:pt>
    <dgm:pt modelId="{841E3A64-6F2C-4276-B753-B71E98D9C9DD}" type="pres">
      <dgm:prSet presAssocID="{FB531B1D-BE36-4F76-8B55-C09BF5D231F6}" presName="node" presStyleLbl="node1" presStyleIdx="4" presStyleCnt="5">
        <dgm:presLayoutVars>
          <dgm:bulletEnabled val="1"/>
        </dgm:presLayoutVars>
      </dgm:prSet>
      <dgm:spPr/>
    </dgm:pt>
  </dgm:ptLst>
  <dgm:cxnLst>
    <dgm:cxn modelId="{92551809-CA6C-4C2F-84EA-99783C78030B}" type="presOf" srcId="{5DA9BEC8-9BA5-47E8-9F35-66C3A7F93769}" destId="{7403A78B-E922-459E-BE5A-02C42D6AFB6E}" srcOrd="0" destOrd="0" presId="urn:microsoft.com/office/officeart/2005/8/layout/default"/>
    <dgm:cxn modelId="{6BF8112B-D02F-4431-B252-9ABBABD649FE}" type="presOf" srcId="{CC165A1C-DF18-4C67-943A-6053BC0A407D}" destId="{A6943E80-34E7-4979-901F-BC54755D9110}" srcOrd="0" destOrd="0" presId="urn:microsoft.com/office/officeart/2005/8/layout/default"/>
    <dgm:cxn modelId="{A7B1E82E-C7C9-42AA-A598-C7BCD0CF45D2}" type="presOf" srcId="{048ABEF6-FCBF-4708-B7E6-8527DAEF95D1}" destId="{FD1BC90B-3E6E-4D94-B070-ADAA216280F1}" srcOrd="0" destOrd="0" presId="urn:microsoft.com/office/officeart/2005/8/layout/default"/>
    <dgm:cxn modelId="{4EFE174F-A8AB-4FFE-9B1D-F4E8182F5D2C}" type="presOf" srcId="{E0EDF2A6-5A88-43FD-B580-F72C1F0DEAD8}" destId="{D2A6E2AE-FF97-4989-B21D-7CEECEFEA0AB}" srcOrd="0" destOrd="0" presId="urn:microsoft.com/office/officeart/2005/8/layout/default"/>
    <dgm:cxn modelId="{36DCB687-F8D4-40B8-9DDF-5AC7D985BFC0}" srcId="{E249FACD-E8F5-4F24-9201-FE42BA903CF9}" destId="{5DA9BEC8-9BA5-47E8-9F35-66C3A7F93769}" srcOrd="2" destOrd="0" parTransId="{511FD122-0626-48A2-BFA8-9AC958149592}" sibTransId="{202F6555-5E54-4D2C-9669-42A762D7F960}"/>
    <dgm:cxn modelId="{D448AA8A-0FCC-4865-A76C-0869417A6D3F}" srcId="{E249FACD-E8F5-4F24-9201-FE42BA903CF9}" destId="{CC165A1C-DF18-4C67-943A-6053BC0A407D}" srcOrd="3" destOrd="0" parTransId="{A36F9834-BCDF-4B58-81A0-367F87C6118A}" sibTransId="{2FAADD65-003B-4B94-A3C5-A8C82C04D75C}"/>
    <dgm:cxn modelId="{85893692-B9EA-472B-AD45-58290D71C39B}" type="presOf" srcId="{E249FACD-E8F5-4F24-9201-FE42BA903CF9}" destId="{727596D4-0109-4CF7-8F19-C61D890A6842}" srcOrd="0" destOrd="0" presId="urn:microsoft.com/office/officeart/2005/8/layout/default"/>
    <dgm:cxn modelId="{4FDE2DB4-A225-48EA-AF2C-F48BEE62859D}" srcId="{E249FACD-E8F5-4F24-9201-FE42BA903CF9}" destId="{048ABEF6-FCBF-4708-B7E6-8527DAEF95D1}" srcOrd="0" destOrd="0" parTransId="{BD048424-6BFB-46BF-85B9-5EF910AEBFD1}" sibTransId="{4C96422F-CFBF-4C98-94C4-F1CABF0B0B15}"/>
    <dgm:cxn modelId="{13B869CF-7848-4449-9ECF-86194839B44E}" srcId="{E249FACD-E8F5-4F24-9201-FE42BA903CF9}" destId="{FB531B1D-BE36-4F76-8B55-C09BF5D231F6}" srcOrd="4" destOrd="0" parTransId="{7B2DC56A-165E-48B7-BEC4-12A68519282B}" sibTransId="{7CAA91E4-C346-4FFA-AAB3-465D43979687}"/>
    <dgm:cxn modelId="{C034E8F0-1874-4987-9C5F-1D5D00AA0F89}" srcId="{E249FACD-E8F5-4F24-9201-FE42BA903CF9}" destId="{E0EDF2A6-5A88-43FD-B580-F72C1F0DEAD8}" srcOrd="1" destOrd="0" parTransId="{12B337E5-F2E7-4B6A-BA6B-E992D58CA1EC}" sibTransId="{80B4206E-2556-42E9-BDC3-C687BF9211A7}"/>
    <dgm:cxn modelId="{9072E9FF-1D4D-4B3A-9483-08B68D389E2B}" type="presOf" srcId="{FB531B1D-BE36-4F76-8B55-C09BF5D231F6}" destId="{841E3A64-6F2C-4276-B753-B71E98D9C9DD}" srcOrd="0" destOrd="0" presId="urn:microsoft.com/office/officeart/2005/8/layout/default"/>
    <dgm:cxn modelId="{882D0F8D-AD8B-41BA-B590-DBADC6AEB54D}" type="presParOf" srcId="{727596D4-0109-4CF7-8F19-C61D890A6842}" destId="{FD1BC90B-3E6E-4D94-B070-ADAA216280F1}" srcOrd="0" destOrd="0" presId="urn:microsoft.com/office/officeart/2005/8/layout/default"/>
    <dgm:cxn modelId="{2731F960-2F36-473F-9CBC-B03D61B8DB45}" type="presParOf" srcId="{727596D4-0109-4CF7-8F19-C61D890A6842}" destId="{18388142-A604-4855-B148-09DD75EDCCD8}" srcOrd="1" destOrd="0" presId="urn:microsoft.com/office/officeart/2005/8/layout/default"/>
    <dgm:cxn modelId="{1D2A8324-80CD-4455-B921-256BF4FDD025}" type="presParOf" srcId="{727596D4-0109-4CF7-8F19-C61D890A6842}" destId="{D2A6E2AE-FF97-4989-B21D-7CEECEFEA0AB}" srcOrd="2" destOrd="0" presId="urn:microsoft.com/office/officeart/2005/8/layout/default"/>
    <dgm:cxn modelId="{4FD9FA93-DFC7-4493-9295-4521165AAC1E}" type="presParOf" srcId="{727596D4-0109-4CF7-8F19-C61D890A6842}" destId="{8F98BF1C-289B-4BBD-AB14-DDD59070DDBF}" srcOrd="3" destOrd="0" presId="urn:microsoft.com/office/officeart/2005/8/layout/default"/>
    <dgm:cxn modelId="{E9A43C1D-FB54-4165-B843-0BBC87FE217E}" type="presParOf" srcId="{727596D4-0109-4CF7-8F19-C61D890A6842}" destId="{7403A78B-E922-459E-BE5A-02C42D6AFB6E}" srcOrd="4" destOrd="0" presId="urn:microsoft.com/office/officeart/2005/8/layout/default"/>
    <dgm:cxn modelId="{BAAD7015-2B57-4A69-BE16-6522D1A485C6}" type="presParOf" srcId="{727596D4-0109-4CF7-8F19-C61D890A6842}" destId="{67A5D628-254B-4260-BDAA-6EE50373EB36}" srcOrd="5" destOrd="0" presId="urn:microsoft.com/office/officeart/2005/8/layout/default"/>
    <dgm:cxn modelId="{07A3B024-A8EF-4BE2-8528-6F6583AF4339}" type="presParOf" srcId="{727596D4-0109-4CF7-8F19-C61D890A6842}" destId="{A6943E80-34E7-4979-901F-BC54755D9110}" srcOrd="6" destOrd="0" presId="urn:microsoft.com/office/officeart/2005/8/layout/default"/>
    <dgm:cxn modelId="{D6DFCE46-752F-4751-ADF7-2218618BA0DF}" type="presParOf" srcId="{727596D4-0109-4CF7-8F19-C61D890A6842}" destId="{5C75FB1B-D08C-44F4-A17D-544E7FCA6D51}" srcOrd="7" destOrd="0" presId="urn:microsoft.com/office/officeart/2005/8/layout/default"/>
    <dgm:cxn modelId="{2B3AB06E-CBF8-4C9E-A60F-62E6317E4BDE}" type="presParOf" srcId="{727596D4-0109-4CF7-8F19-C61D890A6842}" destId="{841E3A64-6F2C-4276-B753-B71E98D9C9D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E5CE03-94A8-4A97-A254-77A6E9291DD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AU"/>
        </a:p>
      </dgm:t>
    </dgm:pt>
    <dgm:pt modelId="{6C112D2E-BA77-4FDA-9FAA-7CA505C02E30}">
      <dgm:prSet phldrT="[Text]"/>
      <dgm:spPr/>
      <dgm:t>
        <a:bodyPr/>
        <a:lstStyle/>
        <a:p>
          <a:r>
            <a:rPr lang="en-AU">
              <a:latin typeface="Roboto" panose="02000000000000000000" pitchFamily="2" charset="0"/>
              <a:ea typeface="Roboto" panose="02000000000000000000" pitchFamily="2" charset="0"/>
            </a:rPr>
            <a:t>School communication pack</a:t>
          </a:r>
        </a:p>
      </dgm:t>
    </dgm:pt>
    <dgm:pt modelId="{AB609F9A-8D63-4A8C-9BDB-16A20DE7E195}" type="parTrans" cxnId="{6BE5FC55-3A1D-4B0A-BFD8-6A6843ACEB09}">
      <dgm:prSet/>
      <dgm:spPr/>
      <dgm:t>
        <a:bodyPr/>
        <a:lstStyle/>
        <a:p>
          <a:endParaRPr lang="en-AU">
            <a:latin typeface="Roboto" panose="02000000000000000000" pitchFamily="2" charset="0"/>
            <a:ea typeface="Roboto" panose="02000000000000000000" pitchFamily="2" charset="0"/>
          </a:endParaRPr>
        </a:p>
      </dgm:t>
    </dgm:pt>
    <dgm:pt modelId="{DBDCDEFC-6A61-4373-91B1-4CB48A7B7008}" type="sibTrans" cxnId="{6BE5FC55-3A1D-4B0A-BFD8-6A6843ACEB09}">
      <dgm:prSet/>
      <dgm:spPr/>
      <dgm:t>
        <a:bodyPr/>
        <a:lstStyle/>
        <a:p>
          <a:endParaRPr lang="en-AU">
            <a:latin typeface="Roboto" panose="02000000000000000000" pitchFamily="2" charset="0"/>
            <a:ea typeface="Roboto" panose="02000000000000000000" pitchFamily="2" charset="0"/>
          </a:endParaRPr>
        </a:p>
      </dgm:t>
    </dgm:pt>
    <dgm:pt modelId="{84878E54-5983-42EF-BA48-B4A4072D3658}">
      <dgm:prSet phldrT="[Text]"/>
      <dgm:spPr/>
      <dgm:t>
        <a:bodyPr/>
        <a:lstStyle/>
        <a:p>
          <a:r>
            <a:rPr lang="en-AU">
              <a:latin typeface="Roboto" panose="02000000000000000000" pitchFamily="2" charset="0"/>
              <a:ea typeface="Roboto" panose="02000000000000000000" pitchFamily="2" charset="0"/>
            </a:rPr>
            <a:t>Letter to families</a:t>
          </a:r>
        </a:p>
      </dgm:t>
    </dgm:pt>
    <dgm:pt modelId="{D8E7183E-2A32-4204-B555-DF56C436B3F9}" type="parTrans" cxnId="{FE183C20-8F78-4E10-8334-DFDFEE7CAC82}">
      <dgm:prSet/>
      <dgm:spPr/>
      <dgm:t>
        <a:bodyPr/>
        <a:lstStyle/>
        <a:p>
          <a:endParaRPr lang="en-AU">
            <a:latin typeface="Roboto" panose="02000000000000000000" pitchFamily="2" charset="0"/>
            <a:ea typeface="Roboto" panose="02000000000000000000" pitchFamily="2" charset="0"/>
          </a:endParaRPr>
        </a:p>
      </dgm:t>
    </dgm:pt>
    <dgm:pt modelId="{82B48C50-E321-4616-8FA8-1C7F7A19A3D8}" type="sibTrans" cxnId="{FE183C20-8F78-4E10-8334-DFDFEE7CAC82}">
      <dgm:prSet/>
      <dgm:spPr/>
      <dgm:t>
        <a:bodyPr/>
        <a:lstStyle/>
        <a:p>
          <a:endParaRPr lang="en-AU">
            <a:latin typeface="Roboto" panose="02000000000000000000" pitchFamily="2" charset="0"/>
            <a:ea typeface="Roboto" panose="02000000000000000000" pitchFamily="2" charset="0"/>
          </a:endParaRPr>
        </a:p>
      </dgm:t>
    </dgm:pt>
    <dgm:pt modelId="{82445B0E-41ED-43FA-A8F8-CB63C6A7A926}">
      <dgm:prSet phldrT="[Text]"/>
      <dgm:spPr/>
      <dgm:t>
        <a:bodyPr/>
        <a:lstStyle/>
        <a:p>
          <a:r>
            <a:rPr lang="en-AU">
              <a:latin typeface="Roboto" panose="02000000000000000000" pitchFamily="2" charset="0"/>
              <a:ea typeface="Roboto" panose="02000000000000000000" pitchFamily="2" charset="0"/>
            </a:rPr>
            <a:t>Slides for students</a:t>
          </a:r>
        </a:p>
      </dgm:t>
    </dgm:pt>
    <dgm:pt modelId="{89DE6286-2330-4445-964B-16DEFD15587E}" type="parTrans" cxnId="{7B2C285C-8578-4A60-AF44-483841D2502E}">
      <dgm:prSet/>
      <dgm:spPr/>
      <dgm:t>
        <a:bodyPr/>
        <a:lstStyle/>
        <a:p>
          <a:endParaRPr lang="en-AU">
            <a:latin typeface="Roboto" panose="02000000000000000000" pitchFamily="2" charset="0"/>
            <a:ea typeface="Roboto" panose="02000000000000000000" pitchFamily="2" charset="0"/>
          </a:endParaRPr>
        </a:p>
      </dgm:t>
    </dgm:pt>
    <dgm:pt modelId="{61738E7F-1574-4FF7-9D24-410645D71B2D}" type="sibTrans" cxnId="{7B2C285C-8578-4A60-AF44-483841D2502E}">
      <dgm:prSet/>
      <dgm:spPr/>
      <dgm:t>
        <a:bodyPr/>
        <a:lstStyle/>
        <a:p>
          <a:endParaRPr lang="en-AU">
            <a:latin typeface="Roboto" panose="02000000000000000000" pitchFamily="2" charset="0"/>
            <a:ea typeface="Roboto" panose="02000000000000000000" pitchFamily="2" charset="0"/>
          </a:endParaRPr>
        </a:p>
      </dgm:t>
    </dgm:pt>
    <dgm:pt modelId="{25ED3389-40AD-4A57-B610-89BB849A10AD}">
      <dgm:prSet phldrT="[Text]"/>
      <dgm:spPr/>
      <dgm:t>
        <a:bodyPr/>
        <a:lstStyle/>
        <a:p>
          <a:r>
            <a:rPr lang="en-AU">
              <a:latin typeface="Roboto" panose="02000000000000000000" pitchFamily="2" charset="0"/>
              <a:ea typeface="Roboto" panose="02000000000000000000" pitchFamily="2" charset="0"/>
            </a:rPr>
            <a:t>Subject resources</a:t>
          </a:r>
        </a:p>
      </dgm:t>
    </dgm:pt>
    <dgm:pt modelId="{1BCF3E55-8D38-4287-A52B-F1E4846244FC}" type="parTrans" cxnId="{2E5016D4-73F6-467F-A011-189B65C23E84}">
      <dgm:prSet/>
      <dgm:spPr/>
      <dgm:t>
        <a:bodyPr/>
        <a:lstStyle/>
        <a:p>
          <a:endParaRPr lang="en-AU">
            <a:latin typeface="Roboto" panose="02000000000000000000" pitchFamily="2" charset="0"/>
            <a:ea typeface="Roboto" panose="02000000000000000000" pitchFamily="2" charset="0"/>
          </a:endParaRPr>
        </a:p>
      </dgm:t>
    </dgm:pt>
    <dgm:pt modelId="{67DB06C7-D76B-4671-A538-EF7A459AEE4C}" type="sibTrans" cxnId="{2E5016D4-73F6-467F-A011-189B65C23E84}">
      <dgm:prSet/>
      <dgm:spPr/>
      <dgm:t>
        <a:bodyPr/>
        <a:lstStyle/>
        <a:p>
          <a:endParaRPr lang="en-AU">
            <a:latin typeface="Roboto" panose="02000000000000000000" pitchFamily="2" charset="0"/>
            <a:ea typeface="Roboto" panose="02000000000000000000" pitchFamily="2" charset="0"/>
          </a:endParaRPr>
        </a:p>
      </dgm:t>
    </dgm:pt>
    <dgm:pt modelId="{8B9F5940-3BE1-4EA5-A8E3-15DF8ABAF04B}">
      <dgm:prSet phldrT="[Text]"/>
      <dgm:spPr/>
      <dgm:t>
        <a:bodyPr/>
        <a:lstStyle/>
        <a:p>
          <a:r>
            <a:rPr lang="en-AU">
              <a:latin typeface="Roboto" panose="02000000000000000000" pitchFamily="2" charset="0"/>
              <a:ea typeface="Roboto" panose="02000000000000000000" pitchFamily="2" charset="0"/>
            </a:rPr>
            <a:t>Subject Outline</a:t>
          </a:r>
        </a:p>
      </dgm:t>
    </dgm:pt>
    <dgm:pt modelId="{F516C346-C556-4458-B89C-60E2F0A6DA42}" type="parTrans" cxnId="{70D93225-931E-4F1C-9E63-8AD594E7F60C}">
      <dgm:prSet/>
      <dgm:spPr/>
      <dgm:t>
        <a:bodyPr/>
        <a:lstStyle/>
        <a:p>
          <a:endParaRPr lang="en-AU">
            <a:latin typeface="Roboto" panose="02000000000000000000" pitchFamily="2" charset="0"/>
            <a:ea typeface="Roboto" panose="02000000000000000000" pitchFamily="2" charset="0"/>
          </a:endParaRPr>
        </a:p>
      </dgm:t>
    </dgm:pt>
    <dgm:pt modelId="{875360BF-CB12-45E1-98D4-3500BB687603}" type="sibTrans" cxnId="{70D93225-931E-4F1C-9E63-8AD594E7F60C}">
      <dgm:prSet/>
      <dgm:spPr/>
      <dgm:t>
        <a:bodyPr/>
        <a:lstStyle/>
        <a:p>
          <a:endParaRPr lang="en-AU">
            <a:latin typeface="Roboto" panose="02000000000000000000" pitchFamily="2" charset="0"/>
            <a:ea typeface="Roboto" panose="02000000000000000000" pitchFamily="2" charset="0"/>
          </a:endParaRPr>
        </a:p>
      </dgm:t>
    </dgm:pt>
    <dgm:pt modelId="{390FC71D-BFC0-46B2-B698-AC4DDB24CCAB}">
      <dgm:prSet phldrT="[Text]"/>
      <dgm:spPr/>
      <dgm:t>
        <a:bodyPr/>
        <a:lstStyle/>
        <a:p>
          <a:r>
            <a:rPr lang="en-AU">
              <a:latin typeface="Roboto" panose="02000000000000000000" pitchFamily="2" charset="0"/>
              <a:ea typeface="Roboto" panose="02000000000000000000" pitchFamily="2" charset="0"/>
            </a:rPr>
            <a:t>FAQs on website</a:t>
          </a:r>
        </a:p>
      </dgm:t>
    </dgm:pt>
    <dgm:pt modelId="{6108E541-2528-41BD-B1DE-194A034F186F}" type="parTrans" cxnId="{307C9F33-8D71-4E15-9144-2234FCDE5D16}">
      <dgm:prSet/>
      <dgm:spPr/>
      <dgm:t>
        <a:bodyPr/>
        <a:lstStyle/>
        <a:p>
          <a:endParaRPr lang="en-AU">
            <a:latin typeface="Roboto" panose="02000000000000000000" pitchFamily="2" charset="0"/>
            <a:ea typeface="Roboto" panose="02000000000000000000" pitchFamily="2" charset="0"/>
          </a:endParaRPr>
        </a:p>
      </dgm:t>
    </dgm:pt>
    <dgm:pt modelId="{4C99B997-FF01-46C4-9D5E-33C38917C94F}" type="sibTrans" cxnId="{307C9F33-8D71-4E15-9144-2234FCDE5D16}">
      <dgm:prSet/>
      <dgm:spPr/>
      <dgm:t>
        <a:bodyPr/>
        <a:lstStyle/>
        <a:p>
          <a:endParaRPr lang="en-AU">
            <a:latin typeface="Roboto" panose="02000000000000000000" pitchFamily="2" charset="0"/>
            <a:ea typeface="Roboto" panose="02000000000000000000" pitchFamily="2" charset="0"/>
          </a:endParaRPr>
        </a:p>
      </dgm:t>
    </dgm:pt>
    <dgm:pt modelId="{0FCBBD0A-C9ED-4BAF-8050-99DCCFE64D46}">
      <dgm:prSet phldrT="[Text]"/>
      <dgm:spPr/>
      <dgm:t>
        <a:bodyPr/>
        <a:lstStyle/>
        <a:p>
          <a:r>
            <a:rPr lang="en-AU">
              <a:latin typeface="Roboto" panose="02000000000000000000" pitchFamily="2" charset="0"/>
              <a:ea typeface="Roboto" panose="02000000000000000000" pitchFamily="2" charset="0"/>
            </a:rPr>
            <a:t>Modified Subject Outline</a:t>
          </a:r>
        </a:p>
      </dgm:t>
    </dgm:pt>
    <dgm:pt modelId="{56817369-72F2-4769-A68F-FDB44519908E}" type="parTrans" cxnId="{643E317A-5146-4EDA-AEBA-AA0269265C67}">
      <dgm:prSet/>
      <dgm:spPr/>
      <dgm:t>
        <a:bodyPr/>
        <a:lstStyle/>
        <a:p>
          <a:endParaRPr lang="en-AU">
            <a:latin typeface="Roboto" panose="02000000000000000000" pitchFamily="2" charset="0"/>
            <a:ea typeface="Roboto" panose="02000000000000000000" pitchFamily="2" charset="0"/>
          </a:endParaRPr>
        </a:p>
      </dgm:t>
    </dgm:pt>
    <dgm:pt modelId="{6A762364-34B6-484D-8011-75105F44E85B}" type="sibTrans" cxnId="{643E317A-5146-4EDA-AEBA-AA0269265C67}">
      <dgm:prSet/>
      <dgm:spPr/>
      <dgm:t>
        <a:bodyPr/>
        <a:lstStyle/>
        <a:p>
          <a:endParaRPr lang="en-AU">
            <a:latin typeface="Roboto" panose="02000000000000000000" pitchFamily="2" charset="0"/>
            <a:ea typeface="Roboto" panose="02000000000000000000" pitchFamily="2" charset="0"/>
          </a:endParaRPr>
        </a:p>
      </dgm:t>
    </dgm:pt>
    <dgm:pt modelId="{391F56AF-84E5-4AA4-BBBE-AD7FB83C14A4}">
      <dgm:prSet phldrT="[Text]"/>
      <dgm:spPr/>
      <dgm:t>
        <a:bodyPr/>
        <a:lstStyle/>
        <a:p>
          <a:r>
            <a:rPr lang="en-AU">
              <a:latin typeface="Roboto" panose="02000000000000000000" pitchFamily="2" charset="0"/>
              <a:ea typeface="Roboto" panose="02000000000000000000" pitchFamily="2" charset="0"/>
            </a:rPr>
            <a:t>Subject blurb</a:t>
          </a:r>
        </a:p>
      </dgm:t>
    </dgm:pt>
    <dgm:pt modelId="{45180EAC-AB88-4DFF-AC28-8C833C43140E}" type="parTrans" cxnId="{22437EE4-B1A5-4A33-B493-37FB7665C6CF}">
      <dgm:prSet/>
      <dgm:spPr/>
      <dgm:t>
        <a:bodyPr/>
        <a:lstStyle/>
        <a:p>
          <a:endParaRPr lang="en-AU">
            <a:latin typeface="Roboto" panose="02000000000000000000" pitchFamily="2" charset="0"/>
            <a:ea typeface="Roboto" panose="02000000000000000000" pitchFamily="2" charset="0"/>
          </a:endParaRPr>
        </a:p>
      </dgm:t>
    </dgm:pt>
    <dgm:pt modelId="{0015A84A-F0C7-4405-A5A7-0C5C51290738}" type="sibTrans" cxnId="{22437EE4-B1A5-4A33-B493-37FB7665C6CF}">
      <dgm:prSet/>
      <dgm:spPr/>
      <dgm:t>
        <a:bodyPr/>
        <a:lstStyle/>
        <a:p>
          <a:endParaRPr lang="en-AU">
            <a:latin typeface="Roboto" panose="02000000000000000000" pitchFamily="2" charset="0"/>
            <a:ea typeface="Roboto" panose="02000000000000000000" pitchFamily="2" charset="0"/>
          </a:endParaRPr>
        </a:p>
      </dgm:t>
    </dgm:pt>
    <dgm:pt modelId="{B58D89F2-5617-4C9B-BC7A-8F0BA45BDDDF}">
      <dgm:prSet phldrT="[Text]"/>
      <dgm:spPr/>
      <dgm:t>
        <a:bodyPr/>
        <a:lstStyle/>
        <a:p>
          <a:r>
            <a:rPr lang="en-AU">
              <a:latin typeface="Roboto" panose="02000000000000000000" pitchFamily="2" charset="0"/>
              <a:ea typeface="Roboto" panose="02000000000000000000" pitchFamily="2" charset="0"/>
            </a:rPr>
            <a:t>Implementation support</a:t>
          </a:r>
        </a:p>
      </dgm:t>
    </dgm:pt>
    <dgm:pt modelId="{EB10E1CB-4F09-4CC5-AA20-489442D15721}" type="parTrans" cxnId="{656CE2B6-C43C-4823-9FD1-765A63C3A6D2}">
      <dgm:prSet/>
      <dgm:spPr/>
      <dgm:t>
        <a:bodyPr/>
        <a:lstStyle/>
        <a:p>
          <a:endParaRPr lang="en-AU">
            <a:latin typeface="Roboto" panose="02000000000000000000" pitchFamily="2" charset="0"/>
            <a:ea typeface="Roboto" panose="02000000000000000000" pitchFamily="2" charset="0"/>
          </a:endParaRPr>
        </a:p>
      </dgm:t>
    </dgm:pt>
    <dgm:pt modelId="{EF510EBD-07A6-4369-B372-0CEAA3E5A1C3}" type="sibTrans" cxnId="{656CE2B6-C43C-4823-9FD1-765A63C3A6D2}">
      <dgm:prSet/>
      <dgm:spPr/>
      <dgm:t>
        <a:bodyPr/>
        <a:lstStyle/>
        <a:p>
          <a:endParaRPr lang="en-AU">
            <a:latin typeface="Roboto" panose="02000000000000000000" pitchFamily="2" charset="0"/>
            <a:ea typeface="Roboto" panose="02000000000000000000" pitchFamily="2" charset="0"/>
          </a:endParaRPr>
        </a:p>
      </dgm:t>
    </dgm:pt>
    <dgm:pt modelId="{85169B57-B37F-4A6B-AA5A-35E24905DD9B}">
      <dgm:prSet phldrT="[Text]"/>
      <dgm:spPr/>
      <dgm:t>
        <a:bodyPr/>
        <a:lstStyle/>
        <a:p>
          <a:r>
            <a:rPr lang="en-AU">
              <a:latin typeface="Roboto" panose="02000000000000000000" pitchFamily="2" charset="0"/>
              <a:ea typeface="Roboto" panose="02000000000000000000" pitchFamily="2" charset="0"/>
            </a:rPr>
            <a:t>Implementation timeline</a:t>
          </a:r>
        </a:p>
      </dgm:t>
    </dgm:pt>
    <dgm:pt modelId="{3F66BE47-5962-48DC-93F0-37EACB4E331D}" type="parTrans" cxnId="{E37CC09D-B9C4-4345-B3F1-50FCC718A7EF}">
      <dgm:prSet/>
      <dgm:spPr/>
      <dgm:t>
        <a:bodyPr/>
        <a:lstStyle/>
        <a:p>
          <a:endParaRPr lang="en-AU">
            <a:latin typeface="Roboto" panose="02000000000000000000" pitchFamily="2" charset="0"/>
            <a:ea typeface="Roboto" panose="02000000000000000000" pitchFamily="2" charset="0"/>
          </a:endParaRPr>
        </a:p>
      </dgm:t>
    </dgm:pt>
    <dgm:pt modelId="{B4197580-E9AE-4105-AA9C-8F7AE5CEF3A8}" type="sibTrans" cxnId="{E37CC09D-B9C4-4345-B3F1-50FCC718A7EF}">
      <dgm:prSet/>
      <dgm:spPr/>
      <dgm:t>
        <a:bodyPr/>
        <a:lstStyle/>
        <a:p>
          <a:endParaRPr lang="en-AU">
            <a:latin typeface="Roboto" panose="02000000000000000000" pitchFamily="2" charset="0"/>
            <a:ea typeface="Roboto" panose="02000000000000000000" pitchFamily="2" charset="0"/>
          </a:endParaRPr>
        </a:p>
      </dgm:t>
    </dgm:pt>
    <dgm:pt modelId="{BBE501B7-2BF7-43A8-A6A2-49308025E593}">
      <dgm:prSet phldrT="[Text]"/>
      <dgm:spPr/>
      <dgm:t>
        <a:bodyPr/>
        <a:lstStyle/>
        <a:p>
          <a:r>
            <a:rPr lang="en-AU">
              <a:latin typeface="Roboto" panose="02000000000000000000" pitchFamily="2" charset="0"/>
              <a:ea typeface="Roboto" panose="02000000000000000000" pitchFamily="2" charset="0"/>
            </a:rPr>
            <a:t>Teaching and Learning Leader sessions</a:t>
          </a:r>
        </a:p>
      </dgm:t>
    </dgm:pt>
    <dgm:pt modelId="{424D7DC4-A877-4AEE-85D2-D7E5085ED9C3}" type="parTrans" cxnId="{5F5DA669-F11D-4327-9325-3CAFC713692E}">
      <dgm:prSet/>
      <dgm:spPr/>
      <dgm:t>
        <a:bodyPr/>
        <a:lstStyle/>
        <a:p>
          <a:endParaRPr lang="en-AU">
            <a:latin typeface="Roboto" panose="02000000000000000000" pitchFamily="2" charset="0"/>
            <a:ea typeface="Roboto" panose="02000000000000000000" pitchFamily="2" charset="0"/>
          </a:endParaRPr>
        </a:p>
      </dgm:t>
    </dgm:pt>
    <dgm:pt modelId="{C15790CE-D136-4A68-921C-E1B3C0AE6DA8}" type="sibTrans" cxnId="{5F5DA669-F11D-4327-9325-3CAFC713692E}">
      <dgm:prSet/>
      <dgm:spPr/>
      <dgm:t>
        <a:bodyPr/>
        <a:lstStyle/>
        <a:p>
          <a:endParaRPr lang="en-AU">
            <a:latin typeface="Roboto" panose="02000000000000000000" pitchFamily="2" charset="0"/>
            <a:ea typeface="Roboto" panose="02000000000000000000" pitchFamily="2" charset="0"/>
          </a:endParaRPr>
        </a:p>
      </dgm:t>
    </dgm:pt>
    <dgm:pt modelId="{BC95F1E5-30EA-4640-99FA-D6A170747A2C}">
      <dgm:prSet phldrT="[Text]"/>
      <dgm:spPr/>
      <dgm:t>
        <a:bodyPr/>
        <a:lstStyle/>
        <a:p>
          <a:r>
            <a:rPr lang="en-AU">
              <a:latin typeface="Roboto" panose="02000000000000000000" pitchFamily="2" charset="0"/>
              <a:ea typeface="Roboto" panose="02000000000000000000" pitchFamily="2" charset="0"/>
            </a:rPr>
            <a:t>Teacher Implementation Workshops</a:t>
          </a:r>
        </a:p>
      </dgm:t>
    </dgm:pt>
    <dgm:pt modelId="{29F9E55F-ECC1-4888-8327-43C7DB345312}" type="parTrans" cxnId="{AF977DE6-17CB-4CDD-B9AB-0A595EE437AB}">
      <dgm:prSet/>
      <dgm:spPr/>
      <dgm:t>
        <a:bodyPr/>
        <a:lstStyle/>
        <a:p>
          <a:endParaRPr lang="en-AU">
            <a:latin typeface="Roboto" panose="02000000000000000000" pitchFamily="2" charset="0"/>
            <a:ea typeface="Roboto" panose="02000000000000000000" pitchFamily="2" charset="0"/>
          </a:endParaRPr>
        </a:p>
      </dgm:t>
    </dgm:pt>
    <dgm:pt modelId="{7C00D4EA-D4BD-43ED-86AD-2E97F9338038}" type="sibTrans" cxnId="{AF977DE6-17CB-4CDD-B9AB-0A595EE437AB}">
      <dgm:prSet/>
      <dgm:spPr/>
      <dgm:t>
        <a:bodyPr/>
        <a:lstStyle/>
        <a:p>
          <a:endParaRPr lang="en-AU">
            <a:latin typeface="Roboto" panose="02000000000000000000" pitchFamily="2" charset="0"/>
            <a:ea typeface="Roboto" panose="02000000000000000000" pitchFamily="2" charset="0"/>
          </a:endParaRPr>
        </a:p>
      </dgm:t>
    </dgm:pt>
    <dgm:pt modelId="{1D4879DE-8D86-4825-9D2B-E5C58305E404}">
      <dgm:prSet phldrT="[Text]"/>
      <dgm:spPr/>
      <dgm:t>
        <a:bodyPr/>
        <a:lstStyle/>
        <a:p>
          <a:r>
            <a:rPr lang="en-AU">
              <a:latin typeface="Roboto" panose="02000000000000000000" pitchFamily="2" charset="0"/>
              <a:ea typeface="Roboto" panose="02000000000000000000" pitchFamily="2" charset="0"/>
            </a:rPr>
            <a:t>Implementation Workshops</a:t>
          </a:r>
        </a:p>
      </dgm:t>
    </dgm:pt>
    <dgm:pt modelId="{D0DB5908-A22A-4F9C-B226-6CD1CB63F340}" type="parTrans" cxnId="{B0E87AAC-0B8E-43A6-8991-A7393217B59C}">
      <dgm:prSet/>
      <dgm:spPr/>
      <dgm:t>
        <a:bodyPr/>
        <a:lstStyle/>
        <a:p>
          <a:endParaRPr lang="en-AU">
            <a:latin typeface="Roboto" panose="02000000000000000000" pitchFamily="2" charset="0"/>
            <a:ea typeface="Roboto" panose="02000000000000000000" pitchFamily="2" charset="0"/>
          </a:endParaRPr>
        </a:p>
      </dgm:t>
    </dgm:pt>
    <dgm:pt modelId="{AC6775E1-290C-4E49-85CC-AF2CA5C25038}" type="sibTrans" cxnId="{B0E87AAC-0B8E-43A6-8991-A7393217B59C}">
      <dgm:prSet/>
      <dgm:spPr/>
      <dgm:t>
        <a:bodyPr/>
        <a:lstStyle/>
        <a:p>
          <a:endParaRPr lang="en-AU">
            <a:latin typeface="Roboto" panose="02000000000000000000" pitchFamily="2" charset="0"/>
            <a:ea typeface="Roboto" panose="02000000000000000000" pitchFamily="2" charset="0"/>
          </a:endParaRPr>
        </a:p>
      </dgm:t>
    </dgm:pt>
    <dgm:pt modelId="{15E1757F-D080-4A05-A2D1-622B47C5B9A4}">
      <dgm:prSet phldrT="[Text]"/>
      <dgm:spPr/>
      <dgm:t>
        <a:bodyPr/>
        <a:lstStyle/>
        <a:p>
          <a:r>
            <a:rPr lang="en-AU">
              <a:latin typeface="Roboto" panose="02000000000000000000" pitchFamily="2" charset="0"/>
              <a:ea typeface="Roboto" panose="02000000000000000000" pitchFamily="2" charset="0"/>
            </a:rPr>
            <a:t>Student work samples</a:t>
          </a:r>
        </a:p>
      </dgm:t>
    </dgm:pt>
    <dgm:pt modelId="{165D7045-AFCA-4FCB-841B-02E5E338699D}" type="parTrans" cxnId="{79DA06A8-9937-4BDA-8621-59FA0995CA4B}">
      <dgm:prSet/>
      <dgm:spPr/>
      <dgm:t>
        <a:bodyPr/>
        <a:lstStyle/>
        <a:p>
          <a:endParaRPr lang="en-AU">
            <a:latin typeface="Roboto" panose="02000000000000000000" pitchFamily="2" charset="0"/>
            <a:ea typeface="Roboto" panose="02000000000000000000" pitchFamily="2" charset="0"/>
          </a:endParaRPr>
        </a:p>
      </dgm:t>
    </dgm:pt>
    <dgm:pt modelId="{DA521460-3147-4A12-92AD-2BF94358DFA8}" type="sibTrans" cxnId="{79DA06A8-9937-4BDA-8621-59FA0995CA4B}">
      <dgm:prSet/>
      <dgm:spPr/>
      <dgm:t>
        <a:bodyPr/>
        <a:lstStyle/>
        <a:p>
          <a:endParaRPr lang="en-AU">
            <a:latin typeface="Roboto" panose="02000000000000000000" pitchFamily="2" charset="0"/>
            <a:ea typeface="Roboto" panose="02000000000000000000" pitchFamily="2" charset="0"/>
          </a:endParaRPr>
        </a:p>
      </dgm:t>
    </dgm:pt>
    <dgm:pt modelId="{ADAD4C8F-4358-493C-AF85-AB2FA27A7DF6}" type="pres">
      <dgm:prSet presAssocID="{8BE5CE03-94A8-4A97-A254-77A6E9291DD9}" presName="diagram" presStyleCnt="0">
        <dgm:presLayoutVars>
          <dgm:chPref val="1"/>
          <dgm:dir/>
          <dgm:animOne val="branch"/>
          <dgm:animLvl val="lvl"/>
          <dgm:resizeHandles/>
        </dgm:presLayoutVars>
      </dgm:prSet>
      <dgm:spPr/>
    </dgm:pt>
    <dgm:pt modelId="{5D295C39-D686-4CDB-A90B-6EE7D92BD8F9}" type="pres">
      <dgm:prSet presAssocID="{6C112D2E-BA77-4FDA-9FAA-7CA505C02E30}" presName="root" presStyleCnt="0"/>
      <dgm:spPr/>
    </dgm:pt>
    <dgm:pt modelId="{83E89B55-74FC-4AB8-BDE6-D6EDB5EFFF25}" type="pres">
      <dgm:prSet presAssocID="{6C112D2E-BA77-4FDA-9FAA-7CA505C02E30}" presName="rootComposite" presStyleCnt="0"/>
      <dgm:spPr/>
    </dgm:pt>
    <dgm:pt modelId="{83FD0999-DEA6-4EB7-A2ED-981EEDD99498}" type="pres">
      <dgm:prSet presAssocID="{6C112D2E-BA77-4FDA-9FAA-7CA505C02E30}" presName="rootText" presStyleLbl="node1" presStyleIdx="0" presStyleCnt="4"/>
      <dgm:spPr/>
    </dgm:pt>
    <dgm:pt modelId="{58D64A43-9FD0-492A-8207-679C6E2BC239}" type="pres">
      <dgm:prSet presAssocID="{6C112D2E-BA77-4FDA-9FAA-7CA505C02E30}" presName="rootConnector" presStyleLbl="node1" presStyleIdx="0" presStyleCnt="4"/>
      <dgm:spPr/>
    </dgm:pt>
    <dgm:pt modelId="{04485F05-0047-48E1-9847-4154502AAA05}" type="pres">
      <dgm:prSet presAssocID="{6C112D2E-BA77-4FDA-9FAA-7CA505C02E30}" presName="childShape" presStyleCnt="0"/>
      <dgm:spPr/>
    </dgm:pt>
    <dgm:pt modelId="{DA4BA780-61C9-4364-B595-B033153323FC}" type="pres">
      <dgm:prSet presAssocID="{D8E7183E-2A32-4204-B555-DF56C436B3F9}" presName="Name13" presStyleLbl="parChTrans1D2" presStyleIdx="0" presStyleCnt="10"/>
      <dgm:spPr/>
    </dgm:pt>
    <dgm:pt modelId="{B9124D74-857C-44CF-8214-0F93CBAC9A36}" type="pres">
      <dgm:prSet presAssocID="{84878E54-5983-42EF-BA48-B4A4072D3658}" presName="childText" presStyleLbl="bgAcc1" presStyleIdx="0" presStyleCnt="10">
        <dgm:presLayoutVars>
          <dgm:bulletEnabled val="1"/>
        </dgm:presLayoutVars>
      </dgm:prSet>
      <dgm:spPr/>
    </dgm:pt>
    <dgm:pt modelId="{A6B0E6C5-2010-4264-B1C7-5FB4949CDF0B}" type="pres">
      <dgm:prSet presAssocID="{89DE6286-2330-4445-964B-16DEFD15587E}" presName="Name13" presStyleLbl="parChTrans1D2" presStyleIdx="1" presStyleCnt="10"/>
      <dgm:spPr/>
    </dgm:pt>
    <dgm:pt modelId="{6B59A843-27C9-4BC8-AA6D-76FE9EC0F8E0}" type="pres">
      <dgm:prSet presAssocID="{82445B0E-41ED-43FA-A8F8-CB63C6A7A926}" presName="childText" presStyleLbl="bgAcc1" presStyleIdx="1" presStyleCnt="10">
        <dgm:presLayoutVars>
          <dgm:bulletEnabled val="1"/>
        </dgm:presLayoutVars>
      </dgm:prSet>
      <dgm:spPr/>
    </dgm:pt>
    <dgm:pt modelId="{668F362D-C813-44BA-8682-63C1BA38D21A}" type="pres">
      <dgm:prSet presAssocID="{45180EAC-AB88-4DFF-AC28-8C833C43140E}" presName="Name13" presStyleLbl="parChTrans1D2" presStyleIdx="2" presStyleCnt="10"/>
      <dgm:spPr/>
    </dgm:pt>
    <dgm:pt modelId="{2122FD84-9C6F-4DA3-BC78-F27914396F9D}" type="pres">
      <dgm:prSet presAssocID="{391F56AF-84E5-4AA4-BBBE-AD7FB83C14A4}" presName="childText" presStyleLbl="bgAcc1" presStyleIdx="2" presStyleCnt="10">
        <dgm:presLayoutVars>
          <dgm:bulletEnabled val="1"/>
        </dgm:presLayoutVars>
      </dgm:prSet>
      <dgm:spPr/>
    </dgm:pt>
    <dgm:pt modelId="{1681E4B2-71DD-41FE-873B-0FA63785FDD4}" type="pres">
      <dgm:prSet presAssocID="{6108E541-2528-41BD-B1DE-194A034F186F}" presName="Name13" presStyleLbl="parChTrans1D2" presStyleIdx="3" presStyleCnt="10"/>
      <dgm:spPr/>
    </dgm:pt>
    <dgm:pt modelId="{7152BFAB-C311-48CB-BD37-AC708D11ABE3}" type="pres">
      <dgm:prSet presAssocID="{390FC71D-BFC0-46B2-B698-AC4DDB24CCAB}" presName="childText" presStyleLbl="bgAcc1" presStyleIdx="3" presStyleCnt="10">
        <dgm:presLayoutVars>
          <dgm:bulletEnabled val="1"/>
        </dgm:presLayoutVars>
      </dgm:prSet>
      <dgm:spPr/>
    </dgm:pt>
    <dgm:pt modelId="{475A63F1-B1E5-43FD-8253-F62368374C84}" type="pres">
      <dgm:prSet presAssocID="{25ED3389-40AD-4A57-B610-89BB849A10AD}" presName="root" presStyleCnt="0"/>
      <dgm:spPr/>
    </dgm:pt>
    <dgm:pt modelId="{AB276EEF-8644-4A83-BE2D-EEB3F41CEC9A}" type="pres">
      <dgm:prSet presAssocID="{25ED3389-40AD-4A57-B610-89BB849A10AD}" presName="rootComposite" presStyleCnt="0"/>
      <dgm:spPr/>
    </dgm:pt>
    <dgm:pt modelId="{D1C18921-E14D-4A4B-BF2A-C22B0DBDE376}" type="pres">
      <dgm:prSet presAssocID="{25ED3389-40AD-4A57-B610-89BB849A10AD}" presName="rootText" presStyleLbl="node1" presStyleIdx="1" presStyleCnt="4"/>
      <dgm:spPr/>
    </dgm:pt>
    <dgm:pt modelId="{D7EAED74-EC73-4E3E-A762-53A69E18D4A5}" type="pres">
      <dgm:prSet presAssocID="{25ED3389-40AD-4A57-B610-89BB849A10AD}" presName="rootConnector" presStyleLbl="node1" presStyleIdx="1" presStyleCnt="4"/>
      <dgm:spPr/>
    </dgm:pt>
    <dgm:pt modelId="{BDCF198B-17D2-44E3-BA24-B3A14F5BF87D}" type="pres">
      <dgm:prSet presAssocID="{25ED3389-40AD-4A57-B610-89BB849A10AD}" presName="childShape" presStyleCnt="0"/>
      <dgm:spPr/>
    </dgm:pt>
    <dgm:pt modelId="{59105E91-EE79-45D1-8ED1-0C24982CBF6F}" type="pres">
      <dgm:prSet presAssocID="{F516C346-C556-4458-B89C-60E2F0A6DA42}" presName="Name13" presStyleLbl="parChTrans1D2" presStyleIdx="4" presStyleCnt="10"/>
      <dgm:spPr/>
    </dgm:pt>
    <dgm:pt modelId="{ECA94404-210B-4E09-B681-9537B6354918}" type="pres">
      <dgm:prSet presAssocID="{8B9F5940-3BE1-4EA5-A8E3-15DF8ABAF04B}" presName="childText" presStyleLbl="bgAcc1" presStyleIdx="4" presStyleCnt="10">
        <dgm:presLayoutVars>
          <dgm:bulletEnabled val="1"/>
        </dgm:presLayoutVars>
      </dgm:prSet>
      <dgm:spPr/>
    </dgm:pt>
    <dgm:pt modelId="{E060715C-ACD0-4B2A-B9BB-B37BF81D6D24}" type="pres">
      <dgm:prSet presAssocID="{56817369-72F2-4769-A68F-FDB44519908E}" presName="Name13" presStyleLbl="parChTrans1D2" presStyleIdx="5" presStyleCnt="10"/>
      <dgm:spPr/>
    </dgm:pt>
    <dgm:pt modelId="{2BEBA453-DA27-4771-B0EE-45BF12806E20}" type="pres">
      <dgm:prSet presAssocID="{0FCBBD0A-C9ED-4BAF-8050-99DCCFE64D46}" presName="childText" presStyleLbl="bgAcc1" presStyleIdx="5" presStyleCnt="10">
        <dgm:presLayoutVars>
          <dgm:bulletEnabled val="1"/>
        </dgm:presLayoutVars>
      </dgm:prSet>
      <dgm:spPr/>
    </dgm:pt>
    <dgm:pt modelId="{D9E1B864-C817-4EE0-8EB7-34E94E6CF525}" type="pres">
      <dgm:prSet presAssocID="{B58D89F2-5617-4C9B-BC7A-8F0BA45BDDDF}" presName="root" presStyleCnt="0"/>
      <dgm:spPr/>
    </dgm:pt>
    <dgm:pt modelId="{E419D4D2-FD20-4EC7-B6ED-768CC594BB26}" type="pres">
      <dgm:prSet presAssocID="{B58D89F2-5617-4C9B-BC7A-8F0BA45BDDDF}" presName="rootComposite" presStyleCnt="0"/>
      <dgm:spPr/>
    </dgm:pt>
    <dgm:pt modelId="{0CD68FB1-AF14-4C18-9D34-FFD192B8A887}" type="pres">
      <dgm:prSet presAssocID="{B58D89F2-5617-4C9B-BC7A-8F0BA45BDDDF}" presName="rootText" presStyleLbl="node1" presStyleIdx="2" presStyleCnt="4"/>
      <dgm:spPr/>
    </dgm:pt>
    <dgm:pt modelId="{8CBD87D8-2BFB-4E15-9F47-469E6E3115F7}" type="pres">
      <dgm:prSet presAssocID="{B58D89F2-5617-4C9B-BC7A-8F0BA45BDDDF}" presName="rootConnector" presStyleLbl="node1" presStyleIdx="2" presStyleCnt="4"/>
      <dgm:spPr/>
    </dgm:pt>
    <dgm:pt modelId="{74CDB9D5-1196-4C1B-8A81-FE84A19C7F62}" type="pres">
      <dgm:prSet presAssocID="{B58D89F2-5617-4C9B-BC7A-8F0BA45BDDDF}" presName="childShape" presStyleCnt="0"/>
      <dgm:spPr/>
    </dgm:pt>
    <dgm:pt modelId="{DEE15C88-9328-45D6-8D02-9179A3232DDD}" type="pres">
      <dgm:prSet presAssocID="{3F66BE47-5962-48DC-93F0-37EACB4E331D}" presName="Name13" presStyleLbl="parChTrans1D2" presStyleIdx="6" presStyleCnt="10"/>
      <dgm:spPr/>
    </dgm:pt>
    <dgm:pt modelId="{66E435CB-3171-4583-A265-B0346E7DC8D7}" type="pres">
      <dgm:prSet presAssocID="{85169B57-B37F-4A6B-AA5A-35E24905DD9B}" presName="childText" presStyleLbl="bgAcc1" presStyleIdx="6" presStyleCnt="10">
        <dgm:presLayoutVars>
          <dgm:bulletEnabled val="1"/>
        </dgm:presLayoutVars>
      </dgm:prSet>
      <dgm:spPr/>
    </dgm:pt>
    <dgm:pt modelId="{DF3185A4-97E1-4D45-93A7-FAB252095BAD}" type="pres">
      <dgm:prSet presAssocID="{424D7DC4-A877-4AEE-85D2-D7E5085ED9C3}" presName="Name13" presStyleLbl="parChTrans1D2" presStyleIdx="7" presStyleCnt="10"/>
      <dgm:spPr/>
    </dgm:pt>
    <dgm:pt modelId="{768D33A9-BEDF-48B1-9612-3005E874850E}" type="pres">
      <dgm:prSet presAssocID="{BBE501B7-2BF7-43A8-A6A2-49308025E593}" presName="childText" presStyleLbl="bgAcc1" presStyleIdx="7" presStyleCnt="10">
        <dgm:presLayoutVars>
          <dgm:bulletEnabled val="1"/>
        </dgm:presLayoutVars>
      </dgm:prSet>
      <dgm:spPr/>
    </dgm:pt>
    <dgm:pt modelId="{7C24A6CE-0125-46DA-BAE7-1354D18332D4}" type="pres">
      <dgm:prSet presAssocID="{29F9E55F-ECC1-4888-8327-43C7DB345312}" presName="Name13" presStyleLbl="parChTrans1D2" presStyleIdx="8" presStyleCnt="10"/>
      <dgm:spPr/>
    </dgm:pt>
    <dgm:pt modelId="{CE5F0BA9-93AA-4947-ACD1-F9DDF74A9EEE}" type="pres">
      <dgm:prSet presAssocID="{BC95F1E5-30EA-4640-99FA-D6A170747A2C}" presName="childText" presStyleLbl="bgAcc1" presStyleIdx="8" presStyleCnt="10">
        <dgm:presLayoutVars>
          <dgm:bulletEnabled val="1"/>
        </dgm:presLayoutVars>
      </dgm:prSet>
      <dgm:spPr/>
    </dgm:pt>
    <dgm:pt modelId="{E59004C9-5C9E-4872-A7CA-A9BDF31EA13C}" type="pres">
      <dgm:prSet presAssocID="{1D4879DE-8D86-4825-9D2B-E5C58305E404}" presName="root" presStyleCnt="0"/>
      <dgm:spPr/>
    </dgm:pt>
    <dgm:pt modelId="{645E1814-D336-4B92-94CB-94568E3EB76F}" type="pres">
      <dgm:prSet presAssocID="{1D4879DE-8D86-4825-9D2B-E5C58305E404}" presName="rootComposite" presStyleCnt="0"/>
      <dgm:spPr/>
    </dgm:pt>
    <dgm:pt modelId="{93B4D83E-3EE3-43BA-920F-B367DD9344B6}" type="pres">
      <dgm:prSet presAssocID="{1D4879DE-8D86-4825-9D2B-E5C58305E404}" presName="rootText" presStyleLbl="node1" presStyleIdx="3" presStyleCnt="4"/>
      <dgm:spPr/>
    </dgm:pt>
    <dgm:pt modelId="{88F84315-3E99-46D3-B4E6-E2383367CE36}" type="pres">
      <dgm:prSet presAssocID="{1D4879DE-8D86-4825-9D2B-E5C58305E404}" presName="rootConnector" presStyleLbl="node1" presStyleIdx="3" presStyleCnt="4"/>
      <dgm:spPr/>
    </dgm:pt>
    <dgm:pt modelId="{6A055FB9-723D-4B7D-96BE-247E44D486D6}" type="pres">
      <dgm:prSet presAssocID="{1D4879DE-8D86-4825-9D2B-E5C58305E404}" presName="childShape" presStyleCnt="0"/>
      <dgm:spPr/>
    </dgm:pt>
    <dgm:pt modelId="{5BE293F6-C918-4E05-B0CB-6F3D54982948}" type="pres">
      <dgm:prSet presAssocID="{165D7045-AFCA-4FCB-841B-02E5E338699D}" presName="Name13" presStyleLbl="parChTrans1D2" presStyleIdx="9" presStyleCnt="10"/>
      <dgm:spPr/>
    </dgm:pt>
    <dgm:pt modelId="{CEA63F3E-DAB5-4B86-8DE4-FBA3A18CF5AD}" type="pres">
      <dgm:prSet presAssocID="{15E1757F-D080-4A05-A2D1-622B47C5B9A4}" presName="childText" presStyleLbl="bgAcc1" presStyleIdx="9" presStyleCnt="10">
        <dgm:presLayoutVars>
          <dgm:bulletEnabled val="1"/>
        </dgm:presLayoutVars>
      </dgm:prSet>
      <dgm:spPr/>
    </dgm:pt>
  </dgm:ptLst>
  <dgm:cxnLst>
    <dgm:cxn modelId="{66B45F00-559C-4580-B5E6-BC8445D40855}" type="presOf" srcId="{25ED3389-40AD-4A57-B610-89BB849A10AD}" destId="{D7EAED74-EC73-4E3E-A762-53A69E18D4A5}" srcOrd="1" destOrd="0" presId="urn:microsoft.com/office/officeart/2005/8/layout/hierarchy3"/>
    <dgm:cxn modelId="{30C0D300-6AA7-4523-9DB8-CF2A33AC2FF7}" type="presOf" srcId="{390FC71D-BFC0-46B2-B698-AC4DDB24CCAB}" destId="{7152BFAB-C311-48CB-BD37-AC708D11ABE3}" srcOrd="0" destOrd="0" presId="urn:microsoft.com/office/officeart/2005/8/layout/hierarchy3"/>
    <dgm:cxn modelId="{F5FD331C-4028-4223-A0F1-330908CEC189}" type="presOf" srcId="{B58D89F2-5617-4C9B-BC7A-8F0BA45BDDDF}" destId="{0CD68FB1-AF14-4C18-9D34-FFD192B8A887}" srcOrd="0" destOrd="0" presId="urn:microsoft.com/office/officeart/2005/8/layout/hierarchy3"/>
    <dgm:cxn modelId="{FE183C20-8F78-4E10-8334-DFDFEE7CAC82}" srcId="{6C112D2E-BA77-4FDA-9FAA-7CA505C02E30}" destId="{84878E54-5983-42EF-BA48-B4A4072D3658}" srcOrd="0" destOrd="0" parTransId="{D8E7183E-2A32-4204-B555-DF56C436B3F9}" sibTransId="{82B48C50-E321-4616-8FA8-1C7F7A19A3D8}"/>
    <dgm:cxn modelId="{70D93225-931E-4F1C-9E63-8AD594E7F60C}" srcId="{25ED3389-40AD-4A57-B610-89BB849A10AD}" destId="{8B9F5940-3BE1-4EA5-A8E3-15DF8ABAF04B}" srcOrd="0" destOrd="0" parTransId="{F516C346-C556-4458-B89C-60E2F0A6DA42}" sibTransId="{875360BF-CB12-45E1-98D4-3500BB687603}"/>
    <dgm:cxn modelId="{5D1E7430-4922-4006-B593-24A2D8A869FC}" type="presOf" srcId="{84878E54-5983-42EF-BA48-B4A4072D3658}" destId="{B9124D74-857C-44CF-8214-0F93CBAC9A36}" srcOrd="0" destOrd="0" presId="urn:microsoft.com/office/officeart/2005/8/layout/hierarchy3"/>
    <dgm:cxn modelId="{307C9F33-8D71-4E15-9144-2234FCDE5D16}" srcId="{6C112D2E-BA77-4FDA-9FAA-7CA505C02E30}" destId="{390FC71D-BFC0-46B2-B698-AC4DDB24CCAB}" srcOrd="3" destOrd="0" parTransId="{6108E541-2528-41BD-B1DE-194A034F186F}" sibTransId="{4C99B997-FF01-46C4-9D5E-33C38917C94F}"/>
    <dgm:cxn modelId="{7A2DE834-FAD8-4337-90DB-E762C68090FA}" type="presOf" srcId="{F516C346-C556-4458-B89C-60E2F0A6DA42}" destId="{59105E91-EE79-45D1-8ED1-0C24982CBF6F}" srcOrd="0" destOrd="0" presId="urn:microsoft.com/office/officeart/2005/8/layout/hierarchy3"/>
    <dgm:cxn modelId="{6BEC2E37-FF54-49C9-BC63-3DA8946ADA02}" type="presOf" srcId="{165D7045-AFCA-4FCB-841B-02E5E338699D}" destId="{5BE293F6-C918-4E05-B0CB-6F3D54982948}" srcOrd="0" destOrd="0" presId="urn:microsoft.com/office/officeart/2005/8/layout/hierarchy3"/>
    <dgm:cxn modelId="{7B2C285C-8578-4A60-AF44-483841D2502E}" srcId="{6C112D2E-BA77-4FDA-9FAA-7CA505C02E30}" destId="{82445B0E-41ED-43FA-A8F8-CB63C6A7A926}" srcOrd="1" destOrd="0" parTransId="{89DE6286-2330-4445-964B-16DEFD15587E}" sibTransId="{61738E7F-1574-4FF7-9D24-410645D71B2D}"/>
    <dgm:cxn modelId="{A2684860-5EDB-45CF-AFEF-5213973356ED}" type="presOf" srcId="{8B9F5940-3BE1-4EA5-A8E3-15DF8ABAF04B}" destId="{ECA94404-210B-4E09-B681-9537B6354918}" srcOrd="0" destOrd="0" presId="urn:microsoft.com/office/officeart/2005/8/layout/hierarchy3"/>
    <dgm:cxn modelId="{5EEE7868-2186-4A82-9627-95FA63C6A465}" type="presOf" srcId="{BC95F1E5-30EA-4640-99FA-D6A170747A2C}" destId="{CE5F0BA9-93AA-4947-ACD1-F9DDF74A9EEE}" srcOrd="0" destOrd="0" presId="urn:microsoft.com/office/officeart/2005/8/layout/hierarchy3"/>
    <dgm:cxn modelId="{5F5DA669-F11D-4327-9325-3CAFC713692E}" srcId="{B58D89F2-5617-4C9B-BC7A-8F0BA45BDDDF}" destId="{BBE501B7-2BF7-43A8-A6A2-49308025E593}" srcOrd="1" destOrd="0" parTransId="{424D7DC4-A877-4AEE-85D2-D7E5085ED9C3}" sibTransId="{C15790CE-D136-4A68-921C-E1B3C0AE6DA8}"/>
    <dgm:cxn modelId="{2CAF3052-0501-464E-8DDA-AA564427ABAD}" type="presOf" srcId="{29F9E55F-ECC1-4888-8327-43C7DB345312}" destId="{7C24A6CE-0125-46DA-BAE7-1354D18332D4}" srcOrd="0" destOrd="0" presId="urn:microsoft.com/office/officeart/2005/8/layout/hierarchy3"/>
    <dgm:cxn modelId="{5A5FEB74-26EA-4C09-B1AD-A82CA75E4203}" type="presOf" srcId="{424D7DC4-A877-4AEE-85D2-D7E5085ED9C3}" destId="{DF3185A4-97E1-4D45-93A7-FAB252095BAD}" srcOrd="0" destOrd="0" presId="urn:microsoft.com/office/officeart/2005/8/layout/hierarchy3"/>
    <dgm:cxn modelId="{6BE5FC55-3A1D-4B0A-BFD8-6A6843ACEB09}" srcId="{8BE5CE03-94A8-4A97-A254-77A6E9291DD9}" destId="{6C112D2E-BA77-4FDA-9FAA-7CA505C02E30}" srcOrd="0" destOrd="0" parTransId="{AB609F9A-8D63-4A8C-9BDB-16A20DE7E195}" sibTransId="{DBDCDEFC-6A61-4373-91B1-4CB48A7B7008}"/>
    <dgm:cxn modelId="{643E317A-5146-4EDA-AEBA-AA0269265C67}" srcId="{25ED3389-40AD-4A57-B610-89BB849A10AD}" destId="{0FCBBD0A-C9ED-4BAF-8050-99DCCFE64D46}" srcOrd="1" destOrd="0" parTransId="{56817369-72F2-4769-A68F-FDB44519908E}" sibTransId="{6A762364-34B6-484D-8011-75105F44E85B}"/>
    <dgm:cxn modelId="{E32FBF7E-6F1B-4738-8A3E-117B93F5DB9D}" type="presOf" srcId="{BBE501B7-2BF7-43A8-A6A2-49308025E593}" destId="{768D33A9-BEDF-48B1-9612-3005E874850E}" srcOrd="0" destOrd="0" presId="urn:microsoft.com/office/officeart/2005/8/layout/hierarchy3"/>
    <dgm:cxn modelId="{D44A0F83-53A0-4344-B1BC-2C70CAA8360E}" type="presOf" srcId="{6C112D2E-BA77-4FDA-9FAA-7CA505C02E30}" destId="{58D64A43-9FD0-492A-8207-679C6E2BC239}" srcOrd="1" destOrd="0" presId="urn:microsoft.com/office/officeart/2005/8/layout/hierarchy3"/>
    <dgm:cxn modelId="{C38C1E83-49B4-43D5-9DB8-1F34D2AD403F}" type="presOf" srcId="{B58D89F2-5617-4C9B-BC7A-8F0BA45BDDDF}" destId="{8CBD87D8-2BFB-4E15-9F47-469E6E3115F7}" srcOrd="1" destOrd="0" presId="urn:microsoft.com/office/officeart/2005/8/layout/hierarchy3"/>
    <dgm:cxn modelId="{E3C7408C-8473-4C8F-B48E-D303B842FA18}" type="presOf" srcId="{45180EAC-AB88-4DFF-AC28-8C833C43140E}" destId="{668F362D-C813-44BA-8682-63C1BA38D21A}" srcOrd="0" destOrd="0" presId="urn:microsoft.com/office/officeart/2005/8/layout/hierarchy3"/>
    <dgm:cxn modelId="{5F188090-0664-430E-A0C6-CCC7B2576C66}" type="presOf" srcId="{D8E7183E-2A32-4204-B555-DF56C436B3F9}" destId="{DA4BA780-61C9-4364-B595-B033153323FC}" srcOrd="0" destOrd="0" presId="urn:microsoft.com/office/officeart/2005/8/layout/hierarchy3"/>
    <dgm:cxn modelId="{E37CC09D-B9C4-4345-B3F1-50FCC718A7EF}" srcId="{B58D89F2-5617-4C9B-BC7A-8F0BA45BDDDF}" destId="{85169B57-B37F-4A6B-AA5A-35E24905DD9B}" srcOrd="0" destOrd="0" parTransId="{3F66BE47-5962-48DC-93F0-37EACB4E331D}" sibTransId="{B4197580-E9AE-4105-AA9C-8F7AE5CEF3A8}"/>
    <dgm:cxn modelId="{0D0B3B9E-11B4-476E-8A07-5B0F6BD4BF42}" type="presOf" srcId="{25ED3389-40AD-4A57-B610-89BB849A10AD}" destId="{D1C18921-E14D-4A4B-BF2A-C22B0DBDE376}" srcOrd="0" destOrd="0" presId="urn:microsoft.com/office/officeart/2005/8/layout/hierarchy3"/>
    <dgm:cxn modelId="{492BD2A1-AF67-4654-A4C7-ED3A1F3129DF}" type="presOf" srcId="{82445B0E-41ED-43FA-A8F8-CB63C6A7A926}" destId="{6B59A843-27C9-4BC8-AA6D-76FE9EC0F8E0}" srcOrd="0" destOrd="0" presId="urn:microsoft.com/office/officeart/2005/8/layout/hierarchy3"/>
    <dgm:cxn modelId="{71AD76A4-E581-4BDE-B3DE-F2CAA42863E0}" type="presOf" srcId="{85169B57-B37F-4A6B-AA5A-35E24905DD9B}" destId="{66E435CB-3171-4583-A265-B0346E7DC8D7}" srcOrd="0" destOrd="0" presId="urn:microsoft.com/office/officeart/2005/8/layout/hierarchy3"/>
    <dgm:cxn modelId="{79DA06A8-9937-4BDA-8621-59FA0995CA4B}" srcId="{1D4879DE-8D86-4825-9D2B-E5C58305E404}" destId="{15E1757F-D080-4A05-A2D1-622B47C5B9A4}" srcOrd="0" destOrd="0" parTransId="{165D7045-AFCA-4FCB-841B-02E5E338699D}" sibTransId="{DA521460-3147-4A12-92AD-2BF94358DFA8}"/>
    <dgm:cxn modelId="{B48018A8-DB1A-4759-8E40-3E7BED26D130}" type="presOf" srcId="{0FCBBD0A-C9ED-4BAF-8050-99DCCFE64D46}" destId="{2BEBA453-DA27-4771-B0EE-45BF12806E20}" srcOrd="0" destOrd="0" presId="urn:microsoft.com/office/officeart/2005/8/layout/hierarchy3"/>
    <dgm:cxn modelId="{4A2326A9-2E18-4745-ABBE-56EAB0F6A191}" type="presOf" srcId="{8BE5CE03-94A8-4A97-A254-77A6E9291DD9}" destId="{ADAD4C8F-4358-493C-AF85-AB2FA27A7DF6}" srcOrd="0" destOrd="0" presId="urn:microsoft.com/office/officeart/2005/8/layout/hierarchy3"/>
    <dgm:cxn modelId="{B0E87AAC-0B8E-43A6-8991-A7393217B59C}" srcId="{8BE5CE03-94A8-4A97-A254-77A6E9291DD9}" destId="{1D4879DE-8D86-4825-9D2B-E5C58305E404}" srcOrd="3" destOrd="0" parTransId="{D0DB5908-A22A-4F9C-B226-6CD1CB63F340}" sibTransId="{AC6775E1-290C-4E49-85CC-AF2CA5C25038}"/>
    <dgm:cxn modelId="{4D009FB4-9E64-43D0-9D06-E8D13CD34438}" type="presOf" srcId="{15E1757F-D080-4A05-A2D1-622B47C5B9A4}" destId="{CEA63F3E-DAB5-4B86-8DE4-FBA3A18CF5AD}" srcOrd="0" destOrd="0" presId="urn:microsoft.com/office/officeart/2005/8/layout/hierarchy3"/>
    <dgm:cxn modelId="{656CE2B6-C43C-4823-9FD1-765A63C3A6D2}" srcId="{8BE5CE03-94A8-4A97-A254-77A6E9291DD9}" destId="{B58D89F2-5617-4C9B-BC7A-8F0BA45BDDDF}" srcOrd="2" destOrd="0" parTransId="{EB10E1CB-4F09-4CC5-AA20-489442D15721}" sibTransId="{EF510EBD-07A6-4369-B372-0CEAA3E5A1C3}"/>
    <dgm:cxn modelId="{028B1EBF-54CD-415E-8F8F-AEC7A3F1A863}" type="presOf" srcId="{89DE6286-2330-4445-964B-16DEFD15587E}" destId="{A6B0E6C5-2010-4264-B1C7-5FB4949CDF0B}" srcOrd="0" destOrd="0" presId="urn:microsoft.com/office/officeart/2005/8/layout/hierarchy3"/>
    <dgm:cxn modelId="{0B20B5CF-69F6-4125-B24A-2EDEE1875509}" type="presOf" srcId="{1D4879DE-8D86-4825-9D2B-E5C58305E404}" destId="{88F84315-3E99-46D3-B4E6-E2383367CE36}" srcOrd="1" destOrd="0" presId="urn:microsoft.com/office/officeart/2005/8/layout/hierarchy3"/>
    <dgm:cxn modelId="{BB2940D1-2F9D-4D61-8556-6759E83600F5}" type="presOf" srcId="{1D4879DE-8D86-4825-9D2B-E5C58305E404}" destId="{93B4D83E-3EE3-43BA-920F-B367DD9344B6}" srcOrd="0" destOrd="0" presId="urn:microsoft.com/office/officeart/2005/8/layout/hierarchy3"/>
    <dgm:cxn modelId="{2E5016D4-73F6-467F-A011-189B65C23E84}" srcId="{8BE5CE03-94A8-4A97-A254-77A6E9291DD9}" destId="{25ED3389-40AD-4A57-B610-89BB849A10AD}" srcOrd="1" destOrd="0" parTransId="{1BCF3E55-8D38-4287-A52B-F1E4846244FC}" sibTransId="{67DB06C7-D76B-4671-A538-EF7A459AEE4C}"/>
    <dgm:cxn modelId="{C6175DE0-7085-42FC-A305-BC89FED6B858}" type="presOf" srcId="{3F66BE47-5962-48DC-93F0-37EACB4E331D}" destId="{DEE15C88-9328-45D6-8D02-9179A3232DDD}" srcOrd="0" destOrd="0" presId="urn:microsoft.com/office/officeart/2005/8/layout/hierarchy3"/>
    <dgm:cxn modelId="{22437EE4-B1A5-4A33-B493-37FB7665C6CF}" srcId="{6C112D2E-BA77-4FDA-9FAA-7CA505C02E30}" destId="{391F56AF-84E5-4AA4-BBBE-AD7FB83C14A4}" srcOrd="2" destOrd="0" parTransId="{45180EAC-AB88-4DFF-AC28-8C833C43140E}" sibTransId="{0015A84A-F0C7-4405-A5A7-0C5C51290738}"/>
    <dgm:cxn modelId="{AF977DE6-17CB-4CDD-B9AB-0A595EE437AB}" srcId="{B58D89F2-5617-4C9B-BC7A-8F0BA45BDDDF}" destId="{BC95F1E5-30EA-4640-99FA-D6A170747A2C}" srcOrd="2" destOrd="0" parTransId="{29F9E55F-ECC1-4888-8327-43C7DB345312}" sibTransId="{7C00D4EA-D4BD-43ED-86AD-2E97F9338038}"/>
    <dgm:cxn modelId="{D4D9F7EE-5A87-4F14-A5AD-3CDD97C98EBC}" type="presOf" srcId="{391F56AF-84E5-4AA4-BBBE-AD7FB83C14A4}" destId="{2122FD84-9C6F-4DA3-BC78-F27914396F9D}" srcOrd="0" destOrd="0" presId="urn:microsoft.com/office/officeart/2005/8/layout/hierarchy3"/>
    <dgm:cxn modelId="{47A141F6-8CAE-4A72-99C2-0B30DA08688A}" type="presOf" srcId="{6108E541-2528-41BD-B1DE-194A034F186F}" destId="{1681E4B2-71DD-41FE-873B-0FA63785FDD4}" srcOrd="0" destOrd="0" presId="urn:microsoft.com/office/officeart/2005/8/layout/hierarchy3"/>
    <dgm:cxn modelId="{588704F7-3FD6-4DD0-A792-A40CC420B94B}" type="presOf" srcId="{6C112D2E-BA77-4FDA-9FAA-7CA505C02E30}" destId="{83FD0999-DEA6-4EB7-A2ED-981EEDD99498}" srcOrd="0" destOrd="0" presId="urn:microsoft.com/office/officeart/2005/8/layout/hierarchy3"/>
    <dgm:cxn modelId="{09D36CFC-A051-4742-ADDF-5926DB19C064}" type="presOf" srcId="{56817369-72F2-4769-A68F-FDB44519908E}" destId="{E060715C-ACD0-4B2A-B9BB-B37BF81D6D24}" srcOrd="0" destOrd="0" presId="urn:microsoft.com/office/officeart/2005/8/layout/hierarchy3"/>
    <dgm:cxn modelId="{4105003C-B109-406C-ACD0-FA61175951DB}" type="presParOf" srcId="{ADAD4C8F-4358-493C-AF85-AB2FA27A7DF6}" destId="{5D295C39-D686-4CDB-A90B-6EE7D92BD8F9}" srcOrd="0" destOrd="0" presId="urn:microsoft.com/office/officeart/2005/8/layout/hierarchy3"/>
    <dgm:cxn modelId="{8170C488-FF1F-4CA8-AD39-40013B0AE2A5}" type="presParOf" srcId="{5D295C39-D686-4CDB-A90B-6EE7D92BD8F9}" destId="{83E89B55-74FC-4AB8-BDE6-D6EDB5EFFF25}" srcOrd="0" destOrd="0" presId="urn:microsoft.com/office/officeart/2005/8/layout/hierarchy3"/>
    <dgm:cxn modelId="{618E470E-D292-4A2A-A02F-FAD4078763B0}" type="presParOf" srcId="{83E89B55-74FC-4AB8-BDE6-D6EDB5EFFF25}" destId="{83FD0999-DEA6-4EB7-A2ED-981EEDD99498}" srcOrd="0" destOrd="0" presId="urn:microsoft.com/office/officeart/2005/8/layout/hierarchy3"/>
    <dgm:cxn modelId="{9E90C309-8FE4-4E79-A157-5DE70B0E4FA0}" type="presParOf" srcId="{83E89B55-74FC-4AB8-BDE6-D6EDB5EFFF25}" destId="{58D64A43-9FD0-492A-8207-679C6E2BC239}" srcOrd="1" destOrd="0" presId="urn:microsoft.com/office/officeart/2005/8/layout/hierarchy3"/>
    <dgm:cxn modelId="{4D3C8054-EC7A-493C-8802-83E845054F2F}" type="presParOf" srcId="{5D295C39-D686-4CDB-A90B-6EE7D92BD8F9}" destId="{04485F05-0047-48E1-9847-4154502AAA05}" srcOrd="1" destOrd="0" presId="urn:microsoft.com/office/officeart/2005/8/layout/hierarchy3"/>
    <dgm:cxn modelId="{8BCFC463-303F-47A0-9544-5AE1D48A9975}" type="presParOf" srcId="{04485F05-0047-48E1-9847-4154502AAA05}" destId="{DA4BA780-61C9-4364-B595-B033153323FC}" srcOrd="0" destOrd="0" presId="urn:microsoft.com/office/officeart/2005/8/layout/hierarchy3"/>
    <dgm:cxn modelId="{23A93A94-0653-4F39-8A2E-92068ED54747}" type="presParOf" srcId="{04485F05-0047-48E1-9847-4154502AAA05}" destId="{B9124D74-857C-44CF-8214-0F93CBAC9A36}" srcOrd="1" destOrd="0" presId="urn:microsoft.com/office/officeart/2005/8/layout/hierarchy3"/>
    <dgm:cxn modelId="{D0397426-9202-4C6A-AF39-346FAE512D50}" type="presParOf" srcId="{04485F05-0047-48E1-9847-4154502AAA05}" destId="{A6B0E6C5-2010-4264-B1C7-5FB4949CDF0B}" srcOrd="2" destOrd="0" presId="urn:microsoft.com/office/officeart/2005/8/layout/hierarchy3"/>
    <dgm:cxn modelId="{B626BDA4-D86B-4FAE-9D8D-20FCD018F439}" type="presParOf" srcId="{04485F05-0047-48E1-9847-4154502AAA05}" destId="{6B59A843-27C9-4BC8-AA6D-76FE9EC0F8E0}" srcOrd="3" destOrd="0" presId="urn:microsoft.com/office/officeart/2005/8/layout/hierarchy3"/>
    <dgm:cxn modelId="{EA5192EB-4FAD-4C3A-B9A0-272D7D6842E7}" type="presParOf" srcId="{04485F05-0047-48E1-9847-4154502AAA05}" destId="{668F362D-C813-44BA-8682-63C1BA38D21A}" srcOrd="4" destOrd="0" presId="urn:microsoft.com/office/officeart/2005/8/layout/hierarchy3"/>
    <dgm:cxn modelId="{493ACFAD-9450-4F47-AC8D-3B856E091017}" type="presParOf" srcId="{04485F05-0047-48E1-9847-4154502AAA05}" destId="{2122FD84-9C6F-4DA3-BC78-F27914396F9D}" srcOrd="5" destOrd="0" presId="urn:microsoft.com/office/officeart/2005/8/layout/hierarchy3"/>
    <dgm:cxn modelId="{F52955FB-86CD-4311-BF8F-75208E9879FD}" type="presParOf" srcId="{04485F05-0047-48E1-9847-4154502AAA05}" destId="{1681E4B2-71DD-41FE-873B-0FA63785FDD4}" srcOrd="6" destOrd="0" presId="urn:microsoft.com/office/officeart/2005/8/layout/hierarchy3"/>
    <dgm:cxn modelId="{91970293-D463-4A54-8FFC-901DAA6F918D}" type="presParOf" srcId="{04485F05-0047-48E1-9847-4154502AAA05}" destId="{7152BFAB-C311-48CB-BD37-AC708D11ABE3}" srcOrd="7" destOrd="0" presId="urn:microsoft.com/office/officeart/2005/8/layout/hierarchy3"/>
    <dgm:cxn modelId="{2AE36C78-9B32-459C-86ED-CF897E860469}" type="presParOf" srcId="{ADAD4C8F-4358-493C-AF85-AB2FA27A7DF6}" destId="{475A63F1-B1E5-43FD-8253-F62368374C84}" srcOrd="1" destOrd="0" presId="urn:microsoft.com/office/officeart/2005/8/layout/hierarchy3"/>
    <dgm:cxn modelId="{9AE6A48D-DF74-4D22-BD04-D5161DF8E82A}" type="presParOf" srcId="{475A63F1-B1E5-43FD-8253-F62368374C84}" destId="{AB276EEF-8644-4A83-BE2D-EEB3F41CEC9A}" srcOrd="0" destOrd="0" presId="urn:microsoft.com/office/officeart/2005/8/layout/hierarchy3"/>
    <dgm:cxn modelId="{A132AA20-7F91-4A60-BC61-3746B6AC328F}" type="presParOf" srcId="{AB276EEF-8644-4A83-BE2D-EEB3F41CEC9A}" destId="{D1C18921-E14D-4A4B-BF2A-C22B0DBDE376}" srcOrd="0" destOrd="0" presId="urn:microsoft.com/office/officeart/2005/8/layout/hierarchy3"/>
    <dgm:cxn modelId="{309AE202-270E-4877-808F-F559B8618D12}" type="presParOf" srcId="{AB276EEF-8644-4A83-BE2D-EEB3F41CEC9A}" destId="{D7EAED74-EC73-4E3E-A762-53A69E18D4A5}" srcOrd="1" destOrd="0" presId="urn:microsoft.com/office/officeart/2005/8/layout/hierarchy3"/>
    <dgm:cxn modelId="{C27B2E60-6931-43B7-9AF0-77B96D28DD24}" type="presParOf" srcId="{475A63F1-B1E5-43FD-8253-F62368374C84}" destId="{BDCF198B-17D2-44E3-BA24-B3A14F5BF87D}" srcOrd="1" destOrd="0" presId="urn:microsoft.com/office/officeart/2005/8/layout/hierarchy3"/>
    <dgm:cxn modelId="{D296E080-786C-45B9-ACBA-9552E540DFDC}" type="presParOf" srcId="{BDCF198B-17D2-44E3-BA24-B3A14F5BF87D}" destId="{59105E91-EE79-45D1-8ED1-0C24982CBF6F}" srcOrd="0" destOrd="0" presId="urn:microsoft.com/office/officeart/2005/8/layout/hierarchy3"/>
    <dgm:cxn modelId="{D45ACC55-B233-4849-96A7-39D1BEB56422}" type="presParOf" srcId="{BDCF198B-17D2-44E3-BA24-B3A14F5BF87D}" destId="{ECA94404-210B-4E09-B681-9537B6354918}" srcOrd="1" destOrd="0" presId="urn:microsoft.com/office/officeart/2005/8/layout/hierarchy3"/>
    <dgm:cxn modelId="{DBC89ED8-6E95-4FB8-A8C5-31062057F3A0}" type="presParOf" srcId="{BDCF198B-17D2-44E3-BA24-B3A14F5BF87D}" destId="{E060715C-ACD0-4B2A-B9BB-B37BF81D6D24}" srcOrd="2" destOrd="0" presId="urn:microsoft.com/office/officeart/2005/8/layout/hierarchy3"/>
    <dgm:cxn modelId="{B8EB473B-4DA6-4DA8-B208-A93FF861E1DA}" type="presParOf" srcId="{BDCF198B-17D2-44E3-BA24-B3A14F5BF87D}" destId="{2BEBA453-DA27-4771-B0EE-45BF12806E20}" srcOrd="3" destOrd="0" presId="urn:microsoft.com/office/officeart/2005/8/layout/hierarchy3"/>
    <dgm:cxn modelId="{70E99400-FCD6-4A35-8861-878C9AFFD5C0}" type="presParOf" srcId="{ADAD4C8F-4358-493C-AF85-AB2FA27A7DF6}" destId="{D9E1B864-C817-4EE0-8EB7-34E94E6CF525}" srcOrd="2" destOrd="0" presId="urn:microsoft.com/office/officeart/2005/8/layout/hierarchy3"/>
    <dgm:cxn modelId="{A43DD4EC-ACD8-485C-B228-9B5DB180D94C}" type="presParOf" srcId="{D9E1B864-C817-4EE0-8EB7-34E94E6CF525}" destId="{E419D4D2-FD20-4EC7-B6ED-768CC594BB26}" srcOrd="0" destOrd="0" presId="urn:microsoft.com/office/officeart/2005/8/layout/hierarchy3"/>
    <dgm:cxn modelId="{289A28C6-1876-48C3-BF27-5DEB3CF322E0}" type="presParOf" srcId="{E419D4D2-FD20-4EC7-B6ED-768CC594BB26}" destId="{0CD68FB1-AF14-4C18-9D34-FFD192B8A887}" srcOrd="0" destOrd="0" presId="urn:microsoft.com/office/officeart/2005/8/layout/hierarchy3"/>
    <dgm:cxn modelId="{6D234AE1-336E-4760-91DB-2D27DF09504E}" type="presParOf" srcId="{E419D4D2-FD20-4EC7-B6ED-768CC594BB26}" destId="{8CBD87D8-2BFB-4E15-9F47-469E6E3115F7}" srcOrd="1" destOrd="0" presId="urn:microsoft.com/office/officeart/2005/8/layout/hierarchy3"/>
    <dgm:cxn modelId="{35EF369F-A3D2-4028-801E-04E5AAC95298}" type="presParOf" srcId="{D9E1B864-C817-4EE0-8EB7-34E94E6CF525}" destId="{74CDB9D5-1196-4C1B-8A81-FE84A19C7F62}" srcOrd="1" destOrd="0" presId="urn:microsoft.com/office/officeart/2005/8/layout/hierarchy3"/>
    <dgm:cxn modelId="{BDF68A1A-AA7B-40BC-A835-A3EDBCE927A7}" type="presParOf" srcId="{74CDB9D5-1196-4C1B-8A81-FE84A19C7F62}" destId="{DEE15C88-9328-45D6-8D02-9179A3232DDD}" srcOrd="0" destOrd="0" presId="urn:microsoft.com/office/officeart/2005/8/layout/hierarchy3"/>
    <dgm:cxn modelId="{C5FCB3F7-5211-4F55-AFD6-E269239AA72B}" type="presParOf" srcId="{74CDB9D5-1196-4C1B-8A81-FE84A19C7F62}" destId="{66E435CB-3171-4583-A265-B0346E7DC8D7}" srcOrd="1" destOrd="0" presId="urn:microsoft.com/office/officeart/2005/8/layout/hierarchy3"/>
    <dgm:cxn modelId="{E7F0C9C8-6D2D-4218-9D18-B9B8529247FB}" type="presParOf" srcId="{74CDB9D5-1196-4C1B-8A81-FE84A19C7F62}" destId="{DF3185A4-97E1-4D45-93A7-FAB252095BAD}" srcOrd="2" destOrd="0" presId="urn:microsoft.com/office/officeart/2005/8/layout/hierarchy3"/>
    <dgm:cxn modelId="{93338C1B-1260-4B8C-A460-6487C685CC17}" type="presParOf" srcId="{74CDB9D5-1196-4C1B-8A81-FE84A19C7F62}" destId="{768D33A9-BEDF-48B1-9612-3005E874850E}" srcOrd="3" destOrd="0" presId="urn:microsoft.com/office/officeart/2005/8/layout/hierarchy3"/>
    <dgm:cxn modelId="{2B898CFA-D21A-44E2-B0B1-210BCDBA911F}" type="presParOf" srcId="{74CDB9D5-1196-4C1B-8A81-FE84A19C7F62}" destId="{7C24A6CE-0125-46DA-BAE7-1354D18332D4}" srcOrd="4" destOrd="0" presId="urn:microsoft.com/office/officeart/2005/8/layout/hierarchy3"/>
    <dgm:cxn modelId="{52B93D89-4C59-4D17-A9AD-DE0ABE17F49B}" type="presParOf" srcId="{74CDB9D5-1196-4C1B-8A81-FE84A19C7F62}" destId="{CE5F0BA9-93AA-4947-ACD1-F9DDF74A9EEE}" srcOrd="5" destOrd="0" presId="urn:microsoft.com/office/officeart/2005/8/layout/hierarchy3"/>
    <dgm:cxn modelId="{1254B5BD-5449-464C-8665-1C46C65A9078}" type="presParOf" srcId="{ADAD4C8F-4358-493C-AF85-AB2FA27A7DF6}" destId="{E59004C9-5C9E-4872-A7CA-A9BDF31EA13C}" srcOrd="3" destOrd="0" presId="urn:microsoft.com/office/officeart/2005/8/layout/hierarchy3"/>
    <dgm:cxn modelId="{82EC8FC1-1029-4B39-BB97-23431E1DD432}" type="presParOf" srcId="{E59004C9-5C9E-4872-A7CA-A9BDF31EA13C}" destId="{645E1814-D336-4B92-94CB-94568E3EB76F}" srcOrd="0" destOrd="0" presId="urn:microsoft.com/office/officeart/2005/8/layout/hierarchy3"/>
    <dgm:cxn modelId="{F6544C86-FE9A-40D9-B317-349AD4C5B612}" type="presParOf" srcId="{645E1814-D336-4B92-94CB-94568E3EB76F}" destId="{93B4D83E-3EE3-43BA-920F-B367DD9344B6}" srcOrd="0" destOrd="0" presId="urn:microsoft.com/office/officeart/2005/8/layout/hierarchy3"/>
    <dgm:cxn modelId="{0D70AB86-D006-409F-8215-17FE0637D1C4}" type="presParOf" srcId="{645E1814-D336-4B92-94CB-94568E3EB76F}" destId="{88F84315-3E99-46D3-B4E6-E2383367CE36}" srcOrd="1" destOrd="0" presId="urn:microsoft.com/office/officeart/2005/8/layout/hierarchy3"/>
    <dgm:cxn modelId="{40169B59-B75F-4A64-B9B2-C8689DEAD177}" type="presParOf" srcId="{E59004C9-5C9E-4872-A7CA-A9BDF31EA13C}" destId="{6A055FB9-723D-4B7D-96BE-247E44D486D6}" srcOrd="1" destOrd="0" presId="urn:microsoft.com/office/officeart/2005/8/layout/hierarchy3"/>
    <dgm:cxn modelId="{C8B8BF1A-48A7-42C2-86AD-6E596846409C}" type="presParOf" srcId="{6A055FB9-723D-4B7D-96BE-247E44D486D6}" destId="{5BE293F6-C918-4E05-B0CB-6F3D54982948}" srcOrd="0" destOrd="0" presId="urn:microsoft.com/office/officeart/2005/8/layout/hierarchy3"/>
    <dgm:cxn modelId="{6DB6A755-1B10-43B6-A249-931ECF7C61E2}" type="presParOf" srcId="{6A055FB9-723D-4B7D-96BE-247E44D486D6}" destId="{CEA63F3E-DAB5-4B86-8DE4-FBA3A18CF5A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A5ED37-8389-43A2-ADBB-D23C6F1E79C5}"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AU"/>
        </a:p>
      </dgm:t>
    </dgm:pt>
    <dgm:pt modelId="{7BF60630-67BD-4C0E-99DF-49333D180E13}">
      <dgm:prSet phldrT="[Text]" custT="1"/>
      <dgm:spPr>
        <a:solidFill>
          <a:schemeClr val="tx1"/>
        </a:solidFill>
      </dgm:spPr>
      <dgm:t>
        <a:bodyPr/>
        <a:lstStyle/>
        <a:p>
          <a:r>
            <a:rPr lang="en-US" sz="2400" b="1">
              <a:solidFill>
                <a:srgbClr val="83B73D"/>
              </a:solidFill>
              <a:latin typeface="Roboto Medium" panose="02000000000000000000" pitchFamily="2" charset="0"/>
              <a:ea typeface="Roboto Medium" panose="02000000000000000000" pitchFamily="2" charset="0"/>
            </a:rPr>
            <a:t>Stage  1 (EIF)</a:t>
          </a:r>
          <a:br>
            <a:rPr lang="en-US" sz="2400" b="1">
              <a:solidFill>
                <a:srgbClr val="83B73D"/>
              </a:solidFill>
              <a:latin typeface="Roboto Medium" panose="02000000000000000000" pitchFamily="2" charset="0"/>
              <a:ea typeface="Roboto Medium" panose="02000000000000000000" pitchFamily="2" charset="0"/>
            </a:rPr>
          </a:br>
          <a:r>
            <a:rPr lang="en-US" sz="2400" b="1">
              <a:solidFill>
                <a:srgbClr val="83B73D"/>
              </a:solidFill>
              <a:latin typeface="Roboto Medium" panose="02000000000000000000" pitchFamily="2" charset="0"/>
              <a:ea typeface="Roboto Medium" panose="02000000000000000000" pitchFamily="2" charset="0"/>
            </a:rPr>
            <a:t>from 2024</a:t>
          </a:r>
          <a:endParaRPr lang="en-AU" sz="2400" b="1">
            <a:solidFill>
              <a:srgbClr val="83B73D"/>
            </a:solidFill>
            <a:latin typeface="Roboto Medium" panose="02000000000000000000" pitchFamily="2" charset="0"/>
            <a:ea typeface="Roboto Medium" panose="02000000000000000000" pitchFamily="2" charset="0"/>
          </a:endParaRPr>
        </a:p>
      </dgm:t>
    </dgm:pt>
    <dgm:pt modelId="{47A7CB9F-EF02-4BDD-9652-473F8B928664}" type="parTrans" cxnId="{3E0E9FB1-6266-46F5-A6C6-C6131A5EFC32}">
      <dgm:prSet/>
      <dgm:spPr/>
      <dgm:t>
        <a:bodyPr/>
        <a:lstStyle/>
        <a:p>
          <a:endParaRPr lang="en-AU"/>
        </a:p>
      </dgm:t>
    </dgm:pt>
    <dgm:pt modelId="{4E5FCC64-393D-4E04-8D34-A6942B87C9B9}" type="sibTrans" cxnId="{3E0E9FB1-6266-46F5-A6C6-C6131A5EFC32}">
      <dgm:prSet/>
      <dgm:spPr/>
      <dgm:t>
        <a:bodyPr/>
        <a:lstStyle/>
        <a:p>
          <a:endParaRPr lang="en-AU"/>
        </a:p>
      </dgm:t>
    </dgm:pt>
    <dgm:pt modelId="{829A3CA8-EFF7-4C67-AEA0-2BE4FA30BBB4}">
      <dgm:prSet phldrT="[Text]" custT="1"/>
      <dgm:spPr>
        <a:solidFill>
          <a:schemeClr val="accent6">
            <a:lumMod val="20000"/>
            <a:lumOff val="80000"/>
          </a:schemeClr>
        </a:solidFill>
        <a:ln>
          <a:noFill/>
        </a:ln>
      </dgm:spPr>
      <dgm:t>
        <a:bodyPr/>
        <a:lstStyle/>
        <a:p>
          <a:pPr>
            <a:buFont typeface="Symbol" panose="05050102010706020507" pitchFamily="18" charset="2"/>
            <a:buChar char=""/>
          </a:pPr>
          <a:r>
            <a:rPr lang="en-AU" sz="1600" b="0" cap="none" spc="0">
              <a:effectLst/>
              <a:latin typeface="Roboto Medium" panose="02000000000000000000" pitchFamily="2" charset="0"/>
              <a:ea typeface="Roboto Medium" panose="02000000000000000000" pitchFamily="2" charset="0"/>
              <a:cs typeface="Tahoma" panose="020B0604030504040204" pitchFamily="34" charset="0"/>
            </a:rPr>
            <a:t>Emerging </a:t>
          </a:r>
          <a:r>
            <a:rPr lang="en-AU" sz="1600" b="1" cap="none" spc="0">
              <a:effectLst/>
              <a:latin typeface="Roboto Medium" panose="02000000000000000000" pitchFamily="2" charset="0"/>
              <a:ea typeface="Roboto Medium" panose="02000000000000000000" pitchFamily="2" charset="0"/>
              <a:cs typeface="Tahoma" panose="020B0604030504040204" pitchFamily="34" charset="0"/>
            </a:rPr>
            <a:t>Agency</a:t>
          </a:r>
          <a:r>
            <a:rPr lang="en-AU" sz="1600" b="0" cap="none" spc="0">
              <a:effectLst/>
              <a:latin typeface="Roboto Medium" panose="02000000000000000000" pitchFamily="2" charset="0"/>
              <a:ea typeface="Roboto Medium" panose="02000000000000000000" pitchFamily="2" charset="0"/>
              <a:cs typeface="Tahoma" panose="020B0604030504040204" pitchFamily="34" charset="0"/>
            </a:rPr>
            <a:t> </a:t>
          </a:r>
          <a:br>
            <a:rPr lang="en-AU" sz="1600" b="0" cap="none" spc="0">
              <a:effectLst/>
              <a:latin typeface="Roboto Medium" panose="02000000000000000000" pitchFamily="2" charset="0"/>
              <a:ea typeface="Roboto Medium" panose="02000000000000000000" pitchFamily="2" charset="0"/>
              <a:cs typeface="Tahoma" panose="020B0604030504040204" pitchFamily="34" charset="0"/>
            </a:rPr>
          </a:br>
          <a:r>
            <a:rPr lang="en-AU" sz="1600" b="0" i="1" cap="none" spc="0">
              <a:effectLst/>
              <a:latin typeface="Roboto Medium" panose="02000000000000000000" pitchFamily="2" charset="0"/>
              <a:ea typeface="Roboto Medium" panose="02000000000000000000" pitchFamily="2" charset="0"/>
              <a:cs typeface="Tahoma" panose="020B0604030504040204" pitchFamily="34" charset="0"/>
            </a:rPr>
            <a:t>I can choose</a:t>
          </a:r>
          <a:endParaRPr lang="en-AU" sz="1600" i="1">
            <a:latin typeface="Roboto Medium" panose="02000000000000000000" pitchFamily="2" charset="0"/>
            <a:ea typeface="Roboto Medium" panose="02000000000000000000" pitchFamily="2" charset="0"/>
          </a:endParaRPr>
        </a:p>
      </dgm:t>
    </dgm:pt>
    <dgm:pt modelId="{CCEBE340-AFC8-4592-8AA0-8A8100C82E96}" type="parTrans" cxnId="{BE7E1977-4EFE-467F-BE11-B8F4377CEAF5}">
      <dgm:prSet/>
      <dgm:spPr>
        <a:solidFill>
          <a:schemeClr val="bg1"/>
        </a:solidFill>
        <a:ln>
          <a:solidFill>
            <a:schemeClr val="bg1"/>
          </a:solidFill>
        </a:ln>
      </dgm:spPr>
      <dgm:t>
        <a:bodyPr/>
        <a:lstStyle/>
        <a:p>
          <a:endParaRPr lang="en-AU"/>
        </a:p>
      </dgm:t>
    </dgm:pt>
    <dgm:pt modelId="{90E303EE-51FF-4C93-9F34-36FAF29D106C}" type="sibTrans" cxnId="{BE7E1977-4EFE-467F-BE11-B8F4377CEAF5}">
      <dgm:prSet/>
      <dgm:spPr>
        <a:solidFill>
          <a:schemeClr val="bg1"/>
        </a:solidFill>
        <a:ln w="38100">
          <a:solidFill>
            <a:srgbClr val="83B73D"/>
          </a:solidFill>
        </a:ln>
      </dgm:spPr>
      <dgm:t>
        <a:bodyPr/>
        <a:lstStyle/>
        <a:p>
          <a:endParaRPr lang="en-AU"/>
        </a:p>
      </dgm:t>
    </dgm:pt>
    <dgm:pt modelId="{AB0219D1-CE7C-4D4D-93A6-3759E7A22C77}">
      <dgm:prSet phldrT="[Text]" custT="1"/>
      <dgm:spPr>
        <a:solidFill>
          <a:schemeClr val="accent6">
            <a:lumMod val="20000"/>
            <a:lumOff val="80000"/>
            <a:alpha val="90000"/>
          </a:schemeClr>
        </a:solidFill>
        <a:ln>
          <a:noFill/>
        </a:ln>
      </dgm:spPr>
      <dgm:t>
        <a:bodyPr/>
        <a:lstStyle/>
        <a:p>
          <a:pPr>
            <a:buFont typeface="Symbol" panose="05050102010706020507" pitchFamily="18" charset="2"/>
            <a:buChar char=""/>
          </a:pPr>
          <a:r>
            <a:rPr lang="en-AU" sz="1600" b="0" i="0" u="none" strike="noStrike" cap="none" spc="0" noProof="0">
              <a:effectLst/>
              <a:latin typeface="Roboto Medium" panose="02000000000000000000" pitchFamily="2" charset="0"/>
              <a:ea typeface="Roboto Medium" panose="02000000000000000000" pitchFamily="2" charset="0"/>
            </a:rPr>
            <a:t>Emerging </a:t>
          </a:r>
          <a:r>
            <a:rPr lang="en-AU" sz="1600" b="1" i="0" u="none" strike="noStrike" cap="none" spc="0" noProof="0">
              <a:effectLst/>
              <a:latin typeface="Roboto Medium" panose="02000000000000000000" pitchFamily="2" charset="0"/>
              <a:ea typeface="Roboto Medium" panose="02000000000000000000" pitchFamily="2" charset="0"/>
            </a:rPr>
            <a:t>Self-Regulation</a:t>
          </a:r>
          <a:r>
            <a:rPr lang="en-AU" sz="1600" b="0" i="0" u="none" strike="noStrike" cap="none" spc="0" noProof="0">
              <a:effectLst/>
              <a:latin typeface="Roboto Medium" panose="02000000000000000000" pitchFamily="2" charset="0"/>
              <a:ea typeface="Roboto Medium" panose="02000000000000000000" pitchFamily="2" charset="0"/>
            </a:rPr>
            <a:t> </a:t>
          </a:r>
          <a:br>
            <a:rPr lang="en-AU" sz="1600" b="0" i="0" u="none" strike="noStrike" cap="none" spc="0" noProof="0">
              <a:effectLst/>
              <a:latin typeface="Roboto Medium" panose="02000000000000000000" pitchFamily="2" charset="0"/>
              <a:ea typeface="Roboto Medium" panose="02000000000000000000" pitchFamily="2" charset="0"/>
            </a:rPr>
          </a:br>
          <a:r>
            <a:rPr lang="en-AU" sz="1600" b="0" i="1" u="none" strike="noStrike" cap="none" spc="0" noProof="0">
              <a:effectLst/>
              <a:latin typeface="Roboto Medium" panose="02000000000000000000" pitchFamily="2" charset="0"/>
              <a:ea typeface="Roboto Medium" panose="02000000000000000000" pitchFamily="2" charset="0"/>
            </a:rPr>
            <a:t>I am in control</a:t>
          </a:r>
          <a:endParaRPr lang="en-AU" sz="1600" i="1">
            <a:latin typeface="Roboto Medium" panose="02000000000000000000" pitchFamily="2" charset="0"/>
            <a:ea typeface="Roboto Medium" panose="02000000000000000000" pitchFamily="2" charset="0"/>
          </a:endParaRPr>
        </a:p>
      </dgm:t>
    </dgm:pt>
    <dgm:pt modelId="{817E782A-638B-4E88-B833-E5EC55209FD9}" type="parTrans" cxnId="{82A036B9-4611-4376-87C1-DC3376C715B1}">
      <dgm:prSet/>
      <dgm:spPr/>
      <dgm:t>
        <a:bodyPr/>
        <a:lstStyle/>
        <a:p>
          <a:endParaRPr lang="en-AU"/>
        </a:p>
      </dgm:t>
    </dgm:pt>
    <dgm:pt modelId="{92EC8C62-A307-4808-AD59-C0D1E9F77602}" type="sibTrans" cxnId="{82A036B9-4611-4376-87C1-DC3376C715B1}">
      <dgm:prSet/>
      <dgm:spPr>
        <a:solidFill>
          <a:schemeClr val="bg1"/>
        </a:solidFill>
        <a:ln>
          <a:solidFill>
            <a:schemeClr val="bg1"/>
          </a:solidFill>
        </a:ln>
      </dgm:spPr>
      <dgm:t>
        <a:bodyPr/>
        <a:lstStyle/>
        <a:p>
          <a:endParaRPr lang="en-AU"/>
        </a:p>
      </dgm:t>
    </dgm:pt>
    <dgm:pt modelId="{ECF3E54A-39F5-4F73-9EB3-28391B6F76FF}">
      <dgm:prSet phldrT="[Text]" custT="1"/>
      <dgm:spPr>
        <a:solidFill>
          <a:prstClr val="black"/>
        </a:solidFill>
        <a:ln w="12700" cap="flat" cmpd="sng" algn="ctr">
          <a:solidFill>
            <a:srgbClr val="60892F">
              <a:shade val="80000"/>
              <a:hueOff val="0"/>
              <a:satOff val="0"/>
              <a:lumOff val="0"/>
              <a:alphaOff val="0"/>
            </a:srgbClr>
          </a:solidFill>
          <a:prstDash val="solid"/>
          <a:miter lim="800000"/>
        </a:ln>
        <a:effectLst/>
      </dgm:spPr>
      <dgm:t>
        <a:bodyPr spcFirstLastPara="0" vert="horz" wrap="square" lIns="30480" tIns="30480" rIns="30480" bIns="30480" numCol="1" spcCol="1270" anchor="ctr" anchorCtr="0"/>
        <a:lstStyle/>
        <a:p>
          <a:pPr marL="0" lvl="0" indent="0" algn="ctr" defTabSz="1066800">
            <a:lnSpc>
              <a:spcPct val="90000"/>
            </a:lnSpc>
            <a:spcBef>
              <a:spcPct val="0"/>
            </a:spcBef>
            <a:spcAft>
              <a:spcPct val="35000"/>
            </a:spcAft>
            <a:buNone/>
          </a:pPr>
          <a:r>
            <a:rPr lang="en-US" sz="2400" b="1" kern="1200">
              <a:solidFill>
                <a:srgbClr val="83B73D"/>
              </a:solidFill>
              <a:latin typeface="Roboto Medium" panose="02000000000000000000" pitchFamily="2" charset="0"/>
              <a:ea typeface="Roboto Medium" panose="02000000000000000000" pitchFamily="2" charset="0"/>
              <a:cs typeface="+mn-cs"/>
            </a:rPr>
            <a:t>Stage 2 (AIF)</a:t>
          </a:r>
          <a:br>
            <a:rPr lang="en-US" sz="2400" b="1" kern="1200">
              <a:solidFill>
                <a:srgbClr val="83B73D"/>
              </a:solidFill>
              <a:latin typeface="Roboto Medium" panose="02000000000000000000" pitchFamily="2" charset="0"/>
              <a:ea typeface="Roboto Medium" panose="02000000000000000000" pitchFamily="2" charset="0"/>
              <a:cs typeface="+mn-cs"/>
            </a:rPr>
          </a:br>
          <a:r>
            <a:rPr lang="en-US" sz="2400" b="1" kern="1200">
              <a:solidFill>
                <a:srgbClr val="83B73D"/>
              </a:solidFill>
              <a:latin typeface="Roboto Medium" panose="02000000000000000000" pitchFamily="2" charset="0"/>
              <a:ea typeface="Roboto Medium" panose="02000000000000000000" pitchFamily="2" charset="0"/>
              <a:cs typeface="+mn-cs"/>
            </a:rPr>
            <a:t>from 2025</a:t>
          </a:r>
          <a:endParaRPr lang="en-AU" sz="2400" b="1" kern="1200">
            <a:solidFill>
              <a:srgbClr val="83B73D"/>
            </a:solidFill>
            <a:latin typeface="Roboto Medium" panose="02000000000000000000" pitchFamily="2" charset="0"/>
            <a:ea typeface="Roboto Medium" panose="02000000000000000000" pitchFamily="2" charset="0"/>
            <a:cs typeface="+mn-cs"/>
          </a:endParaRPr>
        </a:p>
      </dgm:t>
    </dgm:pt>
    <dgm:pt modelId="{613BC2D0-18BF-4280-B7A7-3930E82D71D2}" type="parTrans" cxnId="{08425F94-5BEF-406B-AB54-A44135BDD67F}">
      <dgm:prSet/>
      <dgm:spPr/>
      <dgm:t>
        <a:bodyPr/>
        <a:lstStyle/>
        <a:p>
          <a:endParaRPr lang="en-AU"/>
        </a:p>
      </dgm:t>
    </dgm:pt>
    <dgm:pt modelId="{F91B43D9-DCF1-45FC-A07D-DBA6E58A3451}" type="sibTrans" cxnId="{08425F94-5BEF-406B-AB54-A44135BDD67F}">
      <dgm:prSet/>
      <dgm:spPr/>
      <dgm:t>
        <a:bodyPr/>
        <a:lstStyle/>
        <a:p>
          <a:endParaRPr lang="en-AU"/>
        </a:p>
      </dgm:t>
    </dgm:pt>
    <dgm:pt modelId="{F47400E3-4859-4A68-B63A-A5D6E91BF349}">
      <dgm:prSet phldrT="[Text]" custT="1"/>
      <dgm:spPr>
        <a:solidFill>
          <a:srgbClr val="83B73D"/>
        </a:solidFill>
        <a:ln w="12700" cap="flat" cmpd="sng" algn="ctr">
          <a:solidFill>
            <a:srgbClr val="60892F">
              <a:alpha val="90000"/>
              <a:hueOff val="0"/>
              <a:satOff val="0"/>
              <a:lumOff val="0"/>
              <a:alphaOff val="0"/>
            </a:srgbClr>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Activating </a:t>
          </a:r>
          <a:r>
            <a:rPr lang="en-AU" sz="1600" b="1"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Agency</a:t>
          </a: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 </a:t>
          </a:r>
          <a:b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I can choose and pursue </a:t>
          </a:r>
          <a:b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an individual path</a:t>
          </a:r>
        </a:p>
      </dgm:t>
    </dgm:pt>
    <dgm:pt modelId="{336FA8A2-A3EB-4C5D-B848-B36C773B7900}" type="parTrans" cxnId="{43EE2A03-015D-4642-82C7-C1FF248366B1}">
      <dgm:prSet/>
      <dgm:spPr>
        <a:solidFill>
          <a:schemeClr val="bg1"/>
        </a:solidFill>
        <a:ln>
          <a:solidFill>
            <a:schemeClr val="bg1"/>
          </a:solidFill>
        </a:ln>
      </dgm:spPr>
      <dgm:t>
        <a:bodyPr/>
        <a:lstStyle/>
        <a:p>
          <a:endParaRPr lang="en-AU"/>
        </a:p>
      </dgm:t>
    </dgm:pt>
    <dgm:pt modelId="{B2B4DCF5-9E29-42F7-92B6-595C20DE646A}" type="sibTrans" cxnId="{43EE2A03-015D-4642-82C7-C1FF248366B1}">
      <dgm:prSet/>
      <dgm:spPr>
        <a:solidFill>
          <a:schemeClr val="bg1"/>
        </a:solidFill>
        <a:ln>
          <a:solidFill>
            <a:schemeClr val="bg1"/>
          </a:solidFill>
        </a:ln>
      </dgm:spPr>
      <dgm:t>
        <a:bodyPr/>
        <a:lstStyle/>
        <a:p>
          <a:endParaRPr lang="en-AU"/>
        </a:p>
      </dgm:t>
    </dgm:pt>
    <dgm:pt modelId="{FAB558F3-7C00-4C3C-81FC-F13BE5992EEE}">
      <dgm:prSet phldrT="[Text]" custT="1"/>
      <dgm:spPr>
        <a:solidFill>
          <a:srgbClr val="83B73D">
            <a:alpha val="90000"/>
          </a:srgbClr>
        </a:solidFill>
        <a:ln w="12700" cap="flat" cmpd="sng" algn="ctr">
          <a:solidFill>
            <a:srgbClr val="60892F">
              <a:alpha val="90000"/>
              <a:hueOff val="0"/>
              <a:satOff val="0"/>
              <a:lumOff val="0"/>
              <a:alphaOff val="0"/>
            </a:srgbClr>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Refining </a:t>
          </a:r>
          <a:r>
            <a:rPr lang="en-AU" sz="1600" b="1"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Self-Regulation</a:t>
          </a: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 </a:t>
          </a:r>
          <a:b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I can work out how to do it</a:t>
          </a:r>
        </a:p>
      </dgm:t>
    </dgm:pt>
    <dgm:pt modelId="{BCBF33E6-75B0-4C73-A791-FEEC2FB75612}" type="parTrans" cxnId="{FAEF74F7-69E1-4929-B1E6-F786BB67C323}">
      <dgm:prSet/>
      <dgm:spPr/>
      <dgm:t>
        <a:bodyPr/>
        <a:lstStyle/>
        <a:p>
          <a:endParaRPr lang="en-AU"/>
        </a:p>
      </dgm:t>
    </dgm:pt>
    <dgm:pt modelId="{08D8543B-F64F-4E46-AC87-0C2E4B33F741}" type="sibTrans" cxnId="{FAEF74F7-69E1-4929-B1E6-F786BB67C323}">
      <dgm:prSet/>
      <dgm:spPr>
        <a:solidFill>
          <a:schemeClr val="bg1"/>
        </a:solidFill>
        <a:ln>
          <a:solidFill>
            <a:schemeClr val="bg1"/>
          </a:solidFill>
        </a:ln>
      </dgm:spPr>
      <dgm:t>
        <a:bodyPr/>
        <a:lstStyle/>
        <a:p>
          <a:endParaRPr lang="en-AU"/>
        </a:p>
      </dgm:t>
    </dgm:pt>
    <dgm:pt modelId="{361D733F-966E-4E3C-9532-9949E705E442}">
      <dgm:prSet phldrT="[Text]" custT="1"/>
      <dgm:spPr>
        <a:solidFill>
          <a:schemeClr val="accent6">
            <a:lumMod val="20000"/>
            <a:lumOff val="80000"/>
            <a:alpha val="90000"/>
          </a:schemeClr>
        </a:solidFill>
        <a:ln>
          <a:noFill/>
        </a:ln>
      </dgm:spPr>
      <dgm:t>
        <a:bodyPr/>
        <a:lstStyle/>
        <a:p>
          <a:pPr>
            <a:buFont typeface="Symbol" panose="05050102010706020507" pitchFamily="18" charset="2"/>
            <a:buChar char=""/>
          </a:pPr>
          <a:r>
            <a:rPr lang="en-AU" sz="1600" b="0" i="0" u="none" strike="noStrike" cap="none" spc="0" noProof="0">
              <a:effectLst/>
              <a:latin typeface="Roboto Medium" panose="02000000000000000000" pitchFamily="2" charset="0"/>
              <a:ea typeface="Roboto Medium" panose="02000000000000000000" pitchFamily="2" charset="0"/>
            </a:rPr>
            <a:t>Developing </a:t>
          </a:r>
          <a:r>
            <a:rPr lang="en-AU" sz="1600" b="1" i="0" u="none" strike="noStrike" cap="none" spc="0" noProof="0">
              <a:effectLst/>
              <a:latin typeface="Roboto Medium" panose="02000000000000000000" pitchFamily="2" charset="0"/>
              <a:ea typeface="Roboto Medium" panose="02000000000000000000" pitchFamily="2" charset="0"/>
            </a:rPr>
            <a:t>Self-Efficacy </a:t>
          </a:r>
          <a:br>
            <a:rPr lang="en-AU" sz="1600" b="1" i="0" u="none" strike="noStrike" cap="none" spc="0" noProof="0">
              <a:effectLst/>
              <a:latin typeface="Roboto Medium" panose="02000000000000000000" pitchFamily="2" charset="0"/>
              <a:ea typeface="Roboto Medium" panose="02000000000000000000" pitchFamily="2" charset="0"/>
            </a:rPr>
          </a:br>
          <a:r>
            <a:rPr lang="en-AU" sz="1600" b="0" i="1" u="none" strike="noStrike" cap="none" spc="0" noProof="0">
              <a:effectLst/>
              <a:latin typeface="Roboto Medium" panose="02000000000000000000" pitchFamily="2" charset="0"/>
              <a:ea typeface="Roboto Medium" panose="02000000000000000000" pitchFamily="2" charset="0"/>
            </a:rPr>
            <a:t>I believe I can do it</a:t>
          </a:r>
          <a:endParaRPr lang="en-AU" sz="1600" i="1">
            <a:latin typeface="Roboto Medium" panose="02000000000000000000" pitchFamily="2" charset="0"/>
            <a:ea typeface="Roboto Medium" panose="02000000000000000000" pitchFamily="2" charset="0"/>
          </a:endParaRPr>
        </a:p>
      </dgm:t>
    </dgm:pt>
    <dgm:pt modelId="{EC297EEB-3678-4026-82ED-F7B6CFAD4603}" type="parTrans" cxnId="{41727108-2014-42AC-ACB1-594F15391008}">
      <dgm:prSet/>
      <dgm:spPr/>
      <dgm:t>
        <a:bodyPr/>
        <a:lstStyle/>
        <a:p>
          <a:endParaRPr lang="en-AU"/>
        </a:p>
      </dgm:t>
    </dgm:pt>
    <dgm:pt modelId="{BB8E5639-737A-498A-9E7C-B3A783AB0FC4}" type="sibTrans" cxnId="{41727108-2014-42AC-ACB1-594F15391008}">
      <dgm:prSet/>
      <dgm:spPr>
        <a:solidFill>
          <a:schemeClr val="bg1"/>
        </a:solidFill>
        <a:ln>
          <a:solidFill>
            <a:schemeClr val="bg1"/>
          </a:solidFill>
        </a:ln>
      </dgm:spPr>
      <dgm:t>
        <a:bodyPr/>
        <a:lstStyle/>
        <a:p>
          <a:endParaRPr lang="en-AU"/>
        </a:p>
      </dgm:t>
    </dgm:pt>
    <dgm:pt modelId="{048B4985-2708-452B-92A5-AFE75A2976A8}">
      <dgm:prSet phldrT="[Text]" custT="1"/>
      <dgm:spPr>
        <a:solidFill>
          <a:schemeClr val="accent6">
            <a:lumMod val="20000"/>
            <a:lumOff val="80000"/>
            <a:alpha val="89804"/>
          </a:schemeClr>
        </a:solidFill>
        <a:ln>
          <a:noFill/>
        </a:ln>
      </dgm:spPr>
      <dgm:t>
        <a:bodyPr/>
        <a:lstStyle/>
        <a:p>
          <a:pPr>
            <a:buFont typeface="Symbol" panose="05050102010706020507" pitchFamily="18" charset="2"/>
            <a:buChar char=""/>
          </a:pPr>
          <a:r>
            <a:rPr lang="en-AU" sz="1600" b="0" cap="none" spc="0">
              <a:effectLst/>
              <a:latin typeface="Roboto Medium" panose="02000000000000000000" pitchFamily="2" charset="0"/>
              <a:ea typeface="Roboto Medium" panose="02000000000000000000" pitchFamily="2" charset="0"/>
              <a:cs typeface="Tahoma" panose="020B0604030504040204" pitchFamily="34" charset="0"/>
            </a:rPr>
            <a:t>Developing </a:t>
          </a:r>
          <a:r>
            <a:rPr lang="en-AU" sz="1600" b="1" cap="none" spc="0">
              <a:effectLst/>
              <a:latin typeface="Roboto Medium" panose="02000000000000000000" pitchFamily="2" charset="0"/>
              <a:ea typeface="Roboto Medium" panose="02000000000000000000" pitchFamily="2" charset="0"/>
              <a:cs typeface="Tahoma" panose="020B0604030504040204" pitchFamily="34" charset="0"/>
            </a:rPr>
            <a:t>communication and reflection</a:t>
          </a:r>
          <a:br>
            <a:rPr lang="en-AU" sz="1600" b="0" cap="none" spc="0">
              <a:effectLst/>
              <a:latin typeface="Roboto Medium" panose="02000000000000000000" pitchFamily="2" charset="0"/>
              <a:ea typeface="Roboto Medium" panose="02000000000000000000" pitchFamily="2" charset="0"/>
              <a:cs typeface="Tahoma" panose="020B0604030504040204" pitchFamily="34" charset="0"/>
            </a:rPr>
          </a:br>
          <a:r>
            <a:rPr lang="en-AU" sz="1600" b="0" i="1" cap="none" spc="0">
              <a:effectLst/>
              <a:latin typeface="Roboto Medium" panose="02000000000000000000" pitchFamily="2" charset="0"/>
              <a:ea typeface="Roboto Medium" panose="02000000000000000000" pitchFamily="2" charset="0"/>
              <a:cs typeface="Tahoma" panose="020B0604030504040204" pitchFamily="34" charset="0"/>
            </a:rPr>
            <a:t>I can think about my learning </a:t>
          </a:r>
          <a:br>
            <a:rPr lang="en-AU" sz="1600" b="0" i="1" cap="none" spc="0">
              <a:effectLst/>
              <a:latin typeface="Roboto Medium" panose="02000000000000000000" pitchFamily="2" charset="0"/>
              <a:ea typeface="Roboto Medium" panose="02000000000000000000" pitchFamily="2" charset="0"/>
              <a:cs typeface="Tahoma" panose="020B0604030504040204" pitchFamily="34" charset="0"/>
            </a:rPr>
          </a:br>
          <a:r>
            <a:rPr lang="en-AU" sz="1600" b="0" i="1" cap="none" spc="0">
              <a:effectLst/>
              <a:latin typeface="Roboto Medium" panose="02000000000000000000" pitchFamily="2" charset="0"/>
              <a:ea typeface="Roboto Medium" panose="02000000000000000000" pitchFamily="2" charset="0"/>
              <a:cs typeface="Tahoma" panose="020B0604030504040204" pitchFamily="34" charset="0"/>
            </a:rPr>
            <a:t>and tell others what I have learnt</a:t>
          </a:r>
          <a:endParaRPr lang="en-AU" sz="1600" i="1">
            <a:latin typeface="Roboto Medium" panose="02000000000000000000" pitchFamily="2" charset="0"/>
            <a:ea typeface="Roboto Medium" panose="02000000000000000000" pitchFamily="2" charset="0"/>
          </a:endParaRPr>
        </a:p>
      </dgm:t>
    </dgm:pt>
    <dgm:pt modelId="{5857A659-55FD-4F87-AE35-93BC3D45C253}" type="parTrans" cxnId="{86E848BB-7CD3-416F-B52F-30B0C54706EA}">
      <dgm:prSet/>
      <dgm:spPr/>
      <dgm:t>
        <a:bodyPr/>
        <a:lstStyle/>
        <a:p>
          <a:endParaRPr lang="en-AU"/>
        </a:p>
      </dgm:t>
    </dgm:pt>
    <dgm:pt modelId="{BE91597A-FBAF-4C06-8D2D-37DA0B96E55A}" type="sibTrans" cxnId="{86E848BB-7CD3-416F-B52F-30B0C54706EA}">
      <dgm:prSet/>
      <dgm:spPr/>
      <dgm:t>
        <a:bodyPr/>
        <a:lstStyle/>
        <a:p>
          <a:endParaRPr lang="en-AU"/>
        </a:p>
      </dgm:t>
    </dgm:pt>
    <dgm:pt modelId="{0C75A65F-3B6F-44EB-9043-998D779B2133}">
      <dgm:prSet phldrT="[Text]" custT="1"/>
      <dgm:spPr>
        <a:solidFill>
          <a:srgbClr val="83B73D">
            <a:alpha val="90000"/>
          </a:srgbClr>
        </a:solidFill>
        <a:ln w="12700" cap="flat" cmpd="sng" algn="ctr">
          <a:solidFill>
            <a:srgbClr val="60892F">
              <a:alpha val="90000"/>
              <a:hueOff val="0"/>
              <a:satOff val="0"/>
              <a:lumOff val="0"/>
              <a:alphaOff val="0"/>
            </a:srgbClr>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Exploring </a:t>
          </a:r>
          <a:r>
            <a:rPr lang="en-AU" sz="1600" b="1"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Metacognition </a:t>
          </a:r>
          <a:b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I can use how I think </a:t>
          </a:r>
          <a:b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to achieve my goals</a:t>
          </a:r>
        </a:p>
      </dgm:t>
    </dgm:pt>
    <dgm:pt modelId="{F0F983E6-A248-4B16-ACA6-97EC969F2941}" type="parTrans" cxnId="{E61E7F61-EEB0-4220-8ED7-4D80C4A730FA}">
      <dgm:prSet/>
      <dgm:spPr/>
      <dgm:t>
        <a:bodyPr/>
        <a:lstStyle/>
        <a:p>
          <a:endParaRPr lang="en-AU"/>
        </a:p>
      </dgm:t>
    </dgm:pt>
    <dgm:pt modelId="{50461F17-44B8-4EF3-9313-B4B26D92921D}" type="sibTrans" cxnId="{E61E7F61-EEB0-4220-8ED7-4D80C4A730FA}">
      <dgm:prSet/>
      <dgm:spPr>
        <a:solidFill>
          <a:schemeClr val="bg1"/>
        </a:solidFill>
        <a:ln>
          <a:solidFill>
            <a:schemeClr val="bg1"/>
          </a:solidFill>
        </a:ln>
      </dgm:spPr>
      <dgm:t>
        <a:bodyPr/>
        <a:lstStyle/>
        <a:p>
          <a:endParaRPr lang="en-AU"/>
        </a:p>
      </dgm:t>
    </dgm:pt>
    <dgm:pt modelId="{D8B6F868-31B3-4106-A959-15BCE4F38A3C}">
      <dgm:prSet phldrT="[Text]" custT="1"/>
      <dgm:spPr>
        <a:solidFill>
          <a:srgbClr val="83B73D">
            <a:alpha val="89804"/>
          </a:srgbClr>
        </a:solidFill>
        <a:ln w="12700" cap="flat" cmpd="sng" algn="ctr">
          <a:solidFill>
            <a:srgbClr val="60892F">
              <a:alpha val="90000"/>
              <a:hueOff val="0"/>
              <a:satOff val="0"/>
              <a:lumOff val="0"/>
              <a:alphaOff val="0"/>
            </a:srgbClr>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Practicing </a:t>
          </a:r>
          <a:r>
            <a:rPr lang="en-AU" sz="1600" b="1"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Reflective Practice and Evaluative Judgement</a:t>
          </a:r>
          <a:b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I know and can justify my why</a:t>
          </a:r>
        </a:p>
      </dgm:t>
    </dgm:pt>
    <dgm:pt modelId="{F856191E-599D-4790-A066-951695DCB106}" type="parTrans" cxnId="{E3CEFCAC-4950-4B11-B445-0A0A9FB4AAD2}">
      <dgm:prSet/>
      <dgm:spPr/>
      <dgm:t>
        <a:bodyPr/>
        <a:lstStyle/>
        <a:p>
          <a:endParaRPr lang="en-AU"/>
        </a:p>
      </dgm:t>
    </dgm:pt>
    <dgm:pt modelId="{63D7F6C3-0176-4ADC-8E00-3F9D15F08CBC}" type="sibTrans" cxnId="{E3CEFCAC-4950-4B11-B445-0A0A9FB4AAD2}">
      <dgm:prSet/>
      <dgm:spPr/>
      <dgm:t>
        <a:bodyPr/>
        <a:lstStyle/>
        <a:p>
          <a:endParaRPr lang="en-AU"/>
        </a:p>
      </dgm:t>
    </dgm:pt>
    <dgm:pt modelId="{8CF4FAD7-72D8-4913-899E-D7380FCF7F96}" type="pres">
      <dgm:prSet presAssocID="{E0A5ED37-8389-43A2-ADBB-D23C6F1E79C5}" presName="Name0" presStyleCnt="0">
        <dgm:presLayoutVars>
          <dgm:dir/>
          <dgm:animLvl val="lvl"/>
          <dgm:resizeHandles val="exact"/>
        </dgm:presLayoutVars>
      </dgm:prSet>
      <dgm:spPr/>
    </dgm:pt>
    <dgm:pt modelId="{2147F6C5-F560-47DF-9C61-F5B73B928CAB}" type="pres">
      <dgm:prSet presAssocID="{7BF60630-67BD-4C0E-99DF-49333D180E13}" presName="vertFlow" presStyleCnt="0"/>
      <dgm:spPr/>
    </dgm:pt>
    <dgm:pt modelId="{6041F80A-B325-4021-8357-8333546FD473}" type="pres">
      <dgm:prSet presAssocID="{7BF60630-67BD-4C0E-99DF-49333D180E13}" presName="header" presStyleLbl="node1" presStyleIdx="0" presStyleCnt="2"/>
      <dgm:spPr/>
    </dgm:pt>
    <dgm:pt modelId="{B40F670C-2490-4BE5-B5F2-C677AFAF4510}" type="pres">
      <dgm:prSet presAssocID="{CCEBE340-AFC8-4592-8AA0-8A8100C82E96}" presName="parTrans" presStyleLbl="sibTrans2D1" presStyleIdx="0" presStyleCnt="8"/>
      <dgm:spPr/>
    </dgm:pt>
    <dgm:pt modelId="{2F07FEC4-3743-41FF-9674-18D5C64D9CB6}" type="pres">
      <dgm:prSet presAssocID="{829A3CA8-EFF7-4C67-AEA0-2BE4FA30BBB4}" presName="child" presStyleLbl="alignAccFollowNode1" presStyleIdx="0" presStyleCnt="8">
        <dgm:presLayoutVars>
          <dgm:chMax val="0"/>
          <dgm:bulletEnabled val="1"/>
        </dgm:presLayoutVars>
      </dgm:prSet>
      <dgm:spPr/>
    </dgm:pt>
    <dgm:pt modelId="{D25D5C84-DADD-4E95-AA0F-9B1488712A47}" type="pres">
      <dgm:prSet presAssocID="{90E303EE-51FF-4C93-9F34-36FAF29D106C}" presName="sibTrans" presStyleLbl="sibTrans2D1" presStyleIdx="1" presStyleCnt="8" custAng="16200000" custScaleX="210820" custScaleY="208086" custLinFactX="611390" custLinFactY="-168607" custLinFactNeighborX="700000" custLinFactNeighborY="-200000"/>
      <dgm:spPr/>
    </dgm:pt>
    <dgm:pt modelId="{54417EAB-FECB-4BFA-AE3B-879BED3A08DC}" type="pres">
      <dgm:prSet presAssocID="{AB0219D1-CE7C-4D4D-93A6-3759E7A22C77}" presName="child" presStyleLbl="alignAccFollowNode1" presStyleIdx="1" presStyleCnt="8">
        <dgm:presLayoutVars>
          <dgm:chMax val="0"/>
          <dgm:bulletEnabled val="1"/>
        </dgm:presLayoutVars>
      </dgm:prSet>
      <dgm:spPr/>
    </dgm:pt>
    <dgm:pt modelId="{62DF69D1-32B2-457B-85F4-427204FFA0A0}" type="pres">
      <dgm:prSet presAssocID="{92EC8C62-A307-4808-AD59-C0D1E9F77602}" presName="sibTrans" presStyleLbl="sibTrans2D1" presStyleIdx="2" presStyleCnt="8"/>
      <dgm:spPr/>
    </dgm:pt>
    <dgm:pt modelId="{E238B52E-6B3A-4678-80A7-D67C6FA705CB}" type="pres">
      <dgm:prSet presAssocID="{361D733F-966E-4E3C-9532-9949E705E442}" presName="child" presStyleLbl="alignAccFollowNode1" presStyleIdx="2" presStyleCnt="8">
        <dgm:presLayoutVars>
          <dgm:chMax val="0"/>
          <dgm:bulletEnabled val="1"/>
        </dgm:presLayoutVars>
      </dgm:prSet>
      <dgm:spPr/>
    </dgm:pt>
    <dgm:pt modelId="{254A720A-A7CD-46C8-A3C5-E405F739AC7E}" type="pres">
      <dgm:prSet presAssocID="{BB8E5639-737A-498A-9E7C-B3A783AB0FC4}" presName="sibTrans" presStyleLbl="sibTrans2D1" presStyleIdx="3" presStyleCnt="8"/>
      <dgm:spPr/>
    </dgm:pt>
    <dgm:pt modelId="{90F6D55E-AA77-4B1E-A1D3-17D3BF8C0874}" type="pres">
      <dgm:prSet presAssocID="{048B4985-2708-452B-92A5-AFE75A2976A8}" presName="child" presStyleLbl="alignAccFollowNode1" presStyleIdx="3" presStyleCnt="8">
        <dgm:presLayoutVars>
          <dgm:chMax val="0"/>
          <dgm:bulletEnabled val="1"/>
        </dgm:presLayoutVars>
      </dgm:prSet>
      <dgm:spPr/>
    </dgm:pt>
    <dgm:pt modelId="{2CDA22C7-9520-4EAA-92D7-8C8BAC30BA54}" type="pres">
      <dgm:prSet presAssocID="{7BF60630-67BD-4C0E-99DF-49333D180E13}" presName="hSp" presStyleCnt="0"/>
      <dgm:spPr/>
    </dgm:pt>
    <dgm:pt modelId="{6A3F93A2-A9F3-4D21-BC2F-50326B56949D}" type="pres">
      <dgm:prSet presAssocID="{ECF3E54A-39F5-4F73-9EB3-28391B6F76FF}" presName="vertFlow" presStyleCnt="0"/>
      <dgm:spPr/>
    </dgm:pt>
    <dgm:pt modelId="{F2BEB72E-A206-415A-949B-298247FA12CF}" type="pres">
      <dgm:prSet presAssocID="{ECF3E54A-39F5-4F73-9EB3-28391B6F76FF}" presName="header" presStyleLbl="node1" presStyleIdx="1" presStyleCnt="2" custLinFactNeighborX="-1520"/>
      <dgm:spPr>
        <a:xfrm>
          <a:off x="4486575" y="0"/>
          <a:ext cx="3307954" cy="826988"/>
        </a:xfrm>
        <a:prstGeom prst="roundRect">
          <a:avLst>
            <a:gd name="adj" fmla="val 10000"/>
          </a:avLst>
        </a:prstGeom>
      </dgm:spPr>
    </dgm:pt>
    <dgm:pt modelId="{663433F3-862A-4AE4-B8E5-A6216AF71224}" type="pres">
      <dgm:prSet presAssocID="{336FA8A2-A3EB-4C5D-B848-B36C773B7900}" presName="parTrans" presStyleLbl="sibTrans2D1" presStyleIdx="4" presStyleCnt="8"/>
      <dgm:spPr/>
    </dgm:pt>
    <dgm:pt modelId="{C9D65659-8530-41A9-8580-E1AB86B77BCC}" type="pres">
      <dgm:prSet presAssocID="{F47400E3-4859-4A68-B63A-A5D6E91BF349}" presName="child" presStyleLbl="alignAccFollowNode1" presStyleIdx="4" presStyleCnt="8">
        <dgm:presLayoutVars>
          <dgm:chMax val="0"/>
          <dgm:bulletEnabled val="1"/>
        </dgm:presLayoutVars>
      </dgm:prSet>
      <dgm:spPr>
        <a:xfrm>
          <a:off x="4536856" y="1116434"/>
          <a:ext cx="3307954" cy="826988"/>
        </a:xfrm>
        <a:prstGeom prst="roundRect">
          <a:avLst>
            <a:gd name="adj" fmla="val 10000"/>
          </a:avLst>
        </a:prstGeom>
      </dgm:spPr>
    </dgm:pt>
    <dgm:pt modelId="{BB8EE8FA-81FD-4745-8093-C23E66724D37}" type="pres">
      <dgm:prSet presAssocID="{B2B4DCF5-9E29-42F7-92B6-595C20DE646A}" presName="sibTrans" presStyleLbl="sibTrans2D1" presStyleIdx="5" presStyleCnt="8"/>
      <dgm:spPr/>
    </dgm:pt>
    <dgm:pt modelId="{66F0D4A6-42CD-422B-8B10-7D645E3DF18C}" type="pres">
      <dgm:prSet presAssocID="{FAB558F3-7C00-4C3C-81FC-F13BE5992EEE}" presName="child" presStyleLbl="alignAccFollowNode1" presStyleIdx="5" presStyleCnt="8" custScaleX="99983" custLinFactNeighborX="568">
        <dgm:presLayoutVars>
          <dgm:chMax val="0"/>
          <dgm:bulletEnabled val="1"/>
        </dgm:presLayoutVars>
      </dgm:prSet>
      <dgm:spPr>
        <a:xfrm>
          <a:off x="4593455" y="2232869"/>
          <a:ext cx="3307954" cy="826988"/>
        </a:xfrm>
        <a:prstGeom prst="roundRect">
          <a:avLst>
            <a:gd name="adj" fmla="val 10000"/>
          </a:avLst>
        </a:prstGeom>
      </dgm:spPr>
    </dgm:pt>
    <dgm:pt modelId="{DA967305-FE82-407E-BF69-B77C5410A2F2}" type="pres">
      <dgm:prSet presAssocID="{08D8543B-F64F-4E46-AC87-0C2E4B33F741}" presName="sibTrans" presStyleLbl="sibTrans2D1" presStyleIdx="6" presStyleCnt="8"/>
      <dgm:spPr/>
    </dgm:pt>
    <dgm:pt modelId="{3E0B6088-2B1A-445E-B33A-5743D2BDFF90}" type="pres">
      <dgm:prSet presAssocID="{0C75A65F-3B6F-44EB-9043-998D779B2133}" presName="child" presStyleLbl="alignAccFollowNode1" presStyleIdx="6" presStyleCnt="8" custLinFactNeighborX="949" custLinFactNeighborY="-2681">
        <dgm:presLayoutVars>
          <dgm:chMax val="0"/>
          <dgm:bulletEnabled val="1"/>
        </dgm:presLayoutVars>
      </dgm:prSet>
      <dgm:spPr>
        <a:xfrm>
          <a:off x="4593455" y="3341543"/>
          <a:ext cx="3307954" cy="826988"/>
        </a:xfrm>
        <a:prstGeom prst="roundRect">
          <a:avLst>
            <a:gd name="adj" fmla="val 10000"/>
          </a:avLst>
        </a:prstGeom>
      </dgm:spPr>
    </dgm:pt>
    <dgm:pt modelId="{244E69F2-B6C1-4036-B70E-AFC08C17A014}" type="pres">
      <dgm:prSet presAssocID="{50461F17-44B8-4EF3-9313-B4B26D92921D}" presName="sibTrans" presStyleLbl="sibTrans2D1" presStyleIdx="7" presStyleCnt="8"/>
      <dgm:spPr/>
    </dgm:pt>
    <dgm:pt modelId="{C54A2542-B32A-43FC-9184-4044A00B1CF8}" type="pres">
      <dgm:prSet presAssocID="{D8B6F868-31B3-4106-A959-15BCE4F38A3C}" presName="child" presStyleLbl="alignAccFollowNode1" presStyleIdx="7" presStyleCnt="8">
        <dgm:presLayoutVars>
          <dgm:chMax val="0"/>
          <dgm:bulletEnabled val="1"/>
        </dgm:presLayoutVars>
      </dgm:prSet>
      <dgm:spPr>
        <a:xfrm>
          <a:off x="4536856" y="4465738"/>
          <a:ext cx="3307954" cy="826988"/>
        </a:xfrm>
        <a:prstGeom prst="roundRect">
          <a:avLst>
            <a:gd name="adj" fmla="val 10000"/>
          </a:avLst>
        </a:prstGeom>
      </dgm:spPr>
    </dgm:pt>
  </dgm:ptLst>
  <dgm:cxnLst>
    <dgm:cxn modelId="{43EE2A03-015D-4642-82C7-C1FF248366B1}" srcId="{ECF3E54A-39F5-4F73-9EB3-28391B6F76FF}" destId="{F47400E3-4859-4A68-B63A-A5D6E91BF349}" srcOrd="0" destOrd="0" parTransId="{336FA8A2-A3EB-4C5D-B848-B36C773B7900}" sibTransId="{B2B4DCF5-9E29-42F7-92B6-595C20DE646A}"/>
    <dgm:cxn modelId="{134AEF03-4371-4182-A39C-EE1E97425F6A}" type="presOf" srcId="{336FA8A2-A3EB-4C5D-B848-B36C773B7900}" destId="{663433F3-862A-4AE4-B8E5-A6216AF71224}" srcOrd="0" destOrd="0" presId="urn:microsoft.com/office/officeart/2005/8/layout/lProcess1"/>
    <dgm:cxn modelId="{4D271E04-9B93-44AF-B034-03D7EB31B3EE}" type="presOf" srcId="{08D8543B-F64F-4E46-AC87-0C2E4B33F741}" destId="{DA967305-FE82-407E-BF69-B77C5410A2F2}" srcOrd="0" destOrd="0" presId="urn:microsoft.com/office/officeart/2005/8/layout/lProcess1"/>
    <dgm:cxn modelId="{41727108-2014-42AC-ACB1-594F15391008}" srcId="{7BF60630-67BD-4C0E-99DF-49333D180E13}" destId="{361D733F-966E-4E3C-9532-9949E705E442}" srcOrd="2" destOrd="0" parTransId="{EC297EEB-3678-4026-82ED-F7B6CFAD4603}" sibTransId="{BB8E5639-737A-498A-9E7C-B3A783AB0FC4}"/>
    <dgm:cxn modelId="{B49D692A-0628-40BC-B7CA-B27C43D1A7BC}" type="presOf" srcId="{0C75A65F-3B6F-44EB-9043-998D779B2133}" destId="{3E0B6088-2B1A-445E-B33A-5743D2BDFF90}" srcOrd="0" destOrd="0" presId="urn:microsoft.com/office/officeart/2005/8/layout/lProcess1"/>
    <dgm:cxn modelId="{39389C3F-544A-4DE6-A657-A560CDF37E04}" type="presOf" srcId="{D8B6F868-31B3-4106-A959-15BCE4F38A3C}" destId="{C54A2542-B32A-43FC-9184-4044A00B1CF8}" srcOrd="0" destOrd="0" presId="urn:microsoft.com/office/officeart/2005/8/layout/lProcess1"/>
    <dgm:cxn modelId="{61D17560-C6FF-4B34-9FBF-0AE88721A4A6}" type="presOf" srcId="{AB0219D1-CE7C-4D4D-93A6-3759E7A22C77}" destId="{54417EAB-FECB-4BFA-AE3B-879BED3A08DC}" srcOrd="0" destOrd="0" presId="urn:microsoft.com/office/officeart/2005/8/layout/lProcess1"/>
    <dgm:cxn modelId="{E61E7F61-EEB0-4220-8ED7-4D80C4A730FA}" srcId="{ECF3E54A-39F5-4F73-9EB3-28391B6F76FF}" destId="{0C75A65F-3B6F-44EB-9043-998D779B2133}" srcOrd="2" destOrd="0" parTransId="{F0F983E6-A248-4B16-ACA6-97EC969F2941}" sibTransId="{50461F17-44B8-4EF3-9313-B4B26D92921D}"/>
    <dgm:cxn modelId="{C9C7D64B-CF3A-4306-B0CB-C0166C83027D}" type="presOf" srcId="{92EC8C62-A307-4808-AD59-C0D1E9F77602}" destId="{62DF69D1-32B2-457B-85F4-427204FFA0A0}" srcOrd="0" destOrd="0" presId="urn:microsoft.com/office/officeart/2005/8/layout/lProcess1"/>
    <dgm:cxn modelId="{DF383C6E-AA3A-48C3-BE05-9ECBCFD38BF8}" type="presOf" srcId="{FAB558F3-7C00-4C3C-81FC-F13BE5992EEE}" destId="{66F0D4A6-42CD-422B-8B10-7D645E3DF18C}" srcOrd="0" destOrd="0" presId="urn:microsoft.com/office/officeart/2005/8/layout/lProcess1"/>
    <dgm:cxn modelId="{DD1E714F-E8BD-431B-97A0-11702848A984}" type="presOf" srcId="{90E303EE-51FF-4C93-9F34-36FAF29D106C}" destId="{D25D5C84-DADD-4E95-AA0F-9B1488712A47}" srcOrd="0" destOrd="0" presId="urn:microsoft.com/office/officeart/2005/8/layout/lProcess1"/>
    <dgm:cxn modelId="{0D7C4056-20C1-47F7-BAD3-30F142BF9C50}" type="presOf" srcId="{CCEBE340-AFC8-4592-8AA0-8A8100C82E96}" destId="{B40F670C-2490-4BE5-B5F2-C677AFAF4510}" srcOrd="0" destOrd="0" presId="urn:microsoft.com/office/officeart/2005/8/layout/lProcess1"/>
    <dgm:cxn modelId="{BE7E1977-4EFE-467F-BE11-B8F4377CEAF5}" srcId="{7BF60630-67BD-4C0E-99DF-49333D180E13}" destId="{829A3CA8-EFF7-4C67-AEA0-2BE4FA30BBB4}" srcOrd="0" destOrd="0" parTransId="{CCEBE340-AFC8-4592-8AA0-8A8100C82E96}" sibTransId="{90E303EE-51FF-4C93-9F34-36FAF29D106C}"/>
    <dgm:cxn modelId="{8D27E48D-066E-460F-83FD-6FFF74462DDB}" type="presOf" srcId="{E0A5ED37-8389-43A2-ADBB-D23C6F1E79C5}" destId="{8CF4FAD7-72D8-4913-899E-D7380FCF7F96}" srcOrd="0" destOrd="0" presId="urn:microsoft.com/office/officeart/2005/8/layout/lProcess1"/>
    <dgm:cxn modelId="{08425F94-5BEF-406B-AB54-A44135BDD67F}" srcId="{E0A5ED37-8389-43A2-ADBB-D23C6F1E79C5}" destId="{ECF3E54A-39F5-4F73-9EB3-28391B6F76FF}" srcOrd="1" destOrd="0" parTransId="{613BC2D0-18BF-4280-B7A7-3930E82D71D2}" sibTransId="{F91B43D9-DCF1-45FC-A07D-DBA6E58A3451}"/>
    <dgm:cxn modelId="{1BBA34A2-2B22-45E3-B9E8-B031FEA5602F}" type="presOf" srcId="{B2B4DCF5-9E29-42F7-92B6-595C20DE646A}" destId="{BB8EE8FA-81FD-4745-8093-C23E66724D37}" srcOrd="0" destOrd="0" presId="urn:microsoft.com/office/officeart/2005/8/layout/lProcess1"/>
    <dgm:cxn modelId="{E3CEFCAC-4950-4B11-B445-0A0A9FB4AAD2}" srcId="{ECF3E54A-39F5-4F73-9EB3-28391B6F76FF}" destId="{D8B6F868-31B3-4106-A959-15BCE4F38A3C}" srcOrd="3" destOrd="0" parTransId="{F856191E-599D-4790-A066-951695DCB106}" sibTransId="{63D7F6C3-0176-4ADC-8E00-3F9D15F08CBC}"/>
    <dgm:cxn modelId="{3E0E9FB1-6266-46F5-A6C6-C6131A5EFC32}" srcId="{E0A5ED37-8389-43A2-ADBB-D23C6F1E79C5}" destId="{7BF60630-67BD-4C0E-99DF-49333D180E13}" srcOrd="0" destOrd="0" parTransId="{47A7CB9F-EF02-4BDD-9652-473F8B928664}" sibTransId="{4E5FCC64-393D-4E04-8D34-A6942B87C9B9}"/>
    <dgm:cxn modelId="{DE1F9DB5-5F9A-4183-BC9D-403903D63FDB}" type="presOf" srcId="{048B4985-2708-452B-92A5-AFE75A2976A8}" destId="{90F6D55E-AA77-4B1E-A1D3-17D3BF8C0874}" srcOrd="0" destOrd="0" presId="urn:microsoft.com/office/officeart/2005/8/layout/lProcess1"/>
    <dgm:cxn modelId="{881C35B9-19D6-4149-A6D5-6215CF90B78B}" type="presOf" srcId="{ECF3E54A-39F5-4F73-9EB3-28391B6F76FF}" destId="{F2BEB72E-A206-415A-949B-298247FA12CF}" srcOrd="0" destOrd="0" presId="urn:microsoft.com/office/officeart/2005/8/layout/lProcess1"/>
    <dgm:cxn modelId="{82A036B9-4611-4376-87C1-DC3376C715B1}" srcId="{7BF60630-67BD-4C0E-99DF-49333D180E13}" destId="{AB0219D1-CE7C-4D4D-93A6-3759E7A22C77}" srcOrd="1" destOrd="0" parTransId="{817E782A-638B-4E88-B833-E5EC55209FD9}" sibTransId="{92EC8C62-A307-4808-AD59-C0D1E9F77602}"/>
    <dgm:cxn modelId="{02EF58B9-991B-434A-BB7F-1A9F93020098}" type="presOf" srcId="{F47400E3-4859-4A68-B63A-A5D6E91BF349}" destId="{C9D65659-8530-41A9-8580-E1AB86B77BCC}" srcOrd="0" destOrd="0" presId="urn:microsoft.com/office/officeart/2005/8/layout/lProcess1"/>
    <dgm:cxn modelId="{DDB9FCBA-B311-408E-BB8D-5D9F7C6F993F}" type="presOf" srcId="{829A3CA8-EFF7-4C67-AEA0-2BE4FA30BBB4}" destId="{2F07FEC4-3743-41FF-9674-18D5C64D9CB6}" srcOrd="0" destOrd="0" presId="urn:microsoft.com/office/officeart/2005/8/layout/lProcess1"/>
    <dgm:cxn modelId="{86E848BB-7CD3-416F-B52F-30B0C54706EA}" srcId="{7BF60630-67BD-4C0E-99DF-49333D180E13}" destId="{048B4985-2708-452B-92A5-AFE75A2976A8}" srcOrd="3" destOrd="0" parTransId="{5857A659-55FD-4F87-AE35-93BC3D45C253}" sibTransId="{BE91597A-FBAF-4C06-8D2D-37DA0B96E55A}"/>
    <dgm:cxn modelId="{7401E5D1-B414-4EE3-91C1-2CBD89D8F9CA}" type="presOf" srcId="{50461F17-44B8-4EF3-9313-B4B26D92921D}" destId="{244E69F2-B6C1-4036-B70E-AFC08C17A014}" srcOrd="0" destOrd="0" presId="urn:microsoft.com/office/officeart/2005/8/layout/lProcess1"/>
    <dgm:cxn modelId="{E79B5ADD-BE90-4734-9F11-C707C0A0FFDB}" type="presOf" srcId="{361D733F-966E-4E3C-9532-9949E705E442}" destId="{E238B52E-6B3A-4678-80A7-D67C6FA705CB}" srcOrd="0" destOrd="0" presId="urn:microsoft.com/office/officeart/2005/8/layout/lProcess1"/>
    <dgm:cxn modelId="{4A0470E9-D0E6-4BE8-86CA-6C6FAB71FD3A}" type="presOf" srcId="{BB8E5639-737A-498A-9E7C-B3A783AB0FC4}" destId="{254A720A-A7CD-46C8-A3C5-E405F739AC7E}" srcOrd="0" destOrd="0" presId="urn:microsoft.com/office/officeart/2005/8/layout/lProcess1"/>
    <dgm:cxn modelId="{FAEF74F7-69E1-4929-B1E6-F786BB67C323}" srcId="{ECF3E54A-39F5-4F73-9EB3-28391B6F76FF}" destId="{FAB558F3-7C00-4C3C-81FC-F13BE5992EEE}" srcOrd="1" destOrd="0" parTransId="{BCBF33E6-75B0-4C73-A791-FEEC2FB75612}" sibTransId="{08D8543B-F64F-4E46-AC87-0C2E4B33F741}"/>
    <dgm:cxn modelId="{7BD832FD-EF18-4B87-AB69-5697D79210F8}" type="presOf" srcId="{7BF60630-67BD-4C0E-99DF-49333D180E13}" destId="{6041F80A-B325-4021-8357-8333546FD473}" srcOrd="0" destOrd="0" presId="urn:microsoft.com/office/officeart/2005/8/layout/lProcess1"/>
    <dgm:cxn modelId="{8F8273FF-C7A5-49C6-B553-F1B45B12C9DF}" type="presParOf" srcId="{8CF4FAD7-72D8-4913-899E-D7380FCF7F96}" destId="{2147F6C5-F560-47DF-9C61-F5B73B928CAB}" srcOrd="0" destOrd="0" presId="urn:microsoft.com/office/officeart/2005/8/layout/lProcess1"/>
    <dgm:cxn modelId="{E74C2E2D-68DD-4E6A-8933-818FA01B7C95}" type="presParOf" srcId="{2147F6C5-F560-47DF-9C61-F5B73B928CAB}" destId="{6041F80A-B325-4021-8357-8333546FD473}" srcOrd="0" destOrd="0" presId="urn:microsoft.com/office/officeart/2005/8/layout/lProcess1"/>
    <dgm:cxn modelId="{0F572EC1-F95A-40F2-B4A6-560A1C152D81}" type="presParOf" srcId="{2147F6C5-F560-47DF-9C61-F5B73B928CAB}" destId="{B40F670C-2490-4BE5-B5F2-C677AFAF4510}" srcOrd="1" destOrd="0" presId="urn:microsoft.com/office/officeart/2005/8/layout/lProcess1"/>
    <dgm:cxn modelId="{1A24EFCA-B9AA-40AD-9FCA-687D224722A5}" type="presParOf" srcId="{2147F6C5-F560-47DF-9C61-F5B73B928CAB}" destId="{2F07FEC4-3743-41FF-9674-18D5C64D9CB6}" srcOrd="2" destOrd="0" presId="urn:microsoft.com/office/officeart/2005/8/layout/lProcess1"/>
    <dgm:cxn modelId="{641E523B-4D48-4741-BE51-2538D568E325}" type="presParOf" srcId="{2147F6C5-F560-47DF-9C61-F5B73B928CAB}" destId="{D25D5C84-DADD-4E95-AA0F-9B1488712A47}" srcOrd="3" destOrd="0" presId="urn:microsoft.com/office/officeart/2005/8/layout/lProcess1"/>
    <dgm:cxn modelId="{7410544F-7E8F-4B56-B31D-F2165D4B75AD}" type="presParOf" srcId="{2147F6C5-F560-47DF-9C61-F5B73B928CAB}" destId="{54417EAB-FECB-4BFA-AE3B-879BED3A08DC}" srcOrd="4" destOrd="0" presId="urn:microsoft.com/office/officeart/2005/8/layout/lProcess1"/>
    <dgm:cxn modelId="{321A4E8C-4DFB-42FE-8042-603675505085}" type="presParOf" srcId="{2147F6C5-F560-47DF-9C61-F5B73B928CAB}" destId="{62DF69D1-32B2-457B-85F4-427204FFA0A0}" srcOrd="5" destOrd="0" presId="urn:microsoft.com/office/officeart/2005/8/layout/lProcess1"/>
    <dgm:cxn modelId="{658B2BE9-8FBA-49E1-8576-70F35DA4960C}" type="presParOf" srcId="{2147F6C5-F560-47DF-9C61-F5B73B928CAB}" destId="{E238B52E-6B3A-4678-80A7-D67C6FA705CB}" srcOrd="6" destOrd="0" presId="urn:microsoft.com/office/officeart/2005/8/layout/lProcess1"/>
    <dgm:cxn modelId="{AD487B90-25D5-4076-A496-62EC741CECCE}" type="presParOf" srcId="{2147F6C5-F560-47DF-9C61-F5B73B928CAB}" destId="{254A720A-A7CD-46C8-A3C5-E405F739AC7E}" srcOrd="7" destOrd="0" presId="urn:microsoft.com/office/officeart/2005/8/layout/lProcess1"/>
    <dgm:cxn modelId="{B77522D6-7942-4E9C-B2F8-B6E72E76E1BE}" type="presParOf" srcId="{2147F6C5-F560-47DF-9C61-F5B73B928CAB}" destId="{90F6D55E-AA77-4B1E-A1D3-17D3BF8C0874}" srcOrd="8" destOrd="0" presId="urn:microsoft.com/office/officeart/2005/8/layout/lProcess1"/>
    <dgm:cxn modelId="{EF8EC19C-1883-4C13-BF5B-B61EBB7E870C}" type="presParOf" srcId="{8CF4FAD7-72D8-4913-899E-D7380FCF7F96}" destId="{2CDA22C7-9520-4EAA-92D7-8C8BAC30BA54}" srcOrd="1" destOrd="0" presId="urn:microsoft.com/office/officeart/2005/8/layout/lProcess1"/>
    <dgm:cxn modelId="{41043106-F2D4-4E86-ACC8-50FD92069A86}" type="presParOf" srcId="{8CF4FAD7-72D8-4913-899E-D7380FCF7F96}" destId="{6A3F93A2-A9F3-4D21-BC2F-50326B56949D}" srcOrd="2" destOrd="0" presId="urn:microsoft.com/office/officeart/2005/8/layout/lProcess1"/>
    <dgm:cxn modelId="{4651BB7C-4CF5-4126-A56E-4030D2BED0E4}" type="presParOf" srcId="{6A3F93A2-A9F3-4D21-BC2F-50326B56949D}" destId="{F2BEB72E-A206-415A-949B-298247FA12CF}" srcOrd="0" destOrd="0" presId="urn:microsoft.com/office/officeart/2005/8/layout/lProcess1"/>
    <dgm:cxn modelId="{72EB1D0B-5B52-4C4A-ADB9-38BEAEAB26A7}" type="presParOf" srcId="{6A3F93A2-A9F3-4D21-BC2F-50326B56949D}" destId="{663433F3-862A-4AE4-B8E5-A6216AF71224}" srcOrd="1" destOrd="0" presId="urn:microsoft.com/office/officeart/2005/8/layout/lProcess1"/>
    <dgm:cxn modelId="{5A580EE4-B00E-4064-90DB-EBA70763468A}" type="presParOf" srcId="{6A3F93A2-A9F3-4D21-BC2F-50326B56949D}" destId="{C9D65659-8530-41A9-8580-E1AB86B77BCC}" srcOrd="2" destOrd="0" presId="urn:microsoft.com/office/officeart/2005/8/layout/lProcess1"/>
    <dgm:cxn modelId="{98FC2E22-26F5-4A82-B2E3-ECB175FD457B}" type="presParOf" srcId="{6A3F93A2-A9F3-4D21-BC2F-50326B56949D}" destId="{BB8EE8FA-81FD-4745-8093-C23E66724D37}" srcOrd="3" destOrd="0" presId="urn:microsoft.com/office/officeart/2005/8/layout/lProcess1"/>
    <dgm:cxn modelId="{07E5D0FD-EFCA-438D-BABD-6E76314B4BE9}" type="presParOf" srcId="{6A3F93A2-A9F3-4D21-BC2F-50326B56949D}" destId="{66F0D4A6-42CD-422B-8B10-7D645E3DF18C}" srcOrd="4" destOrd="0" presId="urn:microsoft.com/office/officeart/2005/8/layout/lProcess1"/>
    <dgm:cxn modelId="{C95A6ADC-1D72-44F7-9DD9-E2D7E6E102E3}" type="presParOf" srcId="{6A3F93A2-A9F3-4D21-BC2F-50326B56949D}" destId="{DA967305-FE82-407E-BF69-B77C5410A2F2}" srcOrd="5" destOrd="0" presId="urn:microsoft.com/office/officeart/2005/8/layout/lProcess1"/>
    <dgm:cxn modelId="{0E421D68-96A2-4373-A749-382055C442F7}" type="presParOf" srcId="{6A3F93A2-A9F3-4D21-BC2F-50326B56949D}" destId="{3E0B6088-2B1A-445E-B33A-5743D2BDFF90}" srcOrd="6" destOrd="0" presId="urn:microsoft.com/office/officeart/2005/8/layout/lProcess1"/>
    <dgm:cxn modelId="{2B83FE34-4EFA-4347-8F79-CAFB2A2D78DC}" type="presParOf" srcId="{6A3F93A2-A9F3-4D21-BC2F-50326B56949D}" destId="{244E69F2-B6C1-4036-B70E-AFC08C17A014}" srcOrd="7" destOrd="0" presId="urn:microsoft.com/office/officeart/2005/8/layout/lProcess1"/>
    <dgm:cxn modelId="{24CCC86C-D4C8-482B-ABD7-1058C626C819}" type="presParOf" srcId="{6A3F93A2-A9F3-4D21-BC2F-50326B56949D}" destId="{C54A2542-B32A-43FC-9184-4044A00B1CF8}"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BC90B-3E6E-4D94-B070-ADAA216280F1}">
      <dsp:nvSpPr>
        <dsp:cNvPr id="0" name=""/>
        <dsp:cNvSpPr/>
      </dsp:nvSpPr>
      <dsp:spPr>
        <a:xfrm>
          <a:off x="0" y="1016221"/>
          <a:ext cx="2897287" cy="1738372"/>
        </a:xfrm>
        <a:prstGeom prst="rect">
          <a:avLst/>
        </a:prstGeom>
        <a:solidFill>
          <a:srgbClr val="83B73D"/>
        </a:solidFill>
        <a:ln>
          <a:noFill/>
        </a:ln>
        <a:effectLst>
          <a:outerShdw blurRad="57150" dist="19050" dir="5400000" algn="ctr" rotWithShape="0">
            <a:srgbClr val="000000">
              <a:alpha val="63000"/>
            </a:srgbClr>
          </a:outerShdw>
        </a:effectLst>
        <a:scene3d>
          <a:camera prst="orthographicFront"/>
          <a:lightRig rig="threePt" dir="t">
            <a:rot lat="0" lon="0" rev="7500000"/>
          </a:lightRig>
        </a:scene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rPr>
            <a:t>Students have agency beyond EIF and AIF</a:t>
          </a:r>
          <a:endParaRPr lang="en-AU" sz="2500" kern="1200">
            <a:solidFill>
              <a:schemeClr val="tx1"/>
            </a:solidFill>
          </a:endParaRPr>
        </a:p>
      </dsp:txBody>
      <dsp:txXfrm>
        <a:off x="0" y="1016221"/>
        <a:ext cx="2897287" cy="1738372"/>
      </dsp:txXfrm>
    </dsp:sp>
    <dsp:sp modelId="{D2A6E2AE-FF97-4989-B21D-7CEECEFEA0AB}">
      <dsp:nvSpPr>
        <dsp:cNvPr id="0" name=""/>
        <dsp:cNvSpPr/>
      </dsp:nvSpPr>
      <dsp:spPr>
        <a:xfrm>
          <a:off x="3187016" y="1016221"/>
          <a:ext cx="2897287" cy="1738372"/>
        </a:xfrm>
        <a:prstGeom prst="rect">
          <a:avLst/>
        </a:prstGeom>
        <a:solidFill>
          <a:srgbClr val="83B73D"/>
        </a:solidFill>
        <a:ln>
          <a:noFill/>
        </a:ln>
        <a:effectLst>
          <a:outerShdw blurRad="57150" dist="19050" dir="5400000" algn="ctr" rotWithShape="0">
            <a:srgbClr val="000000">
              <a:alpha val="63000"/>
            </a:srgbClr>
          </a:outerShdw>
        </a:effectLst>
        <a:scene3d>
          <a:camera prst="orthographicFront"/>
          <a:lightRig rig="threePt" dir="t">
            <a:rot lat="0" lon="0" rev="7500000"/>
          </a:lightRig>
        </a:scene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solidFill>
                <a:prstClr val="black"/>
              </a:solidFill>
              <a:latin typeface="Calibri" panose="020F0502020204030204"/>
              <a:ea typeface="+mn-ea"/>
              <a:cs typeface="+mn-cs"/>
            </a:rPr>
            <a:t>Value in knowing what students are learning and why – Lifelong learning and transferable skills</a:t>
          </a:r>
          <a:endParaRPr lang="en-AU" sz="2500" kern="1200">
            <a:solidFill>
              <a:prstClr val="black"/>
            </a:solidFill>
            <a:latin typeface="Calibri" panose="020F0502020204030204"/>
            <a:ea typeface="+mn-ea"/>
            <a:cs typeface="+mn-cs"/>
          </a:endParaRPr>
        </a:p>
      </dsp:txBody>
      <dsp:txXfrm>
        <a:off x="3187016" y="1016221"/>
        <a:ext cx="2897287" cy="1738372"/>
      </dsp:txXfrm>
    </dsp:sp>
    <dsp:sp modelId="{7403A78B-E922-459E-BE5A-02C42D6AFB6E}">
      <dsp:nvSpPr>
        <dsp:cNvPr id="0" name=""/>
        <dsp:cNvSpPr/>
      </dsp:nvSpPr>
      <dsp:spPr>
        <a:xfrm>
          <a:off x="6374032" y="1016221"/>
          <a:ext cx="2897287" cy="1738372"/>
        </a:xfrm>
        <a:prstGeom prst="rect">
          <a:avLst/>
        </a:prstGeom>
        <a:solidFill>
          <a:srgbClr val="83B73D"/>
        </a:solidFill>
        <a:ln>
          <a:noFill/>
        </a:ln>
        <a:effectLst>
          <a:outerShdw blurRad="57150" dist="19050" dir="5400000" algn="ctr" rotWithShape="0">
            <a:srgbClr val="000000">
              <a:alpha val="63000"/>
            </a:srgbClr>
          </a:outerShdw>
        </a:effectLst>
        <a:scene3d>
          <a:camera prst="orthographicFront"/>
          <a:lightRig rig="threePt" dir="t">
            <a:rot lat="0" lon="0" rev="7500000"/>
          </a:lightRig>
        </a:scene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solidFill>
                <a:prstClr val="black"/>
              </a:solidFill>
              <a:latin typeface="Calibri" panose="020F0502020204030204"/>
              <a:ea typeface="+mn-ea"/>
              <a:cs typeface="+mn-cs"/>
            </a:rPr>
            <a:t>Connection to school and real world</a:t>
          </a:r>
          <a:endParaRPr lang="en-AU" sz="2500" kern="1200">
            <a:solidFill>
              <a:prstClr val="black"/>
            </a:solidFill>
            <a:latin typeface="Calibri" panose="020F0502020204030204"/>
            <a:ea typeface="+mn-ea"/>
            <a:cs typeface="+mn-cs"/>
          </a:endParaRPr>
        </a:p>
      </dsp:txBody>
      <dsp:txXfrm>
        <a:off x="6374032" y="1016221"/>
        <a:ext cx="2897287" cy="1738372"/>
      </dsp:txXfrm>
    </dsp:sp>
    <dsp:sp modelId="{A6943E80-34E7-4979-901F-BC54755D9110}">
      <dsp:nvSpPr>
        <dsp:cNvPr id="0" name=""/>
        <dsp:cNvSpPr/>
      </dsp:nvSpPr>
      <dsp:spPr>
        <a:xfrm>
          <a:off x="1593508" y="3044322"/>
          <a:ext cx="2897287" cy="1738372"/>
        </a:xfrm>
        <a:prstGeom prst="rect">
          <a:avLst/>
        </a:prstGeom>
        <a:solidFill>
          <a:srgbClr val="83B73D"/>
        </a:solidFill>
        <a:ln>
          <a:noFill/>
        </a:ln>
        <a:effectLst>
          <a:outerShdw blurRad="57150" dist="19050" dir="5400000" algn="ctr" rotWithShape="0">
            <a:srgbClr val="000000">
              <a:alpha val="63000"/>
            </a:srgbClr>
          </a:outerShdw>
        </a:effectLst>
        <a:scene3d>
          <a:camera prst="orthographicFront"/>
          <a:lightRig rig="threePt" dir="t">
            <a:rot lat="0" lon="0" rev="7500000"/>
          </a:lightRig>
        </a:scene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solidFill>
                <a:prstClr val="black"/>
              </a:solidFill>
              <a:latin typeface="Calibri" panose="020F0502020204030204"/>
              <a:ea typeface="+mn-ea"/>
              <a:cs typeface="+mn-cs"/>
            </a:rPr>
            <a:t>Students have a sense of self worth</a:t>
          </a:r>
          <a:endParaRPr lang="en-AU" sz="2500" kern="1200">
            <a:solidFill>
              <a:prstClr val="black"/>
            </a:solidFill>
            <a:latin typeface="Calibri" panose="020F0502020204030204"/>
            <a:ea typeface="+mn-ea"/>
            <a:cs typeface="+mn-cs"/>
          </a:endParaRPr>
        </a:p>
      </dsp:txBody>
      <dsp:txXfrm>
        <a:off x="1593508" y="3044322"/>
        <a:ext cx="2897287" cy="1738372"/>
      </dsp:txXfrm>
    </dsp:sp>
    <dsp:sp modelId="{841E3A64-6F2C-4276-B753-B71E98D9C9DD}">
      <dsp:nvSpPr>
        <dsp:cNvPr id="0" name=""/>
        <dsp:cNvSpPr/>
      </dsp:nvSpPr>
      <dsp:spPr>
        <a:xfrm>
          <a:off x="4780524" y="3044322"/>
          <a:ext cx="2897287" cy="1738372"/>
        </a:xfrm>
        <a:prstGeom prst="rect">
          <a:avLst/>
        </a:prstGeom>
        <a:solidFill>
          <a:srgbClr val="83B73D"/>
        </a:solidFill>
        <a:ln>
          <a:noFill/>
        </a:ln>
        <a:effectLst>
          <a:outerShdw blurRad="57150" dist="19050" dir="5400000" algn="ctr" rotWithShape="0">
            <a:srgbClr val="000000">
              <a:alpha val="63000"/>
            </a:srgbClr>
          </a:outerShdw>
        </a:effectLst>
        <a:scene3d>
          <a:camera prst="orthographicFront"/>
          <a:lightRig rig="threePt" dir="t">
            <a:rot lat="0" lon="0" rev="7500000"/>
          </a:lightRig>
        </a:scene3d>
      </dsp:spPr>
      <dsp:style>
        <a:lnRef idx="0">
          <a:schemeClr val="accent6"/>
        </a:lnRef>
        <a:fillRef idx="3">
          <a:schemeClr val="accent6"/>
        </a:fillRef>
        <a:effectRef idx="3">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solidFill>
                <a:prstClr val="black"/>
              </a:solidFill>
              <a:latin typeface="Calibri" panose="020F0502020204030204"/>
              <a:ea typeface="+mn-ea"/>
              <a:cs typeface="+mn-cs"/>
            </a:rPr>
            <a:t>Graduates prepared to take on challenges in a changing world</a:t>
          </a:r>
          <a:endParaRPr lang="en-AU" sz="2500" kern="1200">
            <a:solidFill>
              <a:prstClr val="black"/>
            </a:solidFill>
            <a:latin typeface="Calibri" panose="020F0502020204030204"/>
            <a:ea typeface="+mn-ea"/>
            <a:cs typeface="+mn-cs"/>
          </a:endParaRPr>
        </a:p>
      </dsp:txBody>
      <dsp:txXfrm>
        <a:off x="4780524" y="3044322"/>
        <a:ext cx="2897287" cy="1738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D0999-DEA6-4EB7-A2ED-981EEDD99498}">
      <dsp:nvSpPr>
        <dsp:cNvPr id="0" name=""/>
        <dsp:cNvSpPr/>
      </dsp:nvSpPr>
      <dsp:spPr>
        <a:xfrm>
          <a:off x="1488" y="143536"/>
          <a:ext cx="1710531" cy="855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AU" sz="1700" kern="1200">
              <a:latin typeface="Roboto" panose="02000000000000000000" pitchFamily="2" charset="0"/>
              <a:ea typeface="Roboto" panose="02000000000000000000" pitchFamily="2" charset="0"/>
            </a:rPr>
            <a:t>School communication pack</a:t>
          </a:r>
        </a:p>
      </dsp:txBody>
      <dsp:txXfrm>
        <a:off x="26538" y="168586"/>
        <a:ext cx="1660431" cy="805165"/>
      </dsp:txXfrm>
    </dsp:sp>
    <dsp:sp modelId="{DA4BA780-61C9-4364-B595-B033153323FC}">
      <dsp:nvSpPr>
        <dsp:cNvPr id="0" name=""/>
        <dsp:cNvSpPr/>
      </dsp:nvSpPr>
      <dsp:spPr>
        <a:xfrm>
          <a:off x="172541" y="998802"/>
          <a:ext cx="171053" cy="641449"/>
        </a:xfrm>
        <a:custGeom>
          <a:avLst/>
          <a:gdLst/>
          <a:ahLst/>
          <a:cxnLst/>
          <a:rect l="0" t="0" r="0" b="0"/>
          <a:pathLst>
            <a:path>
              <a:moveTo>
                <a:pt x="0" y="0"/>
              </a:moveTo>
              <a:lnTo>
                <a:pt x="0" y="641449"/>
              </a:lnTo>
              <a:lnTo>
                <a:pt x="171053" y="6414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24D74-857C-44CF-8214-0F93CBAC9A36}">
      <dsp:nvSpPr>
        <dsp:cNvPr id="0" name=""/>
        <dsp:cNvSpPr/>
      </dsp:nvSpPr>
      <dsp:spPr>
        <a:xfrm>
          <a:off x="343594" y="1212618"/>
          <a:ext cx="1368424" cy="855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Letter to families</a:t>
          </a:r>
        </a:p>
      </dsp:txBody>
      <dsp:txXfrm>
        <a:off x="368644" y="1237668"/>
        <a:ext cx="1318324" cy="805165"/>
      </dsp:txXfrm>
    </dsp:sp>
    <dsp:sp modelId="{A6B0E6C5-2010-4264-B1C7-5FB4949CDF0B}">
      <dsp:nvSpPr>
        <dsp:cNvPr id="0" name=""/>
        <dsp:cNvSpPr/>
      </dsp:nvSpPr>
      <dsp:spPr>
        <a:xfrm>
          <a:off x="172541" y="998802"/>
          <a:ext cx="171053" cy="1710531"/>
        </a:xfrm>
        <a:custGeom>
          <a:avLst/>
          <a:gdLst/>
          <a:ahLst/>
          <a:cxnLst/>
          <a:rect l="0" t="0" r="0" b="0"/>
          <a:pathLst>
            <a:path>
              <a:moveTo>
                <a:pt x="0" y="0"/>
              </a:moveTo>
              <a:lnTo>
                <a:pt x="0" y="1710531"/>
              </a:lnTo>
              <a:lnTo>
                <a:pt x="171053" y="1710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59A843-27C9-4BC8-AA6D-76FE9EC0F8E0}">
      <dsp:nvSpPr>
        <dsp:cNvPr id="0" name=""/>
        <dsp:cNvSpPr/>
      </dsp:nvSpPr>
      <dsp:spPr>
        <a:xfrm>
          <a:off x="343594" y="2281700"/>
          <a:ext cx="1368424" cy="855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Slides for students</a:t>
          </a:r>
        </a:p>
      </dsp:txBody>
      <dsp:txXfrm>
        <a:off x="368644" y="2306750"/>
        <a:ext cx="1318324" cy="805165"/>
      </dsp:txXfrm>
    </dsp:sp>
    <dsp:sp modelId="{668F362D-C813-44BA-8682-63C1BA38D21A}">
      <dsp:nvSpPr>
        <dsp:cNvPr id="0" name=""/>
        <dsp:cNvSpPr/>
      </dsp:nvSpPr>
      <dsp:spPr>
        <a:xfrm>
          <a:off x="172541" y="998802"/>
          <a:ext cx="171053" cy="2779613"/>
        </a:xfrm>
        <a:custGeom>
          <a:avLst/>
          <a:gdLst/>
          <a:ahLst/>
          <a:cxnLst/>
          <a:rect l="0" t="0" r="0" b="0"/>
          <a:pathLst>
            <a:path>
              <a:moveTo>
                <a:pt x="0" y="0"/>
              </a:moveTo>
              <a:lnTo>
                <a:pt x="0" y="2779613"/>
              </a:lnTo>
              <a:lnTo>
                <a:pt x="171053" y="27796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22FD84-9C6F-4DA3-BC78-F27914396F9D}">
      <dsp:nvSpPr>
        <dsp:cNvPr id="0" name=""/>
        <dsp:cNvSpPr/>
      </dsp:nvSpPr>
      <dsp:spPr>
        <a:xfrm>
          <a:off x="343594" y="3350782"/>
          <a:ext cx="1368424" cy="855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Subject blurb</a:t>
          </a:r>
        </a:p>
      </dsp:txBody>
      <dsp:txXfrm>
        <a:off x="368644" y="3375832"/>
        <a:ext cx="1318324" cy="805165"/>
      </dsp:txXfrm>
    </dsp:sp>
    <dsp:sp modelId="{1681E4B2-71DD-41FE-873B-0FA63785FDD4}">
      <dsp:nvSpPr>
        <dsp:cNvPr id="0" name=""/>
        <dsp:cNvSpPr/>
      </dsp:nvSpPr>
      <dsp:spPr>
        <a:xfrm>
          <a:off x="172541" y="998802"/>
          <a:ext cx="171053" cy="3848695"/>
        </a:xfrm>
        <a:custGeom>
          <a:avLst/>
          <a:gdLst/>
          <a:ahLst/>
          <a:cxnLst/>
          <a:rect l="0" t="0" r="0" b="0"/>
          <a:pathLst>
            <a:path>
              <a:moveTo>
                <a:pt x="0" y="0"/>
              </a:moveTo>
              <a:lnTo>
                <a:pt x="0" y="3848695"/>
              </a:lnTo>
              <a:lnTo>
                <a:pt x="171053" y="3848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52BFAB-C311-48CB-BD37-AC708D11ABE3}">
      <dsp:nvSpPr>
        <dsp:cNvPr id="0" name=""/>
        <dsp:cNvSpPr/>
      </dsp:nvSpPr>
      <dsp:spPr>
        <a:xfrm>
          <a:off x="343594" y="4419864"/>
          <a:ext cx="1368424" cy="855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FAQs on website</a:t>
          </a:r>
        </a:p>
      </dsp:txBody>
      <dsp:txXfrm>
        <a:off x="368644" y="4444914"/>
        <a:ext cx="1318324" cy="805165"/>
      </dsp:txXfrm>
    </dsp:sp>
    <dsp:sp modelId="{D1C18921-E14D-4A4B-BF2A-C22B0DBDE376}">
      <dsp:nvSpPr>
        <dsp:cNvPr id="0" name=""/>
        <dsp:cNvSpPr/>
      </dsp:nvSpPr>
      <dsp:spPr>
        <a:xfrm>
          <a:off x="2139652" y="143536"/>
          <a:ext cx="1710531" cy="855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AU" sz="1700" kern="1200">
              <a:latin typeface="Roboto" panose="02000000000000000000" pitchFamily="2" charset="0"/>
              <a:ea typeface="Roboto" panose="02000000000000000000" pitchFamily="2" charset="0"/>
            </a:rPr>
            <a:t>Subject resources</a:t>
          </a:r>
        </a:p>
      </dsp:txBody>
      <dsp:txXfrm>
        <a:off x="2164702" y="168586"/>
        <a:ext cx="1660431" cy="805165"/>
      </dsp:txXfrm>
    </dsp:sp>
    <dsp:sp modelId="{59105E91-EE79-45D1-8ED1-0C24982CBF6F}">
      <dsp:nvSpPr>
        <dsp:cNvPr id="0" name=""/>
        <dsp:cNvSpPr/>
      </dsp:nvSpPr>
      <dsp:spPr>
        <a:xfrm>
          <a:off x="2310705" y="998802"/>
          <a:ext cx="171053" cy="641449"/>
        </a:xfrm>
        <a:custGeom>
          <a:avLst/>
          <a:gdLst/>
          <a:ahLst/>
          <a:cxnLst/>
          <a:rect l="0" t="0" r="0" b="0"/>
          <a:pathLst>
            <a:path>
              <a:moveTo>
                <a:pt x="0" y="0"/>
              </a:moveTo>
              <a:lnTo>
                <a:pt x="0" y="641449"/>
              </a:lnTo>
              <a:lnTo>
                <a:pt x="171053" y="6414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94404-210B-4E09-B681-9537B6354918}">
      <dsp:nvSpPr>
        <dsp:cNvPr id="0" name=""/>
        <dsp:cNvSpPr/>
      </dsp:nvSpPr>
      <dsp:spPr>
        <a:xfrm>
          <a:off x="2481758" y="1212618"/>
          <a:ext cx="1368424" cy="855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Subject Outline</a:t>
          </a:r>
        </a:p>
      </dsp:txBody>
      <dsp:txXfrm>
        <a:off x="2506808" y="1237668"/>
        <a:ext cx="1318324" cy="805165"/>
      </dsp:txXfrm>
    </dsp:sp>
    <dsp:sp modelId="{E060715C-ACD0-4B2A-B9BB-B37BF81D6D24}">
      <dsp:nvSpPr>
        <dsp:cNvPr id="0" name=""/>
        <dsp:cNvSpPr/>
      </dsp:nvSpPr>
      <dsp:spPr>
        <a:xfrm>
          <a:off x="2310705" y="998802"/>
          <a:ext cx="171053" cy="1710531"/>
        </a:xfrm>
        <a:custGeom>
          <a:avLst/>
          <a:gdLst/>
          <a:ahLst/>
          <a:cxnLst/>
          <a:rect l="0" t="0" r="0" b="0"/>
          <a:pathLst>
            <a:path>
              <a:moveTo>
                <a:pt x="0" y="0"/>
              </a:moveTo>
              <a:lnTo>
                <a:pt x="0" y="1710531"/>
              </a:lnTo>
              <a:lnTo>
                <a:pt x="171053" y="1710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EBA453-DA27-4771-B0EE-45BF12806E20}">
      <dsp:nvSpPr>
        <dsp:cNvPr id="0" name=""/>
        <dsp:cNvSpPr/>
      </dsp:nvSpPr>
      <dsp:spPr>
        <a:xfrm>
          <a:off x="2481758" y="2281700"/>
          <a:ext cx="1368424" cy="855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Modified Subject Outline</a:t>
          </a:r>
        </a:p>
      </dsp:txBody>
      <dsp:txXfrm>
        <a:off x="2506808" y="2306750"/>
        <a:ext cx="1318324" cy="805165"/>
      </dsp:txXfrm>
    </dsp:sp>
    <dsp:sp modelId="{0CD68FB1-AF14-4C18-9D34-FFD192B8A887}">
      <dsp:nvSpPr>
        <dsp:cNvPr id="0" name=""/>
        <dsp:cNvSpPr/>
      </dsp:nvSpPr>
      <dsp:spPr>
        <a:xfrm>
          <a:off x="4277816" y="143536"/>
          <a:ext cx="1710531" cy="855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AU" sz="1700" kern="1200">
              <a:latin typeface="Roboto" panose="02000000000000000000" pitchFamily="2" charset="0"/>
              <a:ea typeface="Roboto" panose="02000000000000000000" pitchFamily="2" charset="0"/>
            </a:rPr>
            <a:t>Implementation support</a:t>
          </a:r>
        </a:p>
      </dsp:txBody>
      <dsp:txXfrm>
        <a:off x="4302866" y="168586"/>
        <a:ext cx="1660431" cy="805165"/>
      </dsp:txXfrm>
    </dsp:sp>
    <dsp:sp modelId="{DEE15C88-9328-45D6-8D02-9179A3232DDD}">
      <dsp:nvSpPr>
        <dsp:cNvPr id="0" name=""/>
        <dsp:cNvSpPr/>
      </dsp:nvSpPr>
      <dsp:spPr>
        <a:xfrm>
          <a:off x="4448869" y="998802"/>
          <a:ext cx="171053" cy="641449"/>
        </a:xfrm>
        <a:custGeom>
          <a:avLst/>
          <a:gdLst/>
          <a:ahLst/>
          <a:cxnLst/>
          <a:rect l="0" t="0" r="0" b="0"/>
          <a:pathLst>
            <a:path>
              <a:moveTo>
                <a:pt x="0" y="0"/>
              </a:moveTo>
              <a:lnTo>
                <a:pt x="0" y="641449"/>
              </a:lnTo>
              <a:lnTo>
                <a:pt x="171053" y="6414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E435CB-3171-4583-A265-B0346E7DC8D7}">
      <dsp:nvSpPr>
        <dsp:cNvPr id="0" name=""/>
        <dsp:cNvSpPr/>
      </dsp:nvSpPr>
      <dsp:spPr>
        <a:xfrm>
          <a:off x="4619922" y="1212618"/>
          <a:ext cx="1368424" cy="855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Implementation timeline</a:t>
          </a:r>
        </a:p>
      </dsp:txBody>
      <dsp:txXfrm>
        <a:off x="4644972" y="1237668"/>
        <a:ext cx="1318324" cy="805165"/>
      </dsp:txXfrm>
    </dsp:sp>
    <dsp:sp modelId="{DF3185A4-97E1-4D45-93A7-FAB252095BAD}">
      <dsp:nvSpPr>
        <dsp:cNvPr id="0" name=""/>
        <dsp:cNvSpPr/>
      </dsp:nvSpPr>
      <dsp:spPr>
        <a:xfrm>
          <a:off x="4448869" y="998802"/>
          <a:ext cx="171053" cy="1710531"/>
        </a:xfrm>
        <a:custGeom>
          <a:avLst/>
          <a:gdLst/>
          <a:ahLst/>
          <a:cxnLst/>
          <a:rect l="0" t="0" r="0" b="0"/>
          <a:pathLst>
            <a:path>
              <a:moveTo>
                <a:pt x="0" y="0"/>
              </a:moveTo>
              <a:lnTo>
                <a:pt x="0" y="1710531"/>
              </a:lnTo>
              <a:lnTo>
                <a:pt x="171053" y="1710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8D33A9-BEDF-48B1-9612-3005E874850E}">
      <dsp:nvSpPr>
        <dsp:cNvPr id="0" name=""/>
        <dsp:cNvSpPr/>
      </dsp:nvSpPr>
      <dsp:spPr>
        <a:xfrm>
          <a:off x="4619922" y="2281700"/>
          <a:ext cx="1368424" cy="855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Teaching and Learning Leader sessions</a:t>
          </a:r>
        </a:p>
      </dsp:txBody>
      <dsp:txXfrm>
        <a:off x="4644972" y="2306750"/>
        <a:ext cx="1318324" cy="805165"/>
      </dsp:txXfrm>
    </dsp:sp>
    <dsp:sp modelId="{7C24A6CE-0125-46DA-BAE7-1354D18332D4}">
      <dsp:nvSpPr>
        <dsp:cNvPr id="0" name=""/>
        <dsp:cNvSpPr/>
      </dsp:nvSpPr>
      <dsp:spPr>
        <a:xfrm>
          <a:off x="4448869" y="998802"/>
          <a:ext cx="171053" cy="2779613"/>
        </a:xfrm>
        <a:custGeom>
          <a:avLst/>
          <a:gdLst/>
          <a:ahLst/>
          <a:cxnLst/>
          <a:rect l="0" t="0" r="0" b="0"/>
          <a:pathLst>
            <a:path>
              <a:moveTo>
                <a:pt x="0" y="0"/>
              </a:moveTo>
              <a:lnTo>
                <a:pt x="0" y="2779613"/>
              </a:lnTo>
              <a:lnTo>
                <a:pt x="171053" y="27796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5F0BA9-93AA-4947-ACD1-F9DDF74A9EEE}">
      <dsp:nvSpPr>
        <dsp:cNvPr id="0" name=""/>
        <dsp:cNvSpPr/>
      </dsp:nvSpPr>
      <dsp:spPr>
        <a:xfrm>
          <a:off x="4619922" y="3350782"/>
          <a:ext cx="1368424" cy="855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Teacher Implementation Workshops</a:t>
          </a:r>
        </a:p>
      </dsp:txBody>
      <dsp:txXfrm>
        <a:off x="4644972" y="3375832"/>
        <a:ext cx="1318324" cy="805165"/>
      </dsp:txXfrm>
    </dsp:sp>
    <dsp:sp modelId="{93B4D83E-3EE3-43BA-920F-B367DD9344B6}">
      <dsp:nvSpPr>
        <dsp:cNvPr id="0" name=""/>
        <dsp:cNvSpPr/>
      </dsp:nvSpPr>
      <dsp:spPr>
        <a:xfrm>
          <a:off x="6415980" y="143536"/>
          <a:ext cx="1710531" cy="855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AU" sz="1700" kern="1200">
              <a:latin typeface="Roboto" panose="02000000000000000000" pitchFamily="2" charset="0"/>
              <a:ea typeface="Roboto" panose="02000000000000000000" pitchFamily="2" charset="0"/>
            </a:rPr>
            <a:t>Implementation Workshops</a:t>
          </a:r>
        </a:p>
      </dsp:txBody>
      <dsp:txXfrm>
        <a:off x="6441030" y="168586"/>
        <a:ext cx="1660431" cy="805165"/>
      </dsp:txXfrm>
    </dsp:sp>
    <dsp:sp modelId="{5BE293F6-C918-4E05-B0CB-6F3D54982948}">
      <dsp:nvSpPr>
        <dsp:cNvPr id="0" name=""/>
        <dsp:cNvSpPr/>
      </dsp:nvSpPr>
      <dsp:spPr>
        <a:xfrm>
          <a:off x="6587033" y="998802"/>
          <a:ext cx="171053" cy="641449"/>
        </a:xfrm>
        <a:custGeom>
          <a:avLst/>
          <a:gdLst/>
          <a:ahLst/>
          <a:cxnLst/>
          <a:rect l="0" t="0" r="0" b="0"/>
          <a:pathLst>
            <a:path>
              <a:moveTo>
                <a:pt x="0" y="0"/>
              </a:moveTo>
              <a:lnTo>
                <a:pt x="0" y="641449"/>
              </a:lnTo>
              <a:lnTo>
                <a:pt x="171053" y="6414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A63F3E-DAB5-4B86-8DE4-FBA3A18CF5AD}">
      <dsp:nvSpPr>
        <dsp:cNvPr id="0" name=""/>
        <dsp:cNvSpPr/>
      </dsp:nvSpPr>
      <dsp:spPr>
        <a:xfrm>
          <a:off x="6758086" y="1212618"/>
          <a:ext cx="1368424" cy="8552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Student work samples</a:t>
          </a:r>
        </a:p>
      </dsp:txBody>
      <dsp:txXfrm>
        <a:off x="6783136" y="1237668"/>
        <a:ext cx="1318324" cy="805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1F80A-B325-4021-8357-8333546FD473}">
      <dsp:nvSpPr>
        <dsp:cNvPr id="0" name=""/>
        <dsp:cNvSpPr/>
      </dsp:nvSpPr>
      <dsp:spPr>
        <a:xfrm>
          <a:off x="1662889" y="0"/>
          <a:ext cx="3532189" cy="883047"/>
        </a:xfrm>
        <a:prstGeom prst="roundRect">
          <a:avLst>
            <a:gd name="adj" fmla="val 10000"/>
          </a:avLst>
        </a:prstGeom>
        <a:solidFill>
          <a:schemeClr val="tx1"/>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83B73D"/>
              </a:solidFill>
              <a:latin typeface="Roboto Medium" panose="02000000000000000000" pitchFamily="2" charset="0"/>
              <a:ea typeface="Roboto Medium" panose="02000000000000000000" pitchFamily="2" charset="0"/>
            </a:rPr>
            <a:t>Stage  1 (EIF)</a:t>
          </a:r>
          <a:br>
            <a:rPr lang="en-US" sz="2400" b="1" kern="1200">
              <a:solidFill>
                <a:srgbClr val="83B73D"/>
              </a:solidFill>
              <a:latin typeface="Roboto Medium" panose="02000000000000000000" pitchFamily="2" charset="0"/>
              <a:ea typeface="Roboto Medium" panose="02000000000000000000" pitchFamily="2" charset="0"/>
            </a:rPr>
          </a:br>
          <a:r>
            <a:rPr lang="en-US" sz="2400" b="1" kern="1200">
              <a:solidFill>
                <a:srgbClr val="83B73D"/>
              </a:solidFill>
              <a:latin typeface="Roboto Medium" panose="02000000000000000000" pitchFamily="2" charset="0"/>
              <a:ea typeface="Roboto Medium" panose="02000000000000000000" pitchFamily="2" charset="0"/>
            </a:rPr>
            <a:t>from 2024</a:t>
          </a:r>
          <a:endParaRPr lang="en-AU" sz="2400" b="1" kern="1200">
            <a:solidFill>
              <a:srgbClr val="83B73D"/>
            </a:solidFill>
            <a:latin typeface="Roboto Medium" panose="02000000000000000000" pitchFamily="2" charset="0"/>
            <a:ea typeface="Roboto Medium" panose="02000000000000000000" pitchFamily="2" charset="0"/>
          </a:endParaRPr>
        </a:p>
      </dsp:txBody>
      <dsp:txXfrm>
        <a:off x="1688753" y="25864"/>
        <a:ext cx="3480461" cy="831319"/>
      </dsp:txXfrm>
    </dsp:sp>
    <dsp:sp modelId="{B40F670C-2490-4BE5-B5F2-C677AFAF4510}">
      <dsp:nvSpPr>
        <dsp:cNvPr id="0" name=""/>
        <dsp:cNvSpPr/>
      </dsp:nvSpPr>
      <dsp:spPr>
        <a:xfrm rot="5400000">
          <a:off x="3351717" y="960313"/>
          <a:ext cx="154533"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2F07FEC4-3743-41FF-9674-18D5C64D9CB6}">
      <dsp:nvSpPr>
        <dsp:cNvPr id="0" name=""/>
        <dsp:cNvSpPr/>
      </dsp:nvSpPr>
      <dsp:spPr>
        <a:xfrm>
          <a:off x="1662889" y="1192113"/>
          <a:ext cx="3532189" cy="883047"/>
        </a:xfrm>
        <a:prstGeom prst="roundRect">
          <a:avLst>
            <a:gd name="adj" fmla="val 10000"/>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effectLst/>
              <a:latin typeface="Roboto Medium" panose="02000000000000000000" pitchFamily="2" charset="0"/>
              <a:ea typeface="Roboto Medium" panose="02000000000000000000" pitchFamily="2" charset="0"/>
              <a:cs typeface="Tahoma" panose="020B0604030504040204" pitchFamily="34" charset="0"/>
            </a:rPr>
            <a:t>Emerging </a:t>
          </a:r>
          <a:r>
            <a:rPr lang="en-AU" sz="1600" b="1" kern="1200" cap="none" spc="0">
              <a:effectLst/>
              <a:latin typeface="Roboto Medium" panose="02000000000000000000" pitchFamily="2" charset="0"/>
              <a:ea typeface="Roboto Medium" panose="02000000000000000000" pitchFamily="2" charset="0"/>
              <a:cs typeface="Tahoma" panose="020B0604030504040204" pitchFamily="34" charset="0"/>
            </a:rPr>
            <a:t>Agency</a:t>
          </a:r>
          <a:r>
            <a:rPr lang="en-AU" sz="1600" b="0" kern="1200" cap="none" spc="0">
              <a:effectLst/>
              <a:latin typeface="Roboto Medium" panose="02000000000000000000" pitchFamily="2" charset="0"/>
              <a:ea typeface="Roboto Medium" panose="02000000000000000000" pitchFamily="2" charset="0"/>
              <a:cs typeface="Tahoma" panose="020B0604030504040204" pitchFamily="34" charset="0"/>
            </a:rPr>
            <a:t> </a:t>
          </a:r>
          <a:br>
            <a:rPr lang="en-AU" sz="1600" b="0" kern="1200" cap="none" spc="0">
              <a:effectLst/>
              <a:latin typeface="Roboto Medium" panose="02000000000000000000" pitchFamily="2" charset="0"/>
              <a:ea typeface="Roboto Medium" panose="02000000000000000000" pitchFamily="2" charset="0"/>
              <a:cs typeface="Tahoma" panose="020B0604030504040204" pitchFamily="34" charset="0"/>
            </a:rPr>
          </a:br>
          <a:r>
            <a:rPr lang="en-AU" sz="1600" b="0" i="1" kern="1200" cap="none" spc="0">
              <a:effectLst/>
              <a:latin typeface="Roboto Medium" panose="02000000000000000000" pitchFamily="2" charset="0"/>
              <a:ea typeface="Roboto Medium" panose="02000000000000000000" pitchFamily="2" charset="0"/>
              <a:cs typeface="Tahoma" panose="020B0604030504040204" pitchFamily="34" charset="0"/>
            </a:rPr>
            <a:t>I can choose</a:t>
          </a:r>
          <a:endParaRPr lang="en-AU" sz="1600" i="1" kern="1200">
            <a:latin typeface="Roboto Medium" panose="02000000000000000000" pitchFamily="2" charset="0"/>
            <a:ea typeface="Roboto Medium" panose="02000000000000000000" pitchFamily="2" charset="0"/>
          </a:endParaRPr>
        </a:p>
      </dsp:txBody>
      <dsp:txXfrm>
        <a:off x="1688753" y="1217977"/>
        <a:ext cx="3480461" cy="831319"/>
      </dsp:txXfrm>
    </dsp:sp>
    <dsp:sp modelId="{D25D5C84-DADD-4E95-AA0F-9B1488712A47}">
      <dsp:nvSpPr>
        <dsp:cNvPr id="0" name=""/>
        <dsp:cNvSpPr/>
      </dsp:nvSpPr>
      <dsp:spPr>
        <a:xfrm>
          <a:off x="5292625" y="1499292"/>
          <a:ext cx="325787" cy="321562"/>
        </a:xfrm>
        <a:prstGeom prst="rightArrow">
          <a:avLst>
            <a:gd name="adj1" fmla="val 66700"/>
            <a:gd name="adj2" fmla="val 50000"/>
          </a:avLst>
        </a:prstGeom>
        <a:solidFill>
          <a:schemeClr val="bg1"/>
        </a:solidFill>
        <a:ln w="38100">
          <a:solidFill>
            <a:srgbClr val="83B73D"/>
          </a:solidFill>
        </a:ln>
        <a:effectLst/>
      </dsp:spPr>
      <dsp:style>
        <a:lnRef idx="0">
          <a:scrgbClr r="0" g="0" b="0"/>
        </a:lnRef>
        <a:fillRef idx="1">
          <a:scrgbClr r="0" g="0" b="0"/>
        </a:fillRef>
        <a:effectRef idx="0">
          <a:scrgbClr r="0" g="0" b="0"/>
        </a:effectRef>
        <a:fontRef idx="minor">
          <a:schemeClr val="lt1"/>
        </a:fontRef>
      </dsp:style>
    </dsp:sp>
    <dsp:sp modelId="{54417EAB-FECB-4BFA-AE3B-879BED3A08DC}">
      <dsp:nvSpPr>
        <dsp:cNvPr id="0" name=""/>
        <dsp:cNvSpPr/>
      </dsp:nvSpPr>
      <dsp:spPr>
        <a:xfrm>
          <a:off x="1662889" y="2384227"/>
          <a:ext cx="3532189" cy="883047"/>
        </a:xfrm>
        <a:prstGeom prst="roundRect">
          <a:avLst>
            <a:gd name="adj" fmla="val 10000"/>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noProof="0">
              <a:effectLst/>
              <a:latin typeface="Roboto Medium" panose="02000000000000000000" pitchFamily="2" charset="0"/>
              <a:ea typeface="Roboto Medium" panose="02000000000000000000" pitchFamily="2" charset="0"/>
            </a:rPr>
            <a:t>Emerging </a:t>
          </a:r>
          <a:r>
            <a:rPr lang="en-AU" sz="1600" b="1" i="0" u="none" strike="noStrike" kern="1200" cap="none" spc="0" noProof="0">
              <a:effectLst/>
              <a:latin typeface="Roboto Medium" panose="02000000000000000000" pitchFamily="2" charset="0"/>
              <a:ea typeface="Roboto Medium" panose="02000000000000000000" pitchFamily="2" charset="0"/>
            </a:rPr>
            <a:t>Self-Regulation</a:t>
          </a:r>
          <a:r>
            <a:rPr lang="en-AU" sz="1600" b="0" i="0" u="none" strike="noStrike" kern="1200" cap="none" spc="0" noProof="0">
              <a:effectLst/>
              <a:latin typeface="Roboto Medium" panose="02000000000000000000" pitchFamily="2" charset="0"/>
              <a:ea typeface="Roboto Medium" panose="02000000000000000000" pitchFamily="2" charset="0"/>
            </a:rPr>
            <a:t> </a:t>
          </a:r>
          <a:br>
            <a:rPr lang="en-AU" sz="1600" b="0" i="0" u="none" strike="noStrike" kern="1200" cap="none" spc="0" noProof="0">
              <a:effectLst/>
              <a:latin typeface="Roboto Medium" panose="02000000000000000000" pitchFamily="2" charset="0"/>
              <a:ea typeface="Roboto Medium" panose="02000000000000000000" pitchFamily="2" charset="0"/>
            </a:rPr>
          </a:br>
          <a:r>
            <a:rPr lang="en-AU" sz="1600" b="0" i="1" u="none" strike="noStrike" kern="1200" cap="none" spc="0" noProof="0">
              <a:effectLst/>
              <a:latin typeface="Roboto Medium" panose="02000000000000000000" pitchFamily="2" charset="0"/>
              <a:ea typeface="Roboto Medium" panose="02000000000000000000" pitchFamily="2" charset="0"/>
            </a:rPr>
            <a:t>I am in control</a:t>
          </a:r>
          <a:endParaRPr lang="en-AU" sz="1600" i="1" kern="1200">
            <a:latin typeface="Roboto Medium" panose="02000000000000000000" pitchFamily="2" charset="0"/>
            <a:ea typeface="Roboto Medium" panose="02000000000000000000" pitchFamily="2" charset="0"/>
          </a:endParaRPr>
        </a:p>
      </dsp:txBody>
      <dsp:txXfrm>
        <a:off x="1688753" y="2410091"/>
        <a:ext cx="3480461" cy="831319"/>
      </dsp:txXfrm>
    </dsp:sp>
    <dsp:sp modelId="{62DF69D1-32B2-457B-85F4-427204FFA0A0}">
      <dsp:nvSpPr>
        <dsp:cNvPr id="0" name=""/>
        <dsp:cNvSpPr/>
      </dsp:nvSpPr>
      <dsp:spPr>
        <a:xfrm rot="5400000">
          <a:off x="3351717" y="3344541"/>
          <a:ext cx="154533"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E238B52E-6B3A-4678-80A7-D67C6FA705CB}">
      <dsp:nvSpPr>
        <dsp:cNvPr id="0" name=""/>
        <dsp:cNvSpPr/>
      </dsp:nvSpPr>
      <dsp:spPr>
        <a:xfrm>
          <a:off x="1662889" y="3576341"/>
          <a:ext cx="3532189" cy="883047"/>
        </a:xfrm>
        <a:prstGeom prst="roundRect">
          <a:avLst>
            <a:gd name="adj" fmla="val 10000"/>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noProof="0">
              <a:effectLst/>
              <a:latin typeface="Roboto Medium" panose="02000000000000000000" pitchFamily="2" charset="0"/>
              <a:ea typeface="Roboto Medium" panose="02000000000000000000" pitchFamily="2" charset="0"/>
            </a:rPr>
            <a:t>Developing </a:t>
          </a:r>
          <a:r>
            <a:rPr lang="en-AU" sz="1600" b="1" i="0" u="none" strike="noStrike" kern="1200" cap="none" spc="0" noProof="0">
              <a:effectLst/>
              <a:latin typeface="Roboto Medium" panose="02000000000000000000" pitchFamily="2" charset="0"/>
              <a:ea typeface="Roboto Medium" panose="02000000000000000000" pitchFamily="2" charset="0"/>
            </a:rPr>
            <a:t>Self-Efficacy </a:t>
          </a:r>
          <a:br>
            <a:rPr lang="en-AU" sz="1600" b="1" i="0" u="none" strike="noStrike" kern="1200" cap="none" spc="0" noProof="0">
              <a:effectLst/>
              <a:latin typeface="Roboto Medium" panose="02000000000000000000" pitchFamily="2" charset="0"/>
              <a:ea typeface="Roboto Medium" panose="02000000000000000000" pitchFamily="2" charset="0"/>
            </a:rPr>
          </a:br>
          <a:r>
            <a:rPr lang="en-AU" sz="1600" b="0" i="1" u="none" strike="noStrike" kern="1200" cap="none" spc="0" noProof="0">
              <a:effectLst/>
              <a:latin typeface="Roboto Medium" panose="02000000000000000000" pitchFamily="2" charset="0"/>
              <a:ea typeface="Roboto Medium" panose="02000000000000000000" pitchFamily="2" charset="0"/>
            </a:rPr>
            <a:t>I believe I can do it</a:t>
          </a:r>
          <a:endParaRPr lang="en-AU" sz="1600" i="1" kern="1200">
            <a:latin typeface="Roboto Medium" panose="02000000000000000000" pitchFamily="2" charset="0"/>
            <a:ea typeface="Roboto Medium" panose="02000000000000000000" pitchFamily="2" charset="0"/>
          </a:endParaRPr>
        </a:p>
      </dsp:txBody>
      <dsp:txXfrm>
        <a:off x="1688753" y="3602205"/>
        <a:ext cx="3480461" cy="831319"/>
      </dsp:txXfrm>
    </dsp:sp>
    <dsp:sp modelId="{254A720A-A7CD-46C8-A3C5-E405F739AC7E}">
      <dsp:nvSpPr>
        <dsp:cNvPr id="0" name=""/>
        <dsp:cNvSpPr/>
      </dsp:nvSpPr>
      <dsp:spPr>
        <a:xfrm rot="5400000">
          <a:off x="3351717" y="4536655"/>
          <a:ext cx="154533"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90F6D55E-AA77-4B1E-A1D3-17D3BF8C0874}">
      <dsp:nvSpPr>
        <dsp:cNvPr id="0" name=""/>
        <dsp:cNvSpPr/>
      </dsp:nvSpPr>
      <dsp:spPr>
        <a:xfrm>
          <a:off x="1662889" y="4768455"/>
          <a:ext cx="3532189" cy="883047"/>
        </a:xfrm>
        <a:prstGeom prst="roundRect">
          <a:avLst>
            <a:gd name="adj" fmla="val 10000"/>
          </a:avLst>
        </a:prstGeom>
        <a:solidFill>
          <a:schemeClr val="accent6">
            <a:lumMod val="20000"/>
            <a:lumOff val="80000"/>
            <a:alpha val="89804"/>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effectLst/>
              <a:latin typeface="Roboto Medium" panose="02000000000000000000" pitchFamily="2" charset="0"/>
              <a:ea typeface="Roboto Medium" panose="02000000000000000000" pitchFamily="2" charset="0"/>
              <a:cs typeface="Tahoma" panose="020B0604030504040204" pitchFamily="34" charset="0"/>
            </a:rPr>
            <a:t>Developing </a:t>
          </a:r>
          <a:r>
            <a:rPr lang="en-AU" sz="1600" b="1" kern="1200" cap="none" spc="0">
              <a:effectLst/>
              <a:latin typeface="Roboto Medium" panose="02000000000000000000" pitchFamily="2" charset="0"/>
              <a:ea typeface="Roboto Medium" panose="02000000000000000000" pitchFamily="2" charset="0"/>
              <a:cs typeface="Tahoma" panose="020B0604030504040204" pitchFamily="34" charset="0"/>
            </a:rPr>
            <a:t>communication and reflection</a:t>
          </a:r>
          <a:br>
            <a:rPr lang="en-AU" sz="1600" b="0" kern="1200" cap="none" spc="0">
              <a:effectLst/>
              <a:latin typeface="Roboto Medium" panose="02000000000000000000" pitchFamily="2" charset="0"/>
              <a:ea typeface="Roboto Medium" panose="02000000000000000000" pitchFamily="2" charset="0"/>
              <a:cs typeface="Tahoma" panose="020B0604030504040204" pitchFamily="34" charset="0"/>
            </a:rPr>
          </a:br>
          <a:r>
            <a:rPr lang="en-AU" sz="1600" b="0" i="1" kern="1200" cap="none" spc="0">
              <a:effectLst/>
              <a:latin typeface="Roboto Medium" panose="02000000000000000000" pitchFamily="2" charset="0"/>
              <a:ea typeface="Roboto Medium" panose="02000000000000000000" pitchFamily="2" charset="0"/>
              <a:cs typeface="Tahoma" panose="020B0604030504040204" pitchFamily="34" charset="0"/>
            </a:rPr>
            <a:t>I can think about my learning </a:t>
          </a:r>
          <a:br>
            <a:rPr lang="en-AU" sz="1600" b="0" i="1" kern="1200" cap="none" spc="0">
              <a:effectLst/>
              <a:latin typeface="Roboto Medium" panose="02000000000000000000" pitchFamily="2" charset="0"/>
              <a:ea typeface="Roboto Medium" panose="02000000000000000000" pitchFamily="2" charset="0"/>
              <a:cs typeface="Tahoma" panose="020B0604030504040204" pitchFamily="34" charset="0"/>
            </a:rPr>
          </a:br>
          <a:r>
            <a:rPr lang="en-AU" sz="1600" b="0" i="1" kern="1200" cap="none" spc="0">
              <a:effectLst/>
              <a:latin typeface="Roboto Medium" panose="02000000000000000000" pitchFamily="2" charset="0"/>
              <a:ea typeface="Roboto Medium" panose="02000000000000000000" pitchFamily="2" charset="0"/>
              <a:cs typeface="Tahoma" panose="020B0604030504040204" pitchFamily="34" charset="0"/>
            </a:rPr>
            <a:t>and tell others what I have learnt</a:t>
          </a:r>
          <a:endParaRPr lang="en-AU" sz="1600" i="1" kern="1200">
            <a:latin typeface="Roboto Medium" panose="02000000000000000000" pitchFamily="2" charset="0"/>
            <a:ea typeface="Roboto Medium" panose="02000000000000000000" pitchFamily="2" charset="0"/>
          </a:endParaRPr>
        </a:p>
      </dsp:txBody>
      <dsp:txXfrm>
        <a:off x="1688753" y="4794319"/>
        <a:ext cx="3480461" cy="831319"/>
      </dsp:txXfrm>
    </dsp:sp>
    <dsp:sp modelId="{F2BEB72E-A206-415A-949B-298247FA12CF}">
      <dsp:nvSpPr>
        <dsp:cNvPr id="0" name=""/>
        <dsp:cNvSpPr/>
      </dsp:nvSpPr>
      <dsp:spPr>
        <a:xfrm>
          <a:off x="5635896" y="0"/>
          <a:ext cx="3532189" cy="883047"/>
        </a:xfrm>
        <a:prstGeom prst="roundRect">
          <a:avLst>
            <a:gd name="adj" fmla="val 10000"/>
          </a:avLst>
        </a:prstGeom>
        <a:solidFill>
          <a:prstClr val="black"/>
        </a:solidFill>
        <a:ln w="12700" cap="flat" cmpd="sng" algn="ctr">
          <a:solidFill>
            <a:srgbClr val="6089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83B73D"/>
              </a:solidFill>
              <a:latin typeface="Roboto Medium" panose="02000000000000000000" pitchFamily="2" charset="0"/>
              <a:ea typeface="Roboto Medium" panose="02000000000000000000" pitchFamily="2" charset="0"/>
              <a:cs typeface="+mn-cs"/>
            </a:rPr>
            <a:t>Stage 2 (AIF)</a:t>
          </a:r>
          <a:br>
            <a:rPr lang="en-US" sz="2400" b="1" kern="1200">
              <a:solidFill>
                <a:srgbClr val="83B73D"/>
              </a:solidFill>
              <a:latin typeface="Roboto Medium" panose="02000000000000000000" pitchFamily="2" charset="0"/>
              <a:ea typeface="Roboto Medium" panose="02000000000000000000" pitchFamily="2" charset="0"/>
              <a:cs typeface="+mn-cs"/>
            </a:rPr>
          </a:br>
          <a:r>
            <a:rPr lang="en-US" sz="2400" b="1" kern="1200">
              <a:solidFill>
                <a:srgbClr val="83B73D"/>
              </a:solidFill>
              <a:latin typeface="Roboto Medium" panose="02000000000000000000" pitchFamily="2" charset="0"/>
              <a:ea typeface="Roboto Medium" panose="02000000000000000000" pitchFamily="2" charset="0"/>
              <a:cs typeface="+mn-cs"/>
            </a:rPr>
            <a:t>from 2025</a:t>
          </a:r>
          <a:endParaRPr lang="en-AU" sz="2400" b="1" kern="1200">
            <a:solidFill>
              <a:srgbClr val="83B73D"/>
            </a:solidFill>
            <a:latin typeface="Roboto Medium" panose="02000000000000000000" pitchFamily="2" charset="0"/>
            <a:ea typeface="Roboto Medium" panose="02000000000000000000" pitchFamily="2" charset="0"/>
            <a:cs typeface="+mn-cs"/>
          </a:endParaRPr>
        </a:p>
      </dsp:txBody>
      <dsp:txXfrm>
        <a:off x="5661760" y="25864"/>
        <a:ext cx="3480461" cy="831319"/>
      </dsp:txXfrm>
    </dsp:sp>
    <dsp:sp modelId="{663433F3-862A-4AE4-B8E5-A6216AF71224}">
      <dsp:nvSpPr>
        <dsp:cNvPr id="0" name=""/>
        <dsp:cNvSpPr/>
      </dsp:nvSpPr>
      <dsp:spPr>
        <a:xfrm rot="5245279">
          <a:off x="7351490" y="960313"/>
          <a:ext cx="154689"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9D65659-8530-41A9-8580-E1AB86B77BCC}">
      <dsp:nvSpPr>
        <dsp:cNvPr id="0" name=""/>
        <dsp:cNvSpPr/>
      </dsp:nvSpPr>
      <dsp:spPr>
        <a:xfrm>
          <a:off x="5689585" y="1192113"/>
          <a:ext cx="3532189" cy="883047"/>
        </a:xfrm>
        <a:prstGeom prst="roundRect">
          <a:avLst>
            <a:gd name="adj" fmla="val 10000"/>
          </a:avLst>
        </a:prstGeom>
        <a:solidFill>
          <a:srgbClr val="83B73D"/>
        </a:solidFill>
        <a:ln w="12700" cap="flat" cmpd="sng" algn="ctr">
          <a:solidFill>
            <a:srgbClr val="6089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Activating </a:t>
          </a:r>
          <a:r>
            <a:rPr lang="en-AU" sz="1600" b="1"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Agency</a:t>
          </a: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 </a:t>
          </a:r>
          <a:b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I can choose and pursue </a:t>
          </a:r>
          <a:b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an individual path</a:t>
          </a:r>
        </a:p>
      </dsp:txBody>
      <dsp:txXfrm>
        <a:off x="5715449" y="1217977"/>
        <a:ext cx="3480461" cy="831319"/>
      </dsp:txXfrm>
    </dsp:sp>
    <dsp:sp modelId="{BB8EE8FA-81FD-4745-8093-C23E66724D37}">
      <dsp:nvSpPr>
        <dsp:cNvPr id="0" name=""/>
        <dsp:cNvSpPr/>
      </dsp:nvSpPr>
      <dsp:spPr>
        <a:xfrm rot="5342149">
          <a:off x="7388423" y="2152427"/>
          <a:ext cx="154577"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66F0D4A6-42CD-422B-8B10-7D645E3DF18C}">
      <dsp:nvSpPr>
        <dsp:cNvPr id="0" name=""/>
        <dsp:cNvSpPr/>
      </dsp:nvSpPr>
      <dsp:spPr>
        <a:xfrm>
          <a:off x="5709948" y="2384227"/>
          <a:ext cx="3531588" cy="883047"/>
        </a:xfrm>
        <a:prstGeom prst="roundRect">
          <a:avLst>
            <a:gd name="adj" fmla="val 10000"/>
          </a:avLst>
        </a:prstGeom>
        <a:solidFill>
          <a:srgbClr val="83B73D">
            <a:alpha val="90000"/>
          </a:srgbClr>
        </a:solidFill>
        <a:ln w="12700" cap="flat" cmpd="sng" algn="ctr">
          <a:solidFill>
            <a:srgbClr val="6089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Refining </a:t>
          </a:r>
          <a:r>
            <a:rPr lang="en-AU" sz="1600" b="1"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Self-Regulation</a:t>
          </a: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 </a:t>
          </a:r>
          <a:b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I can work out how to do it</a:t>
          </a:r>
        </a:p>
      </dsp:txBody>
      <dsp:txXfrm>
        <a:off x="5735812" y="2410091"/>
        <a:ext cx="3479860" cy="831319"/>
      </dsp:txXfrm>
    </dsp:sp>
    <dsp:sp modelId="{DA967305-FE82-407E-BF69-B77C5410A2F2}">
      <dsp:nvSpPr>
        <dsp:cNvPr id="0" name=""/>
        <dsp:cNvSpPr/>
      </dsp:nvSpPr>
      <dsp:spPr>
        <a:xfrm rot="5360922">
          <a:off x="7409338" y="3340398"/>
          <a:ext cx="146266"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3E0B6088-2B1A-445E-B33A-5743D2BDFF90}">
      <dsp:nvSpPr>
        <dsp:cNvPr id="0" name=""/>
        <dsp:cNvSpPr/>
      </dsp:nvSpPr>
      <dsp:spPr>
        <a:xfrm>
          <a:off x="5723106" y="3568055"/>
          <a:ext cx="3532189" cy="883047"/>
        </a:xfrm>
        <a:prstGeom prst="roundRect">
          <a:avLst>
            <a:gd name="adj" fmla="val 10000"/>
          </a:avLst>
        </a:prstGeom>
        <a:solidFill>
          <a:srgbClr val="83B73D">
            <a:alpha val="90000"/>
          </a:srgbClr>
        </a:solidFill>
        <a:ln w="12700" cap="flat" cmpd="sng" algn="ctr">
          <a:solidFill>
            <a:srgbClr val="6089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Exploring </a:t>
          </a:r>
          <a:r>
            <a:rPr lang="en-AU" sz="1600" b="1"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Metacognition </a:t>
          </a:r>
          <a:b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I can use how I think </a:t>
          </a:r>
          <a:b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mn-cs"/>
            </a:rPr>
            <a:t>to achieve my goals</a:t>
          </a:r>
        </a:p>
      </dsp:txBody>
      <dsp:txXfrm>
        <a:off x="5748970" y="3593919"/>
        <a:ext cx="3480461" cy="831319"/>
      </dsp:txXfrm>
    </dsp:sp>
    <dsp:sp modelId="{244E69F2-B6C1-4036-B70E-AFC08C17A014}">
      <dsp:nvSpPr>
        <dsp:cNvPr id="0" name=""/>
        <dsp:cNvSpPr/>
      </dsp:nvSpPr>
      <dsp:spPr>
        <a:xfrm rot="5495972">
          <a:off x="7390969" y="4532512"/>
          <a:ext cx="162943"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54A2542-B32A-43FC-9184-4044A00B1CF8}">
      <dsp:nvSpPr>
        <dsp:cNvPr id="0" name=""/>
        <dsp:cNvSpPr/>
      </dsp:nvSpPr>
      <dsp:spPr>
        <a:xfrm>
          <a:off x="5689585" y="4768455"/>
          <a:ext cx="3532189" cy="883047"/>
        </a:xfrm>
        <a:prstGeom prst="roundRect">
          <a:avLst>
            <a:gd name="adj" fmla="val 10000"/>
          </a:avLst>
        </a:prstGeom>
        <a:solidFill>
          <a:srgbClr val="83B73D">
            <a:alpha val="89804"/>
          </a:srgbClr>
        </a:solidFill>
        <a:ln w="12700" cap="flat" cmpd="sng" algn="ctr">
          <a:solidFill>
            <a:srgbClr val="6089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Practicing </a:t>
          </a:r>
          <a:r>
            <a:rPr lang="en-AU" sz="1600" b="1"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Reflective Practice and Evaluative Judgement</a:t>
          </a:r>
          <a:b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Medium" panose="02000000000000000000" pitchFamily="2" charset="0"/>
              <a:ea typeface="Roboto Medium" panose="02000000000000000000" pitchFamily="2" charset="0"/>
              <a:cs typeface="Tahoma" panose="020B0604030504040204" pitchFamily="34" charset="0"/>
            </a:rPr>
            <a:t>I know and can justify my why</a:t>
          </a:r>
        </a:p>
      </dsp:txBody>
      <dsp:txXfrm>
        <a:off x="5715449" y="4794319"/>
        <a:ext cx="3480461" cy="8313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B4294-412C-4744-9303-A09840C1E68F}" type="datetimeFigureOut">
              <a:rPr lang="en-AU" smtClean="0"/>
              <a:t>5/07/2024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334DC-2763-4B2C-BAFA-244B4A8943AD}" type="slidenum">
              <a:rPr lang="en-AU" smtClean="0"/>
              <a:t>‹#›</a:t>
            </a:fld>
            <a:endParaRPr lang="en-AU"/>
          </a:p>
        </p:txBody>
      </p:sp>
    </p:spTree>
    <p:extLst>
      <p:ext uri="{BB962C8B-B14F-4D97-AF65-F5344CB8AC3E}">
        <p14:creationId xmlns:p14="http://schemas.microsoft.com/office/powerpoint/2010/main" val="376728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ffectLst/>
              <a:latin typeface="Roboto" panose="02000000000000000000" pitchFamily="2" charset="0"/>
              <a:ea typeface="Roboto"/>
              <a:cs typeface="Roboto"/>
            </a:endParaRPr>
          </a:p>
          <a:p>
            <a:r>
              <a:rPr lang="en-AU" dirty="0">
                <a:effectLst/>
                <a:latin typeface="Roboto"/>
                <a:ea typeface="Roboto"/>
                <a:cs typeface="Roboto"/>
              </a:rPr>
              <a:t> </a:t>
            </a:r>
          </a:p>
        </p:txBody>
      </p:sp>
      <p:sp>
        <p:nvSpPr>
          <p:cNvPr id="4" name="Slide Number Placeholder 3"/>
          <p:cNvSpPr>
            <a:spLocks noGrp="1"/>
          </p:cNvSpPr>
          <p:nvPr>
            <p:ph type="sldNum" sz="quarter" idx="5"/>
          </p:nvPr>
        </p:nvSpPr>
        <p:spPr/>
        <p:txBody>
          <a:bodyPr/>
          <a:lstStyle/>
          <a:p>
            <a:fld id="{B671FCC8-5EEB-A145-8C8D-0E4D76929FE5}" type="slidenum">
              <a:rPr lang="en-US" smtClean="0"/>
              <a:t>1</a:t>
            </a:fld>
            <a:endParaRPr lang="en-US"/>
          </a:p>
        </p:txBody>
      </p:sp>
    </p:spTree>
    <p:extLst>
      <p:ext uri="{BB962C8B-B14F-4D97-AF65-F5344CB8AC3E}">
        <p14:creationId xmlns:p14="http://schemas.microsoft.com/office/powerpoint/2010/main" val="46152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cs typeface="Calibri"/>
            </a:endParaRPr>
          </a:p>
        </p:txBody>
      </p:sp>
      <p:sp>
        <p:nvSpPr>
          <p:cNvPr id="4" name="Slide Number Placeholder 3"/>
          <p:cNvSpPr>
            <a:spLocks noGrp="1"/>
          </p:cNvSpPr>
          <p:nvPr>
            <p:ph type="sldNum" sz="quarter" idx="5"/>
          </p:nvPr>
        </p:nvSpPr>
        <p:spPr/>
        <p:txBody>
          <a:bodyPr/>
          <a:lstStyle/>
          <a:p>
            <a:fld id="{408BFF87-D691-4976-B3D1-79012C82B4BC}" type="slidenum">
              <a:rPr lang="en-AU" smtClean="0"/>
              <a:t>11</a:t>
            </a:fld>
            <a:endParaRPr lang="en-AU"/>
          </a:p>
        </p:txBody>
      </p:sp>
    </p:spTree>
    <p:extLst>
      <p:ext uri="{BB962C8B-B14F-4D97-AF65-F5344CB8AC3E}">
        <p14:creationId xmlns:p14="http://schemas.microsoft.com/office/powerpoint/2010/main" val="2591190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EIF and AIF were designed to be a natural progression between them. So we wanted schools to be able to engage in the timeline – ideally your students are able to do EIF this year, with the same cohort going on to do AIF in the future. </a:t>
            </a:r>
          </a:p>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12</a:t>
            </a:fld>
            <a:endParaRPr lang="en-AU"/>
          </a:p>
        </p:txBody>
      </p:sp>
    </p:spTree>
    <p:extLst>
      <p:ext uri="{BB962C8B-B14F-4D97-AF65-F5344CB8AC3E}">
        <p14:creationId xmlns:p14="http://schemas.microsoft.com/office/powerpoint/2010/main" val="2099193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13</a:t>
            </a:fld>
            <a:endParaRPr lang="en-AU"/>
          </a:p>
        </p:txBody>
      </p:sp>
    </p:spTree>
    <p:extLst>
      <p:ext uri="{BB962C8B-B14F-4D97-AF65-F5344CB8AC3E}">
        <p14:creationId xmlns:p14="http://schemas.microsoft.com/office/powerpoint/2010/main" val="293868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14</a:t>
            </a:fld>
            <a:endParaRPr lang="en-AU"/>
          </a:p>
        </p:txBody>
      </p:sp>
    </p:spTree>
    <p:extLst>
      <p:ext uri="{BB962C8B-B14F-4D97-AF65-F5344CB8AC3E}">
        <p14:creationId xmlns:p14="http://schemas.microsoft.com/office/powerpoint/2010/main" val="43365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in mind that there is an intentional relationship between EIF and AIF, here are some excerpts from the subject descriptions</a:t>
            </a:r>
          </a:p>
          <a:p>
            <a:endParaRPr lang="en-US" dirty="0"/>
          </a:p>
          <a:p>
            <a:r>
              <a:rPr lang="en-US" b="1" dirty="0"/>
              <a:t>EIF</a:t>
            </a:r>
            <a:r>
              <a:rPr lang="en-US" dirty="0"/>
              <a:t> – learning about themselves and their preferences as learners and individuals – skills and capabilities through the context of a range of activities </a:t>
            </a:r>
          </a:p>
          <a:p>
            <a:r>
              <a:rPr lang="en-US" dirty="0"/>
              <a:t>Through to</a:t>
            </a:r>
          </a:p>
          <a:p>
            <a:r>
              <a:rPr lang="en-US" b="1" dirty="0"/>
              <a:t>AIF</a:t>
            </a:r>
            <a:r>
              <a:rPr lang="en-US" dirty="0"/>
              <a:t> – reflecting and developing their strategies to learn and ways to be successful – skills and capabilities through the context of their chosen learning goal </a:t>
            </a:r>
          </a:p>
          <a:p>
            <a:endParaRPr lang="en-US" dirty="0"/>
          </a:p>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15</a:t>
            </a:fld>
            <a:endParaRPr lang="en-AU"/>
          </a:p>
        </p:txBody>
      </p:sp>
    </p:spTree>
    <p:extLst>
      <p:ext uri="{BB962C8B-B14F-4D97-AF65-F5344CB8AC3E}">
        <p14:creationId xmlns:p14="http://schemas.microsoft.com/office/powerpoint/2010/main" val="13449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subjects work together where students go from grappling with concepts and how they play out with their own identity and experience, and then they move into AIF where they begin to apply their learning in key areas to better understand how they learn, refine their thinking and develop their capabilities.</a:t>
            </a:r>
          </a:p>
          <a:p>
            <a:endParaRPr lang="en-AU" dirty="0"/>
          </a:p>
          <a:p>
            <a:r>
              <a:rPr lang="en-AU" dirty="0"/>
              <a:t>Some projects or initial explored ideas in EIF can be extended into AIF, but there does not need to be a connection in what the focus of goals or topic choices are for students. </a:t>
            </a:r>
          </a:p>
          <a:p>
            <a:r>
              <a:rPr lang="en-AU" dirty="0"/>
              <a:t>However, for some students, continuing or extending on the same focus area can lead to better engagement. The learning should be new and more complex, building into the stage 2 subject. </a:t>
            </a:r>
          </a:p>
        </p:txBody>
      </p:sp>
      <p:sp>
        <p:nvSpPr>
          <p:cNvPr id="4" name="Slide Number Placeholder 3"/>
          <p:cNvSpPr>
            <a:spLocks noGrp="1"/>
          </p:cNvSpPr>
          <p:nvPr>
            <p:ph type="sldNum" sz="quarter" idx="5"/>
          </p:nvPr>
        </p:nvSpPr>
        <p:spPr/>
        <p:txBody>
          <a:bodyPr/>
          <a:lstStyle/>
          <a:p>
            <a:fld id="{711334DC-2763-4B2C-BAFA-244B4A8943AD}" type="slidenum">
              <a:rPr lang="en-AU" smtClean="0"/>
              <a:t>16</a:t>
            </a:fld>
            <a:endParaRPr lang="en-AU"/>
          </a:p>
        </p:txBody>
      </p:sp>
    </p:spTree>
    <p:extLst>
      <p:ext uri="{BB962C8B-B14F-4D97-AF65-F5344CB8AC3E}">
        <p14:creationId xmlns:p14="http://schemas.microsoft.com/office/powerpoint/2010/main" val="496059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17</a:t>
            </a:fld>
            <a:endParaRPr lang="en-AU"/>
          </a:p>
        </p:txBody>
      </p:sp>
    </p:spTree>
    <p:extLst>
      <p:ext uri="{BB962C8B-B14F-4D97-AF65-F5344CB8AC3E}">
        <p14:creationId xmlns:p14="http://schemas.microsoft.com/office/powerpoint/2010/main" val="4187980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19</a:t>
            </a:fld>
            <a:endParaRPr lang="en-AU"/>
          </a:p>
        </p:txBody>
      </p:sp>
    </p:spTree>
    <p:extLst>
      <p:ext uri="{BB962C8B-B14F-4D97-AF65-F5344CB8AC3E}">
        <p14:creationId xmlns:p14="http://schemas.microsoft.com/office/powerpoint/2010/main" val="3909137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21</a:t>
            </a:fld>
            <a:endParaRPr lang="en-AU"/>
          </a:p>
        </p:txBody>
      </p:sp>
    </p:spTree>
    <p:extLst>
      <p:ext uri="{BB962C8B-B14F-4D97-AF65-F5344CB8AC3E}">
        <p14:creationId xmlns:p14="http://schemas.microsoft.com/office/powerpoint/2010/main" val="13672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22</a:t>
            </a:fld>
            <a:endParaRPr lang="en-AU"/>
          </a:p>
        </p:txBody>
      </p:sp>
    </p:spTree>
    <p:extLst>
      <p:ext uri="{BB962C8B-B14F-4D97-AF65-F5344CB8AC3E}">
        <p14:creationId xmlns:p14="http://schemas.microsoft.com/office/powerpoint/2010/main" val="262069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2</a:t>
            </a:fld>
            <a:endParaRPr lang="en-AU"/>
          </a:p>
        </p:txBody>
      </p:sp>
    </p:spTree>
    <p:extLst>
      <p:ext uri="{BB962C8B-B14F-4D97-AF65-F5344CB8AC3E}">
        <p14:creationId xmlns:p14="http://schemas.microsoft.com/office/powerpoint/2010/main" val="2230563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latin typeface="Roboto" panose="02000000000000000000" pitchFamily="2" charset="0"/>
              </a:rPr>
              <a:t>We’ve been listening to our stakeholders about the role they want us to play in realising our new strategy that they can co-own and drive. </a:t>
            </a:r>
          </a:p>
          <a:p>
            <a:endParaRPr lang="en-AU"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latin typeface="Roboto" panose="02000000000000000000" pitchFamily="2" charset="0"/>
              </a:rPr>
              <a:t>The goal is to create a qualification for a changing world. We are committing 20 credits of a student's SACE for the opportunity to develop a qualification for a changing world. </a:t>
            </a:r>
          </a:p>
          <a:p>
            <a:endParaRPr lang="en-AU" dirty="0">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B671FCC8-5EEB-A145-8C8D-0E4D76929FE5}" type="slidenum">
              <a:rPr lang="en-US" smtClean="0"/>
              <a:t>23</a:t>
            </a:fld>
            <a:endParaRPr lang="en-US"/>
          </a:p>
        </p:txBody>
      </p:sp>
    </p:spTree>
    <p:extLst>
      <p:ext uri="{BB962C8B-B14F-4D97-AF65-F5344CB8AC3E}">
        <p14:creationId xmlns:p14="http://schemas.microsoft.com/office/powerpoint/2010/main" val="3371237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latin typeface="Roboto" panose="02000000000000000000" pitchFamily="2" charset="0"/>
              </a:rPr>
              <a:t>While we don’t want to feel daunted by how fast the world is spinning, its important to acknowledge that globalisation, technology, AI, neuroscience and data are causing major disruption to how we all live, learn and work. </a:t>
            </a:r>
          </a:p>
          <a:p>
            <a:endParaRPr lang="en-AU">
              <a:effectLst/>
              <a:latin typeface="Roboto" panose="02000000000000000000" pitchFamily="2" charset="0"/>
            </a:endParaRPr>
          </a:p>
          <a:p>
            <a:r>
              <a:rPr lang="en-AU">
                <a:effectLst/>
                <a:latin typeface="Roboto" panose="02000000000000000000" pitchFamily="2" charset="0"/>
              </a:rPr>
              <a:t>This is having a significant impact wellbeing and the health and wellbeing of young people is core to their ability to thrive. </a:t>
            </a:r>
          </a:p>
          <a:p>
            <a:endParaRPr lang="en-AU">
              <a:effectLst/>
              <a:latin typeface="Roboto" panose="02000000000000000000" pitchFamily="2" charset="0"/>
            </a:endParaRPr>
          </a:p>
          <a:p>
            <a:r>
              <a:rPr lang="en-AU">
                <a:effectLst/>
                <a:latin typeface="Roboto" panose="02000000000000000000" pitchFamily="2" charset="0"/>
              </a:rPr>
              <a:t>The flip side is that many of these forces are also opportunities for us to work on solutions together as what we do in response.</a:t>
            </a:r>
          </a:p>
          <a:p>
            <a:endParaRPr lang="en-AU">
              <a:effectLst/>
              <a:latin typeface="Roboto" panose="02000000000000000000" pitchFamily="2" charset="0"/>
            </a:endParaRPr>
          </a:p>
          <a:p>
            <a:r>
              <a:rPr lang="en-AU">
                <a:effectLst/>
                <a:latin typeface="Roboto" panose="02000000000000000000" pitchFamily="2" charset="0"/>
              </a:rPr>
              <a:t>Creating a qualification that can stand up to this level of change is crucial if we are to give young people the skills, capabilities, knowledge and understanding they need</a:t>
            </a:r>
          </a:p>
          <a:p>
            <a:endParaRPr lang="en-US"/>
          </a:p>
        </p:txBody>
      </p:sp>
      <p:sp>
        <p:nvSpPr>
          <p:cNvPr id="4" name="Slide Number Placeholder 3"/>
          <p:cNvSpPr>
            <a:spLocks noGrp="1"/>
          </p:cNvSpPr>
          <p:nvPr>
            <p:ph type="sldNum" sz="quarter" idx="5"/>
          </p:nvPr>
        </p:nvSpPr>
        <p:spPr/>
        <p:txBody>
          <a:bodyPr/>
          <a:lstStyle/>
          <a:p>
            <a:fld id="{B671FCC8-5EEB-A145-8C8D-0E4D76929FE5}" type="slidenum">
              <a:rPr lang="en-US" smtClean="0"/>
              <a:t>24</a:t>
            </a:fld>
            <a:endParaRPr lang="en-US"/>
          </a:p>
        </p:txBody>
      </p:sp>
    </p:spTree>
    <p:extLst>
      <p:ext uri="{BB962C8B-B14F-4D97-AF65-F5344CB8AC3E}">
        <p14:creationId xmlns:p14="http://schemas.microsoft.com/office/powerpoint/2010/main" val="921165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latin typeface="Roboto" panose="02000000000000000000" pitchFamily="2" charset="0"/>
              </a:rPr>
              <a:t>Over the last three years, working together with schools, we have been testing different approaches to teaching, learning and assessment </a:t>
            </a:r>
          </a:p>
          <a:p>
            <a:endParaRPr lang="en-AU">
              <a:effectLst/>
              <a:latin typeface="Roboto" panose="02000000000000000000" pitchFamily="2" charset="0"/>
            </a:endParaRPr>
          </a:p>
          <a:p>
            <a:r>
              <a:rPr lang="en-AU">
                <a:effectLst/>
                <a:latin typeface="Roboto" panose="02000000000000000000" pitchFamily="2" charset="0"/>
              </a:rPr>
              <a:t>Our new strategic plan is like a renewed commitment to ensuring every student can thrive – rather than just survive </a:t>
            </a:r>
          </a:p>
          <a:p>
            <a:endParaRPr lang="en-AU">
              <a:effectLst/>
              <a:latin typeface="Roboto" panose="02000000000000000000" pitchFamily="2" charset="0"/>
            </a:endParaRPr>
          </a:p>
          <a:p>
            <a:r>
              <a:rPr lang="en-AU">
                <a:effectLst/>
                <a:latin typeface="Roboto" panose="02000000000000000000" pitchFamily="2" charset="0"/>
              </a:rPr>
              <a:t>But we have also been identifying where we can better support you by unlocking what you need to deliver the best outcomes for young people  </a:t>
            </a:r>
          </a:p>
          <a:p>
            <a:endParaRPr lang="en-AU">
              <a:effectLst/>
              <a:latin typeface="Roboto" panose="02000000000000000000" pitchFamily="2" charset="0"/>
            </a:endParaRPr>
          </a:p>
          <a:p>
            <a:r>
              <a:rPr lang="en-AU">
                <a:effectLst/>
                <a:latin typeface="Roboto" panose="02000000000000000000" pitchFamily="2" charset="0"/>
              </a:rPr>
              <a:t>We have also been looking at how we can better support schools with a roadmap to enable subject renewal and the implementation of recognition</a:t>
            </a:r>
          </a:p>
          <a:p>
            <a:r>
              <a:rPr lang="en-AU">
                <a:effectLst/>
                <a:latin typeface="Roboto" panose="02000000000000000000" pitchFamily="2" charset="0"/>
              </a:rPr>
              <a:t> </a:t>
            </a:r>
          </a:p>
        </p:txBody>
      </p:sp>
      <p:sp>
        <p:nvSpPr>
          <p:cNvPr id="4" name="Slide Number Placeholder 3"/>
          <p:cNvSpPr>
            <a:spLocks noGrp="1"/>
          </p:cNvSpPr>
          <p:nvPr>
            <p:ph type="sldNum" sz="quarter" idx="5"/>
          </p:nvPr>
        </p:nvSpPr>
        <p:spPr/>
        <p:txBody>
          <a:bodyPr/>
          <a:lstStyle/>
          <a:p>
            <a:fld id="{B671FCC8-5EEB-A145-8C8D-0E4D76929FE5}" type="slidenum">
              <a:rPr lang="en-US" smtClean="0"/>
              <a:t>25</a:t>
            </a:fld>
            <a:endParaRPr lang="en-US"/>
          </a:p>
        </p:txBody>
      </p:sp>
    </p:spTree>
    <p:extLst>
      <p:ext uri="{BB962C8B-B14F-4D97-AF65-F5344CB8AC3E}">
        <p14:creationId xmlns:p14="http://schemas.microsoft.com/office/powerpoint/2010/main" val="46152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26</a:t>
            </a:fld>
            <a:endParaRPr lang="en-AU"/>
          </a:p>
        </p:txBody>
      </p:sp>
    </p:spTree>
    <p:extLst>
      <p:ext uri="{BB962C8B-B14F-4D97-AF65-F5344CB8AC3E}">
        <p14:creationId xmlns:p14="http://schemas.microsoft.com/office/powerpoint/2010/main" val="1314826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27</a:t>
            </a:fld>
            <a:endParaRPr lang="en-AU"/>
          </a:p>
        </p:txBody>
      </p:sp>
    </p:spTree>
    <p:extLst>
      <p:ext uri="{BB962C8B-B14F-4D97-AF65-F5344CB8AC3E}">
        <p14:creationId xmlns:p14="http://schemas.microsoft.com/office/powerpoint/2010/main" val="515166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example of a process, and it seems to be the most common, or most typical experience. For the purposes of showing how the assessment types connect.</a:t>
            </a:r>
          </a:p>
          <a:p>
            <a:endParaRPr lang="en-AU" dirty="0"/>
          </a:p>
          <a:p>
            <a:r>
              <a:rPr lang="en-AU" dirty="0"/>
              <a:t>Consider how the progress checks could be both formal, informal, planned, or naturally occurring. Two are demonstrated as evenly distributed for visualisation purposes, and not indicative of recommended timing.</a:t>
            </a:r>
          </a:p>
          <a:p>
            <a:endParaRPr lang="en-AU" dirty="0"/>
          </a:p>
          <a:p>
            <a:r>
              <a:rPr lang="en-AU" dirty="0"/>
              <a:t>Students start with a learning goal. And that’s usually connected to something tangible – the output of learning. It’s not necessarily something finished, which is why we call it an ‘output’, rather than an ‘outcome’. </a:t>
            </a:r>
          </a:p>
          <a:p>
            <a:r>
              <a:rPr lang="en-AU" dirty="0"/>
              <a:t>The output is valuable – we’re not formally assessing it, but it's important to exist and be present, for students to form part of the appraisal.</a:t>
            </a:r>
          </a:p>
        </p:txBody>
      </p:sp>
      <p:sp>
        <p:nvSpPr>
          <p:cNvPr id="4" name="Slide Number Placeholder 3"/>
          <p:cNvSpPr>
            <a:spLocks noGrp="1"/>
          </p:cNvSpPr>
          <p:nvPr>
            <p:ph type="sldNum" sz="quarter" idx="5"/>
          </p:nvPr>
        </p:nvSpPr>
        <p:spPr/>
        <p:txBody>
          <a:bodyPr/>
          <a:lstStyle/>
          <a:p>
            <a:fld id="{711334DC-2763-4B2C-BAFA-244B4A8943AD}" type="slidenum">
              <a:rPr lang="en-AU" smtClean="0"/>
              <a:t>28</a:t>
            </a:fld>
            <a:endParaRPr lang="en-AU"/>
          </a:p>
        </p:txBody>
      </p:sp>
    </p:spTree>
    <p:extLst>
      <p:ext uri="{BB962C8B-B14F-4D97-AF65-F5344CB8AC3E}">
        <p14:creationId xmlns:p14="http://schemas.microsoft.com/office/powerpoint/2010/main" val="2672156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408BFF87-D691-4976-B3D1-79012C82B4BC}" type="slidenum">
              <a:rPr lang="en-AU" smtClean="0"/>
              <a:t>29</a:t>
            </a:fld>
            <a:endParaRPr lang="en-AU"/>
          </a:p>
        </p:txBody>
      </p:sp>
    </p:spTree>
    <p:extLst>
      <p:ext uri="{BB962C8B-B14F-4D97-AF65-F5344CB8AC3E}">
        <p14:creationId xmlns:p14="http://schemas.microsoft.com/office/powerpoint/2010/main" val="2281167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point-in-time data is a summary of over 650 responses from teacher at curriculum forums across all subjects</a:t>
            </a:r>
          </a:p>
        </p:txBody>
      </p:sp>
      <p:sp>
        <p:nvSpPr>
          <p:cNvPr id="4" name="Slide Number Placeholder 3"/>
          <p:cNvSpPr>
            <a:spLocks noGrp="1"/>
          </p:cNvSpPr>
          <p:nvPr>
            <p:ph type="sldNum" sz="quarter" idx="5"/>
          </p:nvPr>
        </p:nvSpPr>
        <p:spPr/>
        <p:txBody>
          <a:bodyPr/>
          <a:lstStyle/>
          <a:p>
            <a:fld id="{8FBFAD2C-A823-4B2F-8DD1-5CBA1EDE54B6}" type="slidenum">
              <a:rPr lang="en-AU" smtClean="0"/>
              <a:t>30</a:t>
            </a:fld>
            <a:endParaRPr lang="en-AU"/>
          </a:p>
        </p:txBody>
      </p:sp>
    </p:spTree>
    <p:extLst>
      <p:ext uri="{BB962C8B-B14F-4D97-AF65-F5344CB8AC3E}">
        <p14:creationId xmlns:p14="http://schemas.microsoft.com/office/powerpoint/2010/main" val="1371441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31</a:t>
            </a:fld>
            <a:endParaRPr lang="en-AU"/>
          </a:p>
        </p:txBody>
      </p:sp>
    </p:spTree>
    <p:extLst>
      <p:ext uri="{BB962C8B-B14F-4D97-AF65-F5344CB8AC3E}">
        <p14:creationId xmlns:p14="http://schemas.microsoft.com/office/powerpoint/2010/main" val="2387970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Encourage your teachers to refer to the website</a:t>
            </a:r>
          </a:p>
          <a:p>
            <a:r>
              <a:rPr lang="en-AU"/>
              <a:t>We recommend starting with the subject outline prior to the workshops. </a:t>
            </a:r>
          </a:p>
          <a:p>
            <a:endParaRPr lang="en-AU"/>
          </a:p>
        </p:txBody>
      </p:sp>
      <p:sp>
        <p:nvSpPr>
          <p:cNvPr id="4" name="Slide Number Placeholder 3"/>
          <p:cNvSpPr>
            <a:spLocks noGrp="1"/>
          </p:cNvSpPr>
          <p:nvPr>
            <p:ph type="sldNum" sz="quarter" idx="5"/>
          </p:nvPr>
        </p:nvSpPr>
        <p:spPr/>
        <p:txBody>
          <a:bodyPr/>
          <a:lstStyle/>
          <a:p>
            <a:fld id="{711334DC-2763-4B2C-BAFA-244B4A8943AD}" type="slidenum">
              <a:rPr lang="en-AU" smtClean="0"/>
              <a:t>32</a:t>
            </a:fld>
            <a:endParaRPr lang="en-AU"/>
          </a:p>
        </p:txBody>
      </p:sp>
    </p:spTree>
    <p:extLst>
      <p:ext uri="{BB962C8B-B14F-4D97-AF65-F5344CB8AC3E}">
        <p14:creationId xmlns:p14="http://schemas.microsoft.com/office/powerpoint/2010/main" val="207224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dirty="0">
              <a:solidFill>
                <a:srgbClr val="000000"/>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j-lt"/>
            </a:endParaRPr>
          </a:p>
          <a:p>
            <a:pPr marL="228600" indent="-228600">
              <a:buAutoNum type="arabicParenR"/>
            </a:pPr>
            <a:endParaRPr lang="en-US" sz="1100" dirty="0"/>
          </a:p>
        </p:txBody>
      </p:sp>
      <p:sp>
        <p:nvSpPr>
          <p:cNvPr id="4" name="Slide Number Placeholder 3"/>
          <p:cNvSpPr>
            <a:spLocks noGrp="1"/>
          </p:cNvSpPr>
          <p:nvPr>
            <p:ph type="sldNum" sz="quarter" idx="5"/>
          </p:nvPr>
        </p:nvSpPr>
        <p:spPr/>
        <p:txBody>
          <a:bodyPr/>
          <a:lstStyle/>
          <a:p>
            <a:fld id="{C7AA23B7-318B-4D8A-8C1D-86C2C594F9DD}" type="slidenum">
              <a:rPr lang="en-AU" smtClean="0"/>
              <a:t>3</a:t>
            </a:fld>
            <a:endParaRPr lang="en-AU"/>
          </a:p>
        </p:txBody>
      </p:sp>
    </p:spTree>
    <p:extLst>
      <p:ext uri="{BB962C8B-B14F-4D97-AF65-F5344CB8AC3E}">
        <p14:creationId xmlns:p14="http://schemas.microsoft.com/office/powerpoint/2010/main" val="2485560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34</a:t>
            </a:fld>
            <a:endParaRPr lang="en-AU"/>
          </a:p>
        </p:txBody>
      </p:sp>
    </p:spTree>
    <p:extLst>
      <p:ext uri="{BB962C8B-B14F-4D97-AF65-F5344CB8AC3E}">
        <p14:creationId xmlns:p14="http://schemas.microsoft.com/office/powerpoint/2010/main" val="3505075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Schools have allocated AIF classes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new to teaching SACE – including new to teaching or those whose experience is in middle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with and without RP experience – some schools saying mixing the faculty brought new ideas and approaches as well as experience to the faculty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teachers in leadership positions,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and teachers from across faculties or a range of subject matter expertise</a:t>
            </a:r>
          </a:p>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35</a:t>
            </a:fld>
            <a:endParaRPr lang="en-AU"/>
          </a:p>
        </p:txBody>
      </p:sp>
    </p:spTree>
    <p:extLst>
      <p:ext uri="{BB962C8B-B14F-4D97-AF65-F5344CB8AC3E}">
        <p14:creationId xmlns:p14="http://schemas.microsoft.com/office/powerpoint/2010/main" val="1904578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US" dirty="0"/>
          </a:p>
        </p:txBody>
      </p:sp>
      <p:sp>
        <p:nvSpPr>
          <p:cNvPr id="4" name="Slide Number Placeholder 3"/>
          <p:cNvSpPr>
            <a:spLocks noGrp="1"/>
          </p:cNvSpPr>
          <p:nvPr>
            <p:ph type="sldNum" sz="quarter" idx="5"/>
          </p:nvPr>
        </p:nvSpPr>
        <p:spPr/>
        <p:txBody>
          <a:bodyPr/>
          <a:lstStyle/>
          <a:p>
            <a:fld id="{711334DC-2763-4B2C-BAFA-244B4A8943AD}" type="slidenum">
              <a:rPr lang="en-AU" smtClean="0"/>
              <a:t>36</a:t>
            </a:fld>
            <a:endParaRPr lang="en-AU"/>
          </a:p>
        </p:txBody>
      </p:sp>
    </p:spTree>
    <p:extLst>
      <p:ext uri="{BB962C8B-B14F-4D97-AF65-F5344CB8AC3E}">
        <p14:creationId xmlns:p14="http://schemas.microsoft.com/office/powerpoint/2010/main" val="4154824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37</a:t>
            </a:fld>
            <a:endParaRPr lang="en-AU"/>
          </a:p>
        </p:txBody>
      </p:sp>
    </p:spTree>
    <p:extLst>
      <p:ext uri="{BB962C8B-B14F-4D97-AF65-F5344CB8AC3E}">
        <p14:creationId xmlns:p14="http://schemas.microsoft.com/office/powerpoint/2010/main" val="3584156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11334DC-2763-4B2C-BAFA-244B4A8943AD}" type="slidenum">
              <a:rPr lang="en-AU" smtClean="0"/>
              <a:t>38</a:t>
            </a:fld>
            <a:endParaRPr lang="en-AU"/>
          </a:p>
        </p:txBody>
      </p:sp>
    </p:spTree>
    <p:extLst>
      <p:ext uri="{BB962C8B-B14F-4D97-AF65-F5344CB8AC3E}">
        <p14:creationId xmlns:p14="http://schemas.microsoft.com/office/powerpoint/2010/main" val="2548563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endParaRPr lang="en-AU" dirty="0"/>
          </a:p>
        </p:txBody>
      </p:sp>
      <p:sp>
        <p:nvSpPr>
          <p:cNvPr id="4" name="Slide Number Placeholder 3"/>
          <p:cNvSpPr>
            <a:spLocks noGrp="1"/>
          </p:cNvSpPr>
          <p:nvPr>
            <p:ph type="sldNum" sz="quarter" idx="5"/>
          </p:nvPr>
        </p:nvSpPr>
        <p:spPr/>
        <p:txBody>
          <a:bodyPr/>
          <a:lstStyle/>
          <a:p>
            <a:fld id="{8FBFAD2C-A823-4B2F-8DD1-5CBA1EDE54B6}" type="slidenum">
              <a:rPr lang="en-AU" smtClean="0"/>
              <a:t>39</a:t>
            </a:fld>
            <a:endParaRPr lang="en-AU"/>
          </a:p>
        </p:txBody>
      </p:sp>
    </p:spTree>
    <p:extLst>
      <p:ext uri="{BB962C8B-B14F-4D97-AF65-F5344CB8AC3E}">
        <p14:creationId xmlns:p14="http://schemas.microsoft.com/office/powerpoint/2010/main" val="1368984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334DC-2763-4B2C-BAFA-244B4A8943AD}" type="slidenum">
              <a:rPr lang="en-AU" smtClean="0"/>
              <a:t>40</a:t>
            </a:fld>
            <a:endParaRPr lang="en-AU"/>
          </a:p>
        </p:txBody>
      </p:sp>
    </p:spTree>
    <p:extLst>
      <p:ext uri="{BB962C8B-B14F-4D97-AF65-F5344CB8AC3E}">
        <p14:creationId xmlns:p14="http://schemas.microsoft.com/office/powerpoint/2010/main" val="1406834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1334DC-2763-4B2C-BAFA-244B4A8943AD}" type="slidenum">
              <a:rPr lang="en-AU" smtClean="0"/>
              <a:t>41</a:t>
            </a:fld>
            <a:endParaRPr lang="en-AU"/>
          </a:p>
        </p:txBody>
      </p:sp>
    </p:spTree>
    <p:extLst>
      <p:ext uri="{BB962C8B-B14F-4D97-AF65-F5344CB8AC3E}">
        <p14:creationId xmlns:p14="http://schemas.microsoft.com/office/powerpoint/2010/main" val="157346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11334DC-2763-4B2C-BAFA-244B4A8943AD}" type="slidenum">
              <a:rPr lang="en-AU" smtClean="0"/>
              <a:t>4</a:t>
            </a:fld>
            <a:endParaRPr lang="en-AU"/>
          </a:p>
        </p:txBody>
      </p:sp>
    </p:spTree>
    <p:extLst>
      <p:ext uri="{BB962C8B-B14F-4D97-AF65-F5344CB8AC3E}">
        <p14:creationId xmlns:p14="http://schemas.microsoft.com/office/powerpoint/2010/main" val="257076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AU" sz="1200" kern="1200" dirty="0">
                <a:solidFill>
                  <a:srgbClr val="000000"/>
                </a:solidFill>
                <a:effectLst/>
                <a:latin typeface="Roboto Light"/>
                <a:ea typeface="Tahoma"/>
                <a:cs typeface="Roboto Light"/>
              </a:rPr>
              <a:t>From some history, over the past few years the SACE has been exploring and responding to the significant educational reviews and reports, in order to meet the rising need of providing education to students for a changing world. </a:t>
            </a:r>
            <a:r>
              <a:rPr lang="en-AU" dirty="0">
                <a:solidFill>
                  <a:srgbClr val="000000"/>
                </a:solidFill>
                <a:latin typeface="Roboto Light"/>
                <a:ea typeface="Tahoma"/>
                <a:cs typeface="Roboto Light"/>
              </a:rPr>
              <a:t>The biggest one being the </a:t>
            </a:r>
            <a:r>
              <a:rPr lang="en-AU" b="1" dirty="0">
                <a:solidFill>
                  <a:srgbClr val="000000"/>
                </a:solidFill>
                <a:latin typeface="Roboto Light"/>
                <a:ea typeface="Tahoma"/>
                <a:cs typeface="Roboto Light"/>
              </a:rPr>
              <a:t>SACE Stage 2 review </a:t>
            </a:r>
            <a:r>
              <a:rPr lang="en-AU" dirty="0">
                <a:solidFill>
                  <a:srgbClr val="000000"/>
                </a:solidFill>
                <a:latin typeface="Roboto Light"/>
                <a:ea typeface="Tahoma"/>
                <a:cs typeface="Roboto Light"/>
              </a:rPr>
              <a:t>, which recommended a complete </a:t>
            </a:r>
            <a:r>
              <a:rPr lang="en-AU" dirty="0" err="1">
                <a:solidFill>
                  <a:srgbClr val="000000"/>
                </a:solidFill>
                <a:latin typeface="Roboto Light"/>
                <a:ea typeface="Tahoma"/>
                <a:cs typeface="Roboto Light"/>
              </a:rPr>
              <a:t>revitilisation</a:t>
            </a:r>
            <a:r>
              <a:rPr lang="en-AU" dirty="0">
                <a:solidFill>
                  <a:srgbClr val="000000"/>
                </a:solidFill>
                <a:latin typeface="Roboto Light"/>
                <a:ea typeface="Tahoma"/>
                <a:cs typeface="Roboto Light"/>
              </a:rPr>
              <a:t> of the PLP and RP aspects of the SACE. It asked to consider how the compulsory aspects of our certification were providing the opportunities for students to thrive in a succeed in a world that is rapidly changing.</a:t>
            </a:r>
            <a:endParaRPr lang="en-AU" sz="1200" kern="1200" dirty="0">
              <a:solidFill>
                <a:srgbClr val="000000"/>
              </a:solidFill>
              <a:effectLst/>
              <a:latin typeface="Roboto Light"/>
              <a:ea typeface="Tahoma"/>
              <a:cs typeface="Roboto Light"/>
            </a:endParaRPr>
          </a:p>
          <a:p>
            <a:pPr>
              <a:tabLst>
                <a:tab pos="457200" algn="l"/>
              </a:tabLst>
            </a:pPr>
            <a:r>
              <a:rPr lang="en-AU" dirty="0">
                <a:latin typeface="Roboto Light"/>
                <a:ea typeface="Tahoma"/>
                <a:cs typeface="Roboto Light"/>
              </a:rPr>
              <a:t>Our other drivers were saying very similar things, such as</a:t>
            </a:r>
          </a:p>
          <a:p>
            <a:pPr>
              <a:tabLst>
                <a:tab pos="457200" algn="l"/>
              </a:tabLst>
            </a:pPr>
            <a:endParaRPr lang="en-US" b="1" dirty="0">
              <a:ea typeface="Calibri"/>
              <a:cs typeface="Calibri"/>
            </a:endParaRPr>
          </a:p>
          <a:p>
            <a:r>
              <a:rPr lang="en-US" dirty="0"/>
              <a:t>2 </a:t>
            </a:r>
            <a:r>
              <a:rPr lang="en-US" b="1" dirty="0" err="1"/>
              <a:t>Shergold</a:t>
            </a:r>
            <a:r>
              <a:rPr lang="en-US" b="1" dirty="0"/>
              <a:t> Review </a:t>
            </a:r>
            <a:r>
              <a:rPr lang="en-US" dirty="0"/>
              <a:t>- particularly Recommendation 4 on pages 47-54 in which the SACE is referenced in regards to a Learner Profile) and Recommendation 16 on pages 49-54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b="1" dirty="0"/>
              <a:t>OECD Education 2030 </a:t>
            </a:r>
            <a:r>
              <a:rPr lang="en-US" dirty="0"/>
              <a:t>– particularly pages 3 – 7, which references the capabilities students need in the future</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4 </a:t>
            </a:r>
            <a:r>
              <a:rPr lang="en-US" b="1" dirty="0"/>
              <a:t>Alice Springs (</a:t>
            </a:r>
            <a:r>
              <a:rPr lang="en-US" b="1" dirty="0" err="1"/>
              <a:t>Mparntwe</a:t>
            </a:r>
            <a:r>
              <a:rPr lang="en-US" b="1" dirty="0"/>
              <a:t>) Education Declaration </a:t>
            </a:r>
            <a:r>
              <a:rPr lang="en-US" dirty="0"/>
              <a:t>- particularly pages 4 – 6 and 14-15 – to start thinking about the global goals for students in the future</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t>
            </a:r>
            <a:r>
              <a:rPr lang="en-US" b="1" dirty="0"/>
              <a:t>Education for Human Flourishing </a:t>
            </a:r>
            <a:r>
              <a:rPr lang="en-US" dirty="0"/>
              <a:t>is a deeper read on reframing the purpose of education</a:t>
            </a:r>
            <a:endParaRPr lang="en-US" dirty="0">
              <a:ea typeface="Calibri"/>
              <a:cs typeface="Calibri"/>
            </a:endParaRPr>
          </a:p>
          <a:p>
            <a:pPr>
              <a:tabLst>
                <a:tab pos="457200" algn="l"/>
              </a:tabLst>
            </a:pPr>
            <a:r>
              <a:rPr lang="en-AU" sz="1200" kern="1200" dirty="0">
                <a:solidFill>
                  <a:srgbClr val="000000"/>
                </a:solidFill>
                <a:effectLst/>
                <a:latin typeface="Roboto Light"/>
                <a:ea typeface="Tahoma"/>
                <a:cs typeface="Roboto Light"/>
              </a:rPr>
              <a:t>the SACE Board has worked with schools to reshape curriculum and assessment with the aim of enabling every student to thrive.</a:t>
            </a:r>
            <a:r>
              <a:rPr lang="en-AU" dirty="0">
                <a:solidFill>
                  <a:srgbClr val="000000"/>
                </a:solidFill>
                <a:latin typeface="Roboto Light"/>
                <a:ea typeface="Tahoma"/>
                <a:cs typeface="Roboto Light"/>
              </a:rPr>
              <a:t> </a:t>
            </a:r>
            <a:endParaRPr lang="en-AU" sz="1200" kern="1200" dirty="0">
              <a:solidFill>
                <a:srgbClr val="000000"/>
              </a:solidFill>
              <a:effectLst/>
              <a:latin typeface="Roboto Light"/>
              <a:ea typeface="Tahoma"/>
              <a:cs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fld id="{8FBFAD2C-A823-4B2F-8DD1-5CBA1EDE54B6}" type="slidenum">
              <a:rPr lang="en-AU" smtClean="0"/>
              <a:t>6</a:t>
            </a:fld>
            <a:endParaRPr lang="en-AU"/>
          </a:p>
        </p:txBody>
      </p:sp>
    </p:spTree>
    <p:extLst>
      <p:ext uri="{BB962C8B-B14F-4D97-AF65-F5344CB8AC3E}">
        <p14:creationId xmlns:p14="http://schemas.microsoft.com/office/powerpoint/2010/main" val="417515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b="0" i="0" dirty="0">
                <a:effectLst/>
                <a:latin typeface="Calibri" panose="020F0502020204030204" pitchFamily="34" charset="0"/>
                <a:cs typeface="Calibri"/>
              </a:rPr>
            </a:br>
            <a:r>
              <a:rPr lang="en-US" b="0" i="0" dirty="0">
                <a:solidFill>
                  <a:srgbClr val="444444"/>
                </a:solidFill>
                <a:effectLst/>
                <a:latin typeface="Calibri"/>
                <a:ea typeface="Calibri"/>
                <a:cs typeface="Calibri"/>
              </a:rPr>
              <a:t>​</a:t>
            </a:r>
          </a:p>
          <a:p>
            <a:pPr algn="l" rtl="0" fontAlgn="base"/>
            <a:r>
              <a:rPr lang="en-US" b="0" i="0" dirty="0">
                <a:solidFill>
                  <a:srgbClr val="444444"/>
                </a:solidFill>
                <a:effectLst/>
                <a:latin typeface="Calibri"/>
                <a:ea typeface="Calibri"/>
                <a:cs typeface="Calibri"/>
              </a:rPr>
              <a:t>​</a:t>
            </a:r>
          </a:p>
          <a:p>
            <a:endParaRPr lang="en-AU" dirty="0"/>
          </a:p>
        </p:txBody>
      </p:sp>
      <p:sp>
        <p:nvSpPr>
          <p:cNvPr id="4" name="Slide Number Placeholder 3"/>
          <p:cNvSpPr>
            <a:spLocks noGrp="1"/>
          </p:cNvSpPr>
          <p:nvPr>
            <p:ph type="sldNum" sz="quarter" idx="5"/>
          </p:nvPr>
        </p:nvSpPr>
        <p:spPr/>
        <p:txBody>
          <a:bodyPr/>
          <a:lstStyle/>
          <a:p>
            <a:fld id="{8FBFAD2C-A823-4B2F-8DD1-5CBA1EDE54B6}" type="slidenum">
              <a:rPr lang="en-AU" smtClean="0"/>
              <a:t>7</a:t>
            </a:fld>
            <a:endParaRPr lang="en-AU"/>
          </a:p>
        </p:txBody>
      </p:sp>
    </p:spTree>
    <p:extLst>
      <p:ext uri="{BB962C8B-B14F-4D97-AF65-F5344CB8AC3E}">
        <p14:creationId xmlns:p14="http://schemas.microsoft.com/office/powerpoint/2010/main" val="205075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p:txBody>
      </p:sp>
      <p:sp>
        <p:nvSpPr>
          <p:cNvPr id="4" name="Slide Number Placeholder 3"/>
          <p:cNvSpPr>
            <a:spLocks noGrp="1"/>
          </p:cNvSpPr>
          <p:nvPr>
            <p:ph type="sldNum" sz="quarter" idx="5"/>
          </p:nvPr>
        </p:nvSpPr>
        <p:spPr/>
        <p:txBody>
          <a:bodyPr/>
          <a:lstStyle/>
          <a:p>
            <a:fld id="{408BFF87-D691-4976-B3D1-79012C82B4BC}" type="slidenum">
              <a:rPr lang="en-AU" smtClean="0"/>
              <a:t>8</a:t>
            </a:fld>
            <a:endParaRPr lang="en-AU"/>
          </a:p>
        </p:txBody>
      </p:sp>
    </p:spTree>
    <p:extLst>
      <p:ext uri="{BB962C8B-B14F-4D97-AF65-F5344CB8AC3E}">
        <p14:creationId xmlns:p14="http://schemas.microsoft.com/office/powerpoint/2010/main" val="223962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BFF87-D691-4976-B3D1-79012C82B4BC}" type="slidenum">
              <a:rPr lang="en-AU" smtClean="0"/>
              <a:t>9</a:t>
            </a:fld>
            <a:endParaRPr lang="en-AU"/>
          </a:p>
        </p:txBody>
      </p:sp>
    </p:spTree>
    <p:extLst>
      <p:ext uri="{BB962C8B-B14F-4D97-AF65-F5344CB8AC3E}">
        <p14:creationId xmlns:p14="http://schemas.microsoft.com/office/powerpoint/2010/main" val="184091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82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0900-68C9-B380-06DD-3BD848621C05}"/>
              </a:ext>
            </a:extLst>
          </p:cNvPr>
          <p:cNvSpPr>
            <a:spLocks noGrp="1"/>
          </p:cNvSpPr>
          <p:nvPr>
            <p:ph type="ctrTitle"/>
          </p:nvPr>
        </p:nvSpPr>
        <p:spPr>
          <a:xfrm>
            <a:off x="1524000" y="1122363"/>
            <a:ext cx="9144000" cy="2387600"/>
          </a:xfrm>
        </p:spPr>
        <p:txBody>
          <a:bodyPr anchor="b"/>
          <a:lstStyle>
            <a:lvl1pPr algn="ctr">
              <a:defRPr sz="6000">
                <a:solidFill>
                  <a:srgbClr val="83B73D"/>
                </a:solidFil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AU"/>
          </a:p>
        </p:txBody>
      </p:sp>
      <p:sp>
        <p:nvSpPr>
          <p:cNvPr id="3" name="Subtitle 2">
            <a:extLst>
              <a:ext uri="{FF2B5EF4-FFF2-40B4-BE49-F238E27FC236}">
                <a16:creationId xmlns:a16="http://schemas.microsoft.com/office/drawing/2014/main" id="{4492C51C-092E-D2BB-4DB0-F3B826E6E728}"/>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94444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EC70-4A82-93A3-CA87-552C15B9AE5C}"/>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Tree>
    <p:extLst>
      <p:ext uri="{BB962C8B-B14F-4D97-AF65-F5344CB8AC3E}">
        <p14:creationId xmlns:p14="http://schemas.microsoft.com/office/powerpoint/2010/main" val="98803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57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6AD4-E320-C066-CABC-1D1ED9AEF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9DEDC1F-C93E-06E8-709F-D1A0AA9DA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24DB1EB-E36D-6102-2FDD-E7D048C40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9BFA0-550A-DF4F-876F-E5AF1009FA93}"/>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5/07/2024</a:t>
            </a:fld>
            <a:endParaRPr lang="en-AU"/>
          </a:p>
        </p:txBody>
      </p:sp>
      <p:sp>
        <p:nvSpPr>
          <p:cNvPr id="6" name="Footer Placeholder 5">
            <a:extLst>
              <a:ext uri="{FF2B5EF4-FFF2-40B4-BE49-F238E27FC236}">
                <a16:creationId xmlns:a16="http://schemas.microsoft.com/office/drawing/2014/main" id="{00334305-339F-A20E-E12A-123A811F51BE}"/>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138B30F5-BFAE-987B-274C-8B2AC57EFD40}"/>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92390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265F-56C7-6AC6-060B-96E876A60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A7C1BB-5662-2AA8-EA96-B96DBF7EC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9EDC1062-BBF0-F72E-7A31-756700E19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F6225-42E3-9D34-5F30-B62E2B61F658}"/>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5/07/2024</a:t>
            </a:fld>
            <a:endParaRPr lang="en-AU"/>
          </a:p>
        </p:txBody>
      </p:sp>
      <p:sp>
        <p:nvSpPr>
          <p:cNvPr id="6" name="Footer Placeholder 5">
            <a:extLst>
              <a:ext uri="{FF2B5EF4-FFF2-40B4-BE49-F238E27FC236}">
                <a16:creationId xmlns:a16="http://schemas.microsoft.com/office/drawing/2014/main" id="{04F215FC-4E61-41AB-41E2-918C6308BC5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A80BE9F3-DCFA-6A6A-7830-A06214026E24}"/>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1265473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1A5D-DD40-B42A-1D2A-51F6594E8A6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FE686EC-8BFD-D0FD-1EB5-191CC69B7D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6AB59E2-B290-B8CC-F997-DDEAD931C0DC}"/>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5/07/2024</a:t>
            </a:fld>
            <a:endParaRPr lang="en-AU"/>
          </a:p>
        </p:txBody>
      </p:sp>
      <p:sp>
        <p:nvSpPr>
          <p:cNvPr id="5" name="Footer Placeholder 4">
            <a:extLst>
              <a:ext uri="{FF2B5EF4-FFF2-40B4-BE49-F238E27FC236}">
                <a16:creationId xmlns:a16="http://schemas.microsoft.com/office/drawing/2014/main" id="{EF4B526E-5841-509F-7E50-B264FA580E3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70711BD2-E6E7-377B-BE19-2EDEA5D56B97}"/>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3860619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950946-6FF6-561E-5E40-9894A500BB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94CF4AF-B51B-7D1C-140C-140441EEB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20E72B-5F4C-343E-58C6-EBE2C9532BEB}"/>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5/07/2024</a:t>
            </a:fld>
            <a:endParaRPr lang="en-AU"/>
          </a:p>
        </p:txBody>
      </p:sp>
      <p:sp>
        <p:nvSpPr>
          <p:cNvPr id="5" name="Footer Placeholder 4">
            <a:extLst>
              <a:ext uri="{FF2B5EF4-FFF2-40B4-BE49-F238E27FC236}">
                <a16:creationId xmlns:a16="http://schemas.microsoft.com/office/drawing/2014/main" id="{B93569E2-E19E-9501-4A97-EB1FC0FF9E3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B9997EBA-6667-106F-676C-1F1FDF53A378}"/>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2662451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CE Blank">
    <p:spTree>
      <p:nvGrpSpPr>
        <p:cNvPr id="1" name=""/>
        <p:cNvGrpSpPr/>
        <p:nvPr/>
      </p:nvGrpSpPr>
      <p:grpSpPr>
        <a:xfrm>
          <a:off x="0" y="0"/>
          <a:ext cx="0" cy="0"/>
          <a:chOff x="0" y="0"/>
          <a:chExt cx="0" cy="0"/>
        </a:xfrm>
      </p:grpSpPr>
      <p:pic>
        <p:nvPicPr>
          <p:cNvPr id="6" name="Picture 5" descr="A drawing of a person&#10;&#10;Description automatically generated">
            <a:extLst>
              <a:ext uri="{FF2B5EF4-FFF2-40B4-BE49-F238E27FC236}">
                <a16:creationId xmlns:a16="http://schemas.microsoft.com/office/drawing/2014/main" id="{3786EC69-BDF7-4431-B123-FBB9A0123AE2}"/>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584" y="5667246"/>
            <a:ext cx="2594491" cy="866284"/>
          </a:xfrm>
          <a:prstGeom prst="rect">
            <a:avLst/>
          </a:prstGeom>
        </p:spPr>
      </p:pic>
    </p:spTree>
    <p:extLst>
      <p:ext uri="{BB962C8B-B14F-4D97-AF65-F5344CB8AC3E}">
        <p14:creationId xmlns:p14="http://schemas.microsoft.com/office/powerpoint/2010/main" val="108862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2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539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9DAE-CF92-CA9D-C656-0A8230EA07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0908B4C-EDE5-C9CC-9435-43826174B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B60A122-6BD3-A73A-C393-F87DD5F1011D}"/>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5" name="Footer Placeholder 4">
            <a:extLst>
              <a:ext uri="{FF2B5EF4-FFF2-40B4-BE49-F238E27FC236}">
                <a16:creationId xmlns:a16="http://schemas.microsoft.com/office/drawing/2014/main" id="{4AB66CDB-57C9-72C5-848E-2BDD8A5ED6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585E994-820B-27F5-8E9D-29839230206A}"/>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291477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001B-8A19-5029-30F5-B77FE4D80C17}"/>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C021136-4F0B-2AAD-B220-0FFD3D4A6C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98511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841E-9BB4-3ACE-B933-B43B14C3963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30CC424-CD44-265D-C788-05AFAD45EB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2077C5-A69B-A9DE-EB11-3A3947D052EE}"/>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5" name="Footer Placeholder 4">
            <a:extLst>
              <a:ext uri="{FF2B5EF4-FFF2-40B4-BE49-F238E27FC236}">
                <a16:creationId xmlns:a16="http://schemas.microsoft.com/office/drawing/2014/main" id="{A916E90D-F9EB-DEF4-29B8-4487365D10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7E25490-7DA2-9D82-B4A9-047544422A15}"/>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1350473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04E6-3987-7B25-3795-EA80592E78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E94A757-9AB1-2544-093E-3978FB474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CFE63-2674-2B35-D240-B7AA08990272}"/>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5" name="Footer Placeholder 4">
            <a:extLst>
              <a:ext uri="{FF2B5EF4-FFF2-40B4-BE49-F238E27FC236}">
                <a16:creationId xmlns:a16="http://schemas.microsoft.com/office/drawing/2014/main" id="{563A7441-127F-6DE7-DB62-E3E2C917D26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6FBF9E9-8BB0-669A-D913-C63C5364EA66}"/>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136476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6E9E-E334-850B-6D09-3C7D0533F53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754FA0-FE49-8EA7-0BEE-640FCB6237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0074738-829B-32DE-6D53-32F16B6DDE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27361A2-8428-F0BE-3BFD-D72E269DDCC8}"/>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6" name="Footer Placeholder 5">
            <a:extLst>
              <a:ext uri="{FF2B5EF4-FFF2-40B4-BE49-F238E27FC236}">
                <a16:creationId xmlns:a16="http://schemas.microsoft.com/office/drawing/2014/main" id="{192ACAE0-7AB1-A0D3-A5E4-29058A3A53B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F65390C-AC12-0763-B36B-B6D8C2A0CC49}"/>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3361376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3BA4-0E4D-871A-BA2A-3844B18595F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2AA2A1F-1487-A298-E0E5-4B31F2230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C307B2-4D0C-B4D1-4E2D-2D277607AB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10326EB-766B-5207-C7BB-1D671992E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E9A7FC-5BB4-B223-A606-042AB02BFF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A4463CA-04F5-8159-0BCD-1C473417EA62}"/>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8" name="Footer Placeholder 7">
            <a:extLst>
              <a:ext uri="{FF2B5EF4-FFF2-40B4-BE49-F238E27FC236}">
                <a16:creationId xmlns:a16="http://schemas.microsoft.com/office/drawing/2014/main" id="{796EBCA6-0061-B041-6528-0D1A577D5D3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D401941-3E74-14E6-FDB3-F56805827F88}"/>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1399580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B7DF-352E-B026-AB40-CE6A8A872E6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96ADC4F-C0B4-269B-F998-BD15EB7C0568}"/>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4" name="Footer Placeholder 3">
            <a:extLst>
              <a:ext uri="{FF2B5EF4-FFF2-40B4-BE49-F238E27FC236}">
                <a16:creationId xmlns:a16="http://schemas.microsoft.com/office/drawing/2014/main" id="{A989CF48-8F3D-9E76-F227-6ED82840274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2E79354-4DF7-FC74-DD28-F8278989FE6C}"/>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4222774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B1934-AF8B-6F4B-14A4-F92FD5589918}"/>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3" name="Footer Placeholder 2">
            <a:extLst>
              <a:ext uri="{FF2B5EF4-FFF2-40B4-BE49-F238E27FC236}">
                <a16:creationId xmlns:a16="http://schemas.microsoft.com/office/drawing/2014/main" id="{5E07AE9F-EB7F-7479-3AB7-FF2EA07E549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29D1A98-0329-2AAC-7ECA-D2A123660698}"/>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147741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9D51-8FCF-337B-ABB8-764514FD5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9A53ED2-2785-1CAB-52D1-ED1FAB3BF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5269749-0690-9103-EC9F-135762950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E31D02-778C-31B7-23AA-30ADB9548F47}"/>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6" name="Footer Placeholder 5">
            <a:extLst>
              <a:ext uri="{FF2B5EF4-FFF2-40B4-BE49-F238E27FC236}">
                <a16:creationId xmlns:a16="http://schemas.microsoft.com/office/drawing/2014/main" id="{E75F0184-92F2-D6EC-9CF1-0EC4801E8EF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89AC344-2070-D6C9-3537-D9C171E18526}"/>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2756425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F88B-1300-E139-4EB7-73A657C35B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E9EB44D-1A2D-E42C-5248-E04667D1A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AEDEC1D-94D3-F493-458E-1767FD354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76DC4-B243-734C-89AE-6EA881B8E0DA}"/>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6" name="Footer Placeholder 5">
            <a:extLst>
              <a:ext uri="{FF2B5EF4-FFF2-40B4-BE49-F238E27FC236}">
                <a16:creationId xmlns:a16="http://schemas.microsoft.com/office/drawing/2014/main" id="{5681A576-574E-FDE5-E41B-21B25383E92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8E2F843-14FA-038C-FE22-BCC8051B28E8}"/>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751411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934C-6FFE-0C0D-BDF8-551FC039401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0BCEA42-49F1-824E-BB51-2B6C745DC3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AA9016-51C4-69D4-CC5E-C9DE3C66F477}"/>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5" name="Footer Placeholder 4">
            <a:extLst>
              <a:ext uri="{FF2B5EF4-FFF2-40B4-BE49-F238E27FC236}">
                <a16:creationId xmlns:a16="http://schemas.microsoft.com/office/drawing/2014/main" id="{725D8B35-A5CD-578E-ED6C-C222A612F9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A0FAAF-C49E-15E8-B2E8-B131E6DCFE57}"/>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793914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98834-1D87-777E-1479-F80FF5E771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E048E4D-039A-C7A1-ED94-D6EE83C87D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1353BA-1873-BE9E-4CF4-62A1EDD6CB78}"/>
              </a:ext>
            </a:extLst>
          </p:cNvPr>
          <p:cNvSpPr>
            <a:spLocks noGrp="1"/>
          </p:cNvSpPr>
          <p:nvPr>
            <p:ph type="dt" sz="half" idx="10"/>
          </p:nvPr>
        </p:nvSpPr>
        <p:spPr/>
        <p:txBody>
          <a:bodyPr/>
          <a:lstStyle/>
          <a:p>
            <a:fld id="{E0C8B16E-DC3D-4C53-AEBE-1FE7DDFF3534}" type="datetimeFigureOut">
              <a:rPr lang="en-AU" smtClean="0"/>
              <a:t>5/07/2024</a:t>
            </a:fld>
            <a:endParaRPr lang="en-AU"/>
          </a:p>
        </p:txBody>
      </p:sp>
      <p:sp>
        <p:nvSpPr>
          <p:cNvPr id="5" name="Footer Placeholder 4">
            <a:extLst>
              <a:ext uri="{FF2B5EF4-FFF2-40B4-BE49-F238E27FC236}">
                <a16:creationId xmlns:a16="http://schemas.microsoft.com/office/drawing/2014/main" id="{662D8CC6-02E2-4D89-F7F0-223BCBD413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E51B1D-97FE-FD9E-1437-3537E277BB02}"/>
              </a:ext>
            </a:extLst>
          </p:cNvPr>
          <p:cNvSpPr>
            <a:spLocks noGrp="1"/>
          </p:cNvSpPr>
          <p:nvPr>
            <p:ph type="sldNum" sz="quarter" idx="12"/>
          </p:nvPr>
        </p:nvSpPr>
        <p:spPr/>
        <p:txBody>
          <a:bodyPr/>
          <a:lstStyle/>
          <a:p>
            <a:fld id="{D079A672-883D-4C38-8469-F25497B2A45D}" type="slidenum">
              <a:rPr lang="en-AU" smtClean="0"/>
              <a:t>‹#›</a:t>
            </a:fld>
            <a:endParaRPr lang="en-AU"/>
          </a:p>
        </p:txBody>
      </p:sp>
    </p:spTree>
    <p:extLst>
      <p:ext uri="{BB962C8B-B14F-4D97-AF65-F5344CB8AC3E}">
        <p14:creationId xmlns:p14="http://schemas.microsoft.com/office/powerpoint/2010/main" val="275009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21136-4F0B-2AAD-B220-0FFD3D4A6C50}"/>
              </a:ext>
            </a:extLst>
          </p:cNvPr>
          <p:cNvSpPr>
            <a:spLocks noGrp="1"/>
          </p:cNvSpPr>
          <p:nvPr>
            <p:ph idx="1"/>
          </p:nvPr>
        </p:nvSpPr>
        <p:spPr>
          <a:xfrm>
            <a:off x="4980070" y="365125"/>
            <a:ext cx="597408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object 16">
            <a:extLst>
              <a:ext uri="{FF2B5EF4-FFF2-40B4-BE49-F238E27FC236}">
                <a16:creationId xmlns:a16="http://schemas.microsoft.com/office/drawing/2014/main" id="{7E6ECE9A-C32E-C634-887F-507AB6D51F7C}"/>
              </a:ext>
            </a:extLst>
          </p:cNvPr>
          <p:cNvSpPr/>
          <p:nvPr userDrawn="1"/>
        </p:nvSpPr>
        <p:spPr>
          <a:xfrm>
            <a:off x="398949" y="365125"/>
            <a:ext cx="4068339" cy="115016"/>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3B73D"/>
          </a:solidFill>
        </p:spPr>
        <p:txBody>
          <a:bodyPr wrap="square" lIns="0" tIns="0" rIns="0" bIns="0" rtlCol="0"/>
          <a:lstStyle/>
          <a:p>
            <a:endParaRPr/>
          </a:p>
        </p:txBody>
      </p:sp>
      <p:sp>
        <p:nvSpPr>
          <p:cNvPr id="5" name="object 17">
            <a:extLst>
              <a:ext uri="{FF2B5EF4-FFF2-40B4-BE49-F238E27FC236}">
                <a16:creationId xmlns:a16="http://schemas.microsoft.com/office/drawing/2014/main" id="{4064DBB3-9C01-17C9-86D3-B6036130E2F8}"/>
              </a:ext>
            </a:extLst>
          </p:cNvPr>
          <p:cNvSpPr/>
          <p:nvPr userDrawn="1"/>
        </p:nvSpPr>
        <p:spPr>
          <a:xfrm>
            <a:off x="389009" y="4589507"/>
            <a:ext cx="4068339" cy="689748"/>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0B740"/>
          </a:solidFill>
        </p:spPr>
        <p:txBody>
          <a:bodyPr wrap="square" lIns="0" tIns="0" rIns="0" bIns="0" rtlCol="0"/>
          <a:lstStyle/>
          <a:p>
            <a:endParaRPr/>
          </a:p>
        </p:txBody>
      </p:sp>
      <p:sp>
        <p:nvSpPr>
          <p:cNvPr id="9" name="Content Placeholder 8">
            <a:extLst>
              <a:ext uri="{FF2B5EF4-FFF2-40B4-BE49-F238E27FC236}">
                <a16:creationId xmlns:a16="http://schemas.microsoft.com/office/drawing/2014/main" id="{8DDE0988-E953-260E-BEC1-7871749BDE6B}"/>
              </a:ext>
            </a:extLst>
          </p:cNvPr>
          <p:cNvSpPr>
            <a:spLocks noGrp="1"/>
          </p:cNvSpPr>
          <p:nvPr>
            <p:ph sz="quarter" idx="10" hasCustomPrompt="1"/>
          </p:nvPr>
        </p:nvSpPr>
        <p:spPr>
          <a:xfrm>
            <a:off x="398463" y="617538"/>
            <a:ext cx="4059237" cy="3692525"/>
          </a:xfrm>
        </p:spPr>
        <p:txBody>
          <a:bodyPr>
            <a:normAutofit/>
          </a:bodyPr>
          <a:lstStyle>
            <a:lvl1pPr marL="0" indent="0">
              <a:buNone/>
              <a:defRPr sz="5400">
                <a:latin typeface="Roboto Light" panose="02000000000000000000" pitchFamily="2" charset="0"/>
                <a:ea typeface="Roboto Light" panose="02000000000000000000" pitchFamily="2" charset="0"/>
              </a:defRPr>
            </a:lvl1pPr>
          </a:lstStyle>
          <a:p>
            <a:pPr lvl="0"/>
            <a:r>
              <a:rPr lang="en-AU"/>
              <a:t>Click to edit title of activity or section</a:t>
            </a:r>
          </a:p>
        </p:txBody>
      </p:sp>
    </p:spTree>
    <p:extLst>
      <p:ext uri="{BB962C8B-B14F-4D97-AF65-F5344CB8AC3E}">
        <p14:creationId xmlns:p14="http://schemas.microsoft.com/office/powerpoint/2010/main" val="2954724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471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DA9710-06F0-8837-A3A6-9EAA902A4864}"/>
              </a:ext>
            </a:extLst>
          </p:cNvPr>
          <p:cNvSpPr/>
          <p:nvPr userDrawn="1"/>
        </p:nvSpPr>
        <p:spPr>
          <a:xfrm>
            <a:off x="-3116" y="3962400"/>
            <a:ext cx="12191715" cy="28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D9E5001B-8A19-5029-30F5-B77FE4D80C17}"/>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C021136-4F0B-2AAD-B220-0FFD3D4A6C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0445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ntent">
    <p:spTree>
      <p:nvGrpSpPr>
        <p:cNvPr id="1" name=""/>
        <p:cNvGrpSpPr/>
        <p:nvPr/>
      </p:nvGrpSpPr>
      <p:grpSpPr>
        <a:xfrm>
          <a:off x="0" y="0"/>
          <a:ext cx="0" cy="0"/>
          <a:chOff x="0" y="0"/>
          <a:chExt cx="0" cy="0"/>
        </a:xfrm>
      </p:grpSpPr>
      <p:sp>
        <p:nvSpPr>
          <p:cNvPr id="3" name="object 47">
            <a:extLst>
              <a:ext uri="{FF2B5EF4-FFF2-40B4-BE49-F238E27FC236}">
                <a16:creationId xmlns:a16="http://schemas.microsoft.com/office/drawing/2014/main" id="{7C2CE724-BFEA-EF12-E7FC-2432DAC8441C}"/>
              </a:ext>
            </a:extLst>
          </p:cNvPr>
          <p:cNvSpPr txBox="1"/>
          <p:nvPr userDrawn="1"/>
        </p:nvSpPr>
        <p:spPr>
          <a:xfrm>
            <a:off x="-3115" y="209172"/>
            <a:ext cx="12191715"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endParaRPr sz="3002">
              <a:latin typeface="Roboto-Light"/>
              <a:cs typeface="Roboto-Light"/>
            </a:endParaRPr>
          </a:p>
        </p:txBody>
      </p:sp>
      <p:sp>
        <p:nvSpPr>
          <p:cNvPr id="2" name="Title 1">
            <a:extLst>
              <a:ext uri="{FF2B5EF4-FFF2-40B4-BE49-F238E27FC236}">
                <a16:creationId xmlns:a16="http://schemas.microsoft.com/office/drawing/2014/main" id="{5471686A-21B9-CCC5-5830-D27DFF94DCAF}"/>
              </a:ext>
            </a:extLst>
          </p:cNvPr>
          <p:cNvSpPr>
            <a:spLocks noGrp="1"/>
          </p:cNvSpPr>
          <p:nvPr>
            <p:ph type="title"/>
          </p:nvPr>
        </p:nvSpPr>
        <p:spPr>
          <a:xfrm>
            <a:off x="190130" y="275207"/>
            <a:ext cx="10515600" cy="413835"/>
          </a:xfrm>
        </p:spPr>
        <p:txBody>
          <a:bodyPr>
            <a:normAutofit/>
          </a:bodyPr>
          <a:lstStyle>
            <a:lvl1pPr>
              <a:defRPr sz="3200">
                <a:solidFill>
                  <a:schemeClr val="bg1"/>
                </a:solidFill>
                <a:latin typeface="Roboto" panose="02000000000000000000" pitchFamily="2" charset="0"/>
                <a:ea typeface="Roboto" panose="02000000000000000000" pitchFamily="2" charset="0"/>
              </a:defRPr>
            </a:lvl1pPr>
          </a:lstStyle>
          <a:p>
            <a:r>
              <a:rPr lang="en-US"/>
              <a:t>Click to edit Master title style</a:t>
            </a:r>
            <a:endParaRPr lang="en-AU"/>
          </a:p>
        </p:txBody>
      </p:sp>
      <p:sp>
        <p:nvSpPr>
          <p:cNvPr id="4" name="Content Placeholder 2">
            <a:extLst>
              <a:ext uri="{FF2B5EF4-FFF2-40B4-BE49-F238E27FC236}">
                <a16:creationId xmlns:a16="http://schemas.microsoft.com/office/drawing/2014/main" id="{233E3A51-925E-C6C7-0500-CC34D8A526B4}"/>
              </a:ext>
            </a:extLst>
          </p:cNvPr>
          <p:cNvSpPr>
            <a:spLocks noGrp="1"/>
          </p:cNvSpPr>
          <p:nvPr>
            <p:ph idx="1"/>
          </p:nvPr>
        </p:nvSpPr>
        <p:spPr>
          <a:xfrm>
            <a:off x="190129" y="937858"/>
            <a:ext cx="117858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6830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content no log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E65C92-BA18-B68D-C666-7C3850348D36}"/>
              </a:ext>
            </a:extLst>
          </p:cNvPr>
          <p:cNvSpPr/>
          <p:nvPr userDrawn="1"/>
        </p:nvSpPr>
        <p:spPr>
          <a:xfrm>
            <a:off x="-3116" y="3962400"/>
            <a:ext cx="12191715" cy="28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bject 47">
            <a:extLst>
              <a:ext uri="{FF2B5EF4-FFF2-40B4-BE49-F238E27FC236}">
                <a16:creationId xmlns:a16="http://schemas.microsoft.com/office/drawing/2014/main" id="{7C2CE724-BFEA-EF12-E7FC-2432DAC8441C}"/>
              </a:ext>
            </a:extLst>
          </p:cNvPr>
          <p:cNvSpPr txBox="1"/>
          <p:nvPr userDrawn="1"/>
        </p:nvSpPr>
        <p:spPr>
          <a:xfrm>
            <a:off x="-3115" y="209172"/>
            <a:ext cx="12191715"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endParaRPr sz="3002">
              <a:latin typeface="Roboto-Light"/>
              <a:cs typeface="Roboto-Light"/>
            </a:endParaRPr>
          </a:p>
        </p:txBody>
      </p:sp>
      <p:sp>
        <p:nvSpPr>
          <p:cNvPr id="2" name="Title 1">
            <a:extLst>
              <a:ext uri="{FF2B5EF4-FFF2-40B4-BE49-F238E27FC236}">
                <a16:creationId xmlns:a16="http://schemas.microsoft.com/office/drawing/2014/main" id="{5471686A-21B9-CCC5-5830-D27DFF94DCAF}"/>
              </a:ext>
            </a:extLst>
          </p:cNvPr>
          <p:cNvSpPr>
            <a:spLocks noGrp="1"/>
          </p:cNvSpPr>
          <p:nvPr>
            <p:ph type="title"/>
          </p:nvPr>
        </p:nvSpPr>
        <p:spPr>
          <a:xfrm>
            <a:off x="190130" y="275207"/>
            <a:ext cx="10515600" cy="413835"/>
          </a:xfrm>
        </p:spPr>
        <p:txBody>
          <a:bodyPr>
            <a:normAutofit/>
          </a:bodyPr>
          <a:lstStyle>
            <a:lvl1pPr>
              <a:defRPr sz="3200">
                <a:solidFill>
                  <a:schemeClr val="bg1"/>
                </a:solidFill>
                <a:latin typeface="Roboto" panose="02000000000000000000" pitchFamily="2" charset="0"/>
                <a:ea typeface="Roboto" panose="02000000000000000000" pitchFamily="2" charset="0"/>
              </a:defRPr>
            </a:lvl1pPr>
          </a:lstStyle>
          <a:p>
            <a:r>
              <a:rPr lang="en-US"/>
              <a:t>Click to edit Master title style</a:t>
            </a:r>
            <a:endParaRPr lang="en-AU"/>
          </a:p>
        </p:txBody>
      </p:sp>
      <p:sp>
        <p:nvSpPr>
          <p:cNvPr id="4" name="Content Placeholder 2">
            <a:extLst>
              <a:ext uri="{FF2B5EF4-FFF2-40B4-BE49-F238E27FC236}">
                <a16:creationId xmlns:a16="http://schemas.microsoft.com/office/drawing/2014/main" id="{233E3A51-925E-C6C7-0500-CC34D8A526B4}"/>
              </a:ext>
            </a:extLst>
          </p:cNvPr>
          <p:cNvSpPr>
            <a:spLocks noGrp="1"/>
          </p:cNvSpPr>
          <p:nvPr>
            <p:ph idx="1"/>
          </p:nvPr>
        </p:nvSpPr>
        <p:spPr>
          <a:xfrm>
            <a:off x="190129" y="937858"/>
            <a:ext cx="117858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9058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8CF9-CF09-0838-BB1A-4A191EA98562}"/>
              </a:ext>
            </a:extLst>
          </p:cNvPr>
          <p:cNvSpPr>
            <a:spLocks noGrp="1"/>
          </p:cNvSpPr>
          <p:nvPr>
            <p:ph type="title"/>
          </p:nvPr>
        </p:nvSpPr>
        <p:spPr>
          <a:xfrm>
            <a:off x="838200" y="499247"/>
            <a:ext cx="10515600" cy="2852737"/>
          </a:xfrm>
        </p:spPr>
        <p:txBody>
          <a:bodyPr anchor="b"/>
          <a:lstStyle>
            <a:lvl1pPr>
              <a:defRPr sz="6000">
                <a:solidFill>
                  <a:srgbClr val="83B73D"/>
                </a:solidFill>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045FDA6-42E7-074D-0DC4-89B9D50F26EC}"/>
              </a:ext>
            </a:extLst>
          </p:cNvPr>
          <p:cNvSpPr>
            <a:spLocks noGrp="1"/>
          </p:cNvSpPr>
          <p:nvPr>
            <p:ph type="body" idx="1"/>
          </p:nvPr>
        </p:nvSpPr>
        <p:spPr>
          <a:xfrm>
            <a:off x="838200" y="3506017"/>
            <a:ext cx="10515600" cy="1500187"/>
          </a:xfrm>
        </p:spPr>
        <p:txBody>
          <a:bodyPr>
            <a:normAutofit/>
          </a:bodyPr>
          <a:lstStyle>
            <a:lvl1pPr marL="0" indent="0">
              <a:buNone/>
              <a:defRPr sz="2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0327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D102-D4AF-F7EB-8C52-827E0847F645}"/>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5EEFE28-9789-B9BA-B86C-D4D954D9F9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8FC0004-F6E0-0726-0D70-72696DD38F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744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D6DA-06BF-0ACF-E71D-8D1714B910A5}"/>
              </a:ext>
            </a:extLst>
          </p:cNvPr>
          <p:cNvSpPr>
            <a:spLocks noGrp="1"/>
          </p:cNvSpPr>
          <p:nvPr>
            <p:ph type="title"/>
          </p:nvPr>
        </p:nvSpPr>
        <p:spPr>
          <a:xfrm>
            <a:off x="839788" y="365125"/>
            <a:ext cx="10515600" cy="1325563"/>
          </a:xfrm>
        </p:spPr>
        <p:txBody>
          <a:bodyPr/>
          <a:lstStyle>
            <a:lvl1pPr>
              <a:defRPr>
                <a:solidFill>
                  <a:srgbClr val="83B73D"/>
                </a:solidFill>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6CFDE42-FDBE-4208-3888-BCAFAA48F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C7C18B-C1F7-272B-F5D4-7C7C1EAD58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7F2B6C6-8780-FF25-6E41-6C1B7D3B3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53EA97-34D8-4B8B-60CB-CC9F535BEB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3703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497B3-4F87-BBCC-6818-A3C0DBA9E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F8DFAD1-F41D-A485-6EEB-F5DA40705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9263655A-987E-5E8E-4930-9EE14138D7ED}"/>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8394000" y="4457337"/>
            <a:ext cx="3696278" cy="2370844"/>
          </a:xfrm>
          <a:prstGeom prst="rect">
            <a:avLst/>
          </a:prstGeom>
        </p:spPr>
      </p:pic>
      <p:pic>
        <p:nvPicPr>
          <p:cNvPr id="8" name="Picture 7" descr="A drawing of a person&#10;&#10;Description automatically generated">
            <a:extLst>
              <a:ext uri="{FF2B5EF4-FFF2-40B4-BE49-F238E27FC236}">
                <a16:creationId xmlns:a16="http://schemas.microsoft.com/office/drawing/2014/main" id="{FEF3CBFE-8E80-F91A-84B6-F43E2C5D8D84}"/>
              </a:ext>
            </a:extLst>
          </p:cNvPr>
          <p:cNvPicPr>
            <a:picLocks noChangeAspect="1"/>
          </p:cNvPicPr>
          <p:nvPr userDrawn="1"/>
        </p:nvPicPr>
        <p:blipFill>
          <a:blip r:embed="rId21" cstate="hqprint">
            <a:alphaModFix/>
            <a:extLst>
              <a:ext uri="{28A0092B-C50C-407E-A947-70E740481C1C}">
                <a14:useLocalDpi xmlns:a14="http://schemas.microsoft.com/office/drawing/2010/main" val="0"/>
              </a:ext>
            </a:extLst>
          </a:blip>
          <a:stretch>
            <a:fillRect/>
          </a:stretch>
        </p:blipFill>
        <p:spPr>
          <a:xfrm>
            <a:off x="409575" y="5626591"/>
            <a:ext cx="2654644" cy="866284"/>
          </a:xfrm>
          <a:prstGeom prst="rect">
            <a:avLst/>
          </a:prstGeom>
        </p:spPr>
      </p:pic>
      <p:sp>
        <p:nvSpPr>
          <p:cNvPr id="10" name="TextBox 9">
            <a:extLst>
              <a:ext uri="{FF2B5EF4-FFF2-40B4-BE49-F238E27FC236}">
                <a16:creationId xmlns:a16="http://schemas.microsoft.com/office/drawing/2014/main" id="{594E59E1-3E96-DDF2-D59E-0059E09CD467}"/>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347209037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63" r:id="rId3"/>
    <p:sldLayoutId id="2147483662" r:id="rId4"/>
    <p:sldLayoutId id="2147483660" r:id="rId5"/>
    <p:sldLayoutId id="214748367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rgbClr val="83B73D"/>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43DDE-CBFA-9AFA-A297-81064ABDE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993AC1-0458-8FC8-BD45-AD359B6716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87DF50-48B1-A473-0A4B-F2CB047FA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8B16E-DC3D-4C53-AEBE-1FE7DDFF3534}" type="datetimeFigureOut">
              <a:rPr lang="en-AU" smtClean="0"/>
              <a:t>5/07/2024</a:t>
            </a:fld>
            <a:endParaRPr lang="en-AU"/>
          </a:p>
        </p:txBody>
      </p:sp>
      <p:sp>
        <p:nvSpPr>
          <p:cNvPr id="5" name="Footer Placeholder 4">
            <a:extLst>
              <a:ext uri="{FF2B5EF4-FFF2-40B4-BE49-F238E27FC236}">
                <a16:creationId xmlns:a16="http://schemas.microsoft.com/office/drawing/2014/main" id="{F221DCCA-FA57-AC17-B1CC-8C2A30DBF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2D828BF-46D9-E220-32FE-8E7BEB03BB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9A672-883D-4C38-8469-F25497B2A45D}" type="slidenum">
              <a:rPr lang="en-AU" smtClean="0"/>
              <a:t>‹#›</a:t>
            </a:fld>
            <a:endParaRPr lang="en-AU"/>
          </a:p>
        </p:txBody>
      </p:sp>
    </p:spTree>
    <p:extLst>
      <p:ext uri="{BB962C8B-B14F-4D97-AF65-F5344CB8AC3E}">
        <p14:creationId xmlns:p14="http://schemas.microsoft.com/office/powerpoint/2010/main" val="232345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0id9JGfpgo"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education.gov.au/quality-schools-package/resources/looking-future-report-review-senior-secondary-pathways-work-further-education-and-training" TargetMode="External"/><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7.jpg"/><Relationship Id="rId12" Type="http://schemas.openxmlformats.org/officeDocument/2006/relationships/hyperlink" Target="https://www.sace.sa.edu.au/about/sace-improvement/consultation/review"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hyperlink" Target="https://www.oecd.org/education/2030-project/contact/E2030%20Position%20Paper%20(05.04.2018).pdf" TargetMode="Externa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hyperlink" Target="https://www.learningcreates.org.au/findings/leading-education-series" TargetMode="External"/><Relationship Id="rId4" Type="http://schemas.openxmlformats.org/officeDocument/2006/relationships/image" Target="../media/image2.jpeg"/><Relationship Id="rId9" Type="http://schemas.openxmlformats.org/officeDocument/2006/relationships/image" Target="../media/image8.jpg"/><Relationship Id="rId14" Type="http://schemas.openxmlformats.org/officeDocument/2006/relationships/hyperlink" Target="https://www.education.gov.au/alice-springs-mparntwe-education-declaration/resources/alice-springs-mparntwe-education-declar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F0B55-B4D1-7624-A0B9-96AA80B867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2751"/>
            <a:ext cx="12192000" cy="6858000"/>
          </a:xfrm>
          <a:prstGeom prst="rect">
            <a:avLst/>
          </a:prstGeom>
        </p:spPr>
      </p:pic>
      <p:sp>
        <p:nvSpPr>
          <p:cNvPr id="4" name="TextBox 3">
            <a:extLst>
              <a:ext uri="{FF2B5EF4-FFF2-40B4-BE49-F238E27FC236}">
                <a16:creationId xmlns:a16="http://schemas.microsoft.com/office/drawing/2014/main" id="{32052347-5F92-A13A-12C4-52BAB7276E56}"/>
              </a:ext>
            </a:extLst>
          </p:cNvPr>
          <p:cNvSpPr txBox="1"/>
          <p:nvPr/>
        </p:nvSpPr>
        <p:spPr>
          <a:xfrm>
            <a:off x="474566" y="393538"/>
            <a:ext cx="5636871" cy="2580194"/>
          </a:xfrm>
          <a:prstGeom prst="rect">
            <a:avLst/>
          </a:prstGeom>
          <a:noFill/>
        </p:spPr>
        <p:txBody>
          <a:bodyPr wrap="square" rtlCol="0">
            <a:spAutoFit/>
          </a:bodyPr>
          <a:lstStyle/>
          <a:p>
            <a:pPr>
              <a:lnSpc>
                <a:spcPts val="9380"/>
              </a:lnSpc>
            </a:pPr>
            <a:r>
              <a:rPr lang="en-US" sz="8900" b="1" kern="1100">
                <a:solidFill>
                  <a:srgbClr val="E37B3C"/>
                </a:solidFill>
                <a:latin typeface="Roboto Black" panose="02000000000000000000" pitchFamily="2" charset="0"/>
                <a:ea typeface="Roboto Black" panose="02000000000000000000" pitchFamily="2" charset="0"/>
              </a:rPr>
              <a:t>Passport</a:t>
            </a:r>
          </a:p>
          <a:p>
            <a:pPr>
              <a:lnSpc>
                <a:spcPts val="9380"/>
              </a:lnSpc>
            </a:pPr>
            <a:r>
              <a:rPr lang="en-US" sz="8900" b="1" kern="700" spc="-200">
                <a:solidFill>
                  <a:srgbClr val="E37B3C"/>
                </a:solidFill>
                <a:latin typeface="Roboto Black" panose="02000000000000000000" pitchFamily="2" charset="0"/>
                <a:ea typeface="Roboto Black" panose="02000000000000000000" pitchFamily="2" charset="0"/>
              </a:rPr>
              <a:t>to Thrive</a:t>
            </a:r>
          </a:p>
        </p:txBody>
      </p:sp>
      <p:sp>
        <p:nvSpPr>
          <p:cNvPr id="5" name="TextBox 4">
            <a:extLst>
              <a:ext uri="{FF2B5EF4-FFF2-40B4-BE49-F238E27FC236}">
                <a16:creationId xmlns:a16="http://schemas.microsoft.com/office/drawing/2014/main" id="{320BD5CF-5EC0-E596-EAC4-3B5F7B635258}"/>
              </a:ext>
            </a:extLst>
          </p:cNvPr>
          <p:cNvSpPr txBox="1"/>
          <p:nvPr/>
        </p:nvSpPr>
        <p:spPr>
          <a:xfrm>
            <a:off x="7525426" y="1125637"/>
            <a:ext cx="5636871" cy="400110"/>
          </a:xfrm>
          <a:prstGeom prst="rect">
            <a:avLst/>
          </a:prstGeom>
          <a:noFill/>
        </p:spPr>
        <p:txBody>
          <a:bodyPr wrap="square" rtlCol="0">
            <a:spAutoFit/>
          </a:bodyPr>
          <a:lstStyle/>
          <a:p>
            <a:r>
              <a:rPr lang="en-AU" sz="2000" b="1" spc="-50">
                <a:solidFill>
                  <a:schemeClr val="bg1"/>
                </a:solidFill>
                <a:effectLst/>
                <a:latin typeface="Roboto" panose="02000000000000000000" pitchFamily="2" charset="0"/>
              </a:rPr>
              <a:t>A qualification for a changing world</a:t>
            </a:r>
            <a:endParaRPr lang="en-AU" sz="2000" spc="-50">
              <a:solidFill>
                <a:schemeClr val="bg1"/>
              </a:solidFill>
              <a:effectLst/>
              <a:latin typeface="Roboto" panose="02000000000000000000" pitchFamily="2" charset="0"/>
            </a:endParaRPr>
          </a:p>
        </p:txBody>
      </p:sp>
      <p:sp>
        <p:nvSpPr>
          <p:cNvPr id="6" name="TextBox 5">
            <a:extLst>
              <a:ext uri="{FF2B5EF4-FFF2-40B4-BE49-F238E27FC236}">
                <a16:creationId xmlns:a16="http://schemas.microsoft.com/office/drawing/2014/main" id="{C328BBF0-28B4-EF88-5991-D5967F48C4CA}"/>
              </a:ext>
            </a:extLst>
          </p:cNvPr>
          <p:cNvSpPr txBox="1"/>
          <p:nvPr/>
        </p:nvSpPr>
        <p:spPr>
          <a:xfrm>
            <a:off x="7550140" y="1496340"/>
            <a:ext cx="5636871" cy="261610"/>
          </a:xfrm>
          <a:prstGeom prst="rect">
            <a:avLst/>
          </a:prstGeom>
          <a:noFill/>
        </p:spPr>
        <p:txBody>
          <a:bodyPr wrap="square" rtlCol="0">
            <a:spAutoFit/>
          </a:bodyPr>
          <a:lstStyle/>
          <a:p>
            <a:r>
              <a:rPr lang="en-AU" sz="1100" b="1">
                <a:solidFill>
                  <a:schemeClr val="bg1"/>
                </a:solidFill>
                <a:effectLst/>
                <a:latin typeface="Roboto" panose="02000000000000000000" pitchFamily="2" charset="0"/>
              </a:rPr>
              <a:t>The SACE Board Strategic Plan 2024–2027</a:t>
            </a:r>
            <a:endParaRPr lang="en-AU" sz="1100">
              <a:solidFill>
                <a:schemeClr val="bg1"/>
              </a:solidFill>
              <a:effectLst/>
              <a:latin typeface="Roboto" panose="02000000000000000000" pitchFamily="2" charset="0"/>
            </a:endParaRPr>
          </a:p>
        </p:txBody>
      </p:sp>
    </p:spTree>
    <p:extLst>
      <p:ext uri="{BB962C8B-B14F-4D97-AF65-F5344CB8AC3E}">
        <p14:creationId xmlns:p14="http://schemas.microsoft.com/office/powerpoint/2010/main" val="1574914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81567" y="11388"/>
            <a:ext cx="688340" cy="170815"/>
          </a:xfrm>
          <a:prstGeom prst="rect">
            <a:avLst/>
          </a:prstGeom>
        </p:spPr>
        <p:txBody>
          <a:bodyPr vert="horz" wrap="square" lIns="0" tIns="0" rIns="0" bIns="0" rtlCol="0">
            <a:spAutoFit/>
          </a:bodyPr>
          <a:lstStyle/>
          <a:p>
            <a:pPr marL="0" marR="0" lvl="0" indent="0" algn="l" defTabSz="914400" rtl="0" eaLnBrk="1" fontAlgn="auto" latinLnBrk="0" hangingPunct="1">
              <a:lnSpc>
                <a:spcPts val="1325"/>
              </a:lnSpc>
              <a:spcBef>
                <a:spcPts val="0"/>
              </a:spcBef>
              <a:spcAft>
                <a:spcPts val="0"/>
              </a:spcAft>
              <a:buClrTx/>
              <a:buSzTx/>
              <a:buFontTx/>
              <a:buNone/>
              <a:tabLst/>
              <a:defRPr/>
            </a:pPr>
            <a:r>
              <a:rPr kumimoji="0" sz="1200" b="0" i="0" u="none" strike="noStrike" kern="1200" cap="none" spc="-10" normalizeH="0" baseline="0" noProof="0">
                <a:ln>
                  <a:noFill/>
                </a:ln>
                <a:solidFill>
                  <a:srgbClr val="A80000"/>
                </a:solidFill>
                <a:effectLst/>
                <a:uLnTx/>
                <a:uFillTx/>
                <a:latin typeface="Arial"/>
                <a:ea typeface="+mn-ea"/>
                <a:cs typeface="Arial"/>
              </a:rPr>
              <a:t>OFFICIAL</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1523" y="1523"/>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5541264" y="0"/>
            <a:ext cx="978535" cy="368935"/>
          </a:xfrm>
          <a:custGeom>
            <a:avLst/>
            <a:gdLst/>
            <a:ahLst/>
            <a:cxnLst/>
            <a:rect l="l" t="t" r="r" b="b"/>
            <a:pathLst>
              <a:path w="978534" h="368935">
                <a:moveTo>
                  <a:pt x="978408" y="0"/>
                </a:moveTo>
                <a:lnTo>
                  <a:pt x="0" y="0"/>
                </a:lnTo>
                <a:lnTo>
                  <a:pt x="0" y="368808"/>
                </a:lnTo>
                <a:lnTo>
                  <a:pt x="978408" y="368808"/>
                </a:lnTo>
                <a:lnTo>
                  <a:pt x="97840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B8A4945E-D8EE-A130-FC41-444D86F4147C}"/>
              </a:ext>
            </a:extLst>
          </p:cNvPr>
          <p:cNvPicPr>
            <a:picLocks noChangeAspect="1"/>
          </p:cNvPicPr>
          <p:nvPr/>
        </p:nvPicPr>
        <p:blipFill rotWithShape="1">
          <a:blip r:embed="rId3"/>
          <a:srcRect l="56077" t="5783" r="132"/>
          <a:stretch/>
        </p:blipFill>
        <p:spPr>
          <a:xfrm>
            <a:off x="5118652" y="2073191"/>
            <a:ext cx="7066176" cy="2713993"/>
          </a:xfrm>
          <a:prstGeom prst="rect">
            <a:avLst/>
          </a:prstGeom>
        </p:spPr>
      </p:pic>
      <p:pic>
        <p:nvPicPr>
          <p:cNvPr id="11" name="Picture 10">
            <a:extLst>
              <a:ext uri="{FF2B5EF4-FFF2-40B4-BE49-F238E27FC236}">
                <a16:creationId xmlns:a16="http://schemas.microsoft.com/office/drawing/2014/main" id="{CF1E0904-F1A8-5E01-BEF7-94517EC35F09}"/>
              </a:ext>
            </a:extLst>
          </p:cNvPr>
          <p:cNvPicPr>
            <a:picLocks noChangeAspect="1"/>
          </p:cNvPicPr>
          <p:nvPr/>
        </p:nvPicPr>
        <p:blipFill rotWithShape="1">
          <a:blip r:embed="rId3"/>
          <a:srcRect l="-132" t="5783" r="53531"/>
          <a:stretch/>
        </p:blipFill>
        <p:spPr>
          <a:xfrm>
            <a:off x="0" y="91716"/>
            <a:ext cx="7396004" cy="2669385"/>
          </a:xfrm>
          <a:prstGeom prst="rect">
            <a:avLst/>
          </a:prstGeom>
        </p:spPr>
      </p:pic>
    </p:spTree>
    <p:extLst>
      <p:ext uri="{BB962C8B-B14F-4D97-AF65-F5344CB8AC3E}">
        <p14:creationId xmlns:p14="http://schemas.microsoft.com/office/powerpoint/2010/main" val="1056561988"/>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txBox="1"/>
          <p:nvPr/>
        </p:nvSpPr>
        <p:spPr>
          <a:xfrm>
            <a:off x="428" y="266681"/>
            <a:ext cx="12186504"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r>
              <a:rPr lang="en-US" sz="3002" spc="-6">
                <a:solidFill>
                  <a:srgbClr val="FFFFFF"/>
                </a:solidFill>
                <a:latin typeface="Roboto-Light"/>
                <a:cs typeface="Roboto-Light"/>
              </a:rPr>
              <a:t>Activating </a:t>
            </a:r>
            <a:r>
              <a:rPr sz="3002">
                <a:solidFill>
                  <a:srgbClr val="FFFFFF"/>
                </a:solidFill>
                <a:latin typeface="Roboto-Light"/>
                <a:cs typeface="Roboto-Light"/>
              </a:rPr>
              <a:t>Identities</a:t>
            </a:r>
            <a:r>
              <a:rPr sz="3002" spc="-143">
                <a:solidFill>
                  <a:srgbClr val="FFFFFF"/>
                </a:solidFill>
                <a:latin typeface="Roboto-Light"/>
                <a:cs typeface="Roboto-Light"/>
              </a:rPr>
              <a:t> </a:t>
            </a:r>
            <a:r>
              <a:rPr sz="3002" spc="-15">
                <a:solidFill>
                  <a:srgbClr val="FFFFFF"/>
                </a:solidFill>
                <a:latin typeface="Roboto-Light"/>
                <a:cs typeface="Roboto-Light"/>
              </a:rPr>
              <a:t>and</a:t>
            </a:r>
            <a:r>
              <a:rPr sz="3002">
                <a:solidFill>
                  <a:srgbClr val="FFFFFF"/>
                </a:solidFill>
                <a:latin typeface="Roboto-Light"/>
                <a:cs typeface="Roboto-Light"/>
              </a:rPr>
              <a:t>	Futures</a:t>
            </a:r>
            <a:r>
              <a:rPr sz="3002" spc="-146">
                <a:solidFill>
                  <a:srgbClr val="FFFFFF"/>
                </a:solidFill>
                <a:latin typeface="Roboto-Light"/>
                <a:cs typeface="Roboto-Light"/>
              </a:rPr>
              <a:t> </a:t>
            </a:r>
            <a:r>
              <a:rPr sz="3002" spc="-6">
                <a:solidFill>
                  <a:srgbClr val="FFFFFF"/>
                </a:solidFill>
                <a:latin typeface="Roboto-Light"/>
                <a:cs typeface="Roboto-Light"/>
              </a:rPr>
              <a:t>(</a:t>
            </a:r>
            <a:r>
              <a:rPr lang="en-US" sz="3002" spc="-6">
                <a:solidFill>
                  <a:srgbClr val="FFFFFF"/>
                </a:solidFill>
                <a:latin typeface="Roboto-Light"/>
                <a:cs typeface="Roboto-Light"/>
              </a:rPr>
              <a:t>A</a:t>
            </a:r>
            <a:r>
              <a:rPr sz="3002" spc="-6">
                <a:solidFill>
                  <a:srgbClr val="FFFFFF"/>
                </a:solidFill>
                <a:latin typeface="Roboto-Light"/>
                <a:cs typeface="Roboto-Light"/>
              </a:rPr>
              <a:t>IF)</a:t>
            </a:r>
            <a:endParaRPr sz="3002">
              <a:latin typeface="Roboto-Light"/>
              <a:cs typeface="Roboto-Light"/>
            </a:endParaRPr>
          </a:p>
        </p:txBody>
      </p:sp>
      <p:pic>
        <p:nvPicPr>
          <p:cNvPr id="31" name="object 4">
            <a:extLst>
              <a:ext uri="{FF2B5EF4-FFF2-40B4-BE49-F238E27FC236}">
                <a16:creationId xmlns:a16="http://schemas.microsoft.com/office/drawing/2014/main" id="{644784F8-B0F3-29CD-945E-8FA9A977CA67}"/>
              </a:ext>
            </a:extLst>
          </p:cNvPr>
          <p:cNvPicPr/>
          <p:nvPr/>
        </p:nvPicPr>
        <p:blipFill>
          <a:blip r:embed="rId3" cstate="print"/>
          <a:stretch>
            <a:fillRect/>
          </a:stretch>
        </p:blipFill>
        <p:spPr>
          <a:xfrm>
            <a:off x="9556940" y="959801"/>
            <a:ext cx="2398419" cy="2283958"/>
          </a:xfrm>
          <a:prstGeom prst="rect">
            <a:avLst/>
          </a:prstGeom>
        </p:spPr>
      </p:pic>
      <p:sp>
        <p:nvSpPr>
          <p:cNvPr id="34" name="object 7">
            <a:extLst>
              <a:ext uri="{FF2B5EF4-FFF2-40B4-BE49-F238E27FC236}">
                <a16:creationId xmlns:a16="http://schemas.microsoft.com/office/drawing/2014/main" id="{5AF64E42-9486-A961-3178-32E77436F643}"/>
              </a:ext>
            </a:extLst>
          </p:cNvPr>
          <p:cNvSpPr/>
          <p:nvPr/>
        </p:nvSpPr>
        <p:spPr>
          <a:xfrm>
            <a:off x="337710" y="2907306"/>
            <a:ext cx="2542196" cy="127071"/>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grpSp>
        <p:nvGrpSpPr>
          <p:cNvPr id="38" name="Group 37">
            <a:extLst>
              <a:ext uri="{FF2B5EF4-FFF2-40B4-BE49-F238E27FC236}">
                <a16:creationId xmlns:a16="http://schemas.microsoft.com/office/drawing/2014/main" id="{7865096A-A6AC-4849-4857-6407FC6AC902}"/>
              </a:ext>
            </a:extLst>
          </p:cNvPr>
          <p:cNvGrpSpPr/>
          <p:nvPr/>
        </p:nvGrpSpPr>
        <p:grpSpPr>
          <a:xfrm>
            <a:off x="242869" y="945818"/>
            <a:ext cx="2745469" cy="5529741"/>
            <a:chOff x="6239859" y="995202"/>
            <a:chExt cx="2745469" cy="5529741"/>
          </a:xfrm>
        </p:grpSpPr>
        <p:grpSp>
          <p:nvGrpSpPr>
            <p:cNvPr id="21" name="Group 20">
              <a:extLst>
                <a:ext uri="{FF2B5EF4-FFF2-40B4-BE49-F238E27FC236}">
                  <a16:creationId xmlns:a16="http://schemas.microsoft.com/office/drawing/2014/main" id="{8D2C4BB3-14B1-1AD0-249F-440078690328}"/>
                </a:ext>
              </a:extLst>
            </p:cNvPr>
            <p:cNvGrpSpPr/>
            <p:nvPr/>
          </p:nvGrpSpPr>
          <p:grpSpPr>
            <a:xfrm>
              <a:off x="6272179" y="995202"/>
              <a:ext cx="2713149" cy="5529741"/>
              <a:chOff x="457595" y="908244"/>
              <a:chExt cx="2713149" cy="5529741"/>
            </a:xfrm>
          </p:grpSpPr>
          <p:sp>
            <p:nvSpPr>
              <p:cNvPr id="23" name="object 2">
                <a:extLst>
                  <a:ext uri="{FF2B5EF4-FFF2-40B4-BE49-F238E27FC236}">
                    <a16:creationId xmlns:a16="http://schemas.microsoft.com/office/drawing/2014/main" id="{A5D416B6-6712-5E69-410E-0D9EADF4BBF4}"/>
                  </a:ext>
                </a:extLst>
              </p:cNvPr>
              <p:cNvSpPr txBox="1"/>
              <p:nvPr/>
            </p:nvSpPr>
            <p:spPr>
              <a:xfrm>
                <a:off x="475666" y="908244"/>
                <a:ext cx="2695078" cy="315942"/>
              </a:xfrm>
              <a:prstGeom prst="rect">
                <a:avLst/>
              </a:prstGeom>
            </p:spPr>
            <p:txBody>
              <a:bodyPr vert="horz" wrap="square" lIns="0" tIns="8086" rIns="0" bIns="0" rtlCol="0">
                <a:spAutoFit/>
              </a:bodyPr>
              <a:lstStyle/>
              <a:p>
                <a:pPr marL="7701" algn="ctr">
                  <a:spcBef>
                    <a:spcPts val="64"/>
                  </a:spcBef>
                </a:pPr>
                <a:r>
                  <a:rPr lang="en-AU" sz="2000" b="1" spc="-6">
                    <a:solidFill>
                      <a:srgbClr val="231F20"/>
                    </a:solidFill>
                    <a:latin typeface="Roboto-Black"/>
                    <a:cs typeface="Roboto-Black"/>
                  </a:rPr>
                  <a:t>During 2023 (S1&amp;S2)</a:t>
                </a:r>
                <a:endParaRPr sz="2000">
                  <a:latin typeface="Roboto-Black"/>
                  <a:cs typeface="Roboto-Black"/>
                </a:endParaRPr>
              </a:p>
            </p:txBody>
          </p:sp>
          <p:sp>
            <p:nvSpPr>
              <p:cNvPr id="25" name="object 5">
                <a:extLst>
                  <a:ext uri="{FF2B5EF4-FFF2-40B4-BE49-F238E27FC236}">
                    <a16:creationId xmlns:a16="http://schemas.microsoft.com/office/drawing/2014/main" id="{A5F08271-A916-8EB1-3765-6C6999E74AE0}"/>
                  </a:ext>
                </a:extLst>
              </p:cNvPr>
              <p:cNvSpPr txBox="1"/>
              <p:nvPr/>
            </p:nvSpPr>
            <p:spPr>
              <a:xfrm>
                <a:off x="475665" y="1492839"/>
                <a:ext cx="2524125" cy="899695"/>
              </a:xfrm>
              <a:prstGeom prst="rect">
                <a:avLst/>
              </a:prstGeom>
            </p:spPr>
            <p:txBody>
              <a:bodyPr vert="horz" wrap="square" lIns="0" tIns="8471" rIns="0" bIns="0" rtlCol="0">
                <a:spAutoFit/>
              </a:bodyPr>
              <a:lstStyle/>
              <a:p>
                <a:pPr marL="7701" algn="ctr">
                  <a:spcBef>
                    <a:spcPts val="67"/>
                  </a:spcBef>
                </a:pPr>
                <a:r>
                  <a:rPr lang="en-AU" sz="5791" b="1" spc="-6">
                    <a:solidFill>
                      <a:srgbClr val="231F20"/>
                    </a:solidFill>
                    <a:latin typeface="Roboto"/>
                    <a:cs typeface="Roboto"/>
                  </a:rPr>
                  <a:t>&gt;6000</a:t>
                </a:r>
                <a:endParaRPr sz="5791">
                  <a:latin typeface="Roboto"/>
                  <a:cs typeface="Roboto"/>
                </a:endParaRPr>
              </a:p>
            </p:txBody>
          </p:sp>
          <p:sp>
            <p:nvSpPr>
              <p:cNvPr id="26" name="object 7">
                <a:extLst>
                  <a:ext uri="{FF2B5EF4-FFF2-40B4-BE49-F238E27FC236}">
                    <a16:creationId xmlns:a16="http://schemas.microsoft.com/office/drawing/2014/main" id="{923D07A8-312F-7D6C-BD3F-E79C0A6BD6FB}"/>
                  </a:ext>
                </a:extLst>
              </p:cNvPr>
              <p:cNvSpPr/>
              <p:nvPr/>
            </p:nvSpPr>
            <p:spPr>
              <a:xfrm>
                <a:off x="457595" y="4641524"/>
                <a:ext cx="2542196" cy="127071"/>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27" name="object 9">
                <a:extLst>
                  <a:ext uri="{FF2B5EF4-FFF2-40B4-BE49-F238E27FC236}">
                    <a16:creationId xmlns:a16="http://schemas.microsoft.com/office/drawing/2014/main" id="{E5AF04CF-B6CE-D492-ED97-C9B492B682A2}"/>
                  </a:ext>
                </a:extLst>
              </p:cNvPr>
              <p:cNvSpPr/>
              <p:nvPr/>
            </p:nvSpPr>
            <p:spPr>
              <a:xfrm>
                <a:off x="480705" y="6310914"/>
                <a:ext cx="2542196" cy="127071"/>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29" name="object 5">
                <a:extLst>
                  <a:ext uri="{FF2B5EF4-FFF2-40B4-BE49-F238E27FC236}">
                    <a16:creationId xmlns:a16="http://schemas.microsoft.com/office/drawing/2014/main" id="{A97656B1-37B1-6B90-2260-2FF266365610}"/>
                  </a:ext>
                </a:extLst>
              </p:cNvPr>
              <p:cNvSpPr txBox="1"/>
              <p:nvPr/>
            </p:nvSpPr>
            <p:spPr>
              <a:xfrm>
                <a:off x="475666" y="2419499"/>
                <a:ext cx="2565306" cy="254775"/>
              </a:xfrm>
              <a:prstGeom prst="rect">
                <a:avLst/>
              </a:prstGeom>
            </p:spPr>
            <p:txBody>
              <a:bodyPr vert="horz" wrap="square" lIns="0" tIns="8471" rIns="0" bIns="0" rtlCol="0">
                <a:spAutoFit/>
              </a:bodyPr>
              <a:lstStyle/>
              <a:p>
                <a:pPr marL="7701">
                  <a:spcBef>
                    <a:spcPts val="67"/>
                  </a:spcBef>
                </a:pPr>
                <a:r>
                  <a:rPr lang="en-AU" sz="1600">
                    <a:latin typeface="Roboto"/>
                    <a:cs typeface="Roboto"/>
                  </a:rPr>
                  <a:t>Students across SA &amp; NT</a:t>
                </a:r>
                <a:endParaRPr sz="1600">
                  <a:latin typeface="Roboto"/>
                  <a:cs typeface="Roboto"/>
                </a:endParaRPr>
              </a:p>
            </p:txBody>
          </p:sp>
          <p:sp>
            <p:nvSpPr>
              <p:cNvPr id="30" name="object 5">
                <a:extLst>
                  <a:ext uri="{FF2B5EF4-FFF2-40B4-BE49-F238E27FC236}">
                    <a16:creationId xmlns:a16="http://schemas.microsoft.com/office/drawing/2014/main" id="{ABD12CBE-3310-1E00-8A5A-108E57C906C3}"/>
                  </a:ext>
                </a:extLst>
              </p:cNvPr>
              <p:cNvSpPr txBox="1"/>
              <p:nvPr/>
            </p:nvSpPr>
            <p:spPr>
              <a:xfrm>
                <a:off x="480705" y="4871560"/>
                <a:ext cx="2486766" cy="1314039"/>
              </a:xfrm>
              <a:prstGeom prst="rect">
                <a:avLst/>
              </a:prstGeom>
              <a:solidFill>
                <a:schemeClr val="bg1"/>
              </a:solidFill>
            </p:spPr>
            <p:txBody>
              <a:bodyPr vert="horz" wrap="square" lIns="0" tIns="8471" rIns="0" bIns="0" rtlCol="0" anchor="t">
                <a:spAutoFit/>
              </a:bodyPr>
              <a:lstStyle/>
              <a:p>
                <a:pPr marL="7620" algn="ctr">
                  <a:spcBef>
                    <a:spcPts val="67"/>
                  </a:spcBef>
                </a:pPr>
                <a:r>
                  <a:rPr lang="en-AU" sz="2800" b="1">
                    <a:latin typeface="Roboto"/>
                    <a:cs typeface="Roboto"/>
                  </a:rPr>
                  <a:t>GOVERNMENTCATHOLIC</a:t>
                </a:r>
                <a:endParaRPr lang="en-US">
                  <a:cs typeface="Calibri"/>
                </a:endParaRPr>
              </a:p>
              <a:p>
                <a:pPr marL="7620" algn="ctr">
                  <a:spcBef>
                    <a:spcPts val="67"/>
                  </a:spcBef>
                </a:pPr>
                <a:r>
                  <a:rPr lang="en-AU" sz="2800" b="1">
                    <a:latin typeface="Roboto"/>
                    <a:ea typeface="Roboto"/>
                    <a:cs typeface="Roboto"/>
                  </a:rPr>
                  <a:t>INDEPENDENT</a:t>
                </a:r>
                <a:endParaRPr lang="en-AU"/>
              </a:p>
            </p:txBody>
          </p:sp>
        </p:grpSp>
        <p:sp>
          <p:nvSpPr>
            <p:cNvPr id="33" name="object 7">
              <a:extLst>
                <a:ext uri="{FF2B5EF4-FFF2-40B4-BE49-F238E27FC236}">
                  <a16:creationId xmlns:a16="http://schemas.microsoft.com/office/drawing/2014/main" id="{860BBAE9-D9B9-A1AE-6B7E-90692DDBC841}"/>
                </a:ext>
              </a:extLst>
            </p:cNvPr>
            <p:cNvSpPr/>
            <p:nvPr/>
          </p:nvSpPr>
          <p:spPr>
            <a:xfrm>
              <a:off x="6239859" y="1478394"/>
              <a:ext cx="2542196" cy="127071"/>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35" name="object 5">
              <a:extLst>
                <a:ext uri="{FF2B5EF4-FFF2-40B4-BE49-F238E27FC236}">
                  <a16:creationId xmlns:a16="http://schemas.microsoft.com/office/drawing/2014/main" id="{E202950F-9CA2-85E8-9F15-26B58033FD94}"/>
                </a:ext>
              </a:extLst>
            </p:cNvPr>
            <p:cNvSpPr txBox="1"/>
            <p:nvPr/>
          </p:nvSpPr>
          <p:spPr>
            <a:xfrm>
              <a:off x="6290250" y="3057627"/>
              <a:ext cx="2304226" cy="899695"/>
            </a:xfrm>
            <a:prstGeom prst="rect">
              <a:avLst/>
            </a:prstGeom>
          </p:spPr>
          <p:txBody>
            <a:bodyPr vert="horz" wrap="square" lIns="0" tIns="8471" rIns="0" bIns="0" rtlCol="0">
              <a:spAutoFit/>
            </a:bodyPr>
            <a:lstStyle/>
            <a:p>
              <a:pPr marL="7701" algn="ctr">
                <a:spcBef>
                  <a:spcPts val="67"/>
                </a:spcBef>
              </a:pPr>
              <a:r>
                <a:rPr lang="en-AU" sz="5791" b="1" spc="-6">
                  <a:solidFill>
                    <a:srgbClr val="231F20"/>
                  </a:solidFill>
                  <a:latin typeface="Roboto"/>
                  <a:cs typeface="Roboto"/>
                </a:rPr>
                <a:t>64</a:t>
              </a:r>
              <a:endParaRPr sz="5791">
                <a:latin typeface="Roboto"/>
                <a:cs typeface="Roboto"/>
              </a:endParaRPr>
            </a:p>
          </p:txBody>
        </p:sp>
      </p:grpSp>
      <p:sp>
        <p:nvSpPr>
          <p:cNvPr id="36" name="object 5">
            <a:extLst>
              <a:ext uri="{FF2B5EF4-FFF2-40B4-BE49-F238E27FC236}">
                <a16:creationId xmlns:a16="http://schemas.microsoft.com/office/drawing/2014/main" id="{11D9ACB4-46F4-B9E8-48D2-725118C76891}"/>
              </a:ext>
            </a:extLst>
          </p:cNvPr>
          <p:cNvSpPr txBox="1"/>
          <p:nvPr/>
        </p:nvSpPr>
        <p:spPr>
          <a:xfrm>
            <a:off x="337710" y="3938403"/>
            <a:ext cx="2565306" cy="562552"/>
          </a:xfrm>
          <a:prstGeom prst="rect">
            <a:avLst/>
          </a:prstGeom>
        </p:spPr>
        <p:txBody>
          <a:bodyPr vert="horz" wrap="square" lIns="0" tIns="8471" rIns="0" bIns="0" rtlCol="0">
            <a:spAutoFit/>
          </a:bodyPr>
          <a:lstStyle/>
          <a:p>
            <a:pPr marL="7701">
              <a:spcBef>
                <a:spcPts val="67"/>
              </a:spcBef>
            </a:pPr>
            <a:r>
              <a:rPr lang="en-AU">
                <a:latin typeface="Roboto"/>
                <a:cs typeface="Roboto"/>
              </a:rPr>
              <a:t>Schools representative of all levels of SEQ</a:t>
            </a:r>
            <a:endParaRPr>
              <a:latin typeface="Roboto"/>
              <a:cs typeface="Roboto"/>
            </a:endParaRPr>
          </a:p>
        </p:txBody>
      </p:sp>
      <p:sp>
        <p:nvSpPr>
          <p:cNvPr id="41" name="TextBox 40">
            <a:extLst>
              <a:ext uri="{FF2B5EF4-FFF2-40B4-BE49-F238E27FC236}">
                <a16:creationId xmlns:a16="http://schemas.microsoft.com/office/drawing/2014/main" id="{66F20067-430B-2573-80A3-4FB1E8D36F96}"/>
              </a:ext>
            </a:extLst>
          </p:cNvPr>
          <p:cNvSpPr txBox="1"/>
          <p:nvPr/>
        </p:nvSpPr>
        <p:spPr>
          <a:xfrm>
            <a:off x="3201081" y="1100945"/>
            <a:ext cx="5876645" cy="400110"/>
          </a:xfrm>
          <a:prstGeom prst="rect">
            <a:avLst/>
          </a:prstGeom>
          <a:noFill/>
        </p:spPr>
        <p:txBody>
          <a:bodyPr wrap="square" lIns="91440" tIns="45720" rIns="91440" bIns="45720" anchor="t">
            <a:spAutoFit/>
          </a:bodyPr>
          <a:lstStyle/>
          <a:p>
            <a:pPr algn="l" rtl="0" fontAlgn="base"/>
            <a:r>
              <a:rPr lang="en-US" sz="2000" b="1">
                <a:latin typeface="Roboto"/>
                <a:cs typeface="Roboto"/>
              </a:rPr>
              <a:t>Testing focused on</a:t>
            </a:r>
          </a:p>
        </p:txBody>
      </p:sp>
      <p:sp>
        <p:nvSpPr>
          <p:cNvPr id="42" name="object 4">
            <a:extLst>
              <a:ext uri="{FF2B5EF4-FFF2-40B4-BE49-F238E27FC236}">
                <a16:creationId xmlns:a16="http://schemas.microsoft.com/office/drawing/2014/main" id="{B14E52CB-617F-4462-DF60-52BAF55968FF}"/>
              </a:ext>
            </a:extLst>
          </p:cNvPr>
          <p:cNvSpPr/>
          <p:nvPr/>
        </p:nvSpPr>
        <p:spPr>
          <a:xfrm>
            <a:off x="3244967" y="1602209"/>
            <a:ext cx="6049116" cy="1307103"/>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solidFill>
            <a:srgbClr val="80B740"/>
          </a:solidFill>
        </p:spPr>
        <p:txBody>
          <a:bodyPr wrap="square" lIns="0" tIns="0" rIns="0" bIns="0" rtlCol="0"/>
          <a:lstStyle/>
          <a:p>
            <a:pPr algn="ctr" fontAlgn="base"/>
            <a:r>
              <a:rPr lang="en-US" sz="2400">
                <a:latin typeface="Roboto Light" charset="0"/>
                <a:ea typeface="Roboto Light" charset="0"/>
                <a:cs typeface="Roboto Light" charset="0"/>
              </a:rPr>
              <a:t>Involving school teaching and learning leaders in the implementation of professional learning for their school’s teachers</a:t>
            </a:r>
          </a:p>
        </p:txBody>
      </p:sp>
      <p:sp>
        <p:nvSpPr>
          <p:cNvPr id="43" name="object 4">
            <a:extLst>
              <a:ext uri="{FF2B5EF4-FFF2-40B4-BE49-F238E27FC236}">
                <a16:creationId xmlns:a16="http://schemas.microsoft.com/office/drawing/2014/main" id="{9567F2BF-A829-42F6-0822-07587EF9B5A1}"/>
              </a:ext>
            </a:extLst>
          </p:cNvPr>
          <p:cNvSpPr/>
          <p:nvPr/>
        </p:nvSpPr>
        <p:spPr>
          <a:xfrm>
            <a:off x="3233997" y="3056985"/>
            <a:ext cx="6060086" cy="1307103"/>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solidFill>
            <a:srgbClr val="80B740"/>
          </a:solidFill>
        </p:spPr>
        <p:txBody>
          <a:bodyPr wrap="square" lIns="0" tIns="0" rIns="0" bIns="0" rtlCol="0"/>
          <a:lstStyle/>
          <a:p>
            <a:pPr algn="ctr" fontAlgn="base"/>
            <a:r>
              <a:rPr lang="en-US" sz="2400">
                <a:latin typeface="Roboto Light" charset="0"/>
                <a:ea typeface="Roboto Light" charset="0"/>
                <a:cs typeface="Roboto Light" charset="0"/>
              </a:rPr>
              <a:t>Ensuring teacher practices support success for all students, including students who experience disadvantage</a:t>
            </a:r>
          </a:p>
        </p:txBody>
      </p:sp>
      <p:sp>
        <p:nvSpPr>
          <p:cNvPr id="44" name="object 4">
            <a:extLst>
              <a:ext uri="{FF2B5EF4-FFF2-40B4-BE49-F238E27FC236}">
                <a16:creationId xmlns:a16="http://schemas.microsoft.com/office/drawing/2014/main" id="{30DBA816-46CF-4D9B-0CDB-2850532DC09D}"/>
              </a:ext>
            </a:extLst>
          </p:cNvPr>
          <p:cNvSpPr/>
          <p:nvPr/>
        </p:nvSpPr>
        <p:spPr>
          <a:xfrm>
            <a:off x="3201081" y="4519472"/>
            <a:ext cx="6102809" cy="849672"/>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solidFill>
            <a:srgbClr val="80B740"/>
          </a:solidFill>
        </p:spPr>
        <p:txBody>
          <a:bodyPr wrap="square" lIns="0" tIns="0" rIns="0" bIns="0" rtlCol="0"/>
          <a:lstStyle/>
          <a:p>
            <a:pPr algn="ctr" fontAlgn="base"/>
            <a:r>
              <a:rPr lang="en-US" sz="2400">
                <a:latin typeface="Roboto Light" charset="0"/>
                <a:ea typeface="Roboto Light" charset="0"/>
                <a:cs typeface="Roboto Light" charset="0"/>
              </a:rPr>
              <a:t>Pedagogical change required to successfully deliver AIF across a diversity of teachers</a:t>
            </a:r>
          </a:p>
        </p:txBody>
      </p:sp>
      <p:sp>
        <p:nvSpPr>
          <p:cNvPr id="2" name="object 4">
            <a:extLst>
              <a:ext uri="{FF2B5EF4-FFF2-40B4-BE49-F238E27FC236}">
                <a16:creationId xmlns:a16="http://schemas.microsoft.com/office/drawing/2014/main" id="{690C4341-6B09-B897-CF1E-C52C3B470A01}"/>
              </a:ext>
            </a:extLst>
          </p:cNvPr>
          <p:cNvSpPr/>
          <p:nvPr/>
        </p:nvSpPr>
        <p:spPr>
          <a:xfrm>
            <a:off x="3210886" y="5524528"/>
            <a:ext cx="6083197" cy="987027"/>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solidFill>
            <a:srgbClr val="80B740"/>
          </a:solidFill>
        </p:spPr>
        <p:txBody>
          <a:bodyPr wrap="square" lIns="0" tIns="0" rIns="0" bIns="0" rtlCol="0"/>
          <a:lstStyle/>
          <a:p>
            <a:pPr algn="ctr" fontAlgn="base"/>
            <a:r>
              <a:rPr lang="en-US" sz="2400">
                <a:latin typeface="Roboto Light" charset="0"/>
                <a:ea typeface="Roboto Light" charset="0"/>
                <a:cs typeface="Roboto Light" charset="0"/>
              </a:rPr>
              <a:t>Role of school leadership in sponsoring and resourcing AIF</a:t>
            </a:r>
          </a:p>
        </p:txBody>
      </p:sp>
    </p:spTree>
    <p:extLst>
      <p:ext uri="{BB962C8B-B14F-4D97-AF65-F5344CB8AC3E}">
        <p14:creationId xmlns:p14="http://schemas.microsoft.com/office/powerpoint/2010/main" val="274824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BA9A-6617-8040-3588-2C8E32F47F4E}"/>
              </a:ext>
            </a:extLst>
          </p:cNvPr>
          <p:cNvSpPr>
            <a:spLocks noGrp="1"/>
          </p:cNvSpPr>
          <p:nvPr>
            <p:ph type="title"/>
          </p:nvPr>
        </p:nvSpPr>
        <p:spPr/>
        <p:txBody>
          <a:bodyPr/>
          <a:lstStyle/>
          <a:p>
            <a:r>
              <a:rPr lang="en-AU" dirty="0"/>
              <a:t>Learnings from </a:t>
            </a:r>
            <a:r>
              <a:rPr lang="en-AU"/>
              <a:t>EIF Implementation</a:t>
            </a:r>
          </a:p>
        </p:txBody>
      </p:sp>
      <p:sp>
        <p:nvSpPr>
          <p:cNvPr id="3" name="Content Placeholder 2">
            <a:extLst>
              <a:ext uri="{FF2B5EF4-FFF2-40B4-BE49-F238E27FC236}">
                <a16:creationId xmlns:a16="http://schemas.microsoft.com/office/drawing/2014/main" id="{31C5DE0B-9495-4EB1-E5DB-CD29A8169A03}"/>
              </a:ext>
            </a:extLst>
          </p:cNvPr>
          <p:cNvSpPr>
            <a:spLocks noGrp="1"/>
          </p:cNvSpPr>
          <p:nvPr>
            <p:ph idx="1"/>
          </p:nvPr>
        </p:nvSpPr>
        <p:spPr/>
        <p:txBody>
          <a:bodyPr/>
          <a:lstStyle/>
          <a:p>
            <a:r>
              <a:rPr lang="en-AU" dirty="0"/>
              <a:t>More than 12,000 enrolments in EIF for 2024</a:t>
            </a:r>
            <a:endParaRPr lang="en-AU" dirty="0">
              <a:highlight>
                <a:srgbClr val="FFFF00"/>
              </a:highlight>
            </a:endParaRPr>
          </a:p>
          <a:p>
            <a:r>
              <a:rPr lang="en-AU" dirty="0"/>
              <a:t>2024 is the final year PLP can be delivered</a:t>
            </a:r>
          </a:p>
          <a:p>
            <a:endParaRPr lang="en-AU" dirty="0"/>
          </a:p>
          <a:p>
            <a:r>
              <a:rPr lang="en-AU" dirty="0"/>
              <a:t>Learnings schools have shared in implementing EIF</a:t>
            </a:r>
          </a:p>
          <a:p>
            <a:pPr lvl="1"/>
            <a:r>
              <a:rPr lang="en-AU" sz="2400" dirty="0"/>
              <a:t>Teachers shared they feel mostly confident in being a co-agent in their students’ learning (3.8/5) </a:t>
            </a:r>
          </a:p>
          <a:p>
            <a:pPr lvl="1"/>
            <a:r>
              <a:rPr lang="en-AU" sz="2400" dirty="0"/>
              <a:t>Teacher view that students are beginning to make decisions about their learning (3.7/5) and students can initiate some of their learning (3.6/5) </a:t>
            </a:r>
          </a:p>
          <a:p>
            <a:endParaRPr lang="en-AU" dirty="0"/>
          </a:p>
        </p:txBody>
      </p:sp>
    </p:spTree>
    <p:extLst>
      <p:ext uri="{BB962C8B-B14F-4D97-AF65-F5344CB8AC3E}">
        <p14:creationId xmlns:p14="http://schemas.microsoft.com/office/powerpoint/2010/main" val="3186645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6A9F-6A41-959B-E6C1-87CD1A50DB3B}"/>
              </a:ext>
            </a:extLst>
          </p:cNvPr>
          <p:cNvSpPr>
            <a:spLocks noGrp="1"/>
          </p:cNvSpPr>
          <p:nvPr>
            <p:ph type="title"/>
          </p:nvPr>
        </p:nvSpPr>
        <p:spPr/>
        <p:txBody>
          <a:bodyPr>
            <a:normAutofit fontScale="90000"/>
          </a:bodyPr>
          <a:lstStyle/>
          <a:p>
            <a:r>
              <a:rPr lang="en-AU"/>
              <a:t>AIF implementation resources</a:t>
            </a:r>
          </a:p>
        </p:txBody>
      </p:sp>
      <p:pic>
        <p:nvPicPr>
          <p:cNvPr id="1026" name="Picture 2">
            <a:extLst>
              <a:ext uri="{FF2B5EF4-FFF2-40B4-BE49-F238E27FC236}">
                <a16:creationId xmlns:a16="http://schemas.microsoft.com/office/drawing/2014/main" id="{1F91D3BA-4AC8-825D-BF22-DFC0AE7C4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787957"/>
            <a:ext cx="10248900" cy="60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580E-0B33-8B06-FD6A-2DF63CB4D5E6}"/>
              </a:ext>
            </a:extLst>
          </p:cNvPr>
          <p:cNvSpPr>
            <a:spLocks noGrp="1"/>
          </p:cNvSpPr>
          <p:nvPr>
            <p:ph type="title"/>
          </p:nvPr>
        </p:nvSpPr>
        <p:spPr/>
        <p:txBody>
          <a:bodyPr>
            <a:normAutofit fontScale="90000"/>
          </a:bodyPr>
          <a:lstStyle/>
          <a:p>
            <a:r>
              <a:rPr lang="en-AU"/>
              <a:t>AIF implementation resources</a:t>
            </a:r>
          </a:p>
        </p:txBody>
      </p:sp>
      <p:graphicFrame>
        <p:nvGraphicFramePr>
          <p:cNvPr id="9" name="Diagram 8">
            <a:extLst>
              <a:ext uri="{FF2B5EF4-FFF2-40B4-BE49-F238E27FC236}">
                <a16:creationId xmlns:a16="http://schemas.microsoft.com/office/drawing/2014/main" id="{A2E4102E-6CAD-7EF2-1193-15ACD33EC4EA}"/>
              </a:ext>
            </a:extLst>
          </p:cNvPr>
          <p:cNvGraphicFramePr/>
          <p:nvPr>
            <p:extLst>
              <p:ext uri="{D42A27DB-BD31-4B8C-83A1-F6EECF244321}">
                <p14:modId xmlns:p14="http://schemas.microsoft.com/office/powerpoint/2010/main" val="11816115"/>
              </p:ext>
            </p:extLst>
          </p:nvPr>
        </p:nvGraphicFramePr>
        <p:xfrm>
          <a:off x="2032000" y="88848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66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5227-69BF-F90D-0006-71390CACDD8F}"/>
              </a:ext>
            </a:extLst>
          </p:cNvPr>
          <p:cNvSpPr>
            <a:spLocks noGrp="1"/>
          </p:cNvSpPr>
          <p:nvPr>
            <p:ph type="title"/>
          </p:nvPr>
        </p:nvSpPr>
        <p:spPr>
          <a:xfrm>
            <a:off x="450573" y="365125"/>
            <a:ext cx="11194579" cy="1325563"/>
          </a:xfrm>
        </p:spPr>
        <p:txBody>
          <a:bodyPr/>
          <a:lstStyle/>
          <a:p>
            <a:r>
              <a:rPr lang="en-AU" dirty="0"/>
              <a:t>The relationship between EIF and AIF</a:t>
            </a:r>
            <a:br>
              <a:rPr lang="en-AU" dirty="0"/>
            </a:br>
            <a:r>
              <a:rPr lang="en-AU" sz="2400" dirty="0"/>
              <a:t>Subject Outline excerpts</a:t>
            </a:r>
            <a:endParaRPr lang="en-AU" dirty="0"/>
          </a:p>
        </p:txBody>
      </p:sp>
      <p:sp>
        <p:nvSpPr>
          <p:cNvPr id="3" name="Content Placeholder 2">
            <a:extLst>
              <a:ext uri="{FF2B5EF4-FFF2-40B4-BE49-F238E27FC236}">
                <a16:creationId xmlns:a16="http://schemas.microsoft.com/office/drawing/2014/main" id="{52A3493E-84D5-09F0-40FC-7163191CEDCF}"/>
              </a:ext>
            </a:extLst>
          </p:cNvPr>
          <p:cNvSpPr>
            <a:spLocks noGrp="1"/>
          </p:cNvSpPr>
          <p:nvPr>
            <p:ph idx="1"/>
          </p:nvPr>
        </p:nvSpPr>
        <p:spPr>
          <a:xfrm>
            <a:off x="450574" y="1687515"/>
            <a:ext cx="5420139" cy="4090433"/>
          </a:xfrm>
        </p:spPr>
        <p:txBody>
          <a:bodyPr>
            <a:normAutofit fontScale="70000" lnSpcReduction="20000"/>
          </a:bodyPr>
          <a:lstStyle/>
          <a:p>
            <a:pPr marL="0" indent="0">
              <a:buNone/>
            </a:pPr>
            <a:r>
              <a:rPr lang="en-US" dirty="0">
                <a:latin typeface="Roboto Light" panose="02000000000000000000" pitchFamily="2" charset="0"/>
                <a:ea typeface="Roboto Light" panose="02000000000000000000" pitchFamily="2" charset="0"/>
              </a:rPr>
              <a:t>Exploring Identities and Futures (EIF) supports students to explore their aspirations. </a:t>
            </a:r>
          </a:p>
          <a:p>
            <a:pPr marL="0" indent="0">
              <a:buNone/>
            </a:pPr>
            <a:r>
              <a:rPr lang="en-US" dirty="0">
                <a:latin typeface="Roboto Light" panose="02000000000000000000" pitchFamily="2" charset="0"/>
                <a:ea typeface="Roboto Light" panose="02000000000000000000" pitchFamily="2" charset="0"/>
              </a:rPr>
              <a:t>The subject supports students to learn more about themselves, their place in the world, and enables them to explore and deepen their sense of belonging, identity, and connections to the world around them.</a:t>
            </a:r>
          </a:p>
          <a:p>
            <a:pPr marL="0" indent="0">
              <a:buNone/>
            </a:pPr>
            <a:r>
              <a:rPr lang="en-US" dirty="0">
                <a:latin typeface="Roboto Light" panose="02000000000000000000" pitchFamily="2" charset="0"/>
                <a:ea typeface="Roboto Light" panose="02000000000000000000" pitchFamily="2" charset="0"/>
              </a:rPr>
              <a:t> EIF prepares students for their SACE journey and the knowledge, skills, and capabilities required to be thriving learners. </a:t>
            </a:r>
          </a:p>
          <a:p>
            <a:pPr marL="0" indent="0">
              <a:buNone/>
            </a:pPr>
            <a:r>
              <a:rPr lang="en-US" dirty="0">
                <a:latin typeface="Roboto Light" panose="02000000000000000000" pitchFamily="2" charset="0"/>
                <a:ea typeface="Roboto Light" panose="02000000000000000000" pitchFamily="2" charset="0"/>
              </a:rPr>
              <a:t>As an introduction to the SACE, students will be empowered to take ownership of where their pathway leads: uncovering their interests, discovering the world, exploring work and/or further learning. </a:t>
            </a:r>
            <a:endParaRPr lang="en-AU" dirty="0">
              <a:latin typeface="Roboto Light" panose="02000000000000000000" pitchFamily="2" charset="0"/>
              <a:ea typeface="Roboto Light" panose="02000000000000000000" pitchFamily="2" charset="0"/>
            </a:endParaRPr>
          </a:p>
        </p:txBody>
      </p:sp>
      <p:sp>
        <p:nvSpPr>
          <p:cNvPr id="4" name="Content Placeholder 2">
            <a:extLst>
              <a:ext uri="{FF2B5EF4-FFF2-40B4-BE49-F238E27FC236}">
                <a16:creationId xmlns:a16="http://schemas.microsoft.com/office/drawing/2014/main" id="{41C80DDE-725F-A51A-8749-D7CB4D2A7ECB}"/>
              </a:ext>
            </a:extLst>
          </p:cNvPr>
          <p:cNvSpPr txBox="1">
            <a:spLocks/>
          </p:cNvSpPr>
          <p:nvPr/>
        </p:nvSpPr>
        <p:spPr>
          <a:xfrm>
            <a:off x="6440556" y="1618460"/>
            <a:ext cx="5300870" cy="4228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Roboto Light" panose="02000000000000000000" pitchFamily="2" charset="0"/>
                <a:ea typeface="Roboto Light" panose="02000000000000000000" pitchFamily="2" charset="0"/>
              </a:rPr>
              <a:t>Activating Identities and Futures (AIF) aims to foster independent learning and the skills of lifelong learning in students.</a:t>
            </a:r>
            <a:r>
              <a:rPr lang="en-AU" sz="2000" dirty="0">
                <a:latin typeface="Roboto Light" panose="02000000000000000000" pitchFamily="2" charset="0"/>
                <a:ea typeface="Roboto Light" panose="02000000000000000000" pitchFamily="2" charset="0"/>
              </a:rPr>
              <a:t> </a:t>
            </a:r>
          </a:p>
          <a:p>
            <a:pPr marL="0" indent="0">
              <a:buNone/>
            </a:pPr>
            <a:r>
              <a:rPr lang="en-US" sz="2000" dirty="0">
                <a:latin typeface="Roboto Light" panose="02000000000000000000" pitchFamily="2" charset="0"/>
                <a:ea typeface="Roboto Light" panose="02000000000000000000" pitchFamily="2" charset="0"/>
              </a:rPr>
              <a:t>AIF requires students to take greater ownership and agency over their learning as they select, test, and explore relevant strategies and perspectives in the pursuit of a Learning Goal of their choice. </a:t>
            </a:r>
          </a:p>
          <a:p>
            <a:pPr marL="0" indent="0">
              <a:buNone/>
            </a:pPr>
            <a:r>
              <a:rPr lang="en-US" sz="2000" dirty="0">
                <a:latin typeface="Roboto Light" panose="02000000000000000000" pitchFamily="2" charset="0"/>
                <a:ea typeface="Roboto Light" panose="02000000000000000000" pitchFamily="2" charset="0"/>
              </a:rPr>
              <a:t>They seek feedback on their learning processes, become metacognitive about their thinking, and make informed decisions to enhance their learning.</a:t>
            </a:r>
            <a:endParaRPr lang="en-AU" sz="20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94326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69A2-8A67-C007-69AC-A83EC99DDA87}"/>
              </a:ext>
            </a:extLst>
          </p:cNvPr>
          <p:cNvSpPr>
            <a:spLocks noGrp="1"/>
          </p:cNvSpPr>
          <p:nvPr>
            <p:ph type="title"/>
          </p:nvPr>
        </p:nvSpPr>
        <p:spPr/>
        <p:txBody>
          <a:bodyPr>
            <a:normAutofit fontScale="90000"/>
          </a:bodyPr>
          <a:lstStyle/>
          <a:p>
            <a:r>
              <a:rPr lang="en-AU"/>
              <a:t>The relationship between EIF and AIF</a:t>
            </a:r>
          </a:p>
        </p:txBody>
      </p:sp>
      <p:graphicFrame>
        <p:nvGraphicFramePr>
          <p:cNvPr id="7" name="Diagram 6">
            <a:extLst>
              <a:ext uri="{FF2B5EF4-FFF2-40B4-BE49-F238E27FC236}">
                <a16:creationId xmlns:a16="http://schemas.microsoft.com/office/drawing/2014/main" id="{C846141E-E9DE-EFE1-5CA8-EC565EAFA343}"/>
              </a:ext>
            </a:extLst>
          </p:cNvPr>
          <p:cNvGraphicFramePr/>
          <p:nvPr>
            <p:extLst>
              <p:ext uri="{D42A27DB-BD31-4B8C-83A1-F6EECF244321}">
                <p14:modId xmlns:p14="http://schemas.microsoft.com/office/powerpoint/2010/main" val="3121865858"/>
              </p:ext>
            </p:extLst>
          </p:nvPr>
        </p:nvGraphicFramePr>
        <p:xfrm>
          <a:off x="760164" y="931289"/>
          <a:ext cx="10884665" cy="5651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Right 7">
            <a:extLst>
              <a:ext uri="{FF2B5EF4-FFF2-40B4-BE49-F238E27FC236}">
                <a16:creationId xmlns:a16="http://schemas.microsoft.com/office/drawing/2014/main" id="{FB487636-3584-3917-7206-4B63E1932E4E}"/>
              </a:ext>
            </a:extLst>
          </p:cNvPr>
          <p:cNvSpPr/>
          <p:nvPr/>
        </p:nvSpPr>
        <p:spPr>
          <a:xfrm>
            <a:off x="6057015" y="3621788"/>
            <a:ext cx="343080" cy="358776"/>
          </a:xfrm>
          <a:prstGeom prst="rightArrow">
            <a:avLst>
              <a:gd name="adj1" fmla="val 66700"/>
              <a:gd name="adj2" fmla="val 50000"/>
            </a:avLst>
          </a:prstGeom>
          <a:solidFill>
            <a:schemeClr val="bg1"/>
          </a:solidFill>
          <a:ln w="38100">
            <a:solidFill>
              <a:srgbClr val="83B73D"/>
            </a:solidFill>
          </a:ln>
        </p:spPr>
        <p:style>
          <a:lnRef idx="0">
            <a:scrgbClr r="0" g="0" b="0"/>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9" name="Arrow: Right 8">
            <a:extLst>
              <a:ext uri="{FF2B5EF4-FFF2-40B4-BE49-F238E27FC236}">
                <a16:creationId xmlns:a16="http://schemas.microsoft.com/office/drawing/2014/main" id="{F34914EF-0019-C193-4083-01B0B46F4141}"/>
              </a:ext>
            </a:extLst>
          </p:cNvPr>
          <p:cNvSpPr/>
          <p:nvPr/>
        </p:nvSpPr>
        <p:spPr>
          <a:xfrm>
            <a:off x="6057015" y="4743514"/>
            <a:ext cx="343080" cy="358776"/>
          </a:xfrm>
          <a:prstGeom prst="rightArrow">
            <a:avLst>
              <a:gd name="adj1" fmla="val 66700"/>
              <a:gd name="adj2" fmla="val 50000"/>
            </a:avLst>
          </a:prstGeom>
          <a:solidFill>
            <a:schemeClr val="bg1"/>
          </a:solidFill>
          <a:ln w="38100">
            <a:solidFill>
              <a:srgbClr val="83B73D"/>
            </a:solidFill>
          </a:ln>
        </p:spPr>
        <p:style>
          <a:lnRef idx="0">
            <a:scrgbClr r="0" g="0" b="0"/>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Arrow: Right 9">
            <a:extLst>
              <a:ext uri="{FF2B5EF4-FFF2-40B4-BE49-F238E27FC236}">
                <a16:creationId xmlns:a16="http://schemas.microsoft.com/office/drawing/2014/main" id="{43DE1730-6CC1-5E3A-FDB2-7E5E1627A57D}"/>
              </a:ext>
            </a:extLst>
          </p:cNvPr>
          <p:cNvSpPr/>
          <p:nvPr/>
        </p:nvSpPr>
        <p:spPr>
          <a:xfrm>
            <a:off x="6033920" y="6058764"/>
            <a:ext cx="343080" cy="358776"/>
          </a:xfrm>
          <a:prstGeom prst="rightArrow">
            <a:avLst>
              <a:gd name="adj1" fmla="val 66700"/>
              <a:gd name="adj2" fmla="val 50000"/>
            </a:avLst>
          </a:prstGeom>
          <a:solidFill>
            <a:schemeClr val="bg1"/>
          </a:solidFill>
          <a:ln w="38100">
            <a:solidFill>
              <a:srgbClr val="83B73D"/>
            </a:solidFill>
          </a:ln>
        </p:spPr>
        <p:style>
          <a:lnRef idx="0">
            <a:scrgbClr r="0" g="0" b="0"/>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txBody>
          <a:bodyPr/>
          <a:lstStyle/>
          <a:p>
            <a:endParaRPr lang="en-AU"/>
          </a:p>
        </p:txBody>
      </p:sp>
    </p:spTree>
    <p:extLst>
      <p:ext uri="{BB962C8B-B14F-4D97-AF65-F5344CB8AC3E}">
        <p14:creationId xmlns:p14="http://schemas.microsoft.com/office/powerpoint/2010/main" val="4176034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07442E2-7DDE-4314-F509-FB843C0CE945}"/>
              </a:ext>
            </a:extLst>
          </p:cNvPr>
          <p:cNvSpPr>
            <a:spLocks noGrp="1"/>
          </p:cNvSpPr>
          <p:nvPr>
            <p:ph type="title"/>
          </p:nvPr>
        </p:nvSpPr>
        <p:spPr>
          <a:xfrm>
            <a:off x="190130" y="275207"/>
            <a:ext cx="10515600" cy="413835"/>
          </a:xfrm>
        </p:spPr>
        <p:txBody>
          <a:bodyPr>
            <a:normAutofit fontScale="90000"/>
          </a:bodyPr>
          <a:lstStyle/>
          <a:p>
            <a:r>
              <a:rPr lang="en-US"/>
              <a:t>Value what you measure or measure what you value</a:t>
            </a:r>
          </a:p>
        </p:txBody>
      </p:sp>
      <p:pic>
        <p:nvPicPr>
          <p:cNvPr id="5" name="Content Placeholder 4">
            <a:extLst>
              <a:ext uri="{FF2B5EF4-FFF2-40B4-BE49-F238E27FC236}">
                <a16:creationId xmlns:a16="http://schemas.microsoft.com/office/drawing/2014/main" id="{CD0947E8-6703-3781-D43F-F0F9614CFA2E}"/>
              </a:ext>
            </a:extLst>
          </p:cNvPr>
          <p:cNvPicPr>
            <a:picLocks noGrp="1" noChangeAspect="1"/>
          </p:cNvPicPr>
          <p:nvPr>
            <p:ph idx="1"/>
          </p:nvPr>
        </p:nvPicPr>
        <p:blipFill>
          <a:blip r:embed="rId3"/>
          <a:stretch>
            <a:fillRect/>
          </a:stretch>
        </p:blipFill>
        <p:spPr>
          <a:xfrm>
            <a:off x="190130" y="1931490"/>
            <a:ext cx="11785847" cy="3977721"/>
          </a:xfrm>
          <a:noFill/>
        </p:spPr>
      </p:pic>
      <p:sp>
        <p:nvSpPr>
          <p:cNvPr id="2" name="Rectangle: Rounded Corners 1">
            <a:extLst>
              <a:ext uri="{FF2B5EF4-FFF2-40B4-BE49-F238E27FC236}">
                <a16:creationId xmlns:a16="http://schemas.microsoft.com/office/drawing/2014/main" id="{6C254C97-DCD8-24B0-A834-DE5610C7B5BE}"/>
              </a:ext>
            </a:extLst>
          </p:cNvPr>
          <p:cNvSpPr/>
          <p:nvPr/>
        </p:nvSpPr>
        <p:spPr>
          <a:xfrm>
            <a:off x="510988" y="2326341"/>
            <a:ext cx="11490882" cy="914400"/>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Connector: Curved 3">
            <a:extLst>
              <a:ext uri="{FF2B5EF4-FFF2-40B4-BE49-F238E27FC236}">
                <a16:creationId xmlns:a16="http://schemas.microsoft.com/office/drawing/2014/main" id="{CFD21C03-B96A-33E2-2BA7-17A245888CF4}"/>
              </a:ext>
            </a:extLst>
          </p:cNvPr>
          <p:cNvCxnSpPr>
            <a:cxnSpLocks/>
          </p:cNvCxnSpPr>
          <p:nvPr/>
        </p:nvCxnSpPr>
        <p:spPr>
          <a:xfrm rot="5400000">
            <a:off x="696591" y="1342047"/>
            <a:ext cx="1054186" cy="914402"/>
          </a:xfrm>
          <a:prstGeom prst="curvedConnector3">
            <a:avLst>
              <a:gd name="adj1" fmla="val 25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03417B-F2C2-C06F-A3C6-565A2AF7CAF8}"/>
              </a:ext>
            </a:extLst>
          </p:cNvPr>
          <p:cNvSpPr txBox="1"/>
          <p:nvPr/>
        </p:nvSpPr>
        <p:spPr>
          <a:xfrm>
            <a:off x="1680885" y="993602"/>
            <a:ext cx="7046259" cy="646331"/>
          </a:xfrm>
          <a:prstGeom prst="rect">
            <a:avLst/>
          </a:prstGeom>
          <a:noFill/>
          <a:ln w="28575">
            <a:solidFill>
              <a:srgbClr val="00B0F0"/>
            </a:solidFill>
          </a:ln>
        </p:spPr>
        <p:txBody>
          <a:bodyPr wrap="square" rtlCol="0">
            <a:spAutoFit/>
          </a:bodyPr>
          <a:lstStyle/>
          <a:p>
            <a:r>
              <a:rPr lang="en-US" dirty="0"/>
              <a:t>Learning Requirements reflected in Assessment Design Criteria</a:t>
            </a:r>
          </a:p>
          <a:p>
            <a:r>
              <a:rPr lang="en-US" dirty="0"/>
              <a:t>Intent written in student friendly language </a:t>
            </a:r>
            <a:endParaRPr lang="en-AU" dirty="0"/>
          </a:p>
        </p:txBody>
      </p:sp>
    </p:spTree>
    <p:extLst>
      <p:ext uri="{BB962C8B-B14F-4D97-AF65-F5344CB8AC3E}">
        <p14:creationId xmlns:p14="http://schemas.microsoft.com/office/powerpoint/2010/main" val="290262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B9CF-E7CD-E8CE-E94C-1611AA4DDBB2}"/>
              </a:ext>
            </a:extLst>
          </p:cNvPr>
          <p:cNvSpPr>
            <a:spLocks noGrp="1"/>
          </p:cNvSpPr>
          <p:nvPr>
            <p:ph type="title"/>
          </p:nvPr>
        </p:nvSpPr>
        <p:spPr/>
        <p:txBody>
          <a:bodyPr/>
          <a:lstStyle/>
          <a:p>
            <a:r>
              <a:rPr lang="en-AU"/>
              <a:t>Compulsory Requirements</a:t>
            </a:r>
          </a:p>
        </p:txBody>
      </p:sp>
      <p:sp>
        <p:nvSpPr>
          <p:cNvPr id="3" name="Text Placeholder 2">
            <a:extLst>
              <a:ext uri="{FF2B5EF4-FFF2-40B4-BE49-F238E27FC236}">
                <a16:creationId xmlns:a16="http://schemas.microsoft.com/office/drawing/2014/main" id="{5FBBD567-EE62-C211-5276-3437801C8D56}"/>
              </a:ext>
            </a:extLst>
          </p:cNvPr>
          <p:cNvSpPr>
            <a:spLocks noGrp="1"/>
          </p:cNvSpPr>
          <p:nvPr>
            <p:ph type="body" idx="1"/>
          </p:nvPr>
        </p:nvSpPr>
        <p:spPr>
          <a:xfrm>
            <a:off x="838200" y="3506017"/>
            <a:ext cx="8745638" cy="1500187"/>
          </a:xfrm>
        </p:spPr>
        <p:txBody>
          <a:bodyPr/>
          <a:lstStyle/>
          <a:p>
            <a:r>
              <a:rPr lang="en-AU"/>
              <a:t>How will SACE completion be affected by the implementation of AIF? </a:t>
            </a:r>
          </a:p>
        </p:txBody>
      </p:sp>
    </p:spTree>
    <p:extLst>
      <p:ext uri="{BB962C8B-B14F-4D97-AF65-F5344CB8AC3E}">
        <p14:creationId xmlns:p14="http://schemas.microsoft.com/office/powerpoint/2010/main" val="262766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9277-45BA-D757-5BCC-625E3DEE5408}"/>
              </a:ext>
            </a:extLst>
          </p:cNvPr>
          <p:cNvSpPr>
            <a:spLocks noGrp="1"/>
          </p:cNvSpPr>
          <p:nvPr>
            <p:ph type="title"/>
          </p:nvPr>
        </p:nvSpPr>
        <p:spPr/>
        <p:txBody>
          <a:bodyPr>
            <a:normAutofit fontScale="90000"/>
          </a:bodyPr>
          <a:lstStyle/>
          <a:p>
            <a:r>
              <a:rPr lang="en-AU"/>
              <a:t>Compulsory requirements</a:t>
            </a:r>
          </a:p>
        </p:txBody>
      </p:sp>
      <p:sp>
        <p:nvSpPr>
          <p:cNvPr id="9" name="Content Placeholder 2">
            <a:extLst>
              <a:ext uri="{FF2B5EF4-FFF2-40B4-BE49-F238E27FC236}">
                <a16:creationId xmlns:a16="http://schemas.microsoft.com/office/drawing/2014/main" id="{AC583B9C-96D6-00DA-585F-ADA04B58CFAA}"/>
              </a:ext>
            </a:extLst>
          </p:cNvPr>
          <p:cNvSpPr>
            <a:spLocks noGrp="1"/>
          </p:cNvSpPr>
          <p:nvPr>
            <p:ph idx="1"/>
          </p:nvPr>
        </p:nvSpPr>
        <p:spPr>
          <a:xfrm>
            <a:off x="190129" y="937858"/>
            <a:ext cx="11785847" cy="2491142"/>
          </a:xfrm>
        </p:spPr>
        <p:txBody>
          <a:bodyPr/>
          <a:lstStyle/>
          <a:p>
            <a:r>
              <a:rPr lang="en-AU"/>
              <a:t>AIF meets the Stage 2 compulsory requirements previously met by Research Project (RP)</a:t>
            </a:r>
          </a:p>
          <a:p>
            <a:r>
              <a:rPr lang="en-AU"/>
              <a:t>In 2025, SA schools can choose to teach AIF or continue to teach RP</a:t>
            </a:r>
          </a:p>
          <a:p>
            <a:r>
              <a:rPr lang="en-AU"/>
              <a:t>Schools will no longer be able to enrol students in RP from 2026</a:t>
            </a:r>
          </a:p>
          <a:p>
            <a:r>
              <a:rPr lang="en-AU"/>
              <a:t>Research Practices will still be available</a:t>
            </a:r>
          </a:p>
        </p:txBody>
      </p:sp>
      <p:graphicFrame>
        <p:nvGraphicFramePr>
          <p:cNvPr id="10" name="Table 10">
            <a:extLst>
              <a:ext uri="{FF2B5EF4-FFF2-40B4-BE49-F238E27FC236}">
                <a16:creationId xmlns:a16="http://schemas.microsoft.com/office/drawing/2014/main" id="{52976155-38FE-F0A5-DE8D-1727083643AA}"/>
              </a:ext>
            </a:extLst>
          </p:cNvPr>
          <p:cNvGraphicFramePr>
            <a:graphicFrameLocks noGrp="1"/>
          </p:cNvGraphicFramePr>
          <p:nvPr>
            <p:extLst>
              <p:ext uri="{D42A27DB-BD31-4B8C-83A1-F6EECF244321}">
                <p14:modId xmlns:p14="http://schemas.microsoft.com/office/powerpoint/2010/main" val="2977787404"/>
              </p:ext>
            </p:extLst>
          </p:nvPr>
        </p:nvGraphicFramePr>
        <p:xfrm>
          <a:off x="365875" y="3677816"/>
          <a:ext cx="11128159" cy="1580662"/>
        </p:xfrm>
        <a:graphic>
          <a:graphicData uri="http://schemas.openxmlformats.org/drawingml/2006/table">
            <a:tbl>
              <a:tblPr firstRow="1" bandRow="1">
                <a:tableStyleId>{5C22544A-7EE6-4342-B048-85BDC9FD1C3A}</a:tableStyleId>
              </a:tblPr>
              <a:tblGrid>
                <a:gridCol w="3562183">
                  <a:extLst>
                    <a:ext uri="{9D8B030D-6E8A-4147-A177-3AD203B41FA5}">
                      <a16:colId xmlns:a16="http://schemas.microsoft.com/office/drawing/2014/main" val="3613367969"/>
                    </a:ext>
                  </a:extLst>
                </a:gridCol>
                <a:gridCol w="2405546">
                  <a:extLst>
                    <a:ext uri="{9D8B030D-6E8A-4147-A177-3AD203B41FA5}">
                      <a16:colId xmlns:a16="http://schemas.microsoft.com/office/drawing/2014/main" val="2361251688"/>
                    </a:ext>
                  </a:extLst>
                </a:gridCol>
                <a:gridCol w="2580215">
                  <a:extLst>
                    <a:ext uri="{9D8B030D-6E8A-4147-A177-3AD203B41FA5}">
                      <a16:colId xmlns:a16="http://schemas.microsoft.com/office/drawing/2014/main" val="2193741577"/>
                    </a:ext>
                  </a:extLst>
                </a:gridCol>
                <a:gridCol w="2580215">
                  <a:extLst>
                    <a:ext uri="{9D8B030D-6E8A-4147-A177-3AD203B41FA5}">
                      <a16:colId xmlns:a16="http://schemas.microsoft.com/office/drawing/2014/main" val="543825534"/>
                    </a:ext>
                  </a:extLst>
                </a:gridCol>
              </a:tblGrid>
              <a:tr h="370840">
                <a:tc>
                  <a:txBody>
                    <a:bodyPr/>
                    <a:lstStyle/>
                    <a:p>
                      <a:endParaRPr lang="en-AU">
                        <a:solidFill>
                          <a:schemeClr val="tx1"/>
                        </a:solidFill>
                        <a:latin typeface="Roboto Black" panose="02000000000000000000" pitchFamily="2" charset="0"/>
                        <a:ea typeface="Roboto Black"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a:solidFill>
                            <a:schemeClr val="tx1"/>
                          </a:solidFill>
                          <a:latin typeface="Roboto Black" panose="02000000000000000000" pitchFamily="2" charset="0"/>
                          <a:ea typeface="Roboto Black" panose="02000000000000000000" pitchFamily="2" charset="0"/>
                        </a:rPr>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a:solidFill>
                            <a:schemeClr val="tx1"/>
                          </a:solidFill>
                          <a:latin typeface="Roboto Black" panose="02000000000000000000" pitchFamily="2" charset="0"/>
                          <a:ea typeface="Roboto Black" panose="02000000000000000000" pitchFamily="2" charset="0"/>
                        </a:rPr>
                        <a:t>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a:solidFill>
                            <a:schemeClr val="tx1"/>
                          </a:solidFill>
                          <a:latin typeface="Roboto Black" panose="02000000000000000000" pitchFamily="2" charset="0"/>
                          <a:ea typeface="Roboto Black" panose="02000000000000000000" pitchFamily="2" charset="0"/>
                        </a:rPr>
                        <a:t>2026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0066145"/>
                  </a:ext>
                </a:extLst>
              </a:tr>
              <a:tr h="604911">
                <a:tc>
                  <a:txBody>
                    <a:bodyPr/>
                    <a:lstStyle/>
                    <a:p>
                      <a:pPr algn="l"/>
                      <a:r>
                        <a:rPr lang="en-AU">
                          <a:solidFill>
                            <a:schemeClr val="tx1"/>
                          </a:solidFill>
                          <a:latin typeface="Roboto" panose="02000000000000000000" pitchFamily="2" charset="0"/>
                          <a:ea typeface="Roboto" panose="02000000000000000000" pitchFamily="2" charset="0"/>
                        </a:rPr>
                        <a:t>Research Project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solidFill>
                          <a:schemeClr val="tx1"/>
                        </a:solidFill>
                        <a:latin typeface="Roboto Black" panose="02000000000000000000" pitchFamily="2" charset="0"/>
                        <a:ea typeface="Roboto Black"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AU">
                          <a:solidFill>
                            <a:schemeClr val="tx1"/>
                          </a:solidFill>
                          <a:latin typeface="Roboto Black" panose="02000000000000000000" pitchFamily="2" charset="0"/>
                          <a:ea typeface="Roboto Black" panose="02000000000000000000" pitchFamily="2" charset="0"/>
                        </a:rPr>
                        <a:t>Transition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AU">
                          <a:solidFill>
                            <a:schemeClr val="tx1"/>
                          </a:solidFill>
                          <a:latin typeface="Roboto" panose="02000000000000000000" pitchFamily="2" charset="0"/>
                          <a:ea typeface="Roboto" panose="02000000000000000000" pitchFamily="2" charset="0"/>
                        </a:rPr>
                        <a:t>Retired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592436"/>
                  </a:ext>
                </a:extLst>
              </a:tr>
              <a:tr h="604911">
                <a:tc>
                  <a:txBody>
                    <a:bodyPr/>
                    <a:lstStyle/>
                    <a:p>
                      <a:pPr algn="l"/>
                      <a:r>
                        <a:rPr lang="en-AU">
                          <a:solidFill>
                            <a:schemeClr val="tx1"/>
                          </a:solidFill>
                          <a:latin typeface="Roboto" panose="02000000000000000000" pitchFamily="2" charset="0"/>
                          <a:ea typeface="Roboto" panose="02000000000000000000" pitchFamily="2" charset="0"/>
                        </a:rPr>
                        <a:t>Activating Identities and Futures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a:solidFill>
                            <a:schemeClr val="tx1"/>
                          </a:solidFill>
                          <a:latin typeface="Roboto" panose="02000000000000000000" pitchFamily="2" charset="0"/>
                          <a:ea typeface="Roboto" panose="02000000000000000000" pitchFamily="2" charset="0"/>
                        </a:rPr>
                        <a:t>Prepare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AU">
                          <a:solidFill>
                            <a:schemeClr val="tx1"/>
                          </a:solidFill>
                          <a:latin typeface="Roboto Black" panose="02000000000000000000" pitchFamily="2" charset="0"/>
                          <a:ea typeface="Roboto Black" panose="02000000000000000000" pitchFamily="2" charset="0"/>
                        </a:rPr>
                        <a:t>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AU">
                        <a:solidFill>
                          <a:schemeClr val="tx1"/>
                        </a:solidFill>
                        <a:latin typeface="Roboto Black" panose="02000000000000000000" pitchFamily="2" charset="0"/>
                        <a:ea typeface="Roboto Black"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89169343"/>
                  </a:ext>
                </a:extLst>
              </a:tr>
            </a:tbl>
          </a:graphicData>
        </a:graphic>
      </p:graphicFrame>
    </p:spTree>
    <p:extLst>
      <p:ext uri="{BB962C8B-B14F-4D97-AF65-F5344CB8AC3E}">
        <p14:creationId xmlns:p14="http://schemas.microsoft.com/office/powerpoint/2010/main" val="290151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8F29-337B-4ADB-F42F-B573AAEEE829}"/>
              </a:ext>
            </a:extLst>
          </p:cNvPr>
          <p:cNvSpPr>
            <a:spLocks noGrp="1"/>
          </p:cNvSpPr>
          <p:nvPr>
            <p:ph type="ctrTitle"/>
          </p:nvPr>
        </p:nvSpPr>
        <p:spPr/>
        <p:txBody>
          <a:bodyPr/>
          <a:lstStyle/>
          <a:p>
            <a:r>
              <a:rPr lang="en-AU"/>
              <a:t>Activating Identities and Futures 2025</a:t>
            </a:r>
          </a:p>
        </p:txBody>
      </p:sp>
      <p:sp>
        <p:nvSpPr>
          <p:cNvPr id="3" name="Subtitle 2">
            <a:extLst>
              <a:ext uri="{FF2B5EF4-FFF2-40B4-BE49-F238E27FC236}">
                <a16:creationId xmlns:a16="http://schemas.microsoft.com/office/drawing/2014/main" id="{C9230319-E1E1-3E03-D7AA-9E4DE1EB146A}"/>
              </a:ext>
            </a:extLst>
          </p:cNvPr>
          <p:cNvSpPr>
            <a:spLocks noGrp="1"/>
          </p:cNvSpPr>
          <p:nvPr>
            <p:ph type="subTitle" idx="1"/>
          </p:nvPr>
        </p:nvSpPr>
        <p:spPr/>
        <p:txBody>
          <a:bodyPr/>
          <a:lstStyle/>
          <a:p>
            <a:r>
              <a:rPr lang="en-AU"/>
              <a:t>Teaching and Learning Leader Conference </a:t>
            </a:r>
          </a:p>
        </p:txBody>
      </p:sp>
    </p:spTree>
    <p:extLst>
      <p:ext uri="{BB962C8B-B14F-4D97-AF65-F5344CB8AC3E}">
        <p14:creationId xmlns:p14="http://schemas.microsoft.com/office/powerpoint/2010/main" val="2958332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D136-24A7-4981-E97D-4AA151E0381C}"/>
              </a:ext>
            </a:extLst>
          </p:cNvPr>
          <p:cNvSpPr>
            <a:spLocks noGrp="1"/>
          </p:cNvSpPr>
          <p:nvPr>
            <p:ph type="title"/>
          </p:nvPr>
        </p:nvSpPr>
        <p:spPr/>
        <p:txBody>
          <a:bodyPr>
            <a:normAutofit fontScale="90000"/>
          </a:bodyPr>
          <a:lstStyle/>
          <a:p>
            <a:r>
              <a:rPr lang="en-AU">
                <a:latin typeface="Roboto"/>
                <a:ea typeface="Roboto"/>
                <a:cs typeface="Roboto"/>
              </a:rPr>
              <a:t>Compulsory requirements - 2024</a:t>
            </a:r>
            <a:endParaRPr lang="en-AU"/>
          </a:p>
        </p:txBody>
      </p:sp>
      <p:sp>
        <p:nvSpPr>
          <p:cNvPr id="3" name="Content Placeholder 2">
            <a:extLst>
              <a:ext uri="{FF2B5EF4-FFF2-40B4-BE49-F238E27FC236}">
                <a16:creationId xmlns:a16="http://schemas.microsoft.com/office/drawing/2014/main" id="{DCBD0C4F-CF16-CA85-ACBE-6110B789E5C6}"/>
              </a:ext>
            </a:extLst>
          </p:cNvPr>
          <p:cNvSpPr>
            <a:spLocks noGrp="1"/>
          </p:cNvSpPr>
          <p:nvPr>
            <p:ph idx="1"/>
          </p:nvPr>
        </p:nvSpPr>
        <p:spPr/>
        <p:txBody>
          <a:bodyPr/>
          <a:lstStyle/>
          <a:p>
            <a:r>
              <a:rPr lang="en-AU"/>
              <a:t>Students only need to complete Activating Identities and Futures OR Research Project</a:t>
            </a:r>
          </a:p>
          <a:p>
            <a:r>
              <a:rPr lang="en-AU"/>
              <a:t>While EIF and AIF are designed to be a progression, students can complete any combination of Stage 1 and Stage 2 compulsories</a:t>
            </a:r>
          </a:p>
        </p:txBody>
      </p:sp>
      <p:graphicFrame>
        <p:nvGraphicFramePr>
          <p:cNvPr id="4" name="Table 4">
            <a:extLst>
              <a:ext uri="{FF2B5EF4-FFF2-40B4-BE49-F238E27FC236}">
                <a16:creationId xmlns:a16="http://schemas.microsoft.com/office/drawing/2014/main" id="{42206EB9-E92B-5BB8-133F-DEA623A08096}"/>
              </a:ext>
            </a:extLst>
          </p:cNvPr>
          <p:cNvGraphicFramePr>
            <a:graphicFrameLocks noGrp="1"/>
          </p:cNvGraphicFramePr>
          <p:nvPr>
            <p:extLst>
              <p:ext uri="{D42A27DB-BD31-4B8C-83A1-F6EECF244321}">
                <p14:modId xmlns:p14="http://schemas.microsoft.com/office/powerpoint/2010/main" val="2598679679"/>
              </p:ext>
            </p:extLst>
          </p:nvPr>
        </p:nvGraphicFramePr>
        <p:xfrm>
          <a:off x="609600" y="3113527"/>
          <a:ext cx="8305800" cy="18542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595567943"/>
                    </a:ext>
                  </a:extLst>
                </a:gridCol>
                <a:gridCol w="3509010">
                  <a:extLst>
                    <a:ext uri="{9D8B030D-6E8A-4147-A177-3AD203B41FA5}">
                      <a16:colId xmlns:a16="http://schemas.microsoft.com/office/drawing/2014/main" val="1268819634"/>
                    </a:ext>
                  </a:extLst>
                </a:gridCol>
                <a:gridCol w="3648708">
                  <a:extLst>
                    <a:ext uri="{9D8B030D-6E8A-4147-A177-3AD203B41FA5}">
                      <a16:colId xmlns:a16="http://schemas.microsoft.com/office/drawing/2014/main" val="3026956298"/>
                    </a:ext>
                  </a:extLst>
                </a:gridCol>
                <a:gridCol w="386082">
                  <a:extLst>
                    <a:ext uri="{9D8B030D-6E8A-4147-A177-3AD203B41FA5}">
                      <a16:colId xmlns:a16="http://schemas.microsoft.com/office/drawing/2014/main" val="2445115219"/>
                    </a:ext>
                  </a:extLst>
                </a:gridCol>
              </a:tblGrid>
              <a:tr h="370840">
                <a:tc>
                  <a:txBody>
                    <a:bodyPr/>
                    <a:lstStyle/>
                    <a:p>
                      <a:endParaRPr lang="en-AU" b="0">
                        <a:solidFill>
                          <a:schemeClr val="tx1"/>
                        </a:solidFill>
                        <a:latin typeface="Roboto Black" panose="02000000000000000000" pitchFamily="2" charset="0"/>
                        <a:ea typeface="Roboto Black"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latin typeface="Roboto Black" panose="02000000000000000000" pitchFamily="2" charset="0"/>
                          <a:ea typeface="Roboto Black" panose="02000000000000000000" pitchFamily="2" charset="0"/>
                        </a:rPr>
                        <a:t>Stage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latin typeface="Roboto Black" panose="02000000000000000000" pitchFamily="2" charset="0"/>
                          <a:ea typeface="Roboto Black" panose="02000000000000000000" pitchFamily="2" charset="0"/>
                        </a:rPr>
                        <a:t>Stage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solidFill>
                          <a:schemeClr val="tx1"/>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9403729"/>
                  </a:ext>
                </a:extLst>
              </a:tr>
              <a:tr h="370840">
                <a:tc>
                  <a:txBody>
                    <a:bodyPr/>
                    <a:lstStyle/>
                    <a:p>
                      <a:r>
                        <a:rPr lang="en-US">
                          <a:solidFill>
                            <a:schemeClr val="tx1"/>
                          </a:solidFill>
                          <a:latin typeface="Roboto" panose="02000000000000000000" pitchFamily="2" charset="0"/>
                          <a:ea typeface="Roboto" panose="02000000000000000000" pitchFamily="2" charset="0"/>
                        </a:rPr>
                        <a:t>2024</a:t>
                      </a:r>
                      <a:endParaRPr lang="en-AU">
                        <a:solidFill>
                          <a:schemeClr val="tx1"/>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a:solidFill>
                            <a:schemeClr val="tx1"/>
                          </a:solidFill>
                          <a:latin typeface="Roboto" panose="02000000000000000000" pitchFamily="2" charset="0"/>
                          <a:ea typeface="Roboto" panose="02000000000000000000" pitchFamily="2" charset="0"/>
                        </a:rPr>
                        <a:t>Personal Learning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a:solidFill>
                            <a:schemeClr val="tx1"/>
                          </a:solidFill>
                          <a:latin typeface="Roboto" panose="02000000000000000000" pitchFamily="2" charset="0"/>
                          <a:ea typeface="Roboto" panose="02000000000000000000" pitchFamily="2" charset="0"/>
                        </a:rPr>
                        <a:t>Research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kern="1200">
                          <a:solidFill>
                            <a:schemeClr val="dk1"/>
                          </a:solidFill>
                          <a:latin typeface="Wingdings" panose="05000000000000000000" pitchFamily="2" charset="2"/>
                          <a:ea typeface="+mn-ea"/>
                          <a:cs typeface="+mn-cs"/>
                        </a:rPr>
                        <a:t>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9405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2024</a:t>
                      </a:r>
                      <a:endPar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a:solidFill>
                            <a:schemeClr val="tx1"/>
                          </a:solidFill>
                          <a:latin typeface="Roboto" panose="02000000000000000000" pitchFamily="2" charset="0"/>
                          <a:ea typeface="Roboto" panose="02000000000000000000" pitchFamily="2" charset="0"/>
                        </a:rPr>
                        <a:t>Personal Learning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a:solidFill>
                            <a:schemeClr val="tx1"/>
                          </a:solidFill>
                          <a:latin typeface="Roboto" panose="02000000000000000000" pitchFamily="2" charset="0"/>
                          <a:ea typeface="Roboto" panose="02000000000000000000" pitchFamily="2" charset="0"/>
                        </a:rPr>
                        <a:t>Activating Identities and Futures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800" kern="1200">
                          <a:solidFill>
                            <a:schemeClr val="dk1"/>
                          </a:solidFill>
                          <a:latin typeface="Wingdings" panose="05000000000000000000" pitchFamily="2" charset="2"/>
                          <a:ea typeface="+mn-ea"/>
                          <a:cs typeface="+mn-cs"/>
                        </a:rPr>
                        <a:t>ü</a:t>
                      </a:r>
                      <a:endParaRPr lang="en-AU">
                        <a:solidFill>
                          <a:schemeClr val="tx1"/>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0868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2025</a:t>
                      </a:r>
                      <a:endPar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a:solidFill>
                            <a:schemeClr val="tx1"/>
                          </a:solidFill>
                          <a:latin typeface="Roboto" panose="02000000000000000000" pitchFamily="2" charset="0"/>
                          <a:ea typeface="Roboto" panose="02000000000000000000" pitchFamily="2" charset="0"/>
                        </a:rPr>
                        <a:t>Exploring Identities and Futures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chemeClr val="tx1"/>
                          </a:solidFill>
                          <a:latin typeface="Roboto" panose="02000000000000000000" pitchFamily="2" charset="0"/>
                          <a:ea typeface="Roboto" panose="02000000000000000000" pitchFamily="2" charset="0"/>
                        </a:rPr>
                        <a:t>Activating Identities and Futures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800" kern="1200">
                          <a:solidFill>
                            <a:schemeClr val="dk1"/>
                          </a:solidFill>
                          <a:latin typeface="Wingdings" panose="05000000000000000000" pitchFamily="2" charset="2"/>
                          <a:ea typeface="+mn-ea"/>
                          <a:cs typeface="+mn-cs"/>
                        </a:rPr>
                        <a:t>ü</a:t>
                      </a:r>
                      <a:endParaRPr lang="en-AU">
                        <a:solidFill>
                          <a:schemeClr val="tx1"/>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9864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2025</a:t>
                      </a:r>
                      <a:endPar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a:solidFill>
                            <a:schemeClr val="tx1"/>
                          </a:solidFill>
                          <a:latin typeface="Roboto" panose="02000000000000000000" pitchFamily="2" charset="0"/>
                          <a:ea typeface="Roboto" panose="02000000000000000000" pitchFamily="2" charset="0"/>
                        </a:rPr>
                        <a:t>Exploring Identities and Futures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a:solidFill>
                            <a:schemeClr val="tx1"/>
                          </a:solidFill>
                          <a:latin typeface="Roboto" panose="02000000000000000000" pitchFamily="2" charset="0"/>
                          <a:ea typeface="Roboto" panose="02000000000000000000" pitchFamily="2" charset="0"/>
                        </a:rPr>
                        <a:t>Research Project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800" kern="1200">
                          <a:solidFill>
                            <a:schemeClr val="dk1"/>
                          </a:solidFill>
                          <a:latin typeface="Wingdings" panose="05000000000000000000" pitchFamily="2" charset="2"/>
                          <a:ea typeface="+mn-ea"/>
                          <a:cs typeface="+mn-cs"/>
                        </a:rPr>
                        <a:t>ü</a:t>
                      </a:r>
                      <a:endParaRPr lang="en-AU">
                        <a:solidFill>
                          <a:schemeClr val="tx1"/>
                        </a:solidFill>
                        <a:latin typeface="Roboto" panose="02000000000000000000" pitchFamily="2" charset="0"/>
                        <a:ea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6046789"/>
                  </a:ext>
                </a:extLst>
              </a:tr>
            </a:tbl>
          </a:graphicData>
        </a:graphic>
      </p:graphicFrame>
    </p:spTree>
    <p:extLst>
      <p:ext uri="{BB962C8B-B14F-4D97-AF65-F5344CB8AC3E}">
        <p14:creationId xmlns:p14="http://schemas.microsoft.com/office/powerpoint/2010/main" val="287090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3BE6-253C-35B6-B91A-16744585ECFF}"/>
              </a:ext>
            </a:extLst>
          </p:cNvPr>
          <p:cNvSpPr>
            <a:spLocks noGrp="1"/>
          </p:cNvSpPr>
          <p:nvPr>
            <p:ph type="title"/>
          </p:nvPr>
        </p:nvSpPr>
        <p:spPr/>
        <p:txBody>
          <a:bodyPr>
            <a:normAutofit fontScale="90000"/>
          </a:bodyPr>
          <a:lstStyle/>
          <a:p>
            <a:r>
              <a:rPr lang="en-AU"/>
              <a:t>Compulsory requirements</a:t>
            </a:r>
          </a:p>
        </p:txBody>
      </p:sp>
      <p:sp>
        <p:nvSpPr>
          <p:cNvPr id="3" name="Content Placeholder 2">
            <a:extLst>
              <a:ext uri="{FF2B5EF4-FFF2-40B4-BE49-F238E27FC236}">
                <a16:creationId xmlns:a16="http://schemas.microsoft.com/office/drawing/2014/main" id="{1F93E7B6-42C2-3EB1-6B1A-748996E4CF62}"/>
              </a:ext>
            </a:extLst>
          </p:cNvPr>
          <p:cNvSpPr>
            <a:spLocks noGrp="1"/>
          </p:cNvSpPr>
          <p:nvPr>
            <p:ph idx="1"/>
          </p:nvPr>
        </p:nvSpPr>
        <p:spPr>
          <a:xfrm>
            <a:off x="1632316" y="1815547"/>
            <a:ext cx="8927367" cy="3789121"/>
          </a:xfrm>
        </p:spPr>
        <p:txBody>
          <a:bodyPr vert="horz" lIns="91440" tIns="45720" rIns="91440" bIns="45720" rtlCol="0" anchor="t">
            <a:normAutofit/>
          </a:bodyPr>
          <a:lstStyle/>
          <a:p>
            <a:r>
              <a:rPr lang="en-AU">
                <a:latin typeface="Roboto"/>
                <a:ea typeface="Roboto"/>
                <a:cs typeface="Roboto"/>
              </a:rPr>
              <a:t>The additional opportunity for students who failed Research Project to resubmit will be continued for AIF </a:t>
            </a:r>
            <a:endParaRPr lang="en-AU"/>
          </a:p>
          <a:p>
            <a:r>
              <a:rPr lang="en-AU">
                <a:latin typeface="Roboto"/>
                <a:ea typeface="Roboto"/>
                <a:cs typeface="Roboto"/>
              </a:rPr>
              <a:t>Students can only count AIF </a:t>
            </a:r>
            <a:r>
              <a:rPr lang="en-AU" i="1">
                <a:latin typeface="Roboto"/>
                <a:ea typeface="Roboto"/>
                <a:cs typeface="Roboto"/>
              </a:rPr>
              <a:t>or</a:t>
            </a:r>
            <a:r>
              <a:rPr lang="en-AU">
                <a:latin typeface="Roboto"/>
                <a:ea typeface="Roboto"/>
                <a:cs typeface="Roboto"/>
              </a:rPr>
              <a:t> Research Project to the completion of their SACE</a:t>
            </a:r>
          </a:p>
          <a:p>
            <a:r>
              <a:rPr lang="en-AU">
                <a:latin typeface="Roboto"/>
                <a:ea typeface="Roboto"/>
                <a:cs typeface="Roboto"/>
              </a:rPr>
              <a:t>They are precluded combinations for both SACE completion and the ATAR</a:t>
            </a:r>
            <a:endParaRPr lang="en-AU"/>
          </a:p>
        </p:txBody>
      </p:sp>
    </p:spTree>
    <p:extLst>
      <p:ext uri="{BB962C8B-B14F-4D97-AF65-F5344CB8AC3E}">
        <p14:creationId xmlns:p14="http://schemas.microsoft.com/office/powerpoint/2010/main" val="3669340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0358-224B-930D-1C32-984DE93727D9}"/>
              </a:ext>
            </a:extLst>
          </p:cNvPr>
          <p:cNvSpPr>
            <a:spLocks noGrp="1"/>
          </p:cNvSpPr>
          <p:nvPr>
            <p:ph type="title"/>
          </p:nvPr>
        </p:nvSpPr>
        <p:spPr/>
        <p:txBody>
          <a:bodyPr/>
          <a:lstStyle/>
          <a:p>
            <a:r>
              <a:rPr lang="en-AU"/>
              <a:t>AIF Subject Intent</a:t>
            </a:r>
          </a:p>
        </p:txBody>
      </p:sp>
      <p:sp>
        <p:nvSpPr>
          <p:cNvPr id="3" name="Text Placeholder 2">
            <a:extLst>
              <a:ext uri="{FF2B5EF4-FFF2-40B4-BE49-F238E27FC236}">
                <a16:creationId xmlns:a16="http://schemas.microsoft.com/office/drawing/2014/main" id="{56A72A46-C950-6CC1-FE0C-CCD81B80FDF6}"/>
              </a:ext>
            </a:extLst>
          </p:cNvPr>
          <p:cNvSpPr>
            <a:spLocks noGrp="1"/>
          </p:cNvSpPr>
          <p:nvPr>
            <p:ph type="body" idx="1"/>
          </p:nvPr>
        </p:nvSpPr>
        <p:spPr/>
        <p:txBody>
          <a:bodyPr/>
          <a:lstStyle/>
          <a:p>
            <a:r>
              <a:rPr lang="en-AU"/>
              <a:t>What’s the purpose of AIF and its structure</a:t>
            </a:r>
          </a:p>
        </p:txBody>
      </p:sp>
    </p:spTree>
    <p:extLst>
      <p:ext uri="{BB962C8B-B14F-4D97-AF65-F5344CB8AC3E}">
        <p14:creationId xmlns:p14="http://schemas.microsoft.com/office/powerpoint/2010/main" val="60578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DE599-25F5-166C-E6D4-88E5A4CEA5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73344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83943-D9EF-563B-2C5D-6F735A9758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0121B10-E521-B710-38B6-A2FD50EC9C74}"/>
              </a:ext>
            </a:extLst>
          </p:cNvPr>
          <p:cNvSpPr txBox="1"/>
          <p:nvPr/>
        </p:nvSpPr>
        <p:spPr>
          <a:xfrm>
            <a:off x="729210" y="1024844"/>
            <a:ext cx="5636871" cy="3631763"/>
          </a:xfrm>
          <a:prstGeom prst="rect">
            <a:avLst/>
          </a:prstGeom>
          <a:noFill/>
        </p:spPr>
        <p:txBody>
          <a:bodyPr wrap="square" rtlCol="0">
            <a:spAutoFit/>
          </a:bodyPr>
          <a:lstStyle/>
          <a:p>
            <a:pPr>
              <a:lnSpc>
                <a:spcPts val="3240"/>
              </a:lnSpc>
              <a:spcAft>
                <a:spcPts val="1800"/>
              </a:spcAft>
            </a:pPr>
            <a:r>
              <a:rPr lang="en-AU" sz="3200" b="1">
                <a:solidFill>
                  <a:schemeClr val="bg1"/>
                </a:solidFill>
                <a:effectLst/>
                <a:latin typeface="Roboto" panose="02000000000000000000" pitchFamily="2" charset="0"/>
              </a:rPr>
              <a:t>Our world today </a:t>
            </a:r>
            <a:br>
              <a:rPr lang="en-AU" sz="3200" b="1">
                <a:solidFill>
                  <a:schemeClr val="bg1"/>
                </a:solidFill>
                <a:effectLst/>
                <a:latin typeface="Roboto" panose="02000000000000000000" pitchFamily="2" charset="0"/>
              </a:rPr>
            </a:br>
            <a:r>
              <a:rPr lang="en-AU" sz="3200" b="1">
                <a:solidFill>
                  <a:schemeClr val="bg1"/>
                </a:solidFill>
                <a:effectLst/>
                <a:latin typeface="Roboto" panose="02000000000000000000" pitchFamily="2" charset="0"/>
              </a:rPr>
              <a:t>is fast-paced and </a:t>
            </a:r>
            <a:br>
              <a:rPr lang="en-AU" sz="3200" b="1">
                <a:solidFill>
                  <a:schemeClr val="bg1"/>
                </a:solidFill>
                <a:effectLst/>
                <a:latin typeface="Roboto" panose="02000000000000000000" pitchFamily="2" charset="0"/>
              </a:rPr>
            </a:br>
            <a:r>
              <a:rPr lang="en-AU" sz="3200" b="1">
                <a:solidFill>
                  <a:schemeClr val="bg1"/>
                </a:solidFill>
                <a:effectLst/>
                <a:latin typeface="Roboto" panose="02000000000000000000" pitchFamily="2" charset="0"/>
              </a:rPr>
              <a:t>globally connected. </a:t>
            </a:r>
            <a:endParaRPr lang="en-AU" sz="3200">
              <a:solidFill>
                <a:schemeClr val="bg1"/>
              </a:solidFill>
              <a:effectLst/>
              <a:latin typeface="Roboto" panose="02000000000000000000" pitchFamily="2" charset="0"/>
            </a:endParaRPr>
          </a:p>
          <a:p>
            <a:pPr>
              <a:lnSpc>
                <a:spcPts val="3240"/>
              </a:lnSpc>
            </a:pPr>
            <a:r>
              <a:rPr lang="en-AU" sz="3200" b="1">
                <a:solidFill>
                  <a:schemeClr val="bg1"/>
                </a:solidFill>
                <a:effectLst/>
                <a:latin typeface="Roboto" panose="02000000000000000000" pitchFamily="2" charset="0"/>
              </a:rPr>
              <a:t>The learning journey </a:t>
            </a:r>
            <a:br>
              <a:rPr lang="en-AU" sz="3200" b="1">
                <a:solidFill>
                  <a:schemeClr val="bg1"/>
                </a:solidFill>
                <a:effectLst/>
                <a:latin typeface="Roboto" panose="02000000000000000000" pitchFamily="2" charset="0"/>
              </a:rPr>
            </a:br>
            <a:r>
              <a:rPr lang="en-AU" sz="3200" b="1">
                <a:solidFill>
                  <a:schemeClr val="bg1"/>
                </a:solidFill>
                <a:effectLst/>
                <a:latin typeface="Roboto" panose="02000000000000000000" pitchFamily="2" charset="0"/>
              </a:rPr>
              <a:t>can’t be a race with </a:t>
            </a:r>
            <a:br>
              <a:rPr lang="en-AU" sz="3200" b="1">
                <a:solidFill>
                  <a:schemeClr val="bg1"/>
                </a:solidFill>
                <a:effectLst/>
                <a:latin typeface="Roboto" panose="02000000000000000000" pitchFamily="2" charset="0"/>
              </a:rPr>
            </a:br>
            <a:r>
              <a:rPr lang="en-AU" sz="3200" b="1">
                <a:solidFill>
                  <a:schemeClr val="bg1"/>
                </a:solidFill>
                <a:effectLst/>
                <a:latin typeface="Roboto" panose="02000000000000000000" pitchFamily="2" charset="0"/>
              </a:rPr>
              <a:t>a finishing line </a:t>
            </a:r>
            <a:br>
              <a:rPr lang="en-AU" sz="3200" b="1">
                <a:solidFill>
                  <a:schemeClr val="bg1"/>
                </a:solidFill>
                <a:effectLst/>
                <a:latin typeface="Roboto" panose="02000000000000000000" pitchFamily="2" charset="0"/>
              </a:rPr>
            </a:br>
            <a:r>
              <a:rPr lang="en-AU" sz="3200" b="1">
                <a:solidFill>
                  <a:schemeClr val="bg1"/>
                </a:solidFill>
                <a:effectLst/>
                <a:latin typeface="Roboto" panose="02000000000000000000" pitchFamily="2" charset="0"/>
              </a:rPr>
              <a:t>anymore.  </a:t>
            </a:r>
            <a:endParaRPr lang="en-AU" sz="3200">
              <a:solidFill>
                <a:schemeClr val="bg1"/>
              </a:solidFill>
              <a:effectLst/>
              <a:latin typeface="Roboto" panose="02000000000000000000" pitchFamily="2" charset="0"/>
            </a:endParaRPr>
          </a:p>
          <a:p>
            <a:pPr>
              <a:lnSpc>
                <a:spcPts val="3240"/>
              </a:lnSpc>
            </a:pPr>
            <a:r>
              <a:rPr lang="en-AU" sz="3200" b="1">
                <a:solidFill>
                  <a:schemeClr val="bg1"/>
                </a:solidFill>
                <a:effectLst/>
                <a:latin typeface="Roboto" panose="02000000000000000000" pitchFamily="2" charset="0"/>
              </a:rPr>
              <a:t> </a:t>
            </a:r>
            <a:endParaRPr lang="en-AU" sz="3200">
              <a:solidFill>
                <a:schemeClr val="bg1"/>
              </a:solidFill>
              <a:effectLst/>
              <a:latin typeface="Roboto" panose="02000000000000000000" pitchFamily="2" charset="0"/>
            </a:endParaRPr>
          </a:p>
        </p:txBody>
      </p:sp>
    </p:spTree>
    <p:extLst>
      <p:ext uri="{BB962C8B-B14F-4D97-AF65-F5344CB8AC3E}">
        <p14:creationId xmlns:p14="http://schemas.microsoft.com/office/powerpoint/2010/main" val="208800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F0B55-B4D1-7624-A0B9-96AA80B867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237"/>
            <a:ext cx="12192000" cy="6858000"/>
          </a:xfrm>
          <a:prstGeom prst="rect">
            <a:avLst/>
          </a:prstGeom>
        </p:spPr>
      </p:pic>
      <p:sp>
        <p:nvSpPr>
          <p:cNvPr id="4" name="TextBox 3">
            <a:extLst>
              <a:ext uri="{FF2B5EF4-FFF2-40B4-BE49-F238E27FC236}">
                <a16:creationId xmlns:a16="http://schemas.microsoft.com/office/drawing/2014/main" id="{32052347-5F92-A13A-12C4-52BAB7276E56}"/>
              </a:ext>
            </a:extLst>
          </p:cNvPr>
          <p:cNvSpPr txBox="1"/>
          <p:nvPr/>
        </p:nvSpPr>
        <p:spPr>
          <a:xfrm>
            <a:off x="474566" y="393538"/>
            <a:ext cx="5636871" cy="2580194"/>
          </a:xfrm>
          <a:prstGeom prst="rect">
            <a:avLst/>
          </a:prstGeom>
          <a:noFill/>
        </p:spPr>
        <p:txBody>
          <a:bodyPr wrap="square" rtlCol="0">
            <a:spAutoFit/>
          </a:bodyPr>
          <a:lstStyle/>
          <a:p>
            <a:pPr>
              <a:lnSpc>
                <a:spcPts val="9380"/>
              </a:lnSpc>
            </a:pPr>
            <a:r>
              <a:rPr lang="en-US" sz="8900" b="1" kern="1100">
                <a:solidFill>
                  <a:srgbClr val="E37B3C"/>
                </a:solidFill>
                <a:latin typeface="Roboto Black" panose="02000000000000000000" pitchFamily="2" charset="0"/>
                <a:ea typeface="Roboto Black" panose="02000000000000000000" pitchFamily="2" charset="0"/>
              </a:rPr>
              <a:t>Passport</a:t>
            </a:r>
          </a:p>
          <a:p>
            <a:pPr>
              <a:lnSpc>
                <a:spcPts val="9380"/>
              </a:lnSpc>
            </a:pPr>
            <a:r>
              <a:rPr lang="en-US" sz="8900" b="1" kern="700" spc="-200">
                <a:solidFill>
                  <a:srgbClr val="E37B3C"/>
                </a:solidFill>
                <a:latin typeface="Roboto Black" panose="02000000000000000000" pitchFamily="2" charset="0"/>
                <a:ea typeface="Roboto Black" panose="02000000000000000000" pitchFamily="2" charset="0"/>
              </a:rPr>
              <a:t>to Thrive</a:t>
            </a:r>
          </a:p>
        </p:txBody>
      </p:sp>
      <p:sp>
        <p:nvSpPr>
          <p:cNvPr id="5" name="TextBox 4">
            <a:extLst>
              <a:ext uri="{FF2B5EF4-FFF2-40B4-BE49-F238E27FC236}">
                <a16:creationId xmlns:a16="http://schemas.microsoft.com/office/drawing/2014/main" id="{320BD5CF-5EC0-E596-EAC4-3B5F7B635258}"/>
              </a:ext>
            </a:extLst>
          </p:cNvPr>
          <p:cNvSpPr txBox="1"/>
          <p:nvPr/>
        </p:nvSpPr>
        <p:spPr>
          <a:xfrm>
            <a:off x="7525426" y="1125637"/>
            <a:ext cx="5636871" cy="400110"/>
          </a:xfrm>
          <a:prstGeom prst="rect">
            <a:avLst/>
          </a:prstGeom>
          <a:noFill/>
        </p:spPr>
        <p:txBody>
          <a:bodyPr wrap="square" rtlCol="0">
            <a:spAutoFit/>
          </a:bodyPr>
          <a:lstStyle/>
          <a:p>
            <a:r>
              <a:rPr lang="en-AU" sz="2000" b="1" spc="-50">
                <a:solidFill>
                  <a:schemeClr val="bg1"/>
                </a:solidFill>
                <a:effectLst/>
                <a:latin typeface="Roboto" panose="02000000000000000000" pitchFamily="2" charset="0"/>
              </a:rPr>
              <a:t>A qualification for a changing world</a:t>
            </a:r>
            <a:endParaRPr lang="en-AU" sz="2000" spc="-50">
              <a:solidFill>
                <a:schemeClr val="bg1"/>
              </a:solidFill>
              <a:effectLst/>
              <a:latin typeface="Roboto" panose="02000000000000000000" pitchFamily="2" charset="0"/>
            </a:endParaRPr>
          </a:p>
        </p:txBody>
      </p:sp>
      <p:sp>
        <p:nvSpPr>
          <p:cNvPr id="6" name="TextBox 5">
            <a:extLst>
              <a:ext uri="{FF2B5EF4-FFF2-40B4-BE49-F238E27FC236}">
                <a16:creationId xmlns:a16="http://schemas.microsoft.com/office/drawing/2014/main" id="{C328BBF0-28B4-EF88-5991-D5967F48C4CA}"/>
              </a:ext>
            </a:extLst>
          </p:cNvPr>
          <p:cNvSpPr txBox="1"/>
          <p:nvPr/>
        </p:nvSpPr>
        <p:spPr>
          <a:xfrm>
            <a:off x="7550140" y="1496340"/>
            <a:ext cx="5636871" cy="261610"/>
          </a:xfrm>
          <a:prstGeom prst="rect">
            <a:avLst/>
          </a:prstGeom>
          <a:noFill/>
        </p:spPr>
        <p:txBody>
          <a:bodyPr wrap="square" rtlCol="0">
            <a:spAutoFit/>
          </a:bodyPr>
          <a:lstStyle/>
          <a:p>
            <a:r>
              <a:rPr lang="en-AU" sz="1100" b="1">
                <a:solidFill>
                  <a:schemeClr val="bg1"/>
                </a:solidFill>
                <a:effectLst/>
                <a:latin typeface="Roboto" panose="02000000000000000000" pitchFamily="2" charset="0"/>
              </a:rPr>
              <a:t>The SACE Board Strategic Plan 2024–2027</a:t>
            </a:r>
            <a:endParaRPr lang="en-AU" sz="1100">
              <a:solidFill>
                <a:schemeClr val="bg1"/>
              </a:solidFill>
              <a:effectLst/>
              <a:latin typeface="Roboto" panose="02000000000000000000" pitchFamily="2" charset="0"/>
            </a:endParaRPr>
          </a:p>
        </p:txBody>
      </p:sp>
    </p:spTree>
    <p:extLst>
      <p:ext uri="{BB962C8B-B14F-4D97-AF65-F5344CB8AC3E}">
        <p14:creationId xmlns:p14="http://schemas.microsoft.com/office/powerpoint/2010/main" val="220546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4084-68F8-E7D1-B498-37C332BAB2FD}"/>
              </a:ext>
            </a:extLst>
          </p:cNvPr>
          <p:cNvSpPr>
            <a:spLocks noGrp="1"/>
          </p:cNvSpPr>
          <p:nvPr>
            <p:ph type="title"/>
          </p:nvPr>
        </p:nvSpPr>
        <p:spPr/>
        <p:txBody>
          <a:bodyPr/>
          <a:lstStyle/>
          <a:p>
            <a:r>
              <a:rPr lang="en-AU"/>
              <a:t>Underpinning pedagogical approaches</a:t>
            </a:r>
          </a:p>
        </p:txBody>
      </p:sp>
      <p:sp>
        <p:nvSpPr>
          <p:cNvPr id="6" name="Flowchart: Or 5">
            <a:extLst>
              <a:ext uri="{FF2B5EF4-FFF2-40B4-BE49-F238E27FC236}">
                <a16:creationId xmlns:a16="http://schemas.microsoft.com/office/drawing/2014/main" id="{A332EA0A-5D8A-5AAD-F7BE-7B1C1492E3F3}"/>
              </a:ext>
            </a:extLst>
          </p:cNvPr>
          <p:cNvSpPr/>
          <p:nvPr/>
        </p:nvSpPr>
        <p:spPr>
          <a:xfrm>
            <a:off x="4020273" y="1910266"/>
            <a:ext cx="4151454" cy="4120144"/>
          </a:xfrm>
          <a:prstGeom prst="flowChar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3188E4F6-7758-2675-35AC-0970877F972A}"/>
              </a:ext>
            </a:extLst>
          </p:cNvPr>
          <p:cNvSpPr txBox="1"/>
          <p:nvPr/>
        </p:nvSpPr>
        <p:spPr>
          <a:xfrm>
            <a:off x="4557087" y="3016230"/>
            <a:ext cx="1308100" cy="369332"/>
          </a:xfrm>
          <a:prstGeom prst="rect">
            <a:avLst/>
          </a:prstGeom>
          <a:noFill/>
        </p:spPr>
        <p:txBody>
          <a:bodyPr wrap="square" rtlCol="0">
            <a:spAutoFit/>
          </a:bodyPr>
          <a:lstStyle/>
          <a:p>
            <a:pPr algn="ctr"/>
            <a:r>
              <a:rPr lang="en-AU">
                <a:latin typeface="Roboto Black" panose="02000000000000000000" pitchFamily="2" charset="0"/>
                <a:ea typeface="Roboto Black" panose="02000000000000000000" pitchFamily="2" charset="0"/>
              </a:rPr>
              <a:t>Feedback</a:t>
            </a:r>
          </a:p>
        </p:txBody>
      </p:sp>
      <p:sp>
        <p:nvSpPr>
          <p:cNvPr id="8" name="TextBox 7">
            <a:extLst>
              <a:ext uri="{FF2B5EF4-FFF2-40B4-BE49-F238E27FC236}">
                <a16:creationId xmlns:a16="http://schemas.microsoft.com/office/drawing/2014/main" id="{07A54873-AA5D-B6AE-071B-601F571D247B}"/>
              </a:ext>
            </a:extLst>
          </p:cNvPr>
          <p:cNvSpPr txBox="1"/>
          <p:nvPr/>
        </p:nvSpPr>
        <p:spPr>
          <a:xfrm>
            <a:off x="6263553" y="3016230"/>
            <a:ext cx="1308100" cy="369332"/>
          </a:xfrm>
          <a:prstGeom prst="rect">
            <a:avLst/>
          </a:prstGeom>
          <a:noFill/>
        </p:spPr>
        <p:txBody>
          <a:bodyPr wrap="square" rtlCol="0">
            <a:spAutoFit/>
          </a:bodyPr>
          <a:lstStyle/>
          <a:p>
            <a:pPr algn="ctr"/>
            <a:r>
              <a:rPr lang="en-AU">
                <a:latin typeface="Roboto Black" panose="02000000000000000000" pitchFamily="2" charset="0"/>
                <a:ea typeface="Roboto Black" panose="02000000000000000000" pitchFamily="2" charset="0"/>
              </a:rPr>
              <a:t>Agency</a:t>
            </a:r>
          </a:p>
        </p:txBody>
      </p:sp>
      <p:sp>
        <p:nvSpPr>
          <p:cNvPr id="9" name="TextBox 8">
            <a:extLst>
              <a:ext uri="{FF2B5EF4-FFF2-40B4-BE49-F238E27FC236}">
                <a16:creationId xmlns:a16="http://schemas.microsoft.com/office/drawing/2014/main" id="{25E0928B-52EC-B809-146C-1B60FCED4D4D}"/>
              </a:ext>
            </a:extLst>
          </p:cNvPr>
          <p:cNvSpPr txBox="1"/>
          <p:nvPr/>
        </p:nvSpPr>
        <p:spPr>
          <a:xfrm>
            <a:off x="4459009" y="4356120"/>
            <a:ext cx="1604168" cy="923330"/>
          </a:xfrm>
          <a:prstGeom prst="rect">
            <a:avLst/>
          </a:prstGeom>
          <a:noFill/>
        </p:spPr>
        <p:txBody>
          <a:bodyPr wrap="square" rtlCol="0">
            <a:spAutoFit/>
          </a:bodyPr>
          <a:lstStyle/>
          <a:p>
            <a:pPr algn="ctr"/>
            <a:r>
              <a:rPr lang="en-AU">
                <a:latin typeface="Roboto Black" panose="02000000000000000000" pitchFamily="2" charset="0"/>
                <a:ea typeface="Roboto Black" panose="02000000000000000000" pitchFamily="2" charset="0"/>
              </a:rPr>
              <a:t>Natural Evidence of Learning</a:t>
            </a:r>
          </a:p>
        </p:txBody>
      </p:sp>
      <p:sp>
        <p:nvSpPr>
          <p:cNvPr id="10" name="TextBox 9">
            <a:extLst>
              <a:ext uri="{FF2B5EF4-FFF2-40B4-BE49-F238E27FC236}">
                <a16:creationId xmlns:a16="http://schemas.microsoft.com/office/drawing/2014/main" id="{142EE0C8-9E99-8649-CFA0-ED148F3E53EF}"/>
              </a:ext>
            </a:extLst>
          </p:cNvPr>
          <p:cNvSpPr txBox="1"/>
          <p:nvPr/>
        </p:nvSpPr>
        <p:spPr>
          <a:xfrm>
            <a:off x="6182357" y="4633119"/>
            <a:ext cx="1732359" cy="369332"/>
          </a:xfrm>
          <a:prstGeom prst="rect">
            <a:avLst/>
          </a:prstGeom>
          <a:noFill/>
        </p:spPr>
        <p:txBody>
          <a:bodyPr wrap="square" rtlCol="0">
            <a:spAutoFit/>
          </a:bodyPr>
          <a:lstStyle/>
          <a:p>
            <a:pPr algn="ctr"/>
            <a:r>
              <a:rPr lang="en-AU">
                <a:latin typeface="Roboto Black" panose="02000000000000000000" pitchFamily="2" charset="0"/>
                <a:ea typeface="Roboto Black" panose="02000000000000000000" pitchFamily="2" charset="0"/>
              </a:rPr>
              <a:t>Metacognition</a:t>
            </a:r>
          </a:p>
        </p:txBody>
      </p:sp>
      <p:sp>
        <p:nvSpPr>
          <p:cNvPr id="12" name="TextBox 11">
            <a:extLst>
              <a:ext uri="{FF2B5EF4-FFF2-40B4-BE49-F238E27FC236}">
                <a16:creationId xmlns:a16="http://schemas.microsoft.com/office/drawing/2014/main" id="{12FF1A28-07E3-7581-D7D7-E3938CA11DA0}"/>
              </a:ext>
            </a:extLst>
          </p:cNvPr>
          <p:cNvSpPr txBox="1"/>
          <p:nvPr/>
        </p:nvSpPr>
        <p:spPr>
          <a:xfrm>
            <a:off x="8375650" y="1550988"/>
            <a:ext cx="3649663" cy="2092881"/>
          </a:xfrm>
          <a:prstGeom prst="rect">
            <a:avLst/>
          </a:prstGeom>
          <a:noFill/>
        </p:spPr>
        <p:txBody>
          <a:bodyPr wrap="square" rtlCol="0">
            <a:spAutoFit/>
          </a:bodyPr>
          <a:lstStyle/>
          <a:p>
            <a:pPr>
              <a:spcAft>
                <a:spcPts val="600"/>
              </a:spcAft>
            </a:pPr>
            <a:r>
              <a:rPr lang="en-AU" sz="2000">
                <a:latin typeface="Roboto" panose="02000000000000000000" pitchFamily="2" charset="0"/>
                <a:ea typeface="Roboto" panose="02000000000000000000" pitchFamily="2" charset="0"/>
              </a:rPr>
              <a:t>Developing capacity to initiate and progress learning</a:t>
            </a:r>
          </a:p>
          <a:p>
            <a:pPr>
              <a:spcAft>
                <a:spcPts val="600"/>
              </a:spcAft>
            </a:pPr>
            <a:r>
              <a:rPr lang="en-AU" sz="2000">
                <a:latin typeface="Roboto" panose="02000000000000000000" pitchFamily="2" charset="0"/>
                <a:ea typeface="Roboto" panose="02000000000000000000" pitchFamily="2" charset="0"/>
              </a:rPr>
              <a:t>Making decisions in partnership with teachers</a:t>
            </a:r>
          </a:p>
          <a:p>
            <a:pPr>
              <a:spcAft>
                <a:spcPts val="600"/>
              </a:spcAft>
            </a:pPr>
            <a:r>
              <a:rPr lang="en-AU" sz="2000">
                <a:latin typeface="Roboto" panose="02000000000000000000" pitchFamily="2" charset="0"/>
                <a:ea typeface="Roboto" panose="02000000000000000000" pitchFamily="2" charset="0"/>
              </a:rPr>
              <a:t>Teacher as co-agent in learning</a:t>
            </a:r>
          </a:p>
        </p:txBody>
      </p:sp>
      <p:sp>
        <p:nvSpPr>
          <p:cNvPr id="13" name="TextBox 12">
            <a:extLst>
              <a:ext uri="{FF2B5EF4-FFF2-40B4-BE49-F238E27FC236}">
                <a16:creationId xmlns:a16="http://schemas.microsoft.com/office/drawing/2014/main" id="{D0C538D3-678F-39E3-5FE3-05627B88E73E}"/>
              </a:ext>
            </a:extLst>
          </p:cNvPr>
          <p:cNvSpPr txBox="1"/>
          <p:nvPr/>
        </p:nvSpPr>
        <p:spPr>
          <a:xfrm>
            <a:off x="251023" y="2216011"/>
            <a:ext cx="3649663" cy="1169551"/>
          </a:xfrm>
          <a:prstGeom prst="rect">
            <a:avLst/>
          </a:prstGeom>
          <a:noFill/>
        </p:spPr>
        <p:txBody>
          <a:bodyPr wrap="square" rtlCol="0">
            <a:spAutoFit/>
          </a:bodyPr>
          <a:lstStyle/>
          <a:p>
            <a:pPr algn="r">
              <a:spcAft>
                <a:spcPts val="600"/>
              </a:spcAft>
            </a:pPr>
            <a:r>
              <a:rPr lang="en-AU" sz="2000">
                <a:latin typeface="Roboto" panose="02000000000000000000" pitchFamily="2" charset="0"/>
                <a:ea typeface="Roboto" panose="02000000000000000000" pitchFamily="2" charset="0"/>
              </a:rPr>
              <a:t>Feedback on task</a:t>
            </a:r>
          </a:p>
          <a:p>
            <a:pPr algn="r">
              <a:spcAft>
                <a:spcPts val="600"/>
              </a:spcAft>
            </a:pPr>
            <a:r>
              <a:rPr lang="en-AU" sz="2000">
                <a:latin typeface="Roboto" panose="02000000000000000000" pitchFamily="2" charset="0"/>
                <a:ea typeface="Roboto" panose="02000000000000000000" pitchFamily="2" charset="0"/>
              </a:rPr>
              <a:t>Feedback on process</a:t>
            </a:r>
          </a:p>
          <a:p>
            <a:pPr algn="r">
              <a:spcAft>
                <a:spcPts val="600"/>
              </a:spcAft>
            </a:pPr>
            <a:r>
              <a:rPr lang="en-AU" sz="2000">
                <a:latin typeface="Roboto" panose="02000000000000000000" pitchFamily="2" charset="0"/>
                <a:ea typeface="Roboto" panose="02000000000000000000" pitchFamily="2" charset="0"/>
              </a:rPr>
              <a:t>Feedback on self-regulation</a:t>
            </a:r>
          </a:p>
        </p:txBody>
      </p:sp>
      <p:sp>
        <p:nvSpPr>
          <p:cNvPr id="14" name="TextBox 13">
            <a:extLst>
              <a:ext uri="{FF2B5EF4-FFF2-40B4-BE49-F238E27FC236}">
                <a16:creationId xmlns:a16="http://schemas.microsoft.com/office/drawing/2014/main" id="{538FF844-BF07-DA51-09BB-709EDACCB1F1}"/>
              </a:ext>
            </a:extLst>
          </p:cNvPr>
          <p:cNvSpPr txBox="1"/>
          <p:nvPr/>
        </p:nvSpPr>
        <p:spPr>
          <a:xfrm>
            <a:off x="132250" y="4233009"/>
            <a:ext cx="3649663" cy="1477328"/>
          </a:xfrm>
          <a:prstGeom prst="rect">
            <a:avLst/>
          </a:prstGeom>
          <a:noFill/>
        </p:spPr>
        <p:txBody>
          <a:bodyPr wrap="square" rtlCol="0">
            <a:spAutoFit/>
          </a:bodyPr>
          <a:lstStyle/>
          <a:p>
            <a:pPr algn="r">
              <a:spcAft>
                <a:spcPts val="600"/>
              </a:spcAft>
            </a:pPr>
            <a:r>
              <a:rPr lang="en-AU" sz="2000">
                <a:latin typeface="Roboto" panose="02000000000000000000" pitchFamily="2" charset="0"/>
                <a:ea typeface="Roboto" panose="02000000000000000000" pitchFamily="2" charset="0"/>
              </a:rPr>
              <a:t>Authentic and varied</a:t>
            </a:r>
          </a:p>
          <a:p>
            <a:pPr algn="r">
              <a:spcAft>
                <a:spcPts val="600"/>
              </a:spcAft>
            </a:pPr>
            <a:r>
              <a:rPr lang="en-AU" sz="2000">
                <a:latin typeface="Roboto" panose="02000000000000000000" pitchFamily="2" charset="0"/>
                <a:ea typeface="Roboto" panose="02000000000000000000" pitchFamily="2" charset="0"/>
              </a:rPr>
              <a:t>Supporting student strength and choice</a:t>
            </a:r>
          </a:p>
          <a:p>
            <a:pPr algn="r">
              <a:spcAft>
                <a:spcPts val="600"/>
              </a:spcAft>
            </a:pPr>
            <a:r>
              <a:rPr lang="en-AU" sz="2000">
                <a:latin typeface="Roboto" panose="02000000000000000000" pitchFamily="2" charset="0"/>
                <a:ea typeface="Roboto" panose="02000000000000000000" pitchFamily="2" charset="0"/>
              </a:rPr>
              <a:t>Curated for self</a:t>
            </a:r>
          </a:p>
        </p:txBody>
      </p:sp>
      <p:sp>
        <p:nvSpPr>
          <p:cNvPr id="15" name="TextBox 14">
            <a:extLst>
              <a:ext uri="{FF2B5EF4-FFF2-40B4-BE49-F238E27FC236}">
                <a16:creationId xmlns:a16="http://schemas.microsoft.com/office/drawing/2014/main" id="{C4E95036-C067-B456-737E-94E722BCE01C}"/>
              </a:ext>
            </a:extLst>
          </p:cNvPr>
          <p:cNvSpPr txBox="1"/>
          <p:nvPr/>
        </p:nvSpPr>
        <p:spPr>
          <a:xfrm>
            <a:off x="8410088" y="4030346"/>
            <a:ext cx="3530890" cy="1708160"/>
          </a:xfrm>
          <a:prstGeom prst="rect">
            <a:avLst/>
          </a:prstGeom>
          <a:noFill/>
        </p:spPr>
        <p:txBody>
          <a:bodyPr wrap="square" rtlCol="0">
            <a:spAutoFit/>
          </a:bodyPr>
          <a:lstStyle/>
          <a:p>
            <a:pPr>
              <a:spcAft>
                <a:spcPts val="600"/>
              </a:spcAft>
            </a:pPr>
            <a:r>
              <a:rPr lang="en-AU" sz="2000">
                <a:latin typeface="Roboto" panose="02000000000000000000" pitchFamily="2" charset="0"/>
                <a:ea typeface="Roboto" panose="02000000000000000000" pitchFamily="2" charset="0"/>
              </a:rPr>
              <a:t>Developing capability to think about own thinking and learning</a:t>
            </a:r>
          </a:p>
          <a:p>
            <a:pPr>
              <a:spcAft>
                <a:spcPts val="600"/>
              </a:spcAft>
            </a:pPr>
            <a:r>
              <a:rPr lang="en-AU" sz="2000">
                <a:latin typeface="Roboto" panose="02000000000000000000" pitchFamily="2" charset="0"/>
                <a:ea typeface="Roboto" panose="02000000000000000000" pitchFamily="2" charset="0"/>
              </a:rPr>
              <a:t>Evaluating own processes for learning</a:t>
            </a:r>
          </a:p>
        </p:txBody>
      </p:sp>
    </p:spTree>
    <p:extLst>
      <p:ext uri="{BB962C8B-B14F-4D97-AF65-F5344CB8AC3E}">
        <p14:creationId xmlns:p14="http://schemas.microsoft.com/office/powerpoint/2010/main" val="3396902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8709-A262-BA36-78DB-2D9AB98E60ED}"/>
              </a:ext>
            </a:extLst>
          </p:cNvPr>
          <p:cNvSpPr>
            <a:spLocks noGrp="1"/>
          </p:cNvSpPr>
          <p:nvPr>
            <p:ph type="title"/>
          </p:nvPr>
        </p:nvSpPr>
        <p:spPr/>
        <p:txBody>
          <a:bodyPr/>
          <a:lstStyle/>
          <a:p>
            <a:r>
              <a:rPr lang="en-AU"/>
              <a:t>Assessment in AIF</a:t>
            </a:r>
          </a:p>
        </p:txBody>
      </p:sp>
      <p:sp>
        <p:nvSpPr>
          <p:cNvPr id="4" name="Content Placeholder 3">
            <a:extLst>
              <a:ext uri="{FF2B5EF4-FFF2-40B4-BE49-F238E27FC236}">
                <a16:creationId xmlns:a16="http://schemas.microsoft.com/office/drawing/2014/main" id="{9CFE5E5A-E8B2-8C98-C3D8-718E5C3FD5C7}"/>
              </a:ext>
            </a:extLst>
          </p:cNvPr>
          <p:cNvSpPr>
            <a:spLocks noGrp="1"/>
          </p:cNvSpPr>
          <p:nvPr>
            <p:ph sz="half" idx="2"/>
          </p:nvPr>
        </p:nvSpPr>
        <p:spPr>
          <a:xfrm>
            <a:off x="2526175" y="1690688"/>
            <a:ext cx="6675698" cy="4351338"/>
          </a:xfrm>
        </p:spPr>
        <p:txBody>
          <a:bodyPr/>
          <a:lstStyle/>
          <a:p>
            <a:pPr marL="0" indent="0">
              <a:buNone/>
            </a:pPr>
            <a:r>
              <a:rPr lang="en-AU"/>
              <a:t>School assessment</a:t>
            </a:r>
          </a:p>
          <a:p>
            <a:pPr lvl="1"/>
            <a:r>
              <a:rPr lang="en-AU"/>
              <a:t>AT1 – Portfolio (35%)</a:t>
            </a:r>
          </a:p>
          <a:p>
            <a:pPr lvl="1"/>
            <a:r>
              <a:rPr lang="en-AU"/>
              <a:t>AT2 – Progress Checks (35%)</a:t>
            </a:r>
          </a:p>
          <a:p>
            <a:pPr lvl="1"/>
            <a:endParaRPr lang="en-AU"/>
          </a:p>
          <a:p>
            <a:pPr marL="0" indent="0">
              <a:buNone/>
            </a:pPr>
            <a:r>
              <a:rPr lang="en-AU"/>
              <a:t>External assessment</a:t>
            </a:r>
          </a:p>
          <a:p>
            <a:pPr lvl="1"/>
            <a:r>
              <a:rPr lang="en-AU"/>
              <a:t>AT3 – Appraisal (30%)</a:t>
            </a:r>
          </a:p>
        </p:txBody>
      </p:sp>
    </p:spTree>
    <p:extLst>
      <p:ext uri="{BB962C8B-B14F-4D97-AF65-F5344CB8AC3E}">
        <p14:creationId xmlns:p14="http://schemas.microsoft.com/office/powerpoint/2010/main" val="2679378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174D-09D4-49BB-918C-1D4C59D9617C}"/>
              </a:ext>
            </a:extLst>
          </p:cNvPr>
          <p:cNvSpPr>
            <a:spLocks noGrp="1"/>
          </p:cNvSpPr>
          <p:nvPr>
            <p:ph type="title"/>
          </p:nvPr>
        </p:nvSpPr>
        <p:spPr/>
        <p:txBody>
          <a:bodyPr/>
          <a:lstStyle/>
          <a:p>
            <a:r>
              <a:rPr lang="en-AU"/>
              <a:t>The learning goal and the output</a:t>
            </a:r>
          </a:p>
        </p:txBody>
      </p:sp>
      <p:sp>
        <p:nvSpPr>
          <p:cNvPr id="3" name="Content Placeholder 2">
            <a:extLst>
              <a:ext uri="{FF2B5EF4-FFF2-40B4-BE49-F238E27FC236}">
                <a16:creationId xmlns:a16="http://schemas.microsoft.com/office/drawing/2014/main" id="{A0EF0628-B878-4674-D3D8-5EBC601AEF10}"/>
              </a:ext>
            </a:extLst>
          </p:cNvPr>
          <p:cNvSpPr>
            <a:spLocks noGrp="1"/>
          </p:cNvSpPr>
          <p:nvPr>
            <p:ph idx="1"/>
          </p:nvPr>
        </p:nvSpPr>
        <p:spPr>
          <a:xfrm>
            <a:off x="8385549" y="1654980"/>
            <a:ext cx="3410377" cy="3456550"/>
          </a:xfrm>
        </p:spPr>
        <p:txBody>
          <a:bodyPr>
            <a:normAutofit/>
          </a:bodyPr>
          <a:lstStyle/>
          <a:p>
            <a:pPr marL="0" indent="0">
              <a:buNone/>
            </a:pPr>
            <a:r>
              <a:rPr lang="en-AU" sz="2400" dirty="0"/>
              <a:t>This course is about progress towards or completion of the students’ learning goals, not the end product.</a:t>
            </a:r>
          </a:p>
        </p:txBody>
      </p:sp>
      <p:sp>
        <p:nvSpPr>
          <p:cNvPr id="8" name="Text Placeholder 2">
            <a:extLst>
              <a:ext uri="{FF2B5EF4-FFF2-40B4-BE49-F238E27FC236}">
                <a16:creationId xmlns:a16="http://schemas.microsoft.com/office/drawing/2014/main" id="{1EA8FF81-DB8A-2018-8355-F32079C14C27}"/>
              </a:ext>
            </a:extLst>
          </p:cNvPr>
          <p:cNvSpPr txBox="1">
            <a:spLocks/>
          </p:cNvSpPr>
          <p:nvPr/>
        </p:nvSpPr>
        <p:spPr>
          <a:xfrm>
            <a:off x="898857" y="1713928"/>
            <a:ext cx="7486692"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4BACC6"/>
              </a:solidFill>
              <a:latin typeface="Tahoma" panose="020B0604030504040204" pitchFamily="34" charset="0"/>
              <a:ea typeface="Tahoma" panose="020B0604030504040204" pitchFamily="34" charset="0"/>
              <a:cs typeface="Tahoma" panose="020B0604030504040204" pitchFamily="34" charset="0"/>
            </a:endParaRPr>
          </a:p>
          <a:p>
            <a:endParaRPr lang="en-US">
              <a:solidFill>
                <a:srgbClr val="000000"/>
              </a:solidFill>
              <a:latin typeface="Calibri"/>
              <a:ea typeface="+mn-lt"/>
              <a:cs typeface="Calibri"/>
            </a:endParaRPr>
          </a:p>
        </p:txBody>
      </p:sp>
      <p:pic>
        <p:nvPicPr>
          <p:cNvPr id="9" name="Picture 8" descr="A blue and green rectangular boxes&#10;&#10;Description automatically generated with medium confidence">
            <a:extLst>
              <a:ext uri="{FF2B5EF4-FFF2-40B4-BE49-F238E27FC236}">
                <a16:creationId xmlns:a16="http://schemas.microsoft.com/office/drawing/2014/main" id="{2B481A89-EA06-8FE2-DC77-971340F064DE}"/>
              </a:ext>
            </a:extLst>
          </p:cNvPr>
          <p:cNvPicPr>
            <a:picLocks noChangeAspect="1"/>
          </p:cNvPicPr>
          <p:nvPr/>
        </p:nvPicPr>
        <p:blipFill rotWithShape="1">
          <a:blip r:embed="rId3">
            <a:extLst>
              <a:ext uri="{28A0092B-C50C-407E-A947-70E740481C1C}">
                <a14:useLocalDpi xmlns:a14="http://schemas.microsoft.com/office/drawing/2010/main" val="0"/>
              </a:ext>
            </a:extLst>
          </a:blip>
          <a:srcRect t="29583" b="38979"/>
          <a:stretch/>
        </p:blipFill>
        <p:spPr>
          <a:xfrm>
            <a:off x="0" y="2028824"/>
            <a:ext cx="8404698" cy="1486273"/>
          </a:xfrm>
          <a:prstGeom prst="rect">
            <a:avLst/>
          </a:prstGeom>
        </p:spPr>
      </p:pic>
      <p:pic>
        <p:nvPicPr>
          <p:cNvPr id="10" name="Picture 9" descr="A blue and black rectangular objects with text&#10;&#10;Description automatically generated with medium confidence">
            <a:extLst>
              <a:ext uri="{FF2B5EF4-FFF2-40B4-BE49-F238E27FC236}">
                <a16:creationId xmlns:a16="http://schemas.microsoft.com/office/drawing/2014/main" id="{F6AE6C42-A639-EA0D-3C02-D323C287F1F5}"/>
              </a:ext>
            </a:extLst>
          </p:cNvPr>
          <p:cNvPicPr>
            <a:picLocks noChangeAspect="1"/>
          </p:cNvPicPr>
          <p:nvPr/>
        </p:nvPicPr>
        <p:blipFill rotWithShape="1">
          <a:blip r:embed="rId4">
            <a:extLst>
              <a:ext uri="{28A0092B-C50C-407E-A947-70E740481C1C}">
                <a14:useLocalDpi xmlns:a14="http://schemas.microsoft.com/office/drawing/2010/main" val="0"/>
              </a:ext>
            </a:extLst>
          </a:blip>
          <a:srcRect t="31250" b="21250"/>
          <a:stretch/>
        </p:blipFill>
        <p:spPr>
          <a:xfrm>
            <a:off x="0" y="2114580"/>
            <a:ext cx="8404698" cy="2245631"/>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80641326-1F5B-0082-10B5-84393AC42E7A}"/>
              </a:ext>
            </a:extLst>
          </p:cNvPr>
          <p:cNvPicPr>
            <a:picLocks noChangeAspect="1"/>
          </p:cNvPicPr>
          <p:nvPr/>
        </p:nvPicPr>
        <p:blipFill rotWithShape="1">
          <a:blip r:embed="rId5">
            <a:extLst>
              <a:ext uri="{28A0092B-C50C-407E-A947-70E740481C1C}">
                <a14:useLocalDpi xmlns:a14="http://schemas.microsoft.com/office/drawing/2010/main" val="0"/>
              </a:ext>
            </a:extLst>
          </a:blip>
          <a:srcRect t="21250" b="21250"/>
          <a:stretch/>
        </p:blipFill>
        <p:spPr>
          <a:xfrm>
            <a:off x="4552" y="1641816"/>
            <a:ext cx="8404698" cy="2718395"/>
          </a:xfrm>
          <a:prstGeom prst="rect">
            <a:avLst/>
          </a:prstGeom>
        </p:spPr>
      </p:pic>
    </p:spTree>
    <p:extLst>
      <p:ext uri="{BB962C8B-B14F-4D97-AF65-F5344CB8AC3E}">
        <p14:creationId xmlns:p14="http://schemas.microsoft.com/office/powerpoint/2010/main" val="282890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EBE2D93-8EAB-0E9A-41DE-872AA08FA433}"/>
              </a:ext>
            </a:extLst>
          </p:cNvPr>
          <p:cNvGrpSpPr/>
          <p:nvPr/>
        </p:nvGrpSpPr>
        <p:grpSpPr>
          <a:xfrm>
            <a:off x="4229564" y="1033474"/>
            <a:ext cx="3585426" cy="2358306"/>
            <a:chOff x="3390322" y="1033473"/>
            <a:chExt cx="3127685" cy="3547715"/>
          </a:xfrm>
        </p:grpSpPr>
        <p:sp>
          <p:nvSpPr>
            <p:cNvPr id="3" name="object 3"/>
            <p:cNvSpPr/>
            <p:nvPr/>
          </p:nvSpPr>
          <p:spPr>
            <a:xfrm>
              <a:off x="3390322" y="1033473"/>
              <a:ext cx="3127685" cy="345176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noFill/>
            <a:ln w="38100">
              <a:solidFill>
                <a:srgbClr val="83B73D"/>
              </a:solidFill>
            </a:ln>
          </p:spPr>
          <p:txBody>
            <a:bodyPr wrap="square" lIns="0" tIns="0" rIns="0" bIns="0" rtlCol="0"/>
            <a:lstStyle/>
            <a:p>
              <a:endParaRPr sz="1092"/>
            </a:p>
          </p:txBody>
        </p:sp>
        <p:sp>
          <p:nvSpPr>
            <p:cNvPr id="7" name="object 7"/>
            <p:cNvSpPr txBox="1"/>
            <p:nvPr/>
          </p:nvSpPr>
          <p:spPr>
            <a:xfrm>
              <a:off x="3502853" y="1382371"/>
              <a:ext cx="2884295" cy="3198817"/>
            </a:xfrm>
            <a:prstGeom prst="rect">
              <a:avLst/>
            </a:prstGeom>
            <a:noFill/>
            <a:ln w="38100">
              <a:noFill/>
            </a:ln>
          </p:spPr>
          <p:txBody>
            <a:bodyPr vert="horz" wrap="square" lIns="0" tIns="2695" rIns="0" bIns="0" rtlCol="0">
              <a:spAutoFit/>
            </a:bodyPr>
            <a:lstStyle/>
            <a:p>
              <a:pPr algn="ctr"/>
              <a:r>
                <a:rPr lang="en-AU" sz="1600">
                  <a:latin typeface="Roboto" panose="02000000000000000000" pitchFamily="2" charset="0"/>
                  <a:ea typeface="Roboto" panose="02000000000000000000" pitchFamily="2" charset="0"/>
                </a:rPr>
                <a:t>“It is about acting rather than being acted upon; </a:t>
              </a:r>
              <a:r>
                <a:rPr lang="en-AU" sz="1600" b="1">
                  <a:latin typeface="Roboto" panose="02000000000000000000" pitchFamily="2" charset="0"/>
                  <a:ea typeface="Roboto" panose="02000000000000000000" pitchFamily="2" charset="0"/>
                </a:rPr>
                <a:t>shaping rather than being shaped</a:t>
              </a:r>
              <a:r>
                <a:rPr lang="en-AU" sz="1600">
                  <a:latin typeface="Roboto" panose="02000000000000000000" pitchFamily="2" charset="0"/>
                  <a:ea typeface="Roboto" panose="02000000000000000000" pitchFamily="2" charset="0"/>
                </a:rPr>
                <a:t>; and </a:t>
              </a:r>
              <a:r>
                <a:rPr lang="en-AU" sz="1600" b="1">
                  <a:latin typeface="Roboto" panose="02000000000000000000" pitchFamily="2" charset="0"/>
                  <a:ea typeface="Roboto" panose="02000000000000000000" pitchFamily="2" charset="0"/>
                </a:rPr>
                <a:t>making responsible decisions</a:t>
              </a:r>
              <a:r>
                <a:rPr lang="en-AU" sz="1600">
                  <a:latin typeface="Roboto" panose="02000000000000000000" pitchFamily="2" charset="0"/>
                  <a:ea typeface="Roboto" panose="02000000000000000000" pitchFamily="2" charset="0"/>
                </a:rPr>
                <a:t> and </a:t>
              </a:r>
              <a:r>
                <a:rPr lang="en-AU" sz="1600" b="1">
                  <a:latin typeface="Roboto" panose="02000000000000000000" pitchFamily="2" charset="0"/>
                  <a:ea typeface="Roboto" panose="02000000000000000000" pitchFamily="2" charset="0"/>
                </a:rPr>
                <a:t>choices</a:t>
              </a:r>
              <a:r>
                <a:rPr lang="en-AU" sz="1600">
                  <a:latin typeface="Roboto" panose="02000000000000000000" pitchFamily="2" charset="0"/>
                  <a:ea typeface="Roboto" panose="02000000000000000000" pitchFamily="2" charset="0"/>
                </a:rPr>
                <a:t> </a:t>
              </a:r>
              <a:r>
                <a:rPr lang="en-AU" sz="1600" b="1">
                  <a:latin typeface="Roboto" panose="02000000000000000000" pitchFamily="2" charset="0"/>
                  <a:ea typeface="Roboto" panose="02000000000000000000" pitchFamily="2" charset="0"/>
                </a:rPr>
                <a:t>rather than accepting those determined by others</a:t>
              </a:r>
              <a:r>
                <a:rPr lang="en-AU" sz="1600">
                  <a:latin typeface="Roboto" panose="02000000000000000000" pitchFamily="2" charset="0"/>
                  <a:ea typeface="Roboto" panose="02000000000000000000" pitchFamily="2" charset="0"/>
                </a:rPr>
                <a:t>”</a:t>
              </a:r>
              <a:endParaRPr lang="en-AU" sz="1200">
                <a:latin typeface="Roboto"/>
                <a:ea typeface="Roboto"/>
                <a:cs typeface="Arial"/>
              </a:endParaRPr>
            </a:p>
            <a:p>
              <a:pPr algn="r"/>
              <a:br>
                <a:rPr lang="en-AU" sz="1200">
                  <a:latin typeface="Roboto"/>
                  <a:ea typeface="Roboto"/>
                  <a:cs typeface="Arial"/>
                </a:rPr>
              </a:br>
              <a:r>
                <a:rPr lang="en-AU" sz="1200">
                  <a:latin typeface="Roboto"/>
                  <a:ea typeface="Roboto"/>
                  <a:cs typeface="Arial"/>
                </a:rPr>
                <a:t>(OECD 2030) </a:t>
              </a:r>
            </a:p>
            <a:p>
              <a:pPr algn="ctr"/>
              <a:endParaRPr lang="en-AU">
                <a:latin typeface="Roboto" panose="02000000000000000000" pitchFamily="2" charset="0"/>
                <a:ea typeface="Roboto" panose="02000000000000000000" pitchFamily="2" charset="0"/>
              </a:endParaRPr>
            </a:p>
          </p:txBody>
        </p:sp>
      </p:grpSp>
      <p:grpSp>
        <p:nvGrpSpPr>
          <p:cNvPr id="26" name="Group 25">
            <a:extLst>
              <a:ext uri="{FF2B5EF4-FFF2-40B4-BE49-F238E27FC236}">
                <a16:creationId xmlns:a16="http://schemas.microsoft.com/office/drawing/2014/main" id="{2ED62E7E-8D9C-0FA6-E399-4A9FB12EC274}"/>
              </a:ext>
            </a:extLst>
          </p:cNvPr>
          <p:cNvGrpSpPr/>
          <p:nvPr/>
        </p:nvGrpSpPr>
        <p:grpSpPr>
          <a:xfrm>
            <a:off x="8214086" y="1033472"/>
            <a:ext cx="3585427" cy="2358308"/>
            <a:chOff x="6685915" y="1033471"/>
            <a:chExt cx="3127686" cy="3540537"/>
          </a:xfrm>
        </p:grpSpPr>
        <p:sp>
          <p:nvSpPr>
            <p:cNvPr id="2" name="object 2"/>
            <p:cNvSpPr/>
            <p:nvPr/>
          </p:nvSpPr>
          <p:spPr>
            <a:xfrm>
              <a:off x="6685915" y="1033471"/>
              <a:ext cx="3127686" cy="3451761"/>
            </a:xfrm>
            <a:custGeom>
              <a:avLst/>
              <a:gdLst/>
              <a:ahLst/>
              <a:cxnLst/>
              <a:rect l="l" t="t" r="r" b="b"/>
              <a:pathLst>
                <a:path w="4502784"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noFill/>
            <a:ln w="38100">
              <a:solidFill>
                <a:srgbClr val="83B73D"/>
              </a:solidFill>
            </a:ln>
          </p:spPr>
          <p:txBody>
            <a:bodyPr wrap="square" lIns="0" tIns="0" rIns="0" bIns="0" rtlCol="0"/>
            <a:lstStyle/>
            <a:p>
              <a:endParaRPr sz="1092"/>
            </a:p>
          </p:txBody>
        </p:sp>
        <p:sp>
          <p:nvSpPr>
            <p:cNvPr id="8" name="object 8"/>
            <p:cNvSpPr txBox="1"/>
            <p:nvPr/>
          </p:nvSpPr>
          <p:spPr>
            <a:xfrm>
              <a:off x="6744440" y="1336122"/>
              <a:ext cx="3013499" cy="3237886"/>
            </a:xfrm>
            <a:prstGeom prst="rect">
              <a:avLst/>
            </a:prstGeom>
            <a:noFill/>
            <a:ln w="38100">
              <a:noFill/>
            </a:ln>
          </p:spPr>
          <p:txBody>
            <a:bodyPr vert="horz" wrap="square" lIns="0" tIns="2695" rIns="0" bIns="0" rtlCol="0">
              <a:spAutoFit/>
            </a:bodyPr>
            <a:lstStyle/>
            <a:p>
              <a:pPr algn="ctr"/>
              <a:r>
                <a:rPr lang="en-AU" sz="1600">
                  <a:solidFill>
                    <a:srgbClr val="000000"/>
                  </a:solidFill>
                  <a:latin typeface="Roboto" panose="02000000000000000000" pitchFamily="2" charset="0"/>
                  <a:ea typeface="Roboto" panose="02000000000000000000" pitchFamily="2" charset="0"/>
                </a:rPr>
                <a:t>“Having agency means participating in </a:t>
              </a:r>
              <a:r>
                <a:rPr lang="en-AU" sz="1600" b="1">
                  <a:solidFill>
                    <a:srgbClr val="000000"/>
                  </a:solidFill>
                  <a:latin typeface="Roboto" panose="02000000000000000000" pitchFamily="2" charset="0"/>
                  <a:ea typeface="Roboto" panose="02000000000000000000" pitchFamily="2" charset="0"/>
                </a:rPr>
                <a:t>active learning </a:t>
              </a:r>
              <a:r>
                <a:rPr lang="en-AU" sz="1600">
                  <a:solidFill>
                    <a:srgbClr val="000000"/>
                  </a:solidFill>
                  <a:latin typeface="Roboto" panose="02000000000000000000" pitchFamily="2" charset="0"/>
                  <a:ea typeface="Roboto" panose="02000000000000000000" pitchFamily="2" charset="0"/>
                </a:rPr>
                <a:t>rather than passive learning and trying to </a:t>
              </a:r>
              <a:r>
                <a:rPr lang="en-AU" sz="1600" b="1">
                  <a:solidFill>
                    <a:srgbClr val="000000"/>
                  </a:solidFill>
                  <a:latin typeface="Roboto" panose="02000000000000000000" pitchFamily="2" charset="0"/>
                  <a:ea typeface="Roboto" panose="02000000000000000000" pitchFamily="2" charset="0"/>
                </a:rPr>
                <a:t>work things out for yourself</a:t>
              </a:r>
              <a:r>
                <a:rPr lang="en-AU" sz="1600">
                  <a:solidFill>
                    <a:srgbClr val="000000"/>
                  </a:solidFill>
                  <a:latin typeface="Roboto" panose="02000000000000000000" pitchFamily="2" charset="0"/>
                  <a:ea typeface="Roboto" panose="02000000000000000000" pitchFamily="2" charset="0"/>
                </a:rPr>
                <a:t>. It's also being willing to </a:t>
              </a:r>
              <a:r>
                <a:rPr lang="en-AU" sz="1600" b="1">
                  <a:solidFill>
                    <a:srgbClr val="000000"/>
                  </a:solidFill>
                  <a:latin typeface="Roboto" panose="02000000000000000000" pitchFamily="2" charset="0"/>
                  <a:ea typeface="Roboto" panose="02000000000000000000" pitchFamily="2" charset="0"/>
                </a:rPr>
                <a:t>experiment, learn, fail</a:t>
              </a:r>
              <a:r>
                <a:rPr lang="en-AU" sz="1600">
                  <a:solidFill>
                    <a:srgbClr val="000000"/>
                  </a:solidFill>
                  <a:latin typeface="Roboto" panose="02000000000000000000" pitchFamily="2" charset="0"/>
                  <a:ea typeface="Roboto" panose="02000000000000000000" pitchFamily="2" charset="0"/>
                </a:rPr>
                <a:t>, and then try again.” </a:t>
              </a:r>
              <a:endParaRPr lang="en-AU" sz="1400">
                <a:solidFill>
                  <a:srgbClr val="000000"/>
                </a:solidFill>
                <a:latin typeface="Roboto" panose="02000000000000000000" pitchFamily="2" charset="0"/>
                <a:ea typeface="Roboto" panose="02000000000000000000" pitchFamily="2" charset="0"/>
              </a:endParaRPr>
            </a:p>
            <a:p>
              <a:pPr algn="r"/>
              <a:br>
                <a:rPr lang="en-AU" sz="1100">
                  <a:latin typeface="Roboto"/>
                  <a:ea typeface="Roboto"/>
                  <a:cs typeface="Arial"/>
                </a:rPr>
              </a:br>
              <a:r>
                <a:rPr lang="en-AU" sz="1100">
                  <a:latin typeface="Roboto"/>
                  <a:ea typeface="Roboto"/>
                  <a:cs typeface="Arial"/>
                </a:rPr>
                <a:t>(SACE Strategic Plan 2020-2023)</a:t>
              </a:r>
            </a:p>
            <a:p>
              <a:pPr algn="ctr"/>
              <a:endParaRPr lang="en-AU">
                <a:solidFill>
                  <a:srgbClr val="000000"/>
                </a:solidFill>
                <a:latin typeface="Roboto" panose="02000000000000000000" pitchFamily="2" charset="0"/>
                <a:ea typeface="Roboto" panose="02000000000000000000" pitchFamily="2" charset="0"/>
              </a:endParaRPr>
            </a:p>
          </p:txBody>
        </p:sp>
      </p:grpSp>
      <p:grpSp>
        <p:nvGrpSpPr>
          <p:cNvPr id="24" name="Group 23">
            <a:extLst>
              <a:ext uri="{FF2B5EF4-FFF2-40B4-BE49-F238E27FC236}">
                <a16:creationId xmlns:a16="http://schemas.microsoft.com/office/drawing/2014/main" id="{13656683-55E1-07F5-4EEE-F87B05522043}"/>
              </a:ext>
            </a:extLst>
          </p:cNvPr>
          <p:cNvGrpSpPr/>
          <p:nvPr/>
        </p:nvGrpSpPr>
        <p:grpSpPr>
          <a:xfrm>
            <a:off x="199511" y="1066967"/>
            <a:ext cx="3616502" cy="2257987"/>
            <a:chOff x="99303" y="1033471"/>
            <a:chExt cx="3154794" cy="3451761"/>
          </a:xfrm>
        </p:grpSpPr>
        <p:sp>
          <p:nvSpPr>
            <p:cNvPr id="4" name="object 4"/>
            <p:cNvSpPr/>
            <p:nvPr/>
          </p:nvSpPr>
          <p:spPr>
            <a:xfrm>
              <a:off x="126411" y="1033471"/>
              <a:ext cx="3127686" cy="3451761"/>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noFill/>
            <a:ln w="38100">
              <a:solidFill>
                <a:srgbClr val="83B73D"/>
              </a:solidFill>
            </a:ln>
          </p:spPr>
          <p:txBody>
            <a:bodyPr wrap="square" lIns="0" tIns="0" rIns="0" bIns="0" rtlCol="0"/>
            <a:lstStyle/>
            <a:p>
              <a:endParaRPr sz="1092"/>
            </a:p>
          </p:txBody>
        </p:sp>
        <p:sp>
          <p:nvSpPr>
            <p:cNvPr id="55" name="TextBox 54"/>
            <p:cNvSpPr txBox="1"/>
            <p:nvPr/>
          </p:nvSpPr>
          <p:spPr>
            <a:xfrm>
              <a:off x="99303" y="1052135"/>
              <a:ext cx="3127686" cy="3089902"/>
            </a:xfrm>
            <a:prstGeom prst="rect">
              <a:avLst/>
            </a:prstGeom>
            <a:noFill/>
            <a:ln w="38100">
              <a:noFill/>
            </a:ln>
          </p:spPr>
          <p:txBody>
            <a:bodyPr wrap="square" rtlCol="0">
              <a:spAutoFit/>
            </a:bodyPr>
            <a:lstStyle/>
            <a:p>
              <a:pPr algn="ctr">
                <a:spcAft>
                  <a:spcPts val="800"/>
                </a:spcAft>
              </a:pPr>
              <a:r>
                <a:rPr lang="en-AU" sz="1600">
                  <a:solidFill>
                    <a:srgbClr val="000000"/>
                  </a:solidFill>
                  <a:latin typeface="Roboto"/>
                  <a:ea typeface="Roboto"/>
                  <a:cs typeface="Roboto"/>
                </a:rPr>
                <a:t>“Student Agency is rooted in the belief that students have the ability and the will to </a:t>
              </a:r>
              <a:r>
                <a:rPr lang="en-AU" sz="1600" b="1">
                  <a:solidFill>
                    <a:srgbClr val="000000"/>
                  </a:solidFill>
                  <a:latin typeface="Roboto"/>
                  <a:ea typeface="Roboto"/>
                  <a:cs typeface="Roboto"/>
                </a:rPr>
                <a:t>influence positively their own lives</a:t>
              </a:r>
              <a:r>
                <a:rPr lang="en-AU" sz="1600">
                  <a:solidFill>
                    <a:srgbClr val="000000"/>
                  </a:solidFill>
                  <a:latin typeface="Roboto"/>
                  <a:ea typeface="Roboto"/>
                  <a:cs typeface="Roboto"/>
                </a:rPr>
                <a:t> and the world around them. Student agency is defined as the capacity to </a:t>
              </a:r>
              <a:r>
                <a:rPr lang="en-AU" sz="1600" b="1">
                  <a:solidFill>
                    <a:srgbClr val="000000"/>
                  </a:solidFill>
                  <a:latin typeface="Roboto"/>
                  <a:ea typeface="Roboto"/>
                  <a:cs typeface="Roboto"/>
                </a:rPr>
                <a:t>set a goal,</a:t>
              </a:r>
              <a:r>
                <a:rPr lang="en-AU" sz="1600">
                  <a:solidFill>
                    <a:srgbClr val="000000"/>
                  </a:solidFill>
                  <a:latin typeface="Roboto"/>
                  <a:ea typeface="Roboto"/>
                  <a:cs typeface="Roboto"/>
                </a:rPr>
                <a:t> </a:t>
              </a:r>
              <a:r>
                <a:rPr lang="en-AU" sz="1600" b="1">
                  <a:solidFill>
                    <a:srgbClr val="000000"/>
                  </a:solidFill>
                  <a:latin typeface="Roboto"/>
                  <a:ea typeface="Roboto"/>
                  <a:cs typeface="Roboto"/>
                </a:rPr>
                <a:t>reflect</a:t>
              </a:r>
              <a:r>
                <a:rPr lang="en-AU" sz="1600">
                  <a:solidFill>
                    <a:srgbClr val="000000"/>
                  </a:solidFill>
                  <a:latin typeface="Roboto"/>
                  <a:ea typeface="Roboto"/>
                  <a:cs typeface="Roboto"/>
                </a:rPr>
                <a:t> and </a:t>
              </a:r>
              <a:r>
                <a:rPr lang="en-AU" sz="1600" b="1">
                  <a:solidFill>
                    <a:srgbClr val="000000"/>
                  </a:solidFill>
                  <a:latin typeface="Roboto"/>
                  <a:ea typeface="Roboto"/>
                  <a:cs typeface="Roboto"/>
                </a:rPr>
                <a:t>act</a:t>
              </a:r>
              <a:r>
                <a:rPr lang="en-AU" sz="1600">
                  <a:solidFill>
                    <a:srgbClr val="000000"/>
                  </a:solidFill>
                  <a:latin typeface="Roboto"/>
                  <a:ea typeface="Roboto"/>
                  <a:cs typeface="Roboto"/>
                </a:rPr>
                <a:t> responsibly to effect </a:t>
              </a:r>
              <a:r>
                <a:rPr lang="en-AU" sz="1200">
                  <a:latin typeface="Roboto"/>
                  <a:ea typeface="Roboto"/>
                  <a:cs typeface="Arial"/>
                </a:rPr>
                <a:t> </a:t>
              </a:r>
              <a:r>
                <a:rPr lang="en-AU" sz="1600">
                  <a:solidFill>
                    <a:srgbClr val="000000"/>
                  </a:solidFill>
                  <a:latin typeface="Roboto"/>
                  <a:ea typeface="Roboto"/>
                  <a:cs typeface="Roboto"/>
                </a:rPr>
                <a:t>change</a:t>
              </a:r>
              <a:r>
                <a:rPr lang="en-AU" sz="1200">
                  <a:latin typeface="Roboto"/>
                  <a:ea typeface="Roboto"/>
                  <a:cs typeface="Arial"/>
                </a:rPr>
                <a:t>“ </a:t>
              </a:r>
            </a:p>
            <a:p>
              <a:pPr algn="r">
                <a:spcAft>
                  <a:spcPts val="800"/>
                </a:spcAft>
              </a:pPr>
              <a:r>
                <a:rPr lang="en-AU" sz="1200">
                  <a:latin typeface="Roboto"/>
                  <a:ea typeface="Roboto"/>
                  <a:cs typeface="Arial"/>
                </a:rPr>
                <a:t>(OECD 2030) </a:t>
              </a:r>
              <a:endParaRPr lang="en-AU" sz="1600">
                <a:latin typeface="Roboto" panose="02000000000000000000" pitchFamily="2" charset="0"/>
                <a:ea typeface="Roboto" panose="02000000000000000000" pitchFamily="2" charset="0"/>
                <a:cs typeface="Arial" panose="020B0604020202020204" pitchFamily="34" charset="0"/>
              </a:endParaRPr>
            </a:p>
          </p:txBody>
        </p:sp>
      </p:grpSp>
      <p:grpSp>
        <p:nvGrpSpPr>
          <p:cNvPr id="23" name="Group 22">
            <a:extLst>
              <a:ext uri="{FF2B5EF4-FFF2-40B4-BE49-F238E27FC236}">
                <a16:creationId xmlns:a16="http://schemas.microsoft.com/office/drawing/2014/main" id="{FD8764F8-779E-3D5E-557F-79F1D23FDC39}"/>
              </a:ext>
            </a:extLst>
          </p:cNvPr>
          <p:cNvGrpSpPr/>
          <p:nvPr/>
        </p:nvGrpSpPr>
        <p:grpSpPr>
          <a:xfrm>
            <a:off x="202722" y="3507667"/>
            <a:ext cx="3585427" cy="394694"/>
            <a:chOff x="102515" y="4631540"/>
            <a:chExt cx="3127686" cy="930264"/>
          </a:xfrm>
        </p:grpSpPr>
        <p:sp>
          <p:nvSpPr>
            <p:cNvPr id="13" name="object 3">
              <a:extLst>
                <a:ext uri="{FF2B5EF4-FFF2-40B4-BE49-F238E27FC236}">
                  <a16:creationId xmlns:a16="http://schemas.microsoft.com/office/drawing/2014/main" id="{A42200B6-7627-A583-D2E5-6BD7C615DD25}"/>
                </a:ext>
              </a:extLst>
            </p:cNvPr>
            <p:cNvSpPr/>
            <p:nvPr/>
          </p:nvSpPr>
          <p:spPr>
            <a:xfrm>
              <a:off x="102515" y="4631540"/>
              <a:ext cx="3127686" cy="930264"/>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3B73D"/>
            </a:solidFill>
          </p:spPr>
          <p:txBody>
            <a:bodyPr wrap="square" lIns="0" tIns="0" rIns="0" bIns="0" rtlCol="0"/>
            <a:lstStyle/>
            <a:p>
              <a:endParaRPr sz="1092"/>
            </a:p>
          </p:txBody>
        </p:sp>
        <p:sp>
          <p:nvSpPr>
            <p:cNvPr id="9" name="object 5">
              <a:extLst>
                <a:ext uri="{FF2B5EF4-FFF2-40B4-BE49-F238E27FC236}">
                  <a16:creationId xmlns:a16="http://schemas.microsoft.com/office/drawing/2014/main" id="{8DF5C623-A77D-6647-C55C-63793E036913}"/>
                </a:ext>
              </a:extLst>
            </p:cNvPr>
            <p:cNvSpPr txBox="1"/>
            <p:nvPr/>
          </p:nvSpPr>
          <p:spPr>
            <a:xfrm>
              <a:off x="657396" y="4697187"/>
              <a:ext cx="2017922" cy="673027"/>
            </a:xfrm>
            <a:prstGeom prst="rect">
              <a:avLst/>
            </a:prstGeom>
          </p:spPr>
          <p:txBody>
            <a:bodyPr vert="horz" wrap="square" lIns="0" tIns="8471" rIns="0" bIns="0" rtlCol="0">
              <a:spAutoFit/>
            </a:bodyPr>
            <a:lstStyle/>
            <a:p>
              <a:pPr marL="7701" algn="ctr">
                <a:spcBef>
                  <a:spcPts val="67"/>
                </a:spcBef>
              </a:pPr>
              <a:r>
                <a:rPr lang="en-AU" b="1" spc="-6">
                  <a:solidFill>
                    <a:sysClr val="windowText" lastClr="000000"/>
                  </a:solidFill>
                  <a:latin typeface="Roboto"/>
                  <a:cs typeface="Roboto"/>
                </a:rPr>
                <a:t>Affirm students</a:t>
              </a:r>
              <a:endParaRPr lang="en-AU">
                <a:solidFill>
                  <a:sysClr val="windowText" lastClr="000000"/>
                </a:solidFill>
                <a:latin typeface="Roboto"/>
                <a:cs typeface="Roboto"/>
              </a:endParaRPr>
            </a:p>
          </p:txBody>
        </p:sp>
      </p:grpSp>
      <p:grpSp>
        <p:nvGrpSpPr>
          <p:cNvPr id="22" name="Group 21">
            <a:extLst>
              <a:ext uri="{FF2B5EF4-FFF2-40B4-BE49-F238E27FC236}">
                <a16:creationId xmlns:a16="http://schemas.microsoft.com/office/drawing/2014/main" id="{001CD36C-809E-DD2D-1CD7-8AE7BD1820D0}"/>
              </a:ext>
            </a:extLst>
          </p:cNvPr>
          <p:cNvGrpSpPr/>
          <p:nvPr/>
        </p:nvGrpSpPr>
        <p:grpSpPr>
          <a:xfrm>
            <a:off x="4255321" y="3500151"/>
            <a:ext cx="3585427" cy="394694"/>
            <a:chOff x="3416080" y="4624024"/>
            <a:chExt cx="3127686" cy="930264"/>
          </a:xfrm>
        </p:grpSpPr>
        <p:sp>
          <p:nvSpPr>
            <p:cNvPr id="12" name="object 3">
              <a:extLst>
                <a:ext uri="{FF2B5EF4-FFF2-40B4-BE49-F238E27FC236}">
                  <a16:creationId xmlns:a16="http://schemas.microsoft.com/office/drawing/2014/main" id="{603352ED-39CA-91E5-CB20-0B418211A6A7}"/>
                </a:ext>
              </a:extLst>
            </p:cNvPr>
            <p:cNvSpPr/>
            <p:nvPr/>
          </p:nvSpPr>
          <p:spPr>
            <a:xfrm>
              <a:off x="3416080" y="4624024"/>
              <a:ext cx="3127686" cy="930264"/>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3B73D"/>
            </a:solidFill>
          </p:spPr>
          <p:txBody>
            <a:bodyPr wrap="square" lIns="0" tIns="0" rIns="0" bIns="0" rtlCol="0"/>
            <a:lstStyle/>
            <a:p>
              <a:endParaRPr sz="1092"/>
            </a:p>
          </p:txBody>
        </p:sp>
        <p:sp>
          <p:nvSpPr>
            <p:cNvPr id="10" name="object 5">
              <a:extLst>
                <a:ext uri="{FF2B5EF4-FFF2-40B4-BE49-F238E27FC236}">
                  <a16:creationId xmlns:a16="http://schemas.microsoft.com/office/drawing/2014/main" id="{C31521AF-D2AC-804D-70DA-A4E08E4EE846}"/>
                </a:ext>
              </a:extLst>
            </p:cNvPr>
            <p:cNvSpPr txBox="1"/>
            <p:nvPr/>
          </p:nvSpPr>
          <p:spPr>
            <a:xfrm>
              <a:off x="3945203" y="4697186"/>
              <a:ext cx="2017921" cy="285553"/>
            </a:xfrm>
            <a:prstGeom prst="rect">
              <a:avLst/>
            </a:prstGeom>
          </p:spPr>
          <p:txBody>
            <a:bodyPr vert="horz" wrap="square" lIns="0" tIns="8471" rIns="0" bIns="0" rtlCol="0">
              <a:spAutoFit/>
            </a:bodyPr>
            <a:lstStyle/>
            <a:p>
              <a:pPr marL="7701" algn="ctr">
                <a:spcBef>
                  <a:spcPts val="67"/>
                </a:spcBef>
              </a:pPr>
              <a:r>
                <a:rPr lang="en-AU" b="1" spc="-6">
                  <a:solidFill>
                    <a:sysClr val="windowText" lastClr="000000"/>
                  </a:solidFill>
                  <a:latin typeface="Roboto"/>
                  <a:cs typeface="Roboto"/>
                </a:rPr>
                <a:t>Allow for choice</a:t>
              </a:r>
            </a:p>
          </p:txBody>
        </p:sp>
      </p:grpSp>
      <p:grpSp>
        <p:nvGrpSpPr>
          <p:cNvPr id="21" name="Group 20">
            <a:extLst>
              <a:ext uri="{FF2B5EF4-FFF2-40B4-BE49-F238E27FC236}">
                <a16:creationId xmlns:a16="http://schemas.microsoft.com/office/drawing/2014/main" id="{8B254E5D-7013-3AE0-A51B-CD28A7E2DA70}"/>
              </a:ext>
            </a:extLst>
          </p:cNvPr>
          <p:cNvGrpSpPr/>
          <p:nvPr/>
        </p:nvGrpSpPr>
        <p:grpSpPr>
          <a:xfrm>
            <a:off x="8214086" y="3500150"/>
            <a:ext cx="3585427" cy="402211"/>
            <a:chOff x="6685915" y="4624023"/>
            <a:chExt cx="3127686" cy="940829"/>
          </a:xfrm>
        </p:grpSpPr>
        <p:sp>
          <p:nvSpPr>
            <p:cNvPr id="14" name="object 3">
              <a:extLst>
                <a:ext uri="{FF2B5EF4-FFF2-40B4-BE49-F238E27FC236}">
                  <a16:creationId xmlns:a16="http://schemas.microsoft.com/office/drawing/2014/main" id="{ACE9519B-418D-8ABE-9E9D-72584B462C30}"/>
                </a:ext>
              </a:extLst>
            </p:cNvPr>
            <p:cNvSpPr/>
            <p:nvPr/>
          </p:nvSpPr>
          <p:spPr>
            <a:xfrm>
              <a:off x="6685915" y="4624023"/>
              <a:ext cx="3127686" cy="940829"/>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3B73D"/>
            </a:solidFill>
          </p:spPr>
          <p:txBody>
            <a:bodyPr wrap="square" lIns="0" tIns="0" rIns="0" bIns="0" rtlCol="0"/>
            <a:lstStyle/>
            <a:p>
              <a:endParaRPr sz="1092"/>
            </a:p>
          </p:txBody>
        </p:sp>
        <p:sp>
          <p:nvSpPr>
            <p:cNvPr id="11" name="object 5">
              <a:extLst>
                <a:ext uri="{FF2B5EF4-FFF2-40B4-BE49-F238E27FC236}">
                  <a16:creationId xmlns:a16="http://schemas.microsoft.com/office/drawing/2014/main" id="{3DEF7740-6D37-8EEF-D9D2-9212CE51B918}"/>
                </a:ext>
              </a:extLst>
            </p:cNvPr>
            <p:cNvSpPr txBox="1"/>
            <p:nvPr/>
          </p:nvSpPr>
          <p:spPr>
            <a:xfrm>
              <a:off x="6755457" y="4704702"/>
              <a:ext cx="2988602" cy="595955"/>
            </a:xfrm>
            <a:prstGeom prst="rect">
              <a:avLst/>
            </a:prstGeom>
            <a:noFill/>
          </p:spPr>
          <p:txBody>
            <a:bodyPr vert="horz" wrap="square" lIns="0" tIns="8471" rIns="0" bIns="0" rtlCol="0">
              <a:spAutoFit/>
            </a:bodyPr>
            <a:lstStyle/>
            <a:p>
              <a:pPr marL="7701" algn="ctr">
                <a:spcBef>
                  <a:spcPts val="67"/>
                </a:spcBef>
              </a:pPr>
              <a:r>
                <a:rPr lang="en-AU" sz="1600" b="1" spc="-6">
                  <a:solidFill>
                    <a:sysClr val="windowText" lastClr="000000"/>
                  </a:solidFill>
                  <a:latin typeface="Roboto"/>
                  <a:cs typeface="Roboto"/>
                </a:rPr>
                <a:t>Celebrate failure, encourage risk</a:t>
              </a:r>
              <a:endParaRPr lang="en-AU" sz="1600">
                <a:solidFill>
                  <a:sysClr val="windowText" lastClr="000000"/>
                </a:solidFill>
                <a:latin typeface="Roboto"/>
                <a:cs typeface="Roboto"/>
              </a:endParaRPr>
            </a:p>
          </p:txBody>
        </p:sp>
      </p:grpSp>
      <p:sp>
        <p:nvSpPr>
          <p:cNvPr id="5" name="TextBox 4">
            <a:extLst>
              <a:ext uri="{FF2B5EF4-FFF2-40B4-BE49-F238E27FC236}">
                <a16:creationId xmlns:a16="http://schemas.microsoft.com/office/drawing/2014/main" id="{32AD58A4-A1B1-83A0-B0E6-F8B6A45FA850}"/>
              </a:ext>
            </a:extLst>
          </p:cNvPr>
          <p:cNvSpPr txBox="1"/>
          <p:nvPr/>
        </p:nvSpPr>
        <p:spPr>
          <a:xfrm>
            <a:off x="918725" y="4085074"/>
            <a:ext cx="7753214" cy="1754326"/>
          </a:xfrm>
          <a:prstGeom prst="rect">
            <a:avLst/>
          </a:prstGeom>
          <a:noFill/>
        </p:spPr>
        <p:txBody>
          <a:bodyPr wrap="square" rtlCol="0">
            <a:spAutoFit/>
          </a:bodyPr>
          <a:lstStyle/>
          <a:p>
            <a:r>
              <a:rPr lang="en-AU" sz="2000" b="1">
                <a:latin typeface="Roboto Light" panose="02000000000000000000" pitchFamily="2" charset="0"/>
                <a:ea typeface="Roboto Light" panose="02000000000000000000" pitchFamily="2" charset="0"/>
              </a:rPr>
              <a:t>Respect for inherent dignity, individual autonomy including the freedom to make one’s own choices, and independence of persons”</a:t>
            </a:r>
          </a:p>
          <a:p>
            <a:endParaRPr lang="en-AU" sz="1600">
              <a:latin typeface="Roboto Light" panose="02000000000000000000" pitchFamily="2" charset="0"/>
              <a:ea typeface="Roboto Light" panose="02000000000000000000" pitchFamily="2" charset="0"/>
            </a:endParaRPr>
          </a:p>
          <a:p>
            <a:r>
              <a:rPr lang="en-AU" sz="1600">
                <a:latin typeface="Roboto Light" panose="02000000000000000000" pitchFamily="2" charset="0"/>
                <a:ea typeface="Roboto Light" panose="02000000000000000000" pitchFamily="2" charset="0"/>
              </a:rPr>
              <a:t>Article 3: Convention on The Rights Of Persons With Disabilities (CRPD – UN General Assembly 2006)</a:t>
            </a:r>
            <a:endParaRPr lang="en-AU" b="1">
              <a:latin typeface="Roboto Light" panose="02000000000000000000" pitchFamily="2" charset="0"/>
              <a:ea typeface="Roboto Light" panose="02000000000000000000" pitchFamily="2" charset="0"/>
            </a:endParaRPr>
          </a:p>
          <a:p>
            <a:endParaRPr lang="en-AU" sz="2000" b="1">
              <a:latin typeface="Roboto Light" panose="02000000000000000000" pitchFamily="2" charset="0"/>
              <a:ea typeface="Roboto Light" panose="02000000000000000000" pitchFamily="2" charset="0"/>
            </a:endParaRPr>
          </a:p>
        </p:txBody>
      </p:sp>
      <p:sp>
        <p:nvSpPr>
          <p:cNvPr id="27" name="object 13">
            <a:extLst>
              <a:ext uri="{FF2B5EF4-FFF2-40B4-BE49-F238E27FC236}">
                <a16:creationId xmlns:a16="http://schemas.microsoft.com/office/drawing/2014/main" id="{EFCF58A7-CF45-2C54-D57B-A07CE0B94D23}"/>
              </a:ext>
            </a:extLst>
          </p:cNvPr>
          <p:cNvSpPr/>
          <p:nvPr/>
        </p:nvSpPr>
        <p:spPr>
          <a:xfrm>
            <a:off x="432921" y="4085075"/>
            <a:ext cx="379611" cy="1451430"/>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endParaRPr sz="1092"/>
          </a:p>
        </p:txBody>
      </p:sp>
      <p:sp>
        <p:nvSpPr>
          <p:cNvPr id="28" name="object 14">
            <a:extLst>
              <a:ext uri="{FF2B5EF4-FFF2-40B4-BE49-F238E27FC236}">
                <a16:creationId xmlns:a16="http://schemas.microsoft.com/office/drawing/2014/main" id="{FB4C110E-716A-7F45-D498-08E29BC90CEA}"/>
              </a:ext>
            </a:extLst>
          </p:cNvPr>
          <p:cNvSpPr/>
          <p:nvPr/>
        </p:nvSpPr>
        <p:spPr>
          <a:xfrm>
            <a:off x="8544720" y="4085888"/>
            <a:ext cx="474020" cy="1525774"/>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endParaRPr sz="1092"/>
          </a:p>
        </p:txBody>
      </p:sp>
      <p:sp>
        <p:nvSpPr>
          <p:cNvPr id="16" name="Title 1">
            <a:extLst>
              <a:ext uri="{FF2B5EF4-FFF2-40B4-BE49-F238E27FC236}">
                <a16:creationId xmlns:a16="http://schemas.microsoft.com/office/drawing/2014/main" id="{AAB1A0A2-36D3-80A0-3525-BCCFF90DE9F9}"/>
              </a:ext>
            </a:extLst>
          </p:cNvPr>
          <p:cNvSpPr txBox="1">
            <a:spLocks/>
          </p:cNvSpPr>
          <p:nvPr/>
        </p:nvSpPr>
        <p:spPr>
          <a:xfrm>
            <a:off x="126411" y="-991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83B73D"/>
                </a:solidFill>
                <a:latin typeface="Roboto Medium" panose="02000000000000000000" pitchFamily="2" charset="0"/>
                <a:ea typeface="Roboto Medium" panose="02000000000000000000" pitchFamily="2" charset="0"/>
                <a:cs typeface="+mj-cs"/>
              </a:defRPr>
            </a:lvl1pPr>
          </a:lstStyle>
          <a:p>
            <a:r>
              <a:rPr lang="en-AU"/>
              <a:t>Agency and AIF</a:t>
            </a:r>
          </a:p>
        </p:txBody>
      </p:sp>
    </p:spTree>
    <p:extLst>
      <p:ext uri="{BB962C8B-B14F-4D97-AF65-F5344CB8AC3E}">
        <p14:creationId xmlns:p14="http://schemas.microsoft.com/office/powerpoint/2010/main" val="179341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81567" y="11388"/>
            <a:ext cx="688340" cy="170815"/>
          </a:xfrm>
          <a:prstGeom prst="rect">
            <a:avLst/>
          </a:prstGeom>
        </p:spPr>
        <p:txBody>
          <a:bodyPr vert="horz" wrap="square" lIns="0" tIns="0" rIns="0" bIns="0" rtlCol="0">
            <a:spAutoFit/>
          </a:bodyPr>
          <a:lstStyle/>
          <a:p>
            <a:pPr>
              <a:lnSpc>
                <a:spcPts val="1325"/>
              </a:lnSpc>
            </a:pPr>
            <a:r>
              <a:rPr sz="1200" spc="-10">
                <a:solidFill>
                  <a:srgbClr val="A80000"/>
                </a:solidFill>
                <a:latin typeface="Arial"/>
                <a:cs typeface="Arial"/>
              </a:rPr>
              <a:t>OFFICIAL</a:t>
            </a:r>
            <a:endParaRPr sz="1200">
              <a:latin typeface="Arial"/>
              <a:cs typeface="Arial"/>
            </a:endParaRPr>
          </a:p>
        </p:txBody>
      </p:sp>
      <p:sp>
        <p:nvSpPr>
          <p:cNvPr id="7" name="object 7"/>
          <p:cNvSpPr/>
          <p:nvPr/>
        </p:nvSpPr>
        <p:spPr>
          <a:xfrm>
            <a:off x="1523" y="1523"/>
            <a:ext cx="9144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endParaRPr/>
          </a:p>
        </p:txBody>
      </p:sp>
      <p:pic>
        <p:nvPicPr>
          <p:cNvPr id="9" name="object 9">
            <a:hlinkClick r:id="rId3"/>
          </p:cNvPr>
          <p:cNvPicPr/>
          <p:nvPr/>
        </p:nvPicPr>
        <p:blipFill>
          <a:blip r:embed="rId4" cstate="print"/>
          <a:stretch>
            <a:fillRect/>
          </a:stretch>
        </p:blipFill>
        <p:spPr>
          <a:xfrm>
            <a:off x="0" y="-2723"/>
            <a:ext cx="12192000" cy="683521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4698-3320-1C6F-8878-768EC676CD5A}"/>
              </a:ext>
            </a:extLst>
          </p:cNvPr>
          <p:cNvPicPr>
            <a:picLocks noChangeAspect="1"/>
          </p:cNvPicPr>
          <p:nvPr/>
        </p:nvPicPr>
        <p:blipFill>
          <a:blip r:embed="rId3"/>
          <a:stretch>
            <a:fillRect/>
          </a:stretch>
        </p:blipFill>
        <p:spPr>
          <a:xfrm>
            <a:off x="77601" y="0"/>
            <a:ext cx="9685481" cy="6858000"/>
          </a:xfrm>
          <a:prstGeom prst="rect">
            <a:avLst/>
          </a:prstGeom>
        </p:spPr>
      </p:pic>
      <p:pic>
        <p:nvPicPr>
          <p:cNvPr id="4" name="Picture 3">
            <a:extLst>
              <a:ext uri="{FF2B5EF4-FFF2-40B4-BE49-F238E27FC236}">
                <a16:creationId xmlns:a16="http://schemas.microsoft.com/office/drawing/2014/main" id="{EDCCF8E0-0788-6346-6B9E-E3627AEE3063}"/>
              </a:ext>
            </a:extLst>
          </p:cNvPr>
          <p:cNvPicPr>
            <a:picLocks noChangeAspect="1"/>
          </p:cNvPicPr>
          <p:nvPr/>
        </p:nvPicPr>
        <p:blipFill>
          <a:blip r:embed="rId4"/>
          <a:stretch>
            <a:fillRect/>
          </a:stretch>
        </p:blipFill>
        <p:spPr>
          <a:xfrm>
            <a:off x="4406441" y="890734"/>
            <a:ext cx="7785559" cy="1056447"/>
          </a:xfrm>
          <a:prstGeom prst="rect">
            <a:avLst/>
          </a:prstGeom>
        </p:spPr>
      </p:pic>
    </p:spTree>
    <p:extLst>
      <p:ext uri="{BB962C8B-B14F-4D97-AF65-F5344CB8AC3E}">
        <p14:creationId xmlns:p14="http://schemas.microsoft.com/office/powerpoint/2010/main" val="2860418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FFA9-CF15-3DE5-1A1B-93BA43B25E80}"/>
              </a:ext>
            </a:extLst>
          </p:cNvPr>
          <p:cNvSpPr>
            <a:spLocks noGrp="1"/>
          </p:cNvSpPr>
          <p:nvPr>
            <p:ph type="title"/>
          </p:nvPr>
        </p:nvSpPr>
        <p:spPr/>
        <p:txBody>
          <a:bodyPr/>
          <a:lstStyle/>
          <a:p>
            <a:r>
              <a:rPr lang="en-AU"/>
              <a:t>AIF Modified (2AFM10)</a:t>
            </a:r>
          </a:p>
        </p:txBody>
      </p:sp>
      <p:sp>
        <p:nvSpPr>
          <p:cNvPr id="3" name="Content Placeholder 2">
            <a:extLst>
              <a:ext uri="{FF2B5EF4-FFF2-40B4-BE49-F238E27FC236}">
                <a16:creationId xmlns:a16="http://schemas.microsoft.com/office/drawing/2014/main" id="{FAC3A22D-3775-E582-40B7-70632B2E3E90}"/>
              </a:ext>
            </a:extLst>
          </p:cNvPr>
          <p:cNvSpPr>
            <a:spLocks noGrp="1"/>
          </p:cNvSpPr>
          <p:nvPr>
            <p:ph idx="1"/>
          </p:nvPr>
        </p:nvSpPr>
        <p:spPr>
          <a:xfrm>
            <a:off x="838200" y="1466809"/>
            <a:ext cx="10515600" cy="4351338"/>
          </a:xfrm>
        </p:spPr>
        <p:txBody>
          <a:bodyPr/>
          <a:lstStyle/>
          <a:p>
            <a:r>
              <a:rPr lang="en-AU"/>
              <a:t>There is a modified AIF course</a:t>
            </a:r>
          </a:p>
          <a:p>
            <a:r>
              <a:rPr lang="en-AU"/>
              <a:t>AIF was tested to see if students eligible for modified could achieve a C- or higher in the standard inclusive subject</a:t>
            </a:r>
          </a:p>
          <a:p>
            <a:r>
              <a:rPr lang="en-AU"/>
              <a:t>Similar to EIF, AIF and AFM follow a one subject, two pathways approach </a:t>
            </a:r>
          </a:p>
          <a:p>
            <a:r>
              <a:rPr lang="en-AU"/>
              <a:t>Student learning can transfer between the two courses as student moves across</a:t>
            </a:r>
          </a:p>
          <a:p>
            <a:r>
              <a:rPr lang="en-AU"/>
              <a:t>Teachers will get more information about AFM at the educator workshops</a:t>
            </a:r>
          </a:p>
        </p:txBody>
      </p:sp>
    </p:spTree>
    <p:extLst>
      <p:ext uri="{BB962C8B-B14F-4D97-AF65-F5344CB8AC3E}">
        <p14:creationId xmlns:p14="http://schemas.microsoft.com/office/powerpoint/2010/main" val="70750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7723-2032-5449-DA25-DF60F4C4F329}"/>
              </a:ext>
            </a:extLst>
          </p:cNvPr>
          <p:cNvSpPr>
            <a:spLocks noGrp="1"/>
          </p:cNvSpPr>
          <p:nvPr>
            <p:ph type="title"/>
          </p:nvPr>
        </p:nvSpPr>
        <p:spPr/>
        <p:txBody>
          <a:bodyPr/>
          <a:lstStyle/>
          <a:p>
            <a:r>
              <a:rPr lang="en-AU"/>
              <a:t>The subject outline</a:t>
            </a:r>
          </a:p>
        </p:txBody>
      </p:sp>
      <p:sp>
        <p:nvSpPr>
          <p:cNvPr id="3" name="Content Placeholder 2">
            <a:extLst>
              <a:ext uri="{FF2B5EF4-FFF2-40B4-BE49-F238E27FC236}">
                <a16:creationId xmlns:a16="http://schemas.microsoft.com/office/drawing/2014/main" id="{A7163A07-BC63-7DD5-00F8-F896ED28CA42}"/>
              </a:ext>
            </a:extLst>
          </p:cNvPr>
          <p:cNvSpPr>
            <a:spLocks noGrp="1"/>
          </p:cNvSpPr>
          <p:nvPr>
            <p:ph idx="1"/>
          </p:nvPr>
        </p:nvSpPr>
        <p:spPr/>
        <p:txBody>
          <a:bodyPr vert="horz" lIns="91440" tIns="45720" rIns="91440" bIns="45720" rtlCol="0" anchor="t">
            <a:normAutofit/>
          </a:bodyPr>
          <a:lstStyle/>
          <a:p>
            <a:r>
              <a:rPr lang="en-AU">
                <a:latin typeface="Roboto"/>
                <a:ea typeface="Roboto"/>
                <a:cs typeface="Roboto"/>
              </a:rPr>
              <a:t>On the AIF mini-site page</a:t>
            </a:r>
          </a:p>
          <a:p>
            <a:r>
              <a:rPr lang="en-AU">
                <a:latin typeface="Roboto"/>
                <a:ea typeface="Roboto"/>
                <a:cs typeface="Roboto"/>
              </a:rPr>
              <a:t>Encourage teachers to access and engage with the document</a:t>
            </a:r>
            <a:endParaRPr lang="en-AU">
              <a:cs typeface="Roboto"/>
            </a:endParaRPr>
          </a:p>
          <a:p>
            <a:r>
              <a:rPr lang="en-AU">
                <a:latin typeface="Roboto"/>
                <a:ea typeface="Roboto"/>
                <a:cs typeface="Roboto"/>
              </a:rPr>
              <a:t>Both 2AIF10 and 2AFM10</a:t>
            </a:r>
          </a:p>
        </p:txBody>
      </p:sp>
    </p:spTree>
    <p:extLst>
      <p:ext uri="{BB962C8B-B14F-4D97-AF65-F5344CB8AC3E}">
        <p14:creationId xmlns:p14="http://schemas.microsoft.com/office/powerpoint/2010/main" val="3229891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3748-487E-7DE2-4538-B6F93940D67B}"/>
              </a:ext>
            </a:extLst>
          </p:cNvPr>
          <p:cNvSpPr>
            <a:spLocks noGrp="1"/>
          </p:cNvSpPr>
          <p:nvPr>
            <p:ph type="title"/>
          </p:nvPr>
        </p:nvSpPr>
        <p:spPr/>
        <p:txBody>
          <a:bodyPr/>
          <a:lstStyle/>
          <a:p>
            <a:r>
              <a:rPr lang="en-AU"/>
              <a:t>Operationalising AIF</a:t>
            </a:r>
          </a:p>
        </p:txBody>
      </p:sp>
      <p:sp>
        <p:nvSpPr>
          <p:cNvPr id="3" name="Text Placeholder 2">
            <a:extLst>
              <a:ext uri="{FF2B5EF4-FFF2-40B4-BE49-F238E27FC236}">
                <a16:creationId xmlns:a16="http://schemas.microsoft.com/office/drawing/2014/main" id="{55604234-9976-A6E0-873A-AB1E66E8DB69}"/>
              </a:ext>
            </a:extLst>
          </p:cNvPr>
          <p:cNvSpPr>
            <a:spLocks noGrp="1"/>
          </p:cNvSpPr>
          <p:nvPr>
            <p:ph type="body" idx="1"/>
          </p:nvPr>
        </p:nvSpPr>
        <p:spPr/>
        <p:txBody>
          <a:bodyPr/>
          <a:lstStyle/>
          <a:p>
            <a:r>
              <a:rPr lang="en-AU"/>
              <a:t>What considerations are there for my site?</a:t>
            </a:r>
          </a:p>
        </p:txBody>
      </p:sp>
    </p:spTree>
    <p:extLst>
      <p:ext uri="{BB962C8B-B14F-4D97-AF65-F5344CB8AC3E}">
        <p14:creationId xmlns:p14="http://schemas.microsoft.com/office/powerpoint/2010/main" val="3499747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6F62-1EF0-19C6-1913-D7419F558DC0}"/>
              </a:ext>
            </a:extLst>
          </p:cNvPr>
          <p:cNvSpPr>
            <a:spLocks noGrp="1"/>
          </p:cNvSpPr>
          <p:nvPr>
            <p:ph type="title"/>
          </p:nvPr>
        </p:nvSpPr>
        <p:spPr/>
        <p:txBody>
          <a:bodyPr/>
          <a:lstStyle/>
          <a:p>
            <a:r>
              <a:rPr lang="en-AU"/>
              <a:t>Timetabling</a:t>
            </a:r>
          </a:p>
        </p:txBody>
      </p:sp>
      <p:sp>
        <p:nvSpPr>
          <p:cNvPr id="3" name="Content Placeholder 2">
            <a:extLst>
              <a:ext uri="{FF2B5EF4-FFF2-40B4-BE49-F238E27FC236}">
                <a16:creationId xmlns:a16="http://schemas.microsoft.com/office/drawing/2014/main" id="{7DE51392-200A-02D5-F593-2E6564AA2376}"/>
              </a:ext>
            </a:extLst>
          </p:cNvPr>
          <p:cNvSpPr>
            <a:spLocks noGrp="1"/>
          </p:cNvSpPr>
          <p:nvPr>
            <p:ph idx="1"/>
          </p:nvPr>
        </p:nvSpPr>
        <p:spPr>
          <a:xfrm>
            <a:off x="838200" y="1825625"/>
            <a:ext cx="9844314" cy="4351338"/>
          </a:xfrm>
        </p:spPr>
        <p:txBody>
          <a:bodyPr vert="horz" lIns="91440" tIns="45720" rIns="91440" bIns="45720" rtlCol="0" anchor="t">
            <a:normAutofit/>
          </a:bodyPr>
          <a:lstStyle/>
          <a:p>
            <a:r>
              <a:rPr lang="en-AU">
                <a:latin typeface="Roboto"/>
                <a:ea typeface="Roboto"/>
                <a:cs typeface="Roboto"/>
              </a:rPr>
              <a:t>AIF is a 10 credit subject designed to be taught in one semester</a:t>
            </a:r>
          </a:p>
          <a:p>
            <a:r>
              <a:rPr lang="en-AU"/>
              <a:t>Piloted in semester 1 (2022 and 2023)</a:t>
            </a:r>
          </a:p>
          <a:p>
            <a:r>
              <a:rPr lang="en-AU">
                <a:latin typeface="Roboto"/>
                <a:ea typeface="Roboto"/>
                <a:cs typeface="Roboto"/>
              </a:rPr>
              <a:t>The workload is commensurate with a one semester 10 credit subject</a:t>
            </a:r>
          </a:p>
        </p:txBody>
      </p:sp>
    </p:spTree>
    <p:extLst>
      <p:ext uri="{BB962C8B-B14F-4D97-AF65-F5344CB8AC3E}">
        <p14:creationId xmlns:p14="http://schemas.microsoft.com/office/powerpoint/2010/main" val="995947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6893-C3AD-A91A-B2C2-1D3072D6C20B}"/>
              </a:ext>
            </a:extLst>
          </p:cNvPr>
          <p:cNvSpPr>
            <a:spLocks noGrp="1"/>
          </p:cNvSpPr>
          <p:nvPr>
            <p:ph type="title"/>
          </p:nvPr>
        </p:nvSpPr>
        <p:spPr/>
        <p:txBody>
          <a:bodyPr/>
          <a:lstStyle/>
          <a:p>
            <a:r>
              <a:rPr lang="en-AU">
                <a:latin typeface="Roboto Medium"/>
                <a:ea typeface="Roboto Medium"/>
                <a:cs typeface="Roboto Medium"/>
              </a:rPr>
              <a:t>Who might be best placed to teach AIF</a:t>
            </a:r>
            <a:endParaRPr lang="en-AU"/>
          </a:p>
        </p:txBody>
      </p:sp>
      <p:sp>
        <p:nvSpPr>
          <p:cNvPr id="3" name="Content Placeholder 2">
            <a:extLst>
              <a:ext uri="{FF2B5EF4-FFF2-40B4-BE49-F238E27FC236}">
                <a16:creationId xmlns:a16="http://schemas.microsoft.com/office/drawing/2014/main" id="{F592DCB6-E2C5-48A0-BF12-25FAFD766632}"/>
              </a:ext>
            </a:extLst>
          </p:cNvPr>
          <p:cNvSpPr>
            <a:spLocks noGrp="1"/>
          </p:cNvSpPr>
          <p:nvPr>
            <p:ph idx="1"/>
          </p:nvPr>
        </p:nvSpPr>
        <p:spPr/>
        <p:txBody>
          <a:bodyPr/>
          <a:lstStyle/>
          <a:p>
            <a:r>
              <a:rPr lang="en-AU" dirty="0"/>
              <a:t>Schools have allocated AIF classes to teachers new to teaching SACE, teachers with and without RP experience, teachers in leadership positions, and teachers from across faculties or a range of subject matter expertise</a:t>
            </a:r>
          </a:p>
          <a:p>
            <a:r>
              <a:rPr lang="en-AU" dirty="0"/>
              <a:t>Think about timetabling first, we know that there’s lots at play here</a:t>
            </a:r>
          </a:p>
        </p:txBody>
      </p:sp>
    </p:spTree>
    <p:extLst>
      <p:ext uri="{BB962C8B-B14F-4D97-AF65-F5344CB8AC3E}">
        <p14:creationId xmlns:p14="http://schemas.microsoft.com/office/powerpoint/2010/main" val="1179490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5227-69BF-F90D-0006-71390CACDD8F}"/>
              </a:ext>
            </a:extLst>
          </p:cNvPr>
          <p:cNvSpPr>
            <a:spLocks noGrp="1"/>
          </p:cNvSpPr>
          <p:nvPr>
            <p:ph type="title"/>
          </p:nvPr>
        </p:nvSpPr>
        <p:spPr/>
        <p:txBody>
          <a:bodyPr/>
          <a:lstStyle/>
          <a:p>
            <a:r>
              <a:rPr lang="en-AU"/>
              <a:t>The relationship between EIF and AIF</a:t>
            </a:r>
          </a:p>
        </p:txBody>
      </p:sp>
      <p:sp>
        <p:nvSpPr>
          <p:cNvPr id="3" name="Content Placeholder 2">
            <a:extLst>
              <a:ext uri="{FF2B5EF4-FFF2-40B4-BE49-F238E27FC236}">
                <a16:creationId xmlns:a16="http://schemas.microsoft.com/office/drawing/2014/main" id="{52A3493E-84D5-09F0-40FC-7163191CEDCF}"/>
              </a:ext>
            </a:extLst>
          </p:cNvPr>
          <p:cNvSpPr>
            <a:spLocks noGrp="1"/>
          </p:cNvSpPr>
          <p:nvPr>
            <p:ph idx="1"/>
          </p:nvPr>
        </p:nvSpPr>
        <p:spPr>
          <a:xfrm>
            <a:off x="838200" y="1825624"/>
            <a:ext cx="10515600" cy="4090433"/>
          </a:xfrm>
        </p:spPr>
        <p:txBody>
          <a:bodyPr>
            <a:normAutofit/>
          </a:bodyPr>
          <a:lstStyle/>
          <a:p>
            <a:r>
              <a:rPr lang="en-AU"/>
              <a:t>Schools have used a range of timetabling and sequencing. The most common we have heard are: </a:t>
            </a:r>
          </a:p>
          <a:p>
            <a:pPr marL="0" indent="0">
              <a:buNone/>
            </a:pPr>
            <a:endParaRPr lang="en-AU"/>
          </a:p>
          <a:p>
            <a:pPr lvl="1"/>
            <a:r>
              <a:rPr lang="en-AU"/>
              <a:t>EIF in Year 10, AIF in Year 11</a:t>
            </a:r>
          </a:p>
          <a:p>
            <a:pPr lvl="1"/>
            <a:r>
              <a:rPr lang="en-AU"/>
              <a:t>EIF in Year 10, AIF in Year 12</a:t>
            </a:r>
          </a:p>
          <a:p>
            <a:pPr lvl="1"/>
            <a:r>
              <a:rPr lang="en-AU"/>
              <a:t>EIF in Year 11, AIF in Year 12</a:t>
            </a:r>
          </a:p>
          <a:p>
            <a:pPr lvl="1"/>
            <a:r>
              <a:rPr lang="en-AU"/>
              <a:t>EIF in Year 11 </a:t>
            </a:r>
            <a:r>
              <a:rPr lang="en-AU" sz="1800" i="1"/>
              <a:t>semester 1</a:t>
            </a:r>
            <a:r>
              <a:rPr lang="en-AU"/>
              <a:t>, AIF in Year 11 </a:t>
            </a:r>
            <a:r>
              <a:rPr lang="en-AU" sz="1800" i="1"/>
              <a:t>semester 2 </a:t>
            </a:r>
          </a:p>
          <a:p>
            <a:pPr lvl="1"/>
            <a:endParaRPr lang="en-AU"/>
          </a:p>
          <a:p>
            <a:pPr marL="457200" lvl="1" indent="0">
              <a:buNone/>
            </a:pPr>
            <a:endParaRPr lang="en-AU"/>
          </a:p>
        </p:txBody>
      </p:sp>
    </p:spTree>
    <p:extLst>
      <p:ext uri="{BB962C8B-B14F-4D97-AF65-F5344CB8AC3E}">
        <p14:creationId xmlns:p14="http://schemas.microsoft.com/office/powerpoint/2010/main" val="1133255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47BE-BA49-49EC-2F26-14AB89B2C86C}"/>
              </a:ext>
            </a:extLst>
          </p:cNvPr>
          <p:cNvSpPr>
            <a:spLocks noGrp="1"/>
          </p:cNvSpPr>
          <p:nvPr>
            <p:ph type="title"/>
          </p:nvPr>
        </p:nvSpPr>
        <p:spPr/>
        <p:txBody>
          <a:bodyPr/>
          <a:lstStyle/>
          <a:p>
            <a:r>
              <a:rPr lang="en-AU"/>
              <a:t>Timing and sequencing</a:t>
            </a:r>
          </a:p>
        </p:txBody>
      </p:sp>
      <p:sp>
        <p:nvSpPr>
          <p:cNvPr id="3" name="Content Placeholder 2">
            <a:extLst>
              <a:ext uri="{FF2B5EF4-FFF2-40B4-BE49-F238E27FC236}">
                <a16:creationId xmlns:a16="http://schemas.microsoft.com/office/drawing/2014/main" id="{26894081-6C82-FB77-14CB-EF875E3C07F2}"/>
              </a:ext>
            </a:extLst>
          </p:cNvPr>
          <p:cNvSpPr>
            <a:spLocks noGrp="1"/>
          </p:cNvSpPr>
          <p:nvPr>
            <p:ph idx="1"/>
          </p:nvPr>
        </p:nvSpPr>
        <p:spPr/>
        <p:txBody>
          <a:bodyPr/>
          <a:lstStyle/>
          <a:p>
            <a:pPr marL="0" indent="0">
              <a:buNone/>
            </a:pPr>
            <a:r>
              <a:rPr lang="en-AU"/>
              <a:t>School consideration:</a:t>
            </a:r>
          </a:p>
          <a:p>
            <a:endParaRPr lang="en-AU"/>
          </a:p>
          <a:p>
            <a:r>
              <a:rPr lang="en-AU"/>
              <a:t>When are your students ready to engage with AIF?</a:t>
            </a:r>
          </a:p>
          <a:p>
            <a:r>
              <a:rPr lang="en-AU"/>
              <a:t>The standard is Stage 2, and it is at the same level as other Stage 2 subjects; is your year 11 cohort ready for that?</a:t>
            </a:r>
          </a:p>
          <a:p>
            <a:pPr lvl="1"/>
            <a:endParaRPr lang="en-AU"/>
          </a:p>
        </p:txBody>
      </p:sp>
    </p:spTree>
    <p:extLst>
      <p:ext uri="{BB962C8B-B14F-4D97-AF65-F5344CB8AC3E}">
        <p14:creationId xmlns:p14="http://schemas.microsoft.com/office/powerpoint/2010/main" val="4020138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98E1-5F8E-BB0E-16C4-01D6695D16AB}"/>
              </a:ext>
            </a:extLst>
          </p:cNvPr>
          <p:cNvSpPr>
            <a:spLocks noGrp="1"/>
          </p:cNvSpPr>
          <p:nvPr>
            <p:ph type="title"/>
          </p:nvPr>
        </p:nvSpPr>
        <p:spPr/>
        <p:txBody>
          <a:bodyPr/>
          <a:lstStyle/>
          <a:p>
            <a:r>
              <a:rPr lang="en-AU"/>
              <a:t>Quality assurance</a:t>
            </a:r>
          </a:p>
        </p:txBody>
      </p:sp>
      <p:sp>
        <p:nvSpPr>
          <p:cNvPr id="3" name="Content Placeholder 2">
            <a:extLst>
              <a:ext uri="{FF2B5EF4-FFF2-40B4-BE49-F238E27FC236}">
                <a16:creationId xmlns:a16="http://schemas.microsoft.com/office/drawing/2014/main" id="{FC29F539-65E9-FAA3-896E-0BB8BDF97A51}"/>
              </a:ext>
            </a:extLst>
          </p:cNvPr>
          <p:cNvSpPr>
            <a:spLocks noGrp="1"/>
          </p:cNvSpPr>
          <p:nvPr>
            <p:ph idx="1"/>
          </p:nvPr>
        </p:nvSpPr>
        <p:spPr>
          <a:xfrm>
            <a:off x="838200" y="1825625"/>
            <a:ext cx="9157570" cy="4351338"/>
          </a:xfrm>
        </p:spPr>
        <p:txBody>
          <a:bodyPr vert="horz" lIns="91440" tIns="45720" rIns="91440" bIns="45720" rtlCol="0" anchor="t">
            <a:normAutofit/>
          </a:bodyPr>
          <a:lstStyle/>
          <a:p>
            <a:r>
              <a:rPr lang="en-AU">
                <a:latin typeface="Roboto"/>
                <a:ea typeface="Roboto"/>
                <a:cs typeface="Roboto"/>
              </a:rPr>
              <a:t>Front Loaded Moderation tested</a:t>
            </a:r>
          </a:p>
          <a:p>
            <a:r>
              <a:rPr lang="en-AU">
                <a:latin typeface="Roboto"/>
                <a:ea typeface="Roboto"/>
                <a:cs typeface="Roboto"/>
              </a:rPr>
              <a:t>Allows schools to have the standard confirmed and be present for the conversations</a:t>
            </a:r>
          </a:p>
          <a:p>
            <a:endParaRPr lang="en-AU">
              <a:cs typeface="Roboto"/>
            </a:endParaRPr>
          </a:p>
        </p:txBody>
      </p:sp>
    </p:spTree>
    <p:extLst>
      <p:ext uri="{BB962C8B-B14F-4D97-AF65-F5344CB8AC3E}">
        <p14:creationId xmlns:p14="http://schemas.microsoft.com/office/powerpoint/2010/main" val="2950550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6841D-4312-F3BC-4878-FB560DFEAB89}"/>
              </a:ext>
            </a:extLst>
          </p:cNvPr>
          <p:cNvSpPr>
            <a:spLocks noGrp="1"/>
          </p:cNvSpPr>
          <p:nvPr>
            <p:ph idx="4294967295"/>
          </p:nvPr>
        </p:nvSpPr>
        <p:spPr>
          <a:xfrm>
            <a:off x="964504" y="1213089"/>
            <a:ext cx="9933868" cy="4404834"/>
          </a:xfrm>
          <a:prstGeom prst="rect">
            <a:avLst/>
          </a:prstGeom>
        </p:spPr>
        <p:txBody>
          <a:bodyPr vert="horz" lIns="91440" tIns="45720" rIns="91440" bIns="45720" rtlCol="0" anchor="t">
            <a:normAutofit fontScale="70000" lnSpcReduction="20000"/>
          </a:bodyPr>
          <a:lstStyle/>
          <a:p>
            <a:endParaRPr lang="en-US">
              <a:ea typeface="Calibri" panose="020F0502020204030204"/>
              <a:cs typeface="Calibri" panose="020F0502020204030204"/>
            </a:endParaRPr>
          </a:p>
          <a:p>
            <a:pPr marL="538163" indent="-428625">
              <a:buFont typeface="Arial" panose="020B0604020202020204" pitchFamily="34" charset="0"/>
              <a:buChar char="•"/>
            </a:pPr>
            <a:r>
              <a:rPr lang="en-US" sz="4500">
                <a:latin typeface="Roboto"/>
                <a:ea typeface="Roboto"/>
                <a:cs typeface="Roboto"/>
              </a:rPr>
              <a:t>Builds capability within schools</a:t>
            </a:r>
          </a:p>
          <a:p>
            <a:pPr marL="538163" indent="-428625">
              <a:buFont typeface="Arial" panose="020B0604020202020204" pitchFamily="34" charset="0"/>
              <a:buChar char="•"/>
            </a:pPr>
            <a:r>
              <a:rPr lang="en-US" sz="4500">
                <a:latin typeface="Roboto"/>
                <a:ea typeface="Roboto"/>
                <a:cs typeface="Roboto"/>
              </a:rPr>
              <a:t>Strengthens partnership and shared responsibilities</a:t>
            </a:r>
          </a:p>
          <a:p>
            <a:pPr marL="538163" indent="-428625">
              <a:buFont typeface="Arial" panose="020B0604020202020204" pitchFamily="34" charset="0"/>
              <a:buChar char="•"/>
            </a:pPr>
            <a:r>
              <a:rPr lang="en-US" sz="4500">
                <a:latin typeface="Roboto"/>
                <a:ea typeface="Roboto"/>
                <a:cs typeface="Roboto"/>
              </a:rPr>
              <a:t>Provides timely actionable feedback </a:t>
            </a:r>
          </a:p>
          <a:p>
            <a:pPr marL="538163" indent="-428625">
              <a:buFont typeface="Arial" panose="020B0604020202020204" pitchFamily="34" charset="0"/>
              <a:buChar char="•"/>
            </a:pPr>
            <a:r>
              <a:rPr lang="en-US" sz="4500">
                <a:latin typeface="Roboto"/>
                <a:ea typeface="Roboto"/>
                <a:cs typeface="Roboto"/>
              </a:rPr>
              <a:t>Feedback is relevant and authentic </a:t>
            </a:r>
          </a:p>
          <a:p>
            <a:pPr marL="538163" indent="-428625"/>
            <a:r>
              <a:rPr lang="en-US" sz="4500">
                <a:latin typeface="Roboto"/>
                <a:ea typeface="Roboto"/>
                <a:cs typeface="Roboto"/>
              </a:rPr>
              <a:t>Broaden the capability within the system</a:t>
            </a:r>
          </a:p>
          <a:p>
            <a:pPr marL="538163" indent="-428625"/>
            <a:r>
              <a:rPr lang="en-US" sz="4500">
                <a:latin typeface="Roboto"/>
                <a:ea typeface="Roboto"/>
                <a:cs typeface="Roboto"/>
              </a:rPr>
              <a:t>Strengthen high trust in teacher professional judgment </a:t>
            </a:r>
            <a:endParaRPr lang="en-US"/>
          </a:p>
          <a:p>
            <a:pPr marL="538163" indent="-428625">
              <a:buFont typeface="Arial" panose="020B0604020202020204" pitchFamily="34" charset="0"/>
              <a:buChar char="•"/>
            </a:pPr>
            <a:r>
              <a:rPr lang="en-US" sz="4500">
                <a:latin typeface="Roboto"/>
                <a:ea typeface="Roboto"/>
                <a:cs typeface="Roboto"/>
              </a:rPr>
              <a:t>Professional learning and quality as</a:t>
            </a:r>
            <a:r>
              <a:rPr lang="en-US" sz="4400">
                <a:latin typeface="Roboto"/>
                <a:ea typeface="Roboto"/>
                <a:cs typeface="Roboto"/>
              </a:rPr>
              <a:t>surance</a:t>
            </a:r>
          </a:p>
        </p:txBody>
      </p:sp>
      <p:sp>
        <p:nvSpPr>
          <p:cNvPr id="4" name="Title 1">
            <a:extLst>
              <a:ext uri="{FF2B5EF4-FFF2-40B4-BE49-F238E27FC236}">
                <a16:creationId xmlns:a16="http://schemas.microsoft.com/office/drawing/2014/main" id="{DC0B6A26-9689-8151-E2DB-ACD89175B87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83B73D"/>
                </a:solidFill>
                <a:latin typeface="Roboto Medium" panose="02000000000000000000" pitchFamily="2" charset="0"/>
                <a:ea typeface="Roboto Medium" panose="02000000000000000000" pitchFamily="2" charset="0"/>
                <a:cs typeface="+mj-cs"/>
              </a:defRPr>
            </a:lvl1pPr>
          </a:lstStyle>
          <a:p>
            <a:r>
              <a:rPr lang="en-AU"/>
              <a:t>EIF and AIF Front Loaded Moderation</a:t>
            </a:r>
          </a:p>
        </p:txBody>
      </p:sp>
    </p:spTree>
    <p:extLst>
      <p:ext uri="{BB962C8B-B14F-4D97-AF65-F5344CB8AC3E}">
        <p14:creationId xmlns:p14="http://schemas.microsoft.com/office/powerpoint/2010/main" val="280238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F7C9B0-0817-8E7C-C13E-A435BF94EF6A}"/>
              </a:ext>
            </a:extLst>
          </p:cNvPr>
          <p:cNvSpPr>
            <a:spLocks noGrp="1"/>
          </p:cNvSpPr>
          <p:nvPr>
            <p:ph idx="1"/>
          </p:nvPr>
        </p:nvSpPr>
        <p:spPr>
          <a:xfrm>
            <a:off x="4980070" y="821803"/>
            <a:ext cx="5974081" cy="5355160"/>
          </a:xfrm>
        </p:spPr>
        <p:txBody>
          <a:bodyPr/>
          <a:lstStyle/>
          <a:p>
            <a:pPr>
              <a:lnSpc>
                <a:spcPct val="150000"/>
              </a:lnSpc>
            </a:pPr>
            <a:r>
              <a:rPr lang="en-US"/>
              <a:t>Arriving at AIF Implementation</a:t>
            </a:r>
          </a:p>
          <a:p>
            <a:pPr>
              <a:lnSpc>
                <a:spcPct val="150000"/>
              </a:lnSpc>
            </a:pPr>
            <a:r>
              <a:rPr lang="en-US"/>
              <a:t>Compulsory Requirements</a:t>
            </a:r>
          </a:p>
          <a:p>
            <a:pPr>
              <a:lnSpc>
                <a:spcPct val="150000"/>
              </a:lnSpc>
            </a:pPr>
            <a:r>
              <a:rPr lang="en-US"/>
              <a:t>AIF Subject Intent</a:t>
            </a:r>
          </a:p>
          <a:p>
            <a:pPr>
              <a:lnSpc>
                <a:spcPct val="150000"/>
              </a:lnSpc>
            </a:pPr>
            <a:r>
              <a:rPr lang="en-US"/>
              <a:t>Operationalising AIF</a:t>
            </a:r>
          </a:p>
          <a:p>
            <a:pPr>
              <a:lnSpc>
                <a:spcPct val="150000"/>
              </a:lnSpc>
            </a:pPr>
            <a:r>
              <a:rPr lang="en-US"/>
              <a:t>Questions </a:t>
            </a:r>
          </a:p>
          <a:p>
            <a:endParaRPr lang="en-US"/>
          </a:p>
          <a:p>
            <a:endParaRPr lang="en-US"/>
          </a:p>
          <a:p>
            <a:endParaRPr lang="en-US"/>
          </a:p>
          <a:p>
            <a:endParaRPr lang="en-AU"/>
          </a:p>
        </p:txBody>
      </p:sp>
      <p:sp>
        <p:nvSpPr>
          <p:cNvPr id="3" name="Content Placeholder 2">
            <a:extLst>
              <a:ext uri="{FF2B5EF4-FFF2-40B4-BE49-F238E27FC236}">
                <a16:creationId xmlns:a16="http://schemas.microsoft.com/office/drawing/2014/main" id="{5483B094-2034-5C17-179F-E08DDE7F4112}"/>
              </a:ext>
            </a:extLst>
          </p:cNvPr>
          <p:cNvSpPr>
            <a:spLocks noGrp="1"/>
          </p:cNvSpPr>
          <p:nvPr>
            <p:ph sz="quarter" idx="10"/>
          </p:nvPr>
        </p:nvSpPr>
        <p:spPr/>
        <p:txBody>
          <a:bodyPr anchor="b"/>
          <a:lstStyle/>
          <a:p>
            <a:r>
              <a:rPr lang="en-AU"/>
              <a:t>Session overview</a:t>
            </a:r>
          </a:p>
        </p:txBody>
      </p:sp>
    </p:spTree>
    <p:extLst>
      <p:ext uri="{BB962C8B-B14F-4D97-AF65-F5344CB8AC3E}">
        <p14:creationId xmlns:p14="http://schemas.microsoft.com/office/powerpoint/2010/main" val="3171868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BEEA-76D4-F611-2211-D6FE09A30C12}"/>
              </a:ext>
            </a:extLst>
          </p:cNvPr>
          <p:cNvSpPr>
            <a:spLocks noGrp="1"/>
          </p:cNvSpPr>
          <p:nvPr>
            <p:ph type="title"/>
          </p:nvPr>
        </p:nvSpPr>
        <p:spPr>
          <a:xfrm>
            <a:off x="838200" y="365125"/>
            <a:ext cx="10515600" cy="1325563"/>
          </a:xfrm>
        </p:spPr>
        <p:txBody>
          <a:bodyPr anchor="ctr">
            <a:normAutofit/>
          </a:bodyPr>
          <a:lstStyle/>
          <a:p>
            <a:r>
              <a:rPr lang="en-AU"/>
              <a:t>Educator Workshops and support</a:t>
            </a:r>
          </a:p>
        </p:txBody>
      </p:sp>
      <p:sp>
        <p:nvSpPr>
          <p:cNvPr id="3" name="Content Placeholder 2">
            <a:extLst>
              <a:ext uri="{FF2B5EF4-FFF2-40B4-BE49-F238E27FC236}">
                <a16:creationId xmlns:a16="http://schemas.microsoft.com/office/drawing/2014/main" id="{AA178FCF-EE28-3254-22FC-0DF4B955319E}"/>
              </a:ext>
            </a:extLst>
          </p:cNvPr>
          <p:cNvSpPr>
            <a:spLocks noGrp="1"/>
          </p:cNvSpPr>
          <p:nvPr>
            <p:ph sz="half" idx="1"/>
          </p:nvPr>
        </p:nvSpPr>
        <p:spPr>
          <a:xfrm>
            <a:off x="213049" y="1597303"/>
            <a:ext cx="5181600" cy="4351338"/>
          </a:xfrm>
        </p:spPr>
        <p:txBody>
          <a:bodyPr vert="horz" lIns="91440" tIns="45720" rIns="91440" bIns="45720" rtlCol="0">
            <a:normAutofit/>
          </a:bodyPr>
          <a:lstStyle/>
          <a:p>
            <a:r>
              <a:rPr lang="en-AU"/>
              <a:t>Prepare for implementation this year</a:t>
            </a:r>
          </a:p>
          <a:p>
            <a:r>
              <a:rPr lang="en-AU"/>
              <a:t>Level of implementation support will not be the same next year</a:t>
            </a:r>
          </a:p>
          <a:p>
            <a:r>
              <a:rPr lang="en-AU"/>
              <a:t>Book now for Educator Workshops (metro, regional, online)</a:t>
            </a:r>
          </a:p>
          <a:p>
            <a:endParaRPr lang="en-AU"/>
          </a:p>
        </p:txBody>
      </p:sp>
      <p:pic>
        <p:nvPicPr>
          <p:cNvPr id="5" name="Picture 4">
            <a:extLst>
              <a:ext uri="{FF2B5EF4-FFF2-40B4-BE49-F238E27FC236}">
                <a16:creationId xmlns:a16="http://schemas.microsoft.com/office/drawing/2014/main" id="{A17C8E09-BF48-155A-488C-D4BAD8EFF1D1}"/>
              </a:ext>
            </a:extLst>
          </p:cNvPr>
          <p:cNvPicPr>
            <a:picLocks noChangeAspect="1"/>
          </p:cNvPicPr>
          <p:nvPr/>
        </p:nvPicPr>
        <p:blipFill>
          <a:blip r:embed="rId3"/>
          <a:stretch>
            <a:fillRect/>
          </a:stretch>
        </p:blipFill>
        <p:spPr>
          <a:xfrm>
            <a:off x="5057193" y="1597303"/>
            <a:ext cx="7134808" cy="5261921"/>
          </a:xfrm>
          <a:prstGeom prst="rect">
            <a:avLst/>
          </a:prstGeom>
          <a:noFill/>
        </p:spPr>
      </p:pic>
    </p:spTree>
    <p:extLst>
      <p:ext uri="{BB962C8B-B14F-4D97-AF65-F5344CB8AC3E}">
        <p14:creationId xmlns:p14="http://schemas.microsoft.com/office/powerpoint/2010/main" val="1309596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F88D-2DD1-B8B3-DFC6-C80788AF116F}"/>
              </a:ext>
            </a:extLst>
          </p:cNvPr>
          <p:cNvSpPr>
            <a:spLocks noGrp="1"/>
          </p:cNvSpPr>
          <p:nvPr>
            <p:ph type="title"/>
          </p:nvPr>
        </p:nvSpPr>
        <p:spPr/>
        <p:txBody>
          <a:bodyPr/>
          <a:lstStyle/>
          <a:p>
            <a:r>
              <a:rPr lang="en-AU"/>
              <a:t>Questions</a:t>
            </a:r>
          </a:p>
        </p:txBody>
      </p:sp>
      <p:sp>
        <p:nvSpPr>
          <p:cNvPr id="3" name="Text Placeholder 2">
            <a:extLst>
              <a:ext uri="{FF2B5EF4-FFF2-40B4-BE49-F238E27FC236}">
                <a16:creationId xmlns:a16="http://schemas.microsoft.com/office/drawing/2014/main" id="{593ECD55-3591-18C6-92B3-0916901305FB}"/>
              </a:ext>
            </a:extLst>
          </p:cNvPr>
          <p:cNvSpPr>
            <a:spLocks noGrp="1"/>
          </p:cNvSpPr>
          <p:nvPr>
            <p:ph type="body" idx="1"/>
          </p:nvPr>
        </p:nvSpPr>
        <p:spPr/>
        <p:txBody>
          <a:bodyPr/>
          <a:lstStyle/>
          <a:p>
            <a:r>
              <a:rPr lang="en-AU"/>
              <a:t>Anything else on your list?</a:t>
            </a:r>
          </a:p>
        </p:txBody>
      </p:sp>
    </p:spTree>
    <p:extLst>
      <p:ext uri="{BB962C8B-B14F-4D97-AF65-F5344CB8AC3E}">
        <p14:creationId xmlns:p14="http://schemas.microsoft.com/office/powerpoint/2010/main" val="33315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756D-09D1-D787-5F4B-95E8850CB2A3}"/>
              </a:ext>
            </a:extLst>
          </p:cNvPr>
          <p:cNvSpPr>
            <a:spLocks noGrp="1"/>
          </p:cNvSpPr>
          <p:nvPr>
            <p:ph type="title"/>
          </p:nvPr>
        </p:nvSpPr>
        <p:spPr/>
        <p:txBody>
          <a:bodyPr/>
          <a:lstStyle/>
          <a:p>
            <a:r>
              <a:rPr lang="en-AU"/>
              <a:t>Arriving at AIF Implementation</a:t>
            </a:r>
          </a:p>
        </p:txBody>
      </p:sp>
      <p:sp>
        <p:nvSpPr>
          <p:cNvPr id="3" name="Text Placeholder 2">
            <a:extLst>
              <a:ext uri="{FF2B5EF4-FFF2-40B4-BE49-F238E27FC236}">
                <a16:creationId xmlns:a16="http://schemas.microsoft.com/office/drawing/2014/main" id="{3039F2A8-495D-339D-517D-322AA5411546}"/>
              </a:ext>
            </a:extLst>
          </p:cNvPr>
          <p:cNvSpPr>
            <a:spLocks noGrp="1"/>
          </p:cNvSpPr>
          <p:nvPr>
            <p:ph type="body" idx="1"/>
          </p:nvPr>
        </p:nvSpPr>
        <p:spPr/>
        <p:txBody>
          <a:bodyPr/>
          <a:lstStyle/>
          <a:p>
            <a:r>
              <a:rPr lang="en-AU"/>
              <a:t>How did we get here, and what came before?</a:t>
            </a:r>
          </a:p>
        </p:txBody>
      </p:sp>
    </p:spTree>
    <p:extLst>
      <p:ext uri="{BB962C8B-B14F-4D97-AF65-F5344CB8AC3E}">
        <p14:creationId xmlns:p14="http://schemas.microsoft.com/office/powerpoint/2010/main" val="129506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4AEEFE-A189-91EF-BC4A-1EF56F93F8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94000" y="4457337"/>
            <a:ext cx="3696278" cy="2370844"/>
          </a:xfrm>
          <a:prstGeom prst="rect">
            <a:avLst/>
          </a:prstGeom>
        </p:spPr>
      </p:pic>
      <p:pic>
        <p:nvPicPr>
          <p:cNvPr id="6" name="Picture 5" descr="A drawing of a person&#10;&#10;Description automatically generated">
            <a:extLst>
              <a:ext uri="{FF2B5EF4-FFF2-40B4-BE49-F238E27FC236}">
                <a16:creationId xmlns:a16="http://schemas.microsoft.com/office/drawing/2014/main" id="{E9E5C0E0-1DE5-4135-9E08-B366BA47776C}"/>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626591"/>
            <a:ext cx="2654644" cy="866284"/>
          </a:xfrm>
          <a:prstGeom prst="rect">
            <a:avLst/>
          </a:prstGeom>
        </p:spPr>
      </p:pic>
      <p:grpSp>
        <p:nvGrpSpPr>
          <p:cNvPr id="2" name="object 13">
            <a:extLst>
              <a:ext uri="{FF2B5EF4-FFF2-40B4-BE49-F238E27FC236}">
                <a16:creationId xmlns:a16="http://schemas.microsoft.com/office/drawing/2014/main" id="{7764E0F4-BDB8-3EB9-0F3C-C8F6064019B2}"/>
              </a:ext>
            </a:extLst>
          </p:cNvPr>
          <p:cNvGrpSpPr/>
          <p:nvPr/>
        </p:nvGrpSpPr>
        <p:grpSpPr>
          <a:xfrm>
            <a:off x="901325" y="147493"/>
            <a:ext cx="9009585" cy="5766610"/>
            <a:chOff x="1071759" y="0"/>
            <a:chExt cx="9885800" cy="6857999"/>
          </a:xfrm>
        </p:grpSpPr>
        <p:sp>
          <p:nvSpPr>
            <p:cNvPr id="4" name="object 14">
              <a:extLst>
                <a:ext uri="{FF2B5EF4-FFF2-40B4-BE49-F238E27FC236}">
                  <a16:creationId xmlns:a16="http://schemas.microsoft.com/office/drawing/2014/main" id="{E8210B6B-3B8F-0821-B389-52A637ADBFD3}"/>
                </a:ext>
              </a:extLst>
            </p:cNvPr>
            <p:cNvSpPr/>
            <p:nvPr/>
          </p:nvSpPr>
          <p:spPr>
            <a:xfrm>
              <a:off x="8063483" y="2237259"/>
              <a:ext cx="871855" cy="434975"/>
            </a:xfrm>
            <a:custGeom>
              <a:avLst/>
              <a:gdLst/>
              <a:ahLst/>
              <a:cxnLst/>
              <a:rect l="l" t="t" r="r" b="b"/>
              <a:pathLst>
                <a:path w="871854" h="434975">
                  <a:moveTo>
                    <a:pt x="0" y="434657"/>
                  </a:moveTo>
                  <a:lnTo>
                    <a:pt x="61496" y="432417"/>
                  </a:lnTo>
                  <a:lnTo>
                    <a:pt x="122136" y="425954"/>
                  </a:lnTo>
                  <a:lnTo>
                    <a:pt x="181063" y="415651"/>
                  </a:lnTo>
                  <a:lnTo>
                    <a:pt x="237422" y="401893"/>
                  </a:lnTo>
                  <a:lnTo>
                    <a:pt x="290356" y="385063"/>
                  </a:lnTo>
                  <a:lnTo>
                    <a:pt x="339010" y="365545"/>
                  </a:lnTo>
                  <a:lnTo>
                    <a:pt x="382527" y="343724"/>
                  </a:lnTo>
                  <a:lnTo>
                    <a:pt x="420052" y="319983"/>
                  </a:lnTo>
                  <a:lnTo>
                    <a:pt x="450727" y="294706"/>
                  </a:lnTo>
                  <a:lnTo>
                    <a:pt x="488109" y="241080"/>
                  </a:lnTo>
                  <a:lnTo>
                    <a:pt x="493102" y="213499"/>
                  </a:lnTo>
                  <a:lnTo>
                    <a:pt x="498223" y="185569"/>
                  </a:lnTo>
                  <a:lnTo>
                    <a:pt x="536522" y="131304"/>
                  </a:lnTo>
                  <a:lnTo>
                    <a:pt x="567921" y="105765"/>
                  </a:lnTo>
                  <a:lnTo>
                    <a:pt x="606301" y="81822"/>
                  </a:lnTo>
                  <a:lnTo>
                    <a:pt x="650771" y="59874"/>
                  </a:lnTo>
                  <a:lnTo>
                    <a:pt x="700442" y="40318"/>
                  </a:lnTo>
                  <a:lnTo>
                    <a:pt x="754424" y="23554"/>
                  </a:lnTo>
                  <a:lnTo>
                    <a:pt x="811829" y="9982"/>
                  </a:lnTo>
                  <a:lnTo>
                    <a:pt x="871766" y="0"/>
                  </a:lnTo>
                </a:path>
              </a:pathLst>
            </a:custGeom>
            <a:ln w="15875">
              <a:solidFill>
                <a:srgbClr val="DB4B2D"/>
              </a:solidFill>
            </a:ln>
          </p:spPr>
          <p:txBody>
            <a:bodyPr wrap="square" lIns="0" tIns="0" rIns="0" bIns="0" rtlCol="0"/>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15">
              <a:extLst>
                <a:ext uri="{FF2B5EF4-FFF2-40B4-BE49-F238E27FC236}">
                  <a16:creationId xmlns:a16="http://schemas.microsoft.com/office/drawing/2014/main" id="{02814AC1-69C4-C651-EA34-9E46A79D6C91}"/>
                </a:ext>
              </a:extLst>
            </p:cNvPr>
            <p:cNvSpPr/>
            <p:nvPr/>
          </p:nvSpPr>
          <p:spPr>
            <a:xfrm>
              <a:off x="8918740" y="2174728"/>
              <a:ext cx="131445" cy="127000"/>
            </a:xfrm>
            <a:custGeom>
              <a:avLst/>
              <a:gdLst/>
              <a:ahLst/>
              <a:cxnLst/>
              <a:rect l="l" t="t" r="r" b="b"/>
              <a:pathLst>
                <a:path w="131445" h="127000">
                  <a:moveTo>
                    <a:pt x="0" y="0"/>
                  </a:moveTo>
                  <a:lnTo>
                    <a:pt x="8483" y="126720"/>
                  </a:lnTo>
                  <a:lnTo>
                    <a:pt x="130962" y="54889"/>
                  </a:lnTo>
                  <a:lnTo>
                    <a:pt x="0" y="0"/>
                  </a:lnTo>
                  <a:close/>
                </a:path>
              </a:pathLst>
            </a:custGeom>
            <a:solidFill>
              <a:srgbClr val="DB4B2D"/>
            </a:solidFill>
          </p:spPr>
          <p:txBody>
            <a:bodyPr wrap="square" lIns="0" tIns="0" rIns="0" bIns="0" rtlCol="0"/>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16">
              <a:extLst>
                <a:ext uri="{FF2B5EF4-FFF2-40B4-BE49-F238E27FC236}">
                  <a16:creationId xmlns:a16="http://schemas.microsoft.com/office/drawing/2014/main" id="{EC3FC44F-7AB4-F121-24CF-193B1DD9E734}"/>
                </a:ext>
              </a:extLst>
            </p:cNvPr>
            <p:cNvPicPr/>
            <p:nvPr/>
          </p:nvPicPr>
          <p:blipFill>
            <a:blip r:embed="rId5" cstate="print"/>
            <a:stretch>
              <a:fillRect/>
            </a:stretch>
          </p:blipFill>
          <p:spPr>
            <a:xfrm>
              <a:off x="2731007" y="0"/>
              <a:ext cx="7528559" cy="6857999"/>
            </a:xfrm>
            <a:prstGeom prst="rect">
              <a:avLst/>
            </a:prstGeom>
          </p:spPr>
        </p:pic>
        <p:sp>
          <p:nvSpPr>
            <p:cNvPr id="10" name="object 17">
              <a:extLst>
                <a:ext uri="{FF2B5EF4-FFF2-40B4-BE49-F238E27FC236}">
                  <a16:creationId xmlns:a16="http://schemas.microsoft.com/office/drawing/2014/main" id="{54DAF0A7-5699-E292-7D1E-7876F75FFA98}"/>
                </a:ext>
              </a:extLst>
            </p:cNvPr>
            <p:cNvSpPr/>
            <p:nvPr/>
          </p:nvSpPr>
          <p:spPr>
            <a:xfrm>
              <a:off x="4986260" y="1300455"/>
              <a:ext cx="894080" cy="575945"/>
            </a:xfrm>
            <a:custGeom>
              <a:avLst/>
              <a:gdLst/>
              <a:ahLst/>
              <a:cxnLst/>
              <a:rect l="l" t="t" r="r" b="b"/>
              <a:pathLst>
                <a:path w="894079" h="575944">
                  <a:moveTo>
                    <a:pt x="894080" y="575525"/>
                  </a:moveTo>
                  <a:lnTo>
                    <a:pt x="840165" y="573340"/>
                  </a:lnTo>
                  <a:lnTo>
                    <a:pt x="786801" y="566995"/>
                  </a:lnTo>
                  <a:lnTo>
                    <a:pt x="734541" y="556812"/>
                  </a:lnTo>
                  <a:lnTo>
                    <a:pt x="683933" y="543111"/>
                  </a:lnTo>
                  <a:lnTo>
                    <a:pt x="635530" y="526211"/>
                  </a:lnTo>
                  <a:lnTo>
                    <a:pt x="589883" y="506432"/>
                  </a:lnTo>
                  <a:lnTo>
                    <a:pt x="547543" y="484093"/>
                  </a:lnTo>
                  <a:lnTo>
                    <a:pt x="509059" y="459516"/>
                  </a:lnTo>
                  <a:lnTo>
                    <a:pt x="474985" y="433019"/>
                  </a:lnTo>
                  <a:lnTo>
                    <a:pt x="445870" y="404923"/>
                  </a:lnTo>
                  <a:lnTo>
                    <a:pt x="404724" y="345213"/>
                  </a:lnTo>
                  <a:lnTo>
                    <a:pt x="390029" y="282943"/>
                  </a:lnTo>
                  <a:lnTo>
                    <a:pt x="385651" y="249177"/>
                  </a:lnTo>
                  <a:lnTo>
                    <a:pt x="352705" y="183256"/>
                  </a:lnTo>
                  <a:lnTo>
                    <a:pt x="325522" y="151905"/>
                  </a:lnTo>
                  <a:lnTo>
                    <a:pt x="292124" y="122162"/>
                  </a:lnTo>
                  <a:lnTo>
                    <a:pt x="253202" y="94430"/>
                  </a:lnTo>
                  <a:lnTo>
                    <a:pt x="209450" y="69110"/>
                  </a:lnTo>
                  <a:lnTo>
                    <a:pt x="161562" y="46605"/>
                  </a:lnTo>
                  <a:lnTo>
                    <a:pt x="110228" y="27317"/>
                  </a:lnTo>
                  <a:lnTo>
                    <a:pt x="56143" y="11648"/>
                  </a:lnTo>
                  <a:lnTo>
                    <a:pt x="0" y="0"/>
                  </a:lnTo>
                </a:path>
              </a:pathLst>
            </a:custGeom>
            <a:ln w="15875">
              <a:solidFill>
                <a:srgbClr val="CE5BDF"/>
              </a:solidFill>
            </a:ln>
          </p:spPr>
          <p:txBody>
            <a:bodyPr wrap="square" lIns="0" tIns="0" rIns="0" bIns="0" rtlCol="0"/>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8">
              <a:extLst>
                <a:ext uri="{FF2B5EF4-FFF2-40B4-BE49-F238E27FC236}">
                  <a16:creationId xmlns:a16="http://schemas.microsoft.com/office/drawing/2014/main" id="{5DC5CF70-F93B-2BD5-6596-A5136C76F62F}"/>
                </a:ext>
              </a:extLst>
            </p:cNvPr>
            <p:cNvSpPr/>
            <p:nvPr/>
          </p:nvSpPr>
          <p:spPr>
            <a:xfrm>
              <a:off x="4872224" y="1238234"/>
              <a:ext cx="132080" cy="127000"/>
            </a:xfrm>
            <a:custGeom>
              <a:avLst/>
              <a:gdLst/>
              <a:ahLst/>
              <a:cxnLst/>
              <a:rect l="l" t="t" r="r" b="b"/>
              <a:pathLst>
                <a:path w="132079" h="127000">
                  <a:moveTo>
                    <a:pt x="131902" y="0"/>
                  </a:moveTo>
                  <a:lnTo>
                    <a:pt x="0" y="52590"/>
                  </a:lnTo>
                  <a:lnTo>
                    <a:pt x="121208" y="126555"/>
                  </a:lnTo>
                  <a:lnTo>
                    <a:pt x="131902" y="0"/>
                  </a:lnTo>
                  <a:close/>
                </a:path>
              </a:pathLst>
            </a:custGeom>
            <a:solidFill>
              <a:srgbClr val="CE5BDF"/>
            </a:solidFill>
          </p:spPr>
          <p:txBody>
            <a:bodyPr wrap="square" lIns="0" tIns="0" rIns="0" bIns="0" rtlCol="0"/>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object 19">
              <a:hlinkClick r:id="rId6"/>
              <a:extLst>
                <a:ext uri="{FF2B5EF4-FFF2-40B4-BE49-F238E27FC236}">
                  <a16:creationId xmlns:a16="http://schemas.microsoft.com/office/drawing/2014/main" id="{637753D4-D38E-0ED7-FF92-D916367102F2}"/>
                </a:ext>
              </a:extLst>
            </p:cNvPr>
            <p:cNvPicPr/>
            <p:nvPr/>
          </p:nvPicPr>
          <p:blipFill>
            <a:blip r:embed="rId7" cstate="print"/>
            <a:stretch>
              <a:fillRect/>
            </a:stretch>
          </p:blipFill>
          <p:spPr>
            <a:xfrm>
              <a:off x="1071759" y="2043368"/>
              <a:ext cx="1450586" cy="2055812"/>
            </a:xfrm>
            <a:prstGeom prst="rect">
              <a:avLst/>
            </a:prstGeom>
          </p:spPr>
        </p:pic>
        <p:pic>
          <p:nvPicPr>
            <p:cNvPr id="13" name="object 21">
              <a:hlinkClick r:id="rId8"/>
              <a:extLst>
                <a:ext uri="{FF2B5EF4-FFF2-40B4-BE49-F238E27FC236}">
                  <a16:creationId xmlns:a16="http://schemas.microsoft.com/office/drawing/2014/main" id="{66A8387B-9ED1-3B1F-D25A-12CD6AC55E1A}"/>
                </a:ext>
              </a:extLst>
            </p:cNvPr>
            <p:cNvPicPr/>
            <p:nvPr/>
          </p:nvPicPr>
          <p:blipFill>
            <a:blip r:embed="rId9" cstate="print"/>
            <a:stretch>
              <a:fillRect/>
            </a:stretch>
          </p:blipFill>
          <p:spPr>
            <a:xfrm>
              <a:off x="9156192" y="3785615"/>
              <a:ext cx="1801367" cy="2542031"/>
            </a:xfrm>
            <a:prstGeom prst="rect">
              <a:avLst/>
            </a:prstGeom>
          </p:spPr>
        </p:pic>
      </p:grpSp>
      <p:sp>
        <p:nvSpPr>
          <p:cNvPr id="14" name="Title 1">
            <a:extLst>
              <a:ext uri="{FF2B5EF4-FFF2-40B4-BE49-F238E27FC236}">
                <a16:creationId xmlns:a16="http://schemas.microsoft.com/office/drawing/2014/main" id="{A88AAA9E-C1B2-F8DD-834A-627DF6CF604A}"/>
              </a:ext>
            </a:extLst>
          </p:cNvPr>
          <p:cNvSpPr txBox="1">
            <a:spLocks/>
          </p:cNvSpPr>
          <p:nvPr/>
        </p:nvSpPr>
        <p:spPr>
          <a:xfrm>
            <a:off x="21798" y="17186"/>
            <a:ext cx="12170202" cy="760163"/>
          </a:xfrm>
          <a:prstGeom prst="rect">
            <a:avLst/>
          </a:prstGeom>
          <a:solidFill>
            <a:srgbClr val="993366"/>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3600">
                <a:solidFill>
                  <a:schemeClr val="bg1"/>
                </a:solidFill>
                <a:latin typeface="Roboto" panose="02000000000000000000" pitchFamily="2" charset="0"/>
                <a:ea typeface="Roboto" panose="02000000000000000000" pitchFamily="2" charset="0"/>
                <a:cs typeface="Roboto" panose="02000000000000000000" pitchFamily="2" charset="0"/>
              </a:rPr>
              <a:t>Key Drivers</a:t>
            </a:r>
            <a:endParaRPr lang="en-AU" sz="360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5" name="Picture 14">
            <a:hlinkClick r:id="rId10"/>
            <a:extLst>
              <a:ext uri="{FF2B5EF4-FFF2-40B4-BE49-F238E27FC236}">
                <a16:creationId xmlns:a16="http://schemas.microsoft.com/office/drawing/2014/main" id="{54D1038F-BA8A-ABEB-D0AE-4DC956AD4D2E}"/>
              </a:ext>
            </a:extLst>
          </p:cNvPr>
          <p:cNvPicPr>
            <a:picLocks noChangeAspect="1"/>
          </p:cNvPicPr>
          <p:nvPr/>
        </p:nvPicPr>
        <p:blipFill>
          <a:blip r:embed="rId11"/>
          <a:stretch>
            <a:fillRect/>
          </a:stretch>
        </p:blipFill>
        <p:spPr>
          <a:xfrm>
            <a:off x="2664865" y="831885"/>
            <a:ext cx="1450804" cy="2067584"/>
          </a:xfrm>
          <a:prstGeom prst="rect">
            <a:avLst/>
          </a:prstGeom>
        </p:spPr>
      </p:pic>
      <p:pic>
        <p:nvPicPr>
          <p:cNvPr id="16" name="Picture 15">
            <a:hlinkClick r:id="rId12"/>
            <a:extLst>
              <a:ext uri="{FF2B5EF4-FFF2-40B4-BE49-F238E27FC236}">
                <a16:creationId xmlns:a16="http://schemas.microsoft.com/office/drawing/2014/main" id="{6932DFA4-FA44-CDDA-EE53-913FAD5598A4}"/>
              </a:ext>
            </a:extLst>
          </p:cNvPr>
          <p:cNvPicPr>
            <a:picLocks noChangeAspect="1"/>
          </p:cNvPicPr>
          <p:nvPr/>
        </p:nvPicPr>
        <p:blipFill>
          <a:blip r:embed="rId13"/>
          <a:stretch>
            <a:fillRect/>
          </a:stretch>
        </p:blipFill>
        <p:spPr>
          <a:xfrm>
            <a:off x="1602623" y="3715492"/>
            <a:ext cx="1314594" cy="1863081"/>
          </a:xfrm>
          <a:prstGeom prst="rect">
            <a:avLst/>
          </a:prstGeom>
        </p:spPr>
      </p:pic>
      <p:pic>
        <p:nvPicPr>
          <p:cNvPr id="17" name="Picture 16">
            <a:hlinkClick r:id="rId14"/>
            <a:extLst>
              <a:ext uri="{FF2B5EF4-FFF2-40B4-BE49-F238E27FC236}">
                <a16:creationId xmlns:a16="http://schemas.microsoft.com/office/drawing/2014/main" id="{741DB5DC-72B1-AFD9-65FF-A6DF3CD0878C}"/>
              </a:ext>
            </a:extLst>
          </p:cNvPr>
          <p:cNvPicPr>
            <a:picLocks noChangeAspect="1"/>
          </p:cNvPicPr>
          <p:nvPr/>
        </p:nvPicPr>
        <p:blipFill>
          <a:blip r:embed="rId15"/>
          <a:stretch>
            <a:fillRect/>
          </a:stretch>
        </p:blipFill>
        <p:spPr>
          <a:xfrm>
            <a:off x="8516543" y="831885"/>
            <a:ext cx="1621149" cy="2294927"/>
          </a:xfrm>
          <a:prstGeom prst="rect">
            <a:avLst/>
          </a:prstGeom>
        </p:spPr>
      </p:pic>
      <p:cxnSp>
        <p:nvCxnSpPr>
          <p:cNvPr id="19" name="Straight Arrow Connector 18">
            <a:extLst>
              <a:ext uri="{FF2B5EF4-FFF2-40B4-BE49-F238E27FC236}">
                <a16:creationId xmlns:a16="http://schemas.microsoft.com/office/drawing/2014/main" id="{04FCE6E8-C460-CBA3-354A-749CF4FF40C9}"/>
              </a:ext>
            </a:extLst>
          </p:cNvPr>
          <p:cNvCxnSpPr/>
          <p:nvPr/>
        </p:nvCxnSpPr>
        <p:spPr>
          <a:xfrm flipH="1">
            <a:off x="2551471" y="3126812"/>
            <a:ext cx="19338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403C586-3FC2-A6E7-3861-E949B8819659}"/>
              </a:ext>
            </a:extLst>
          </p:cNvPr>
          <p:cNvCxnSpPr/>
          <p:nvPr/>
        </p:nvCxnSpPr>
        <p:spPr>
          <a:xfrm>
            <a:off x="6858000" y="3952568"/>
            <a:ext cx="1314594"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438B8F54-A185-9C2E-CE82-24D6E98EB1F7}"/>
              </a:ext>
            </a:extLst>
          </p:cNvPr>
          <p:cNvCxnSpPr>
            <a:cxnSpLocks/>
          </p:cNvCxnSpPr>
          <p:nvPr/>
        </p:nvCxnSpPr>
        <p:spPr>
          <a:xfrm rot="10800000" flipV="1">
            <a:off x="3013829" y="4659695"/>
            <a:ext cx="603603" cy="272039"/>
          </a:xfrm>
          <a:prstGeom prst="curvedConnector3">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32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4AEEFE-A189-91EF-BC4A-1EF56F93F8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94000" y="4457337"/>
            <a:ext cx="3696278" cy="2370844"/>
          </a:xfrm>
          <a:prstGeom prst="rect">
            <a:avLst/>
          </a:prstGeom>
        </p:spPr>
      </p:pic>
      <p:pic>
        <p:nvPicPr>
          <p:cNvPr id="6" name="Picture 5" descr="A drawing of a person&#10;&#10;Description automatically generated">
            <a:extLst>
              <a:ext uri="{FF2B5EF4-FFF2-40B4-BE49-F238E27FC236}">
                <a16:creationId xmlns:a16="http://schemas.microsoft.com/office/drawing/2014/main" id="{E9E5C0E0-1DE5-4135-9E08-B366BA47776C}"/>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626591"/>
            <a:ext cx="2654644" cy="866284"/>
          </a:xfrm>
          <a:prstGeom prst="rect">
            <a:avLst/>
          </a:prstGeom>
        </p:spPr>
      </p:pic>
      <p:pic>
        <p:nvPicPr>
          <p:cNvPr id="7" name="Graphic 6">
            <a:extLst>
              <a:ext uri="{FF2B5EF4-FFF2-40B4-BE49-F238E27FC236}">
                <a16:creationId xmlns:a16="http://schemas.microsoft.com/office/drawing/2014/main" id="{84BD4BD2-A8B8-401D-9512-AFF56605D5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663" y="1654836"/>
            <a:ext cx="11493761" cy="4026640"/>
          </a:xfrm>
          <a:prstGeom prst="rect">
            <a:avLst/>
          </a:prstGeom>
        </p:spPr>
      </p:pic>
      <p:sp>
        <p:nvSpPr>
          <p:cNvPr id="8" name="Title 1">
            <a:extLst>
              <a:ext uri="{FF2B5EF4-FFF2-40B4-BE49-F238E27FC236}">
                <a16:creationId xmlns:a16="http://schemas.microsoft.com/office/drawing/2014/main" id="{62D8B8DE-A2BD-6DA4-7686-D156B1837832}"/>
              </a:ext>
            </a:extLst>
          </p:cNvPr>
          <p:cNvSpPr txBox="1">
            <a:spLocks/>
          </p:cNvSpPr>
          <p:nvPr/>
        </p:nvSpPr>
        <p:spPr>
          <a:xfrm>
            <a:off x="588970" y="677975"/>
            <a:ext cx="11014060" cy="11095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prstClr val="black"/>
                </a:solidFill>
                <a:latin typeface="Roboto" panose="02000000000000000000" pitchFamily="2" charset="0"/>
                <a:ea typeface="Roboto" panose="02000000000000000000" pitchFamily="2" charset="0"/>
              </a:rPr>
              <a:t>Using ‘thrive’ to </a:t>
            </a:r>
            <a:r>
              <a:rPr lang="en-AU" sz="3200" dirty="0">
                <a:solidFill>
                  <a:prstClr val="black"/>
                </a:solidFill>
                <a:latin typeface="Roboto" panose="02000000000000000000" pitchFamily="2" charset="0"/>
                <a:ea typeface="Roboto" panose="02000000000000000000" pitchFamily="2" charset="0"/>
              </a:rPr>
              <a:t>reconceptualise</a:t>
            </a:r>
            <a:r>
              <a:rPr lang="en-US" sz="3200" dirty="0">
                <a:solidFill>
                  <a:prstClr val="black"/>
                </a:solidFill>
                <a:latin typeface="Roboto" panose="02000000000000000000" pitchFamily="2" charset="0"/>
                <a:ea typeface="Roboto" panose="02000000000000000000" pitchFamily="2" charset="0"/>
              </a:rPr>
              <a:t> curriculum, pedagogy, assessment, quality assurance, recognition and certification</a:t>
            </a:r>
            <a:endParaRPr lang="en-AU" sz="3200"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987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889686" y="1080180"/>
            <a:ext cx="2304226" cy="899695"/>
          </a:xfrm>
          <a:prstGeom prst="rect">
            <a:avLst/>
          </a:prstGeom>
        </p:spPr>
        <p:txBody>
          <a:bodyPr vert="horz" wrap="square" lIns="0" tIns="8471" rIns="0" bIns="0" rtlCol="0">
            <a:spAutoFit/>
          </a:bodyPr>
          <a:lstStyle/>
          <a:p>
            <a:pPr marL="7701">
              <a:spcBef>
                <a:spcPts val="67"/>
              </a:spcBef>
            </a:pPr>
            <a:r>
              <a:rPr lang="en-AU" sz="5791" b="1" spc="-6">
                <a:solidFill>
                  <a:srgbClr val="231F20"/>
                </a:solidFill>
                <a:latin typeface="Roboto"/>
                <a:cs typeface="Roboto"/>
              </a:rPr>
              <a:t>2018</a:t>
            </a:r>
            <a:endParaRPr sz="5791">
              <a:latin typeface="Roboto"/>
              <a:cs typeface="Roboto"/>
            </a:endParaRPr>
          </a:p>
        </p:txBody>
      </p:sp>
      <p:sp>
        <p:nvSpPr>
          <p:cNvPr id="6" name="object 6"/>
          <p:cNvSpPr/>
          <p:nvPr/>
        </p:nvSpPr>
        <p:spPr>
          <a:xfrm flipV="1">
            <a:off x="2889686" y="1934155"/>
            <a:ext cx="6412628" cy="45719"/>
          </a:xfrm>
          <a:custGeom>
            <a:avLst/>
            <a:gdLst/>
            <a:ahLst/>
            <a:cxnLst/>
            <a:rect l="l" t="t" r="r" b="b"/>
            <a:pathLst>
              <a:path w="4293870" h="628650">
                <a:moveTo>
                  <a:pt x="0" y="628253"/>
                </a:moveTo>
                <a:lnTo>
                  <a:pt x="4293816" y="628253"/>
                </a:lnTo>
                <a:lnTo>
                  <a:pt x="4293816" y="0"/>
                </a:lnTo>
                <a:lnTo>
                  <a:pt x="0" y="0"/>
                </a:lnTo>
                <a:lnTo>
                  <a:pt x="0" y="628253"/>
                </a:lnTo>
                <a:close/>
              </a:path>
            </a:pathLst>
          </a:custGeom>
          <a:solidFill>
            <a:srgbClr val="80B740"/>
          </a:solidFill>
        </p:spPr>
        <p:txBody>
          <a:bodyPr wrap="square" lIns="0" tIns="0" rIns="0" bIns="0" rtlCol="0"/>
          <a:lstStyle/>
          <a:p>
            <a:endParaRPr sz="1092"/>
          </a:p>
        </p:txBody>
      </p:sp>
      <p:sp>
        <p:nvSpPr>
          <p:cNvPr id="47" name="object 47"/>
          <p:cNvSpPr txBox="1"/>
          <p:nvPr/>
        </p:nvSpPr>
        <p:spPr>
          <a:xfrm>
            <a:off x="-3115" y="209172"/>
            <a:ext cx="12191715" cy="479871"/>
          </a:xfrm>
          <a:prstGeom prst="rect">
            <a:avLst/>
          </a:prstGeom>
          <a:solidFill>
            <a:srgbClr val="80B740"/>
          </a:solidFill>
        </p:spPr>
        <p:txBody>
          <a:bodyPr vert="horz" wrap="square" lIns="0" tIns="17712" rIns="0" bIns="0" rtlCol="0" anchor="t">
            <a:spAutoFit/>
          </a:bodyPr>
          <a:lstStyle/>
          <a:p>
            <a:pPr marL="418465">
              <a:spcBef>
                <a:spcPts val="139"/>
              </a:spcBef>
              <a:tabLst>
                <a:tab pos="2057012" algn="l"/>
                <a:tab pos="4391270" algn="l"/>
              </a:tabLst>
            </a:pPr>
            <a:r>
              <a:rPr lang="en-US" sz="3000" spc="-6" err="1">
                <a:solidFill>
                  <a:srgbClr val="FFFFFF"/>
                </a:solidFill>
                <a:latin typeface="Roboto-Light"/>
                <a:cs typeface="Roboto-Light"/>
              </a:rPr>
              <a:t>Revitalisi</a:t>
            </a:r>
            <a:r>
              <a:rPr lang="en-US" sz="3000" spc="-6">
                <a:solidFill>
                  <a:srgbClr val="FFFFFF"/>
                </a:solidFill>
                <a:latin typeface="Roboto-Light"/>
                <a:cs typeface="Roboto-Light"/>
              </a:rPr>
              <a:t> ng the PLP and RP</a:t>
            </a:r>
            <a:endParaRPr lang="en-US" sz="3000">
              <a:latin typeface="Roboto-Light"/>
              <a:cs typeface="Roboto-Light"/>
            </a:endParaRPr>
          </a:p>
        </p:txBody>
      </p:sp>
      <p:sp>
        <p:nvSpPr>
          <p:cNvPr id="22" name="TextBox 21"/>
          <p:cNvSpPr txBox="1"/>
          <p:nvPr/>
        </p:nvSpPr>
        <p:spPr>
          <a:xfrm>
            <a:off x="2796623" y="2067534"/>
            <a:ext cx="6712044" cy="1996700"/>
          </a:xfrm>
          <a:prstGeom prst="rect">
            <a:avLst/>
          </a:prstGeom>
          <a:noFill/>
        </p:spPr>
        <p:txBody>
          <a:bodyPr wrap="square" rtlCol="0">
            <a:spAutoFit/>
          </a:bodyPr>
          <a:lstStyle/>
          <a:p>
            <a:pPr>
              <a:lnSpc>
                <a:spcPts val="3760"/>
              </a:lnSpc>
            </a:pPr>
            <a:r>
              <a:rPr lang="en-AU" sz="2400">
                <a:latin typeface="Roboto Light" charset="0"/>
                <a:ea typeface="Roboto Light" charset="0"/>
                <a:cs typeface="Roboto Light" charset="0"/>
              </a:rPr>
              <a:t>The SA Government undertook a Stage 2 Review to investigate what secondary education should look like for current and future generation of students. </a:t>
            </a:r>
            <a:endParaRPr lang="en-US" sz="2400">
              <a:latin typeface="Roboto Light" charset="0"/>
              <a:ea typeface="Roboto Light" charset="0"/>
              <a:cs typeface="Roboto Light" charset="0"/>
            </a:endParaRPr>
          </a:p>
        </p:txBody>
      </p:sp>
      <p:sp>
        <p:nvSpPr>
          <p:cNvPr id="15" name="object 13">
            <a:extLst>
              <a:ext uri="{FF2B5EF4-FFF2-40B4-BE49-F238E27FC236}">
                <a16:creationId xmlns:a16="http://schemas.microsoft.com/office/drawing/2014/main" id="{3EDF605E-EA45-48BF-48B7-ED17A04CA416}"/>
              </a:ext>
            </a:extLst>
          </p:cNvPr>
          <p:cNvSpPr/>
          <p:nvPr/>
        </p:nvSpPr>
        <p:spPr>
          <a:xfrm>
            <a:off x="2905080" y="4317484"/>
            <a:ext cx="613022" cy="2308324"/>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endParaRPr sz="1092"/>
          </a:p>
        </p:txBody>
      </p:sp>
      <p:sp>
        <p:nvSpPr>
          <p:cNvPr id="18" name="object 14">
            <a:extLst>
              <a:ext uri="{FF2B5EF4-FFF2-40B4-BE49-F238E27FC236}">
                <a16:creationId xmlns:a16="http://schemas.microsoft.com/office/drawing/2014/main" id="{1FAD7A07-34ED-4FBB-6F69-D4454517AE98}"/>
              </a:ext>
            </a:extLst>
          </p:cNvPr>
          <p:cNvSpPr/>
          <p:nvPr/>
        </p:nvSpPr>
        <p:spPr>
          <a:xfrm>
            <a:off x="8746442" y="4313565"/>
            <a:ext cx="613022" cy="2387152"/>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endParaRPr sz="1092"/>
          </a:p>
        </p:txBody>
      </p:sp>
      <p:sp>
        <p:nvSpPr>
          <p:cNvPr id="20" name="TextBox 19">
            <a:extLst>
              <a:ext uri="{FF2B5EF4-FFF2-40B4-BE49-F238E27FC236}">
                <a16:creationId xmlns:a16="http://schemas.microsoft.com/office/drawing/2014/main" id="{9D8AF9DA-12BE-1548-4EAD-532580485153}"/>
              </a:ext>
            </a:extLst>
          </p:cNvPr>
          <p:cNvSpPr txBox="1"/>
          <p:nvPr/>
        </p:nvSpPr>
        <p:spPr>
          <a:xfrm>
            <a:off x="3344941" y="4656038"/>
            <a:ext cx="5462309" cy="1631216"/>
          </a:xfrm>
          <a:prstGeom prst="rect">
            <a:avLst/>
          </a:prstGeom>
          <a:noFill/>
        </p:spPr>
        <p:txBody>
          <a:bodyPr wrap="square" rtlCol="0">
            <a:spAutoFit/>
          </a:bodyPr>
          <a:lstStyle/>
          <a:p>
            <a:pPr algn="ctr"/>
            <a:r>
              <a:rPr lang="en-AU" sz="2000">
                <a:latin typeface="Roboto" panose="02000000000000000000" pitchFamily="2" charset="0"/>
                <a:ea typeface="Roboto" panose="02000000000000000000" pitchFamily="2" charset="0"/>
                <a:cs typeface="Roboto" panose="02000000000000000000" pitchFamily="2" charset="0"/>
              </a:rPr>
              <a:t>“…teaching and learning in the senior years must evolve to support and challenge students to develop deep knowledge entwined with the capabilities to apply that knowledge in the world beyond school."</a:t>
            </a:r>
          </a:p>
        </p:txBody>
      </p:sp>
      <p:sp>
        <p:nvSpPr>
          <p:cNvPr id="26" name="TextBox 25">
            <a:extLst>
              <a:ext uri="{FF2B5EF4-FFF2-40B4-BE49-F238E27FC236}">
                <a16:creationId xmlns:a16="http://schemas.microsoft.com/office/drawing/2014/main" id="{6302B0C3-13A9-B152-AEFC-E5B10E4F4C90}"/>
              </a:ext>
            </a:extLst>
          </p:cNvPr>
          <p:cNvSpPr txBox="1"/>
          <p:nvPr/>
        </p:nvSpPr>
        <p:spPr>
          <a:xfrm>
            <a:off x="119808" y="841307"/>
            <a:ext cx="2646596" cy="4920578"/>
          </a:xfrm>
          <a:prstGeom prst="rect">
            <a:avLst/>
          </a:prstGeom>
          <a:noFill/>
        </p:spPr>
        <p:txBody>
          <a:bodyPr wrap="square" lIns="91440" tIns="45720" rIns="91440" bIns="45720" rtlCol="0" anchor="t">
            <a:spAutoFit/>
          </a:bodyPr>
          <a:lstStyle/>
          <a:p>
            <a:pPr>
              <a:lnSpc>
                <a:spcPts val="3760"/>
              </a:lnSpc>
            </a:pPr>
            <a:r>
              <a:rPr lang="en-AU" sz="2400" b="1">
                <a:solidFill>
                  <a:srgbClr val="83B73D"/>
                </a:solidFill>
                <a:latin typeface="Roboto Light"/>
                <a:ea typeface="Roboto Light"/>
                <a:cs typeface="Roboto Light"/>
              </a:rPr>
              <a:t>Students are living and learning in a local and global context that is changing rapidly. </a:t>
            </a:r>
            <a:endParaRPr lang="en-US" sz="2400" b="1">
              <a:solidFill>
                <a:srgbClr val="83B73D"/>
              </a:solidFill>
              <a:latin typeface="Roboto Light"/>
              <a:ea typeface="Roboto Light"/>
              <a:cs typeface="Roboto Light"/>
            </a:endParaRPr>
          </a:p>
          <a:p>
            <a:pPr>
              <a:lnSpc>
                <a:spcPts val="3760"/>
              </a:lnSpc>
            </a:pPr>
            <a:r>
              <a:rPr lang="en-AU" sz="1600" b="1">
                <a:solidFill>
                  <a:srgbClr val="83B73D"/>
                </a:solidFill>
                <a:latin typeface="Roboto Light"/>
                <a:ea typeface="Roboto Light"/>
                <a:cs typeface="Roboto Light"/>
              </a:rPr>
              <a:t>     </a:t>
            </a:r>
          </a:p>
          <a:p>
            <a:pPr>
              <a:lnSpc>
                <a:spcPts val="3760"/>
              </a:lnSpc>
            </a:pPr>
            <a:r>
              <a:rPr lang="en-AU" sz="2400" b="1">
                <a:solidFill>
                  <a:srgbClr val="83B73D"/>
                </a:solidFill>
                <a:latin typeface="Roboto Light"/>
                <a:ea typeface="Roboto Light"/>
                <a:cs typeface="Roboto Light"/>
              </a:rPr>
              <a:t>They are engaging with learning and assessment differently.</a:t>
            </a:r>
            <a:endParaRPr lang="en-US" sz="2400" b="1">
              <a:solidFill>
                <a:srgbClr val="83B73D"/>
              </a:solidFill>
              <a:latin typeface="Roboto Light"/>
              <a:ea typeface="Roboto Light"/>
              <a:cs typeface="Roboto Light"/>
            </a:endParaRPr>
          </a:p>
        </p:txBody>
      </p:sp>
      <p:pic>
        <p:nvPicPr>
          <p:cNvPr id="3" name="Picture 2" descr="A black background with white text&#10;&#10;Description automatically generated">
            <a:extLst>
              <a:ext uri="{FF2B5EF4-FFF2-40B4-BE49-F238E27FC236}">
                <a16:creationId xmlns:a16="http://schemas.microsoft.com/office/drawing/2014/main" id="{FBF3BFD5-C036-9723-78F1-671B1A6C91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45183" y="4490467"/>
            <a:ext cx="3696278" cy="2370844"/>
          </a:xfrm>
          <a:prstGeom prst="rect">
            <a:avLst/>
          </a:prstGeom>
        </p:spPr>
      </p:pic>
    </p:spTree>
    <p:extLst>
      <p:ext uri="{BB962C8B-B14F-4D97-AF65-F5344CB8AC3E}">
        <p14:creationId xmlns:p14="http://schemas.microsoft.com/office/powerpoint/2010/main" val="14141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1B1EBB5-C957-A24D-CC26-4B6B2A791B0D}"/>
              </a:ext>
            </a:extLst>
          </p:cNvPr>
          <p:cNvGraphicFramePr/>
          <p:nvPr/>
        </p:nvGraphicFramePr>
        <p:xfrm>
          <a:off x="219920" y="949124"/>
          <a:ext cx="9271320" cy="5798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47">
            <a:extLst>
              <a:ext uri="{FF2B5EF4-FFF2-40B4-BE49-F238E27FC236}">
                <a16:creationId xmlns:a16="http://schemas.microsoft.com/office/drawing/2014/main" id="{3BB1C8C0-52E8-FB8E-9D71-9FF374603A8B}"/>
              </a:ext>
            </a:extLst>
          </p:cNvPr>
          <p:cNvSpPr txBox="1"/>
          <p:nvPr/>
        </p:nvSpPr>
        <p:spPr>
          <a:xfrm>
            <a:off x="428" y="266681"/>
            <a:ext cx="12186504"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r>
              <a:rPr lang="en-US" sz="3002" spc="-6">
                <a:latin typeface="Roboto-Light"/>
                <a:cs typeface="Roboto-Light"/>
              </a:rPr>
              <a:t>EIF &amp; AIF Pilot: Pathway to Impact -&gt; Benefits</a:t>
            </a:r>
            <a:endParaRPr sz="3002">
              <a:latin typeface="Roboto-Light"/>
              <a:cs typeface="Roboto-Light"/>
            </a:endParaRPr>
          </a:p>
        </p:txBody>
      </p:sp>
      <p:pic>
        <p:nvPicPr>
          <p:cNvPr id="18" name="Picture 17" descr="A black background with white text&#10;&#10;Description automatically generated">
            <a:extLst>
              <a:ext uri="{FF2B5EF4-FFF2-40B4-BE49-F238E27FC236}">
                <a16:creationId xmlns:a16="http://schemas.microsoft.com/office/drawing/2014/main" id="{0165BA7E-C962-3221-DB61-0D4C913F94B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394000" y="4457337"/>
            <a:ext cx="3696278" cy="2370844"/>
          </a:xfrm>
          <a:prstGeom prst="rect">
            <a:avLst/>
          </a:prstGeom>
        </p:spPr>
      </p:pic>
    </p:spTree>
    <p:extLst>
      <p:ext uri="{BB962C8B-B14F-4D97-AF65-F5344CB8AC3E}">
        <p14:creationId xmlns:p14="http://schemas.microsoft.com/office/powerpoint/2010/main" val="274393465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55F51"/>
      </a:dk2>
      <a:lt2>
        <a:srgbClr val="E3DED1"/>
      </a:lt2>
      <a:accent1>
        <a:srgbClr val="80B740"/>
      </a:accent1>
      <a:accent2>
        <a:srgbClr val="83B73D"/>
      </a:accent2>
      <a:accent3>
        <a:srgbClr val="E5F1D8"/>
      </a:accent3>
      <a:accent4>
        <a:srgbClr val="CCE3B1"/>
      </a:accent4>
      <a:accent5>
        <a:srgbClr val="B2D68A"/>
      </a:accent5>
      <a:accent6>
        <a:srgbClr val="60892F"/>
      </a:accent6>
      <a:hlink>
        <a:srgbClr val="3F5B1F"/>
      </a:hlink>
      <a:folHlink>
        <a:srgbClr val="6B9F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Deck Template as Slides.pptx" id="{A450454B-654E-41A5-8EF8-26E13B7261D9}" vid="{274C7C3D-D8D5-48B5-B70E-5DD3C5EBBA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8BF16F15D7B045AECF25EA271AAEEB" ma:contentTypeVersion="18" ma:contentTypeDescription="Create a new document." ma:contentTypeScope="" ma:versionID="574a3e8e842c2c272229bfa3b8423d11">
  <xsd:schema xmlns:xsd="http://www.w3.org/2001/XMLSchema" xmlns:xs="http://www.w3.org/2001/XMLSchema" xmlns:p="http://schemas.microsoft.com/office/2006/metadata/properties" xmlns:ns2="48dda80c-c343-4711-b69e-7d69de0828cc" xmlns:ns3="bcdd6137-8291-476f-9b51-707004ed15b4" targetNamespace="http://schemas.microsoft.com/office/2006/metadata/properties" ma:root="true" ma:fieldsID="95ed8687db63e7be339c3e162bd90eac" ns2:_="" ns3:_="">
    <xsd:import namespace="48dda80c-c343-4711-b69e-7d69de0828cc"/>
    <xsd:import namespace="bcdd6137-8291-476f-9b51-707004ed15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da80c-c343-4711-b69e-7d69de082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dd6137-8291-476f-9b51-707004ed15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b364d7-c31e-479d-8e4e-da140ad0b0b4}" ma:internalName="TaxCatchAll" ma:showField="CatchAllData" ma:web="bcdd6137-8291-476f-9b51-707004ed15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cdd6137-8291-476f-9b51-707004ed15b4" xsi:nil="true"/>
    <lcf76f155ced4ddcb4097134ff3c332f xmlns="48dda80c-c343-4711-b69e-7d69de0828c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430B76-14B6-49F0-9A5E-FEA9D2ACE73F}">
  <ds:schemaRefs>
    <ds:schemaRef ds:uri="48dda80c-c343-4711-b69e-7d69de0828cc"/>
    <ds:schemaRef ds:uri="bcdd6137-8291-476f-9b51-707004ed15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B9C3CD-4D44-4210-8AEB-69DEA727D462}">
  <ds:schemaRefs>
    <ds:schemaRef ds:uri="http://schemas.openxmlformats.org/package/2006/metadata/core-properties"/>
    <ds:schemaRef ds:uri="http://purl.org/dc/terms/"/>
    <ds:schemaRef ds:uri="http://schemas.microsoft.com/office/2006/documentManagement/types"/>
    <ds:schemaRef ds:uri="http://purl.org/dc/elements/1.1/"/>
    <ds:schemaRef ds:uri="bcdd6137-8291-476f-9b51-707004ed15b4"/>
    <ds:schemaRef ds:uri="http://schemas.microsoft.com/office/2006/metadata/properties"/>
    <ds:schemaRef ds:uri="http://purl.org/dc/dcmitype/"/>
    <ds:schemaRef ds:uri="http://schemas.microsoft.com/office/infopath/2007/PartnerControls"/>
    <ds:schemaRef ds:uri="48dda80c-c343-4711-b69e-7d69de0828cc"/>
    <ds:schemaRef ds:uri="http://www.w3.org/XML/1998/namespace"/>
  </ds:schemaRefs>
</ds:datastoreItem>
</file>

<file path=customXml/itemProps3.xml><?xml version="1.0" encoding="utf-8"?>
<ds:datastoreItem xmlns:ds="http://schemas.openxmlformats.org/officeDocument/2006/customXml" ds:itemID="{6E2BF784-F2AB-4213-A2AF-EFC737AC8DF7}">
  <ds:schemaRefs>
    <ds:schemaRef ds:uri="http://schemas.microsoft.com/sharepoint/v3/contenttype/forms"/>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emplate>Slide Deck Template</Template>
  <TotalTime>4331</TotalTime>
  <Words>2742</Words>
  <Application>Microsoft Office PowerPoint</Application>
  <PresentationFormat>Widescreen</PresentationFormat>
  <Paragraphs>320</Paragraphs>
  <Slides>41</Slides>
  <Notes>37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41</vt:i4>
      </vt:variant>
    </vt:vector>
  </HeadingPairs>
  <TitlesOfParts>
    <vt:vector size="56" baseType="lpstr">
      <vt:lpstr>Arial</vt:lpstr>
      <vt:lpstr>Arial,Sans-Serif</vt:lpstr>
      <vt:lpstr>Calibri</vt:lpstr>
      <vt:lpstr>Calibri Light</vt:lpstr>
      <vt:lpstr>Roboto</vt:lpstr>
      <vt:lpstr>Roboto Black</vt:lpstr>
      <vt:lpstr>Roboto Light</vt:lpstr>
      <vt:lpstr>Roboto Medium</vt:lpstr>
      <vt:lpstr>Roboto-Black</vt:lpstr>
      <vt:lpstr>Roboto-Light</vt:lpstr>
      <vt:lpstr>Symbol</vt:lpstr>
      <vt:lpstr>Tahoma</vt:lpstr>
      <vt:lpstr>Wingdings</vt:lpstr>
      <vt:lpstr>Office Theme</vt:lpstr>
      <vt:lpstr>Office Theme</vt:lpstr>
      <vt:lpstr>PowerPoint Presentation</vt:lpstr>
      <vt:lpstr>Activating Identities and Futures 2025</vt:lpstr>
      <vt:lpstr>PowerPoint Presentation</vt:lpstr>
      <vt:lpstr>PowerPoint Presentation</vt:lpstr>
      <vt:lpstr>Arriving at AIF Implementation</vt:lpstr>
      <vt:lpstr>PowerPoint Presentation</vt:lpstr>
      <vt:lpstr>PowerPoint Presentation</vt:lpstr>
      <vt:lpstr>PowerPoint Presentation</vt:lpstr>
      <vt:lpstr>PowerPoint Presentation</vt:lpstr>
      <vt:lpstr>PowerPoint Presentation</vt:lpstr>
      <vt:lpstr>PowerPoint Presentation</vt:lpstr>
      <vt:lpstr>Learnings from EIF Implementation</vt:lpstr>
      <vt:lpstr>AIF implementation resources</vt:lpstr>
      <vt:lpstr>AIF implementation resources</vt:lpstr>
      <vt:lpstr>The relationship between EIF and AIF Subject Outline excerpts</vt:lpstr>
      <vt:lpstr>The relationship between EIF and AIF</vt:lpstr>
      <vt:lpstr>Value what you measure or measure what you value</vt:lpstr>
      <vt:lpstr>Compulsory Requirements</vt:lpstr>
      <vt:lpstr>Compulsory requirements</vt:lpstr>
      <vt:lpstr>Compulsory requirements - 2024</vt:lpstr>
      <vt:lpstr>Compulsory requirements</vt:lpstr>
      <vt:lpstr>AIF Subject Intent</vt:lpstr>
      <vt:lpstr>PowerPoint Presentation</vt:lpstr>
      <vt:lpstr>PowerPoint Presentation</vt:lpstr>
      <vt:lpstr>PowerPoint Presentation</vt:lpstr>
      <vt:lpstr>Underpinning pedagogical approaches</vt:lpstr>
      <vt:lpstr>Assessment in AIF</vt:lpstr>
      <vt:lpstr>The learning goal and the output</vt:lpstr>
      <vt:lpstr>PowerPoint Presentation</vt:lpstr>
      <vt:lpstr>PowerPoint Presentation</vt:lpstr>
      <vt:lpstr>AIF Modified (2AFM10)</vt:lpstr>
      <vt:lpstr>The subject outline</vt:lpstr>
      <vt:lpstr>Operationalising AIF</vt:lpstr>
      <vt:lpstr>Timetabling</vt:lpstr>
      <vt:lpstr>Who might be best placed to teach AIF</vt:lpstr>
      <vt:lpstr>The relationship between EIF and AIF</vt:lpstr>
      <vt:lpstr>Timing and sequencing</vt:lpstr>
      <vt:lpstr>Quality assurance</vt:lpstr>
      <vt:lpstr>PowerPoint Presentation</vt:lpstr>
      <vt:lpstr>Educator Workshops and support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Activating Identities and Futures 2025</dc:title>
  <dc:creator>Kanafani, Billy (SACE)</dc:creator>
  <cp:lastModifiedBy> Comment</cp:lastModifiedBy>
  <cp:revision>3</cp:revision>
  <dcterms:created xsi:type="dcterms:W3CDTF">2024-05-27T01:55:31Z</dcterms:created>
  <dcterms:modified xsi:type="dcterms:W3CDTF">2024-07-05T01:56:00Z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Theme:10</vt:lpwstr>
  </property>
  <property fmtid="{D5CDD505-2E9C-101B-9397-08002B2CF9AE}" pid="3" name="ClassificationContentMarkingHeaderText">
    <vt:lpwstr>OFFICIAL</vt:lpwstr>
  </property>
  <property fmtid="{D5CDD505-2E9C-101B-9397-08002B2CF9AE}" pid="4" name="ContentTypeId">
    <vt:lpwstr>0x010100748BF16F15D7B045AECF25EA271AAEEB</vt:lpwstr>
  </property>
  <property fmtid="{D5CDD505-2E9C-101B-9397-08002B2CF9AE}" pid="5" name="MediaServiceImageTags">
    <vt:lpwstr/>
  </property>
</Properties>
</file>