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0" r:id="rId6"/>
    <p:sldId id="258" r:id="rId7"/>
    <p:sldId id="261" r:id="rId8"/>
    <p:sldId id="263" r:id="rId9"/>
    <p:sldId id="262" r:id="rId10"/>
    <p:sldId id="291" r:id="rId11"/>
    <p:sldId id="257" r:id="rId12"/>
    <p:sldId id="264" r:id="rId13"/>
    <p:sldId id="265" r:id="rId14"/>
    <p:sldId id="266" r:id="rId15"/>
    <p:sldId id="267" r:id="rId16"/>
    <p:sldId id="268" r:id="rId17"/>
    <p:sldId id="269" r:id="rId18"/>
    <p:sldId id="270" r:id="rId19"/>
    <p:sldId id="271" r:id="rId20"/>
    <p:sldId id="272" r:id="rId21"/>
    <p:sldId id="307" r:id="rId22"/>
    <p:sldId id="273" r:id="rId23"/>
    <p:sldId id="277" r:id="rId24"/>
    <p:sldId id="279" r:id="rId25"/>
    <p:sldId id="275" r:id="rId26"/>
    <p:sldId id="278" r:id="rId27"/>
    <p:sldId id="280" r:id="rId28"/>
    <p:sldId id="281" r:id="rId29"/>
    <p:sldId id="282" r:id="rId30"/>
    <p:sldId id="287" r:id="rId31"/>
    <p:sldId id="308" r:id="rId32"/>
    <p:sldId id="284" r:id="rId33"/>
    <p:sldId id="285" r:id="rId34"/>
    <p:sldId id="286" r:id="rId35"/>
    <p:sldId id="288" r:id="rId36"/>
    <p:sldId id="289" r:id="rId37"/>
    <p:sldId id="290" r:id="rId38"/>
    <p:sldId id="295" r:id="rId39"/>
    <p:sldId id="292" r:id="rId40"/>
    <p:sldId id="293" r:id="rId41"/>
    <p:sldId id="296" r:id="rId42"/>
    <p:sldId id="297" r:id="rId43"/>
    <p:sldId id="294" r:id="rId44"/>
    <p:sldId id="298" r:id="rId45"/>
    <p:sldId id="305" r:id="rId46"/>
    <p:sldId id="306" r:id="rId47"/>
    <p:sldId id="309" r:id="rId48"/>
    <p:sldId id="299" r:id="rId49"/>
    <p:sldId id="300" r:id="rId50"/>
    <p:sldId id="301" r:id="rId51"/>
    <p:sldId id="302" r:id="rId52"/>
    <p:sldId id="303" r:id="rId53"/>
    <p:sldId id="304" r:id="rId54"/>
    <p:sldId id="310"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673CF2-A0B9-4A67-86DC-31415A83354C}" v="215" dt="2025-08-22T04:26:46.422"/>
    <p1510:client id="{B7DFB5AD-88AC-55FA-E037-CCF1C027C28F}" v="235" dt="2025-08-22T05:00:11.7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74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lean, Cam (School SA)" userId="8556f934-cc5f-48ce-96c0-bfdeb3d0e053" providerId="ADAL" clId="{62673CF2-A0B9-4A67-86DC-31415A83354C}"/>
    <pc:docChg chg="undo redo custSel addSld delSld modSld sldOrd">
      <pc:chgData name="Mclean, Cam (School SA)" userId="8556f934-cc5f-48ce-96c0-bfdeb3d0e053" providerId="ADAL" clId="{62673CF2-A0B9-4A67-86DC-31415A83354C}" dt="2025-08-22T04:26:46.421" v="9284"/>
      <pc:docMkLst>
        <pc:docMk/>
      </pc:docMkLst>
      <pc:sldChg chg="modSp mod">
        <pc:chgData name="Mclean, Cam (School SA)" userId="8556f934-cc5f-48ce-96c0-bfdeb3d0e053" providerId="ADAL" clId="{62673CF2-A0B9-4A67-86DC-31415A83354C}" dt="2025-03-28T03:16:44.715" v="0" actId="20577"/>
        <pc:sldMkLst>
          <pc:docMk/>
          <pc:sldMk cId="281070248" sldId="265"/>
        </pc:sldMkLst>
      </pc:sldChg>
      <pc:sldChg chg="addSp modSp new mod">
        <pc:chgData name="Mclean, Cam (School SA)" userId="8556f934-cc5f-48ce-96c0-bfdeb3d0e053" providerId="ADAL" clId="{62673CF2-A0B9-4A67-86DC-31415A83354C}" dt="2025-03-28T03:29:29.005" v="66" actId="12"/>
        <pc:sldMkLst>
          <pc:docMk/>
          <pc:sldMk cId="251159477" sldId="268"/>
        </pc:sldMkLst>
      </pc:sldChg>
      <pc:sldChg chg="addSp modSp new mod">
        <pc:chgData name="Mclean, Cam (School SA)" userId="8556f934-cc5f-48ce-96c0-bfdeb3d0e053" providerId="ADAL" clId="{62673CF2-A0B9-4A67-86DC-31415A83354C}" dt="2025-03-28T03:47:07.259" v="218" actId="20577"/>
        <pc:sldMkLst>
          <pc:docMk/>
          <pc:sldMk cId="2545884330" sldId="269"/>
        </pc:sldMkLst>
      </pc:sldChg>
      <pc:sldChg chg="modSp add mod ord">
        <pc:chgData name="Mclean, Cam (School SA)" userId="8556f934-cc5f-48ce-96c0-bfdeb3d0e053" providerId="ADAL" clId="{62673CF2-A0B9-4A67-86DC-31415A83354C}" dt="2025-06-20T05:16:28.526" v="4211" actId="12"/>
        <pc:sldMkLst>
          <pc:docMk/>
          <pc:sldMk cId="1853944870" sldId="273"/>
        </pc:sldMkLst>
        <pc:graphicFrameChg chg="mod modGraphic">
          <ac:chgData name="Mclean, Cam (School SA)" userId="8556f934-cc5f-48ce-96c0-bfdeb3d0e053" providerId="ADAL" clId="{62673CF2-A0B9-4A67-86DC-31415A83354C}" dt="2025-06-20T05:16:28.526" v="4211" actId="12"/>
          <ac:graphicFrameMkLst>
            <pc:docMk/>
            <pc:sldMk cId="1853944870" sldId="273"/>
            <ac:graphicFrameMk id="2" creationId="{0CD781CD-451A-76D5-CBE5-58BF2063EF14}"/>
          </ac:graphicFrameMkLst>
        </pc:graphicFrameChg>
      </pc:sldChg>
      <pc:sldChg chg="new del">
        <pc:chgData name="Mclean, Cam (School SA)" userId="8556f934-cc5f-48ce-96c0-bfdeb3d0e053" providerId="ADAL" clId="{62673CF2-A0B9-4A67-86DC-31415A83354C}" dt="2025-05-16T05:08:14.709" v="1163" actId="2696"/>
        <pc:sldMkLst>
          <pc:docMk/>
          <pc:sldMk cId="24225047" sldId="274"/>
        </pc:sldMkLst>
      </pc:sldChg>
      <pc:sldChg chg="addSp modSp new mod">
        <pc:chgData name="Mclean, Cam (School SA)" userId="8556f934-cc5f-48ce-96c0-bfdeb3d0e053" providerId="ADAL" clId="{62673CF2-A0B9-4A67-86DC-31415A83354C}" dt="2025-05-23T05:19:28.864" v="2623" actId="20577"/>
        <pc:sldMkLst>
          <pc:docMk/>
          <pc:sldMk cId="3929069574" sldId="275"/>
        </pc:sldMkLst>
      </pc:sldChg>
      <pc:sldChg chg="new del">
        <pc:chgData name="Mclean, Cam (School SA)" userId="8556f934-cc5f-48ce-96c0-bfdeb3d0e053" providerId="ADAL" clId="{62673CF2-A0B9-4A67-86DC-31415A83354C}" dt="2025-05-16T05:08:09.447" v="1162" actId="2696"/>
        <pc:sldMkLst>
          <pc:docMk/>
          <pc:sldMk cId="170030248" sldId="276"/>
        </pc:sldMkLst>
      </pc:sldChg>
      <pc:sldChg chg="addSp delSp modSp new mod">
        <pc:chgData name="Mclean, Cam (School SA)" userId="8556f934-cc5f-48ce-96c0-bfdeb3d0e053" providerId="ADAL" clId="{62673CF2-A0B9-4A67-86DC-31415A83354C}" dt="2025-05-16T05:08:49.207" v="1189" actId="14100"/>
        <pc:sldMkLst>
          <pc:docMk/>
          <pc:sldMk cId="2160066256" sldId="277"/>
        </pc:sldMkLst>
      </pc:sldChg>
      <pc:sldChg chg="modSp new mod">
        <pc:chgData name="Mclean, Cam (School SA)" userId="8556f934-cc5f-48ce-96c0-bfdeb3d0e053" providerId="ADAL" clId="{62673CF2-A0B9-4A67-86DC-31415A83354C}" dt="2025-05-23T04:24:31.878" v="1342" actId="27636"/>
        <pc:sldMkLst>
          <pc:docMk/>
          <pc:sldMk cId="1319859424" sldId="279"/>
        </pc:sldMkLst>
      </pc:sldChg>
      <pc:sldChg chg="addSp modSp new mod">
        <pc:chgData name="Mclean, Cam (School SA)" userId="8556f934-cc5f-48ce-96c0-bfdeb3d0e053" providerId="ADAL" clId="{62673CF2-A0B9-4A67-86DC-31415A83354C}" dt="2025-05-23T05:19:51.459" v="2625" actId="6549"/>
        <pc:sldMkLst>
          <pc:docMk/>
          <pc:sldMk cId="1076196052" sldId="280"/>
        </pc:sldMkLst>
      </pc:sldChg>
      <pc:sldChg chg="addSp delSp modSp new mod setBg">
        <pc:chgData name="Mclean, Cam (School SA)" userId="8556f934-cc5f-48ce-96c0-bfdeb3d0e053" providerId="ADAL" clId="{62673CF2-A0B9-4A67-86DC-31415A83354C}" dt="2025-05-23T05:20:15.077" v="2629" actId="20577"/>
        <pc:sldMkLst>
          <pc:docMk/>
          <pc:sldMk cId="337418889" sldId="281"/>
        </pc:sldMkLst>
      </pc:sldChg>
      <pc:sldChg chg="addSp modSp new mod">
        <pc:chgData name="Mclean, Cam (School SA)" userId="8556f934-cc5f-48ce-96c0-bfdeb3d0e053" providerId="ADAL" clId="{62673CF2-A0B9-4A67-86DC-31415A83354C}" dt="2025-05-29T23:48:03.105" v="3562" actId="20577"/>
        <pc:sldMkLst>
          <pc:docMk/>
          <pc:sldMk cId="2056036827" sldId="282"/>
        </pc:sldMkLst>
      </pc:sldChg>
      <pc:sldChg chg="addSp delSp modSp new del mod ord">
        <pc:chgData name="Mclean, Cam (School SA)" userId="8556f934-cc5f-48ce-96c0-bfdeb3d0e053" providerId="ADAL" clId="{62673CF2-A0B9-4A67-86DC-31415A83354C}" dt="2025-06-20T02:57:38.553" v="3563" actId="47"/>
        <pc:sldMkLst>
          <pc:docMk/>
          <pc:sldMk cId="3996386810" sldId="283"/>
        </pc:sldMkLst>
      </pc:sldChg>
      <pc:sldChg chg="addSp delSp modSp new mod ord">
        <pc:chgData name="Mclean, Cam (School SA)" userId="8556f934-cc5f-48ce-96c0-bfdeb3d0e053" providerId="ADAL" clId="{62673CF2-A0B9-4A67-86DC-31415A83354C}" dt="2025-05-26T03:29:18.528" v="3540" actId="1076"/>
        <pc:sldMkLst>
          <pc:docMk/>
          <pc:sldMk cId="262285740" sldId="284"/>
        </pc:sldMkLst>
      </pc:sldChg>
      <pc:sldChg chg="addSp modSp new mod">
        <pc:chgData name="Mclean, Cam (School SA)" userId="8556f934-cc5f-48ce-96c0-bfdeb3d0e053" providerId="ADAL" clId="{62673CF2-A0B9-4A67-86DC-31415A83354C}" dt="2025-06-20T05:24:10.767" v="4381" actId="20577"/>
        <pc:sldMkLst>
          <pc:docMk/>
          <pc:sldMk cId="2122377401" sldId="285"/>
        </pc:sldMkLst>
        <pc:graphicFrameChg chg="add mod modGraphic">
          <ac:chgData name="Mclean, Cam (School SA)" userId="8556f934-cc5f-48ce-96c0-bfdeb3d0e053" providerId="ADAL" clId="{62673CF2-A0B9-4A67-86DC-31415A83354C}" dt="2025-06-20T05:24:10.767" v="4381" actId="20577"/>
          <ac:graphicFrameMkLst>
            <pc:docMk/>
            <pc:sldMk cId="2122377401" sldId="285"/>
            <ac:graphicFrameMk id="2" creationId="{F836B3BA-11C9-7271-C233-34CE32E39562}"/>
          </ac:graphicFrameMkLst>
        </pc:graphicFrameChg>
        <pc:picChg chg="add mod">
          <ac:chgData name="Mclean, Cam (School SA)" userId="8556f934-cc5f-48ce-96c0-bfdeb3d0e053" providerId="ADAL" clId="{62673CF2-A0B9-4A67-86DC-31415A83354C}" dt="2025-06-20T05:03:07.694" v="3738" actId="14100"/>
          <ac:picMkLst>
            <pc:docMk/>
            <pc:sldMk cId="2122377401" sldId="285"/>
            <ac:picMk id="1026" creationId="{2E3F9BFC-FD33-80C3-2010-3A482579309F}"/>
          </ac:picMkLst>
        </pc:picChg>
      </pc:sldChg>
      <pc:sldChg chg="addSp modSp new mod">
        <pc:chgData name="Mclean, Cam (School SA)" userId="8556f934-cc5f-48ce-96c0-bfdeb3d0e053" providerId="ADAL" clId="{62673CF2-A0B9-4A67-86DC-31415A83354C}" dt="2025-08-12T05:20:29.849" v="8863" actId="1076"/>
        <pc:sldMkLst>
          <pc:docMk/>
          <pc:sldMk cId="785009297" sldId="286"/>
        </pc:sldMkLst>
        <pc:spChg chg="add mod">
          <ac:chgData name="Mclean, Cam (School SA)" userId="8556f934-cc5f-48ce-96c0-bfdeb3d0e053" providerId="ADAL" clId="{62673CF2-A0B9-4A67-86DC-31415A83354C}" dt="2025-06-20T05:14:06.497" v="4181" actId="20577"/>
          <ac:spMkLst>
            <pc:docMk/>
            <pc:sldMk cId="785009297" sldId="286"/>
            <ac:spMk id="2" creationId="{14BF7EFA-5770-3D2C-D59A-156E03C3E830}"/>
          </ac:spMkLst>
        </pc:spChg>
        <pc:spChg chg="add mod">
          <ac:chgData name="Mclean, Cam (School SA)" userId="8556f934-cc5f-48ce-96c0-bfdeb3d0e053" providerId="ADAL" clId="{62673CF2-A0B9-4A67-86DC-31415A83354C}" dt="2025-08-12T05:20:29.849" v="8863" actId="1076"/>
          <ac:spMkLst>
            <pc:docMk/>
            <pc:sldMk cId="785009297" sldId="286"/>
            <ac:spMk id="3" creationId="{79E43F9E-C0A3-5419-42F0-272FB022801E}"/>
          </ac:spMkLst>
        </pc:spChg>
        <pc:picChg chg="add mod">
          <ac:chgData name="Mclean, Cam (School SA)" userId="8556f934-cc5f-48ce-96c0-bfdeb3d0e053" providerId="ADAL" clId="{62673CF2-A0B9-4A67-86DC-31415A83354C}" dt="2025-06-20T05:05:24.178" v="3746" actId="14100"/>
          <ac:picMkLst>
            <pc:docMk/>
            <pc:sldMk cId="785009297" sldId="286"/>
            <ac:picMk id="2050" creationId="{9CB6E27D-F226-DD2C-3088-498CE684D890}"/>
          </ac:picMkLst>
        </pc:picChg>
      </pc:sldChg>
      <pc:sldChg chg="addSp modSp new mod">
        <pc:chgData name="Mclean, Cam (School SA)" userId="8556f934-cc5f-48ce-96c0-bfdeb3d0e053" providerId="ADAL" clId="{62673CF2-A0B9-4A67-86DC-31415A83354C}" dt="2025-08-22T04:26:46.421" v="9284"/>
        <pc:sldMkLst>
          <pc:docMk/>
          <pc:sldMk cId="3566538629" sldId="287"/>
        </pc:sldMkLst>
        <pc:spChg chg="add mod">
          <ac:chgData name="Mclean, Cam (School SA)" userId="8556f934-cc5f-48ce-96c0-bfdeb3d0e053" providerId="ADAL" clId="{62673CF2-A0B9-4A67-86DC-31415A83354C}" dt="2025-06-20T05:21:17.809" v="4351" actId="1076"/>
          <ac:spMkLst>
            <pc:docMk/>
            <pc:sldMk cId="3566538629" sldId="287"/>
            <ac:spMk id="2" creationId="{8C71E9F2-E9A8-5388-89F0-3F2083F5543D}"/>
          </ac:spMkLst>
        </pc:spChg>
        <pc:graphicFrameChg chg="add mod">
          <ac:chgData name="Mclean, Cam (School SA)" userId="8556f934-cc5f-48ce-96c0-bfdeb3d0e053" providerId="ADAL" clId="{62673CF2-A0B9-4A67-86DC-31415A83354C}" dt="2025-08-22T04:26:46.421" v="9284"/>
          <ac:graphicFrameMkLst>
            <pc:docMk/>
            <pc:sldMk cId="3566538629" sldId="287"/>
            <ac:graphicFrameMk id="3" creationId="{A5083235-B9AD-485E-7464-88A04E55C3EF}"/>
          </ac:graphicFrameMkLst>
        </pc:graphicFrameChg>
        <pc:graphicFrameChg chg="add mod">
          <ac:chgData name="Mclean, Cam (School SA)" userId="8556f934-cc5f-48ce-96c0-bfdeb3d0e053" providerId="ADAL" clId="{62673CF2-A0B9-4A67-86DC-31415A83354C}" dt="2025-06-20T05:23:16.236" v="4363"/>
          <ac:graphicFrameMkLst>
            <pc:docMk/>
            <pc:sldMk cId="3566538629" sldId="287"/>
            <ac:graphicFrameMk id="4" creationId="{9A8E44CA-A130-2242-BD6C-3452B125A9E0}"/>
          </ac:graphicFrameMkLst>
        </pc:graphicFrameChg>
      </pc:sldChg>
      <pc:sldChg chg="addSp delSp modSp new mod">
        <pc:chgData name="Mclean, Cam (School SA)" userId="8556f934-cc5f-48ce-96c0-bfdeb3d0e053" providerId="ADAL" clId="{62673CF2-A0B9-4A67-86DC-31415A83354C}" dt="2025-06-27T04:37:24.580" v="4441" actId="14100"/>
        <pc:sldMkLst>
          <pc:docMk/>
          <pc:sldMk cId="2067163327" sldId="288"/>
        </pc:sldMkLst>
        <pc:graphicFrameChg chg="add mod modGraphic">
          <ac:chgData name="Mclean, Cam (School SA)" userId="8556f934-cc5f-48ce-96c0-bfdeb3d0e053" providerId="ADAL" clId="{62673CF2-A0B9-4A67-86DC-31415A83354C}" dt="2025-06-27T04:37:24.580" v="4441" actId="14100"/>
          <ac:graphicFrameMkLst>
            <pc:docMk/>
            <pc:sldMk cId="2067163327" sldId="288"/>
            <ac:graphicFrameMk id="3" creationId="{D0E93028-0632-D4E1-FF25-9B1D664E295C}"/>
          </ac:graphicFrameMkLst>
        </pc:graphicFrameChg>
      </pc:sldChg>
      <pc:sldChg chg="addSp modSp new mod">
        <pc:chgData name="Mclean, Cam (School SA)" userId="8556f934-cc5f-48ce-96c0-bfdeb3d0e053" providerId="ADAL" clId="{62673CF2-A0B9-4A67-86DC-31415A83354C}" dt="2025-06-27T05:19:18.074" v="5207" actId="20577"/>
        <pc:sldMkLst>
          <pc:docMk/>
          <pc:sldMk cId="3064016349" sldId="289"/>
        </pc:sldMkLst>
        <pc:spChg chg="add mod">
          <ac:chgData name="Mclean, Cam (School SA)" userId="8556f934-cc5f-48ce-96c0-bfdeb3d0e053" providerId="ADAL" clId="{62673CF2-A0B9-4A67-86DC-31415A83354C}" dt="2025-06-27T04:49:48.889" v="4787" actId="20577"/>
          <ac:spMkLst>
            <pc:docMk/>
            <pc:sldMk cId="3064016349" sldId="289"/>
            <ac:spMk id="2" creationId="{3E866ACC-BF24-E981-0F32-BAD8FDCE00AF}"/>
          </ac:spMkLst>
        </pc:spChg>
        <pc:spChg chg="add mod">
          <ac:chgData name="Mclean, Cam (School SA)" userId="8556f934-cc5f-48ce-96c0-bfdeb3d0e053" providerId="ADAL" clId="{62673CF2-A0B9-4A67-86DC-31415A83354C}" dt="2025-06-27T05:19:18.074" v="5207" actId="20577"/>
          <ac:spMkLst>
            <pc:docMk/>
            <pc:sldMk cId="3064016349" sldId="289"/>
            <ac:spMk id="3" creationId="{4101E4D9-9A19-F106-1865-4777F17B8056}"/>
          </ac:spMkLst>
        </pc:spChg>
      </pc:sldChg>
      <pc:sldChg chg="addSp modSp new mod">
        <pc:chgData name="Mclean, Cam (School SA)" userId="8556f934-cc5f-48ce-96c0-bfdeb3d0e053" providerId="ADAL" clId="{62673CF2-A0B9-4A67-86DC-31415A83354C}" dt="2025-06-27T05:26:59.664" v="5402" actId="20577"/>
        <pc:sldMkLst>
          <pc:docMk/>
          <pc:sldMk cId="2637276556" sldId="290"/>
        </pc:sldMkLst>
        <pc:spChg chg="add mod">
          <ac:chgData name="Mclean, Cam (School SA)" userId="8556f934-cc5f-48ce-96c0-bfdeb3d0e053" providerId="ADAL" clId="{62673CF2-A0B9-4A67-86DC-31415A83354C}" dt="2025-06-27T05:20:26.832" v="5248" actId="20577"/>
          <ac:spMkLst>
            <pc:docMk/>
            <pc:sldMk cId="2637276556" sldId="290"/>
            <ac:spMk id="2" creationId="{059EEE4D-30A9-FEE1-E048-AEDDF6A5C5F1}"/>
          </ac:spMkLst>
        </pc:spChg>
        <pc:spChg chg="add mod">
          <ac:chgData name="Mclean, Cam (School SA)" userId="8556f934-cc5f-48ce-96c0-bfdeb3d0e053" providerId="ADAL" clId="{62673CF2-A0B9-4A67-86DC-31415A83354C}" dt="2025-06-27T05:26:59.664" v="5402" actId="20577"/>
          <ac:spMkLst>
            <pc:docMk/>
            <pc:sldMk cId="2637276556" sldId="290"/>
            <ac:spMk id="3" creationId="{E1720DE8-8A95-2DAE-4158-D12F55A471BB}"/>
          </ac:spMkLst>
        </pc:spChg>
      </pc:sldChg>
      <pc:sldChg chg="modSp mod">
        <pc:chgData name="Mclean, Cam (School SA)" userId="8556f934-cc5f-48ce-96c0-bfdeb3d0e053" providerId="ADAL" clId="{62673CF2-A0B9-4A67-86DC-31415A83354C}" dt="2025-08-04T00:13:15.255" v="7847" actId="20577"/>
        <pc:sldMkLst>
          <pc:docMk/>
          <pc:sldMk cId="1697114134" sldId="293"/>
        </pc:sldMkLst>
        <pc:spChg chg="mod">
          <ac:chgData name="Mclean, Cam (School SA)" userId="8556f934-cc5f-48ce-96c0-bfdeb3d0e053" providerId="ADAL" clId="{62673CF2-A0B9-4A67-86DC-31415A83354C}" dt="2025-07-25T03:15:06.519" v="6069" actId="1076"/>
          <ac:spMkLst>
            <pc:docMk/>
            <pc:sldMk cId="1697114134" sldId="293"/>
            <ac:spMk id="2" creationId="{547320A1-873B-633F-0567-FBC2ED25F258}"/>
          </ac:spMkLst>
        </pc:spChg>
        <pc:spChg chg="mod">
          <ac:chgData name="Mclean, Cam (School SA)" userId="8556f934-cc5f-48ce-96c0-bfdeb3d0e053" providerId="ADAL" clId="{62673CF2-A0B9-4A67-86DC-31415A83354C}" dt="2025-08-04T00:13:15.255" v="7847" actId="20577"/>
          <ac:spMkLst>
            <pc:docMk/>
            <pc:sldMk cId="1697114134" sldId="293"/>
            <ac:spMk id="3" creationId="{18338A17-EB5A-9BE1-4EE9-CAA2192DBAC1}"/>
          </ac:spMkLst>
        </pc:spChg>
      </pc:sldChg>
      <pc:sldChg chg="modSp mod">
        <pc:chgData name="Mclean, Cam (School SA)" userId="8556f934-cc5f-48ce-96c0-bfdeb3d0e053" providerId="ADAL" clId="{62673CF2-A0B9-4A67-86DC-31415A83354C}" dt="2025-08-03T23:44:29.748" v="7816" actId="20577"/>
        <pc:sldMkLst>
          <pc:docMk/>
          <pc:sldMk cId="1382162165" sldId="294"/>
        </pc:sldMkLst>
        <pc:spChg chg="mod">
          <ac:chgData name="Mclean, Cam (School SA)" userId="8556f934-cc5f-48ce-96c0-bfdeb3d0e053" providerId="ADAL" clId="{62673CF2-A0B9-4A67-86DC-31415A83354C}" dt="2025-08-03T23:44:29.748" v="7816" actId="20577"/>
          <ac:spMkLst>
            <pc:docMk/>
            <pc:sldMk cId="1382162165" sldId="294"/>
            <ac:spMk id="3" creationId="{7CDF1B55-784B-2EBC-1D1E-CDCE64F1D36B}"/>
          </ac:spMkLst>
        </pc:spChg>
      </pc:sldChg>
      <pc:sldChg chg="ord">
        <pc:chgData name="Mclean, Cam (School SA)" userId="8556f934-cc5f-48ce-96c0-bfdeb3d0e053" providerId="ADAL" clId="{62673CF2-A0B9-4A67-86DC-31415A83354C}" dt="2025-07-25T03:07:16.327" v="5407"/>
        <pc:sldMkLst>
          <pc:docMk/>
          <pc:sldMk cId="2862936883" sldId="295"/>
        </pc:sldMkLst>
      </pc:sldChg>
      <pc:sldChg chg="addSp modSp new mod">
        <pc:chgData name="Mclean, Cam (School SA)" userId="8556f934-cc5f-48ce-96c0-bfdeb3d0e053" providerId="ADAL" clId="{62673CF2-A0B9-4A67-86DC-31415A83354C}" dt="2025-08-03T23:48:06.233" v="7839" actId="20577"/>
        <pc:sldMkLst>
          <pc:docMk/>
          <pc:sldMk cId="3184765200" sldId="296"/>
        </pc:sldMkLst>
        <pc:spChg chg="add mod">
          <ac:chgData name="Mclean, Cam (School SA)" userId="8556f934-cc5f-48ce-96c0-bfdeb3d0e053" providerId="ADAL" clId="{62673CF2-A0B9-4A67-86DC-31415A83354C}" dt="2025-08-03T23:48:06.233" v="7839" actId="20577"/>
          <ac:spMkLst>
            <pc:docMk/>
            <pc:sldMk cId="3184765200" sldId="296"/>
            <ac:spMk id="3" creationId="{FB0CECD9-7205-CB24-6735-6571AB62F029}"/>
          </ac:spMkLst>
        </pc:spChg>
      </pc:sldChg>
      <pc:sldChg chg="addSp modSp new mod">
        <pc:chgData name="Mclean, Cam (School SA)" userId="8556f934-cc5f-48ce-96c0-bfdeb3d0e053" providerId="ADAL" clId="{62673CF2-A0B9-4A67-86DC-31415A83354C}" dt="2025-08-03T23:47:59.190" v="7828" actId="20577"/>
        <pc:sldMkLst>
          <pc:docMk/>
          <pc:sldMk cId="3023197158" sldId="297"/>
        </pc:sldMkLst>
        <pc:spChg chg="add mod">
          <ac:chgData name="Mclean, Cam (School SA)" userId="8556f934-cc5f-48ce-96c0-bfdeb3d0e053" providerId="ADAL" clId="{62673CF2-A0B9-4A67-86DC-31415A83354C}" dt="2025-08-03T23:47:59.190" v="7828" actId="20577"/>
          <ac:spMkLst>
            <pc:docMk/>
            <pc:sldMk cId="3023197158" sldId="297"/>
            <ac:spMk id="3" creationId="{6E4041FE-B953-0548-F9B5-72B43308627D}"/>
          </ac:spMkLst>
        </pc:spChg>
      </pc:sldChg>
      <pc:sldChg chg="addSp modSp new mod">
        <pc:chgData name="Mclean, Cam (School SA)" userId="8556f934-cc5f-48ce-96c0-bfdeb3d0e053" providerId="ADAL" clId="{62673CF2-A0B9-4A67-86DC-31415A83354C}" dt="2025-08-10T23:58:46.216" v="7870" actId="20577"/>
        <pc:sldMkLst>
          <pc:docMk/>
          <pc:sldMk cId="403189938" sldId="298"/>
        </pc:sldMkLst>
        <pc:spChg chg="add mod">
          <ac:chgData name="Mclean, Cam (School SA)" userId="8556f934-cc5f-48ce-96c0-bfdeb3d0e053" providerId="ADAL" clId="{62673CF2-A0B9-4A67-86DC-31415A83354C}" dt="2025-08-10T23:58:46.216" v="7870" actId="20577"/>
          <ac:spMkLst>
            <pc:docMk/>
            <pc:sldMk cId="403189938" sldId="298"/>
            <ac:spMk id="3" creationId="{7D3B00EC-FB96-D9F6-218D-072C859EC2D1}"/>
          </ac:spMkLst>
        </pc:spChg>
      </pc:sldChg>
      <pc:sldChg chg="addSp modSp new mod">
        <pc:chgData name="Mclean, Cam (School SA)" userId="8556f934-cc5f-48ce-96c0-bfdeb3d0e053" providerId="ADAL" clId="{62673CF2-A0B9-4A67-86DC-31415A83354C}" dt="2025-08-12T05:18:08.335" v="8805" actId="20577"/>
        <pc:sldMkLst>
          <pc:docMk/>
          <pc:sldMk cId="2513038153" sldId="299"/>
        </pc:sldMkLst>
        <pc:spChg chg="mod">
          <ac:chgData name="Mclean, Cam (School SA)" userId="8556f934-cc5f-48ce-96c0-bfdeb3d0e053" providerId="ADAL" clId="{62673CF2-A0B9-4A67-86DC-31415A83354C}" dt="2025-08-12T05:18:08.335" v="8805" actId="20577"/>
          <ac:spMkLst>
            <pc:docMk/>
            <pc:sldMk cId="2513038153" sldId="299"/>
            <ac:spMk id="2" creationId="{8155EEFF-6FF2-9205-A68B-E8FE0E78EFAA}"/>
          </ac:spMkLst>
        </pc:spChg>
        <pc:spChg chg="add mod">
          <ac:chgData name="Mclean, Cam (School SA)" userId="8556f934-cc5f-48ce-96c0-bfdeb3d0e053" providerId="ADAL" clId="{62673CF2-A0B9-4A67-86DC-31415A83354C}" dt="2025-08-12T05:17:55.771" v="8800" actId="113"/>
          <ac:spMkLst>
            <pc:docMk/>
            <pc:sldMk cId="2513038153" sldId="299"/>
            <ac:spMk id="3" creationId="{858EEF95-BCA7-F184-25D5-B63E54D84707}"/>
          </ac:spMkLst>
        </pc:spChg>
      </pc:sldChg>
      <pc:sldChg chg="addSp modSp new mod">
        <pc:chgData name="Mclean, Cam (School SA)" userId="8556f934-cc5f-48ce-96c0-bfdeb3d0e053" providerId="ADAL" clId="{62673CF2-A0B9-4A67-86DC-31415A83354C}" dt="2025-08-12T05:18:29.185" v="8806" actId="14100"/>
        <pc:sldMkLst>
          <pc:docMk/>
          <pc:sldMk cId="2044624847" sldId="300"/>
        </pc:sldMkLst>
        <pc:spChg chg="mod">
          <ac:chgData name="Mclean, Cam (School SA)" userId="8556f934-cc5f-48ce-96c0-bfdeb3d0e053" providerId="ADAL" clId="{62673CF2-A0B9-4A67-86DC-31415A83354C}" dt="2025-08-12T05:17:46.351" v="8799" actId="403"/>
          <ac:spMkLst>
            <pc:docMk/>
            <pc:sldMk cId="2044624847" sldId="300"/>
            <ac:spMk id="2" creationId="{ED084A9F-CCC1-2C2C-5299-2A0BC2DC0DE1}"/>
          </ac:spMkLst>
        </pc:spChg>
        <pc:spChg chg="add mod">
          <ac:chgData name="Mclean, Cam (School SA)" userId="8556f934-cc5f-48ce-96c0-bfdeb3d0e053" providerId="ADAL" clId="{62673CF2-A0B9-4A67-86DC-31415A83354C}" dt="2025-08-12T05:18:29.185" v="8806" actId="14100"/>
          <ac:spMkLst>
            <pc:docMk/>
            <pc:sldMk cId="2044624847" sldId="300"/>
            <ac:spMk id="3" creationId="{EF303837-F2CF-9F07-6CE3-7F9A9793E73E}"/>
          </ac:spMkLst>
        </pc:spChg>
      </pc:sldChg>
      <pc:sldChg chg="addSp modSp new mod">
        <pc:chgData name="Mclean, Cam (School SA)" userId="8556f934-cc5f-48ce-96c0-bfdeb3d0e053" providerId="ADAL" clId="{62673CF2-A0B9-4A67-86DC-31415A83354C}" dt="2025-08-12T05:17:27.172" v="8795" actId="113"/>
        <pc:sldMkLst>
          <pc:docMk/>
          <pc:sldMk cId="2514817514" sldId="301"/>
        </pc:sldMkLst>
        <pc:spChg chg="mod">
          <ac:chgData name="Mclean, Cam (School SA)" userId="8556f934-cc5f-48ce-96c0-bfdeb3d0e053" providerId="ADAL" clId="{62673CF2-A0B9-4A67-86DC-31415A83354C}" dt="2025-08-12T05:17:21.771" v="8794" actId="20577"/>
          <ac:spMkLst>
            <pc:docMk/>
            <pc:sldMk cId="2514817514" sldId="301"/>
            <ac:spMk id="2" creationId="{EC9B5599-DA5F-8135-1C4A-AFCD60A8DBCA}"/>
          </ac:spMkLst>
        </pc:spChg>
        <pc:spChg chg="add mod">
          <ac:chgData name="Mclean, Cam (School SA)" userId="8556f934-cc5f-48ce-96c0-bfdeb3d0e053" providerId="ADAL" clId="{62673CF2-A0B9-4A67-86DC-31415A83354C}" dt="2025-08-12T05:17:27.172" v="8795" actId="113"/>
          <ac:spMkLst>
            <pc:docMk/>
            <pc:sldMk cId="2514817514" sldId="301"/>
            <ac:spMk id="3" creationId="{04CD8912-880C-764E-0733-CE286ABA79A1}"/>
          </ac:spMkLst>
        </pc:spChg>
      </pc:sldChg>
      <pc:sldChg chg="addSp modSp new mod">
        <pc:chgData name="Mclean, Cam (School SA)" userId="8556f934-cc5f-48ce-96c0-bfdeb3d0e053" providerId="ADAL" clId="{62673CF2-A0B9-4A67-86DC-31415A83354C}" dt="2025-08-15T00:22:11.126" v="9280" actId="20577"/>
        <pc:sldMkLst>
          <pc:docMk/>
          <pc:sldMk cId="2184816613" sldId="302"/>
        </pc:sldMkLst>
        <pc:spChg chg="add mod">
          <ac:chgData name="Mclean, Cam (School SA)" userId="8556f934-cc5f-48ce-96c0-bfdeb3d0e053" providerId="ADAL" clId="{62673CF2-A0B9-4A67-86DC-31415A83354C}" dt="2025-08-11T02:55:24.295" v="8024" actId="14100"/>
          <ac:spMkLst>
            <pc:docMk/>
            <pc:sldMk cId="2184816613" sldId="302"/>
            <ac:spMk id="3" creationId="{155FD9B7-3319-7972-AB1A-B8249EAF7726}"/>
          </ac:spMkLst>
        </pc:spChg>
        <pc:graphicFrameChg chg="add mod modGraphic">
          <ac:chgData name="Mclean, Cam (School SA)" userId="8556f934-cc5f-48ce-96c0-bfdeb3d0e053" providerId="ADAL" clId="{62673CF2-A0B9-4A67-86DC-31415A83354C}" dt="2025-08-15T00:22:11.126" v="9280" actId="20577"/>
          <ac:graphicFrameMkLst>
            <pc:docMk/>
            <pc:sldMk cId="2184816613" sldId="302"/>
            <ac:graphicFrameMk id="2" creationId="{605B6082-8EBD-5EF1-B95F-5EF1CC760751}"/>
          </ac:graphicFrameMkLst>
        </pc:graphicFrameChg>
      </pc:sldChg>
      <pc:sldChg chg="addSp modSp new mod">
        <pc:chgData name="Mclean, Cam (School SA)" userId="8556f934-cc5f-48ce-96c0-bfdeb3d0e053" providerId="ADAL" clId="{62673CF2-A0B9-4A67-86DC-31415A83354C}" dt="2025-08-15T00:24:20.918" v="9283" actId="20577"/>
        <pc:sldMkLst>
          <pc:docMk/>
          <pc:sldMk cId="908469934" sldId="303"/>
        </pc:sldMkLst>
        <pc:spChg chg="add mod">
          <ac:chgData name="Mclean, Cam (School SA)" userId="8556f934-cc5f-48ce-96c0-bfdeb3d0e053" providerId="ADAL" clId="{62673CF2-A0B9-4A67-86DC-31415A83354C}" dt="2025-08-11T02:55:35.784" v="8027" actId="14100"/>
          <ac:spMkLst>
            <pc:docMk/>
            <pc:sldMk cId="908469934" sldId="303"/>
            <ac:spMk id="3" creationId="{09014188-714F-C113-D923-021410D230B5}"/>
          </ac:spMkLst>
        </pc:spChg>
        <pc:graphicFrameChg chg="add mod modGraphic">
          <ac:chgData name="Mclean, Cam (School SA)" userId="8556f934-cc5f-48ce-96c0-bfdeb3d0e053" providerId="ADAL" clId="{62673CF2-A0B9-4A67-86DC-31415A83354C}" dt="2025-08-15T00:24:20.918" v="9283" actId="20577"/>
          <ac:graphicFrameMkLst>
            <pc:docMk/>
            <pc:sldMk cId="908469934" sldId="303"/>
            <ac:graphicFrameMk id="2" creationId="{F79A6D90-1A04-BE63-F9C0-97FF54D34F72}"/>
          </ac:graphicFrameMkLst>
        </pc:graphicFrameChg>
      </pc:sldChg>
      <pc:sldChg chg="addSp modSp new mod">
        <pc:chgData name="Mclean, Cam (School SA)" userId="8556f934-cc5f-48ce-96c0-bfdeb3d0e053" providerId="ADAL" clId="{62673CF2-A0B9-4A67-86DC-31415A83354C}" dt="2025-08-12T05:17:04.523" v="8786" actId="113"/>
        <pc:sldMkLst>
          <pc:docMk/>
          <pc:sldMk cId="2817140325" sldId="304"/>
        </pc:sldMkLst>
        <pc:spChg chg="mod">
          <ac:chgData name="Mclean, Cam (School SA)" userId="8556f934-cc5f-48ce-96c0-bfdeb3d0e053" providerId="ADAL" clId="{62673CF2-A0B9-4A67-86DC-31415A83354C}" dt="2025-08-12T05:17:00.432" v="8785" actId="1076"/>
          <ac:spMkLst>
            <pc:docMk/>
            <pc:sldMk cId="2817140325" sldId="304"/>
            <ac:spMk id="2" creationId="{4D275029-0BAB-AFDF-D0D5-3CAB81604820}"/>
          </ac:spMkLst>
        </pc:spChg>
        <pc:spChg chg="add mod">
          <ac:chgData name="Mclean, Cam (School SA)" userId="8556f934-cc5f-48ce-96c0-bfdeb3d0e053" providerId="ADAL" clId="{62673CF2-A0B9-4A67-86DC-31415A83354C}" dt="2025-08-12T05:17:04.523" v="8786" actId="113"/>
          <ac:spMkLst>
            <pc:docMk/>
            <pc:sldMk cId="2817140325" sldId="304"/>
            <ac:spMk id="3" creationId="{8F4371DD-5ED0-12BF-E5AB-3173540A9FF5}"/>
          </ac:spMkLst>
        </pc:spChg>
      </pc:sldChg>
      <pc:sldChg chg="addSp modSp new mod">
        <pc:chgData name="Mclean, Cam (School SA)" userId="8556f934-cc5f-48ce-96c0-bfdeb3d0e053" providerId="ADAL" clId="{62673CF2-A0B9-4A67-86DC-31415A83354C}" dt="2025-08-11T00:03:12.186" v="7979" actId="404"/>
        <pc:sldMkLst>
          <pc:docMk/>
          <pc:sldMk cId="1701778210" sldId="305"/>
        </pc:sldMkLst>
        <pc:spChg chg="add mod">
          <ac:chgData name="Mclean, Cam (School SA)" userId="8556f934-cc5f-48ce-96c0-bfdeb3d0e053" providerId="ADAL" clId="{62673CF2-A0B9-4A67-86DC-31415A83354C}" dt="2025-08-11T00:03:12.186" v="7979" actId="404"/>
          <ac:spMkLst>
            <pc:docMk/>
            <pc:sldMk cId="1701778210" sldId="305"/>
            <ac:spMk id="2" creationId="{3E901B47-0C80-7607-69AE-748FFFE054D6}"/>
          </ac:spMkLst>
        </pc:spChg>
      </pc:sldChg>
      <pc:sldChg chg="addSp modSp new mod">
        <pc:chgData name="Mclean, Cam (School SA)" userId="8556f934-cc5f-48ce-96c0-bfdeb3d0e053" providerId="ADAL" clId="{62673CF2-A0B9-4A67-86DC-31415A83354C}" dt="2025-08-11T03:29:44.601" v="8653" actId="20577"/>
        <pc:sldMkLst>
          <pc:docMk/>
          <pc:sldMk cId="321780070" sldId="306"/>
        </pc:sldMkLst>
        <pc:spChg chg="add mod">
          <ac:chgData name="Mclean, Cam (School SA)" userId="8556f934-cc5f-48ce-96c0-bfdeb3d0e053" providerId="ADAL" clId="{62673CF2-A0B9-4A67-86DC-31415A83354C}" dt="2025-08-11T03:29:03.693" v="8646" actId="1076"/>
          <ac:spMkLst>
            <pc:docMk/>
            <pc:sldMk cId="321780070" sldId="306"/>
            <ac:spMk id="2" creationId="{09861887-A2A8-46AA-BA1A-9E4FD33BA437}"/>
          </ac:spMkLst>
        </pc:spChg>
        <pc:spChg chg="add mod">
          <ac:chgData name="Mclean, Cam (School SA)" userId="8556f934-cc5f-48ce-96c0-bfdeb3d0e053" providerId="ADAL" clId="{62673CF2-A0B9-4A67-86DC-31415A83354C}" dt="2025-08-11T03:29:44.601" v="8653" actId="20577"/>
          <ac:spMkLst>
            <pc:docMk/>
            <pc:sldMk cId="321780070" sldId="306"/>
            <ac:spMk id="3" creationId="{6596E213-C539-C809-5459-F7F29335B390}"/>
          </ac:spMkLst>
        </pc:spChg>
      </pc:sldChg>
      <pc:sldChg chg="addSp modSp new mod">
        <pc:chgData name="Mclean, Cam (School SA)" userId="8556f934-cc5f-48ce-96c0-bfdeb3d0e053" providerId="ADAL" clId="{62673CF2-A0B9-4A67-86DC-31415A83354C}" dt="2025-08-12T05:19:41.263" v="8844" actId="113"/>
        <pc:sldMkLst>
          <pc:docMk/>
          <pc:sldMk cId="2535625704" sldId="308"/>
        </pc:sldMkLst>
        <pc:spChg chg="add mod">
          <ac:chgData name="Mclean, Cam (School SA)" userId="8556f934-cc5f-48ce-96c0-bfdeb3d0e053" providerId="ADAL" clId="{62673CF2-A0B9-4A67-86DC-31415A83354C}" dt="2025-08-12T05:19:41.263" v="8844" actId="113"/>
          <ac:spMkLst>
            <pc:docMk/>
            <pc:sldMk cId="2535625704" sldId="308"/>
            <ac:spMk id="2" creationId="{D0908376-A1E8-DACE-F454-87B6E943C0F6}"/>
          </ac:spMkLst>
        </pc:spChg>
      </pc:sldChg>
    </pc:docChg>
  </pc:docChgLst>
  <pc:docChgLst>
    <pc:chgData name="Mclean, Cam (School SA)" userId="8556f934-cc5f-48ce-96c0-bfdeb3d0e053" providerId="ADAL" clId="{80725DF5-EDA9-4C2F-9004-59A62483A4CA}"/>
    <pc:docChg chg="undo custSel addSld modSld sldOrd">
      <pc:chgData name="Mclean, Cam (School SA)" userId="8556f934-cc5f-48ce-96c0-bfdeb3d0e053" providerId="ADAL" clId="{80725DF5-EDA9-4C2F-9004-59A62483A4CA}" dt="2025-02-24T02:30:00.569" v="4732" actId="5793"/>
      <pc:docMkLst>
        <pc:docMk/>
      </pc:docMkLst>
      <pc:sldChg chg="addSp delSp modSp mod ord">
        <pc:chgData name="Mclean, Cam (School SA)" userId="8556f934-cc5f-48ce-96c0-bfdeb3d0e053" providerId="ADAL" clId="{80725DF5-EDA9-4C2F-9004-59A62483A4CA}" dt="2025-02-21T03:31:35.770" v="2344" actId="20577"/>
        <pc:sldMkLst>
          <pc:docMk/>
          <pc:sldMk cId="3645797287" sldId="257"/>
        </pc:sldMkLst>
      </pc:sldChg>
      <pc:sldChg chg="addSp modSp mod">
        <pc:chgData name="Mclean, Cam (School SA)" userId="8556f934-cc5f-48ce-96c0-bfdeb3d0e053" providerId="ADAL" clId="{80725DF5-EDA9-4C2F-9004-59A62483A4CA}" dt="2025-02-17T02:23:57.314" v="1493" actId="20577"/>
        <pc:sldMkLst>
          <pc:docMk/>
          <pc:sldMk cId="2247773487" sldId="261"/>
        </pc:sldMkLst>
      </pc:sldChg>
      <pc:sldChg chg="addSp modSp mod">
        <pc:chgData name="Mclean, Cam (School SA)" userId="8556f934-cc5f-48ce-96c0-bfdeb3d0e053" providerId="ADAL" clId="{80725DF5-EDA9-4C2F-9004-59A62483A4CA}" dt="2025-02-17T02:04:04.141" v="345" actId="20577"/>
        <pc:sldMkLst>
          <pc:docMk/>
          <pc:sldMk cId="1538019512" sldId="262"/>
        </pc:sldMkLst>
      </pc:sldChg>
      <pc:sldChg chg="addSp modSp mod">
        <pc:chgData name="Mclean, Cam (School SA)" userId="8556f934-cc5f-48ce-96c0-bfdeb3d0e053" providerId="ADAL" clId="{80725DF5-EDA9-4C2F-9004-59A62483A4CA}" dt="2025-02-17T02:22:31.101" v="1412" actId="20577"/>
        <pc:sldMkLst>
          <pc:docMk/>
          <pc:sldMk cId="269816102" sldId="263"/>
        </pc:sldMkLst>
      </pc:sldChg>
      <pc:sldChg chg="addSp modSp new mod">
        <pc:chgData name="Mclean, Cam (School SA)" userId="8556f934-cc5f-48ce-96c0-bfdeb3d0e053" providerId="ADAL" clId="{80725DF5-EDA9-4C2F-9004-59A62483A4CA}" dt="2025-02-24T02:02:45.278" v="3470" actId="14100"/>
        <pc:sldMkLst>
          <pc:docMk/>
          <pc:sldMk cId="3082380899" sldId="264"/>
        </pc:sldMkLst>
      </pc:sldChg>
      <pc:sldChg chg="addSp modSp new mod">
        <pc:chgData name="Mclean, Cam (School SA)" userId="8556f934-cc5f-48ce-96c0-bfdeb3d0e053" providerId="ADAL" clId="{80725DF5-EDA9-4C2F-9004-59A62483A4CA}" dt="2025-02-21T04:25:30.189" v="3239" actId="20577"/>
        <pc:sldMkLst>
          <pc:docMk/>
          <pc:sldMk cId="281070248" sldId="265"/>
        </pc:sldMkLst>
      </pc:sldChg>
      <pc:sldChg chg="addSp delSp modSp new mod">
        <pc:chgData name="Mclean, Cam (School SA)" userId="8556f934-cc5f-48ce-96c0-bfdeb3d0e053" providerId="ADAL" clId="{80725DF5-EDA9-4C2F-9004-59A62483A4CA}" dt="2025-02-24T02:26:28.843" v="4615" actId="20577"/>
        <pc:sldMkLst>
          <pc:docMk/>
          <pc:sldMk cId="954133000" sldId="266"/>
        </pc:sldMkLst>
      </pc:sldChg>
      <pc:sldChg chg="addSp delSp modSp new mod">
        <pc:chgData name="Mclean, Cam (School SA)" userId="8556f934-cc5f-48ce-96c0-bfdeb3d0e053" providerId="ADAL" clId="{80725DF5-EDA9-4C2F-9004-59A62483A4CA}" dt="2025-02-24T02:30:00.569" v="4732" actId="5793"/>
        <pc:sldMkLst>
          <pc:docMk/>
          <pc:sldMk cId="431179038" sldId="267"/>
        </pc:sldMkLst>
      </pc:sldChg>
    </pc:docChg>
  </pc:docChgLst>
  <pc:docChgLst>
    <pc:chgData name="Box, Karen (Streaky Bay Area School)" userId="S::karen.box296@schools.sa.edu.au::6d11e19f-9d2f-48ca-8d79-8b09e6e6c3c2" providerId="AD" clId="Web-{C93D9261-7C5B-4D96-BDB8-20CC8C6EEC3B}"/>
    <pc:docChg chg="modSld">
      <pc:chgData name="Box, Karen (Streaky Bay Area School)" userId="S::karen.box296@schools.sa.edu.au::6d11e19f-9d2f-48ca-8d79-8b09e6e6c3c2" providerId="AD" clId="Web-{C93D9261-7C5B-4D96-BDB8-20CC8C6EEC3B}" dt="2025-02-09T21:40:19.954" v="9" actId="20577"/>
      <pc:docMkLst>
        <pc:docMk/>
      </pc:docMkLst>
      <pc:sldChg chg="modSp">
        <pc:chgData name="Box, Karen (Streaky Bay Area School)" userId="S::karen.box296@schools.sa.edu.au::6d11e19f-9d2f-48ca-8d79-8b09e6e6c3c2" providerId="AD" clId="Web-{C93D9261-7C5B-4D96-BDB8-20CC8C6EEC3B}" dt="2025-02-09T21:40:19.954" v="9" actId="20577"/>
        <pc:sldMkLst>
          <pc:docMk/>
          <pc:sldMk cId="3519600459" sldId="260"/>
        </pc:sldMkLst>
      </pc:sldChg>
    </pc:docChg>
  </pc:docChgLst>
  <pc:docChgLst>
    <pc:chgData name="Mclean, Cam (School SA)" userId="S::campbell.mclean187@schools.sa.edu.au::8556f934-cc5f-48ce-96c0-bfdeb3d0e053" providerId="AD" clId="Web-{B7DFB5AD-88AC-55FA-E037-CCF1C027C28F}"/>
    <pc:docChg chg="addSld modSld">
      <pc:chgData name="Mclean, Cam (School SA)" userId="S::campbell.mclean187@schools.sa.edu.au::8556f934-cc5f-48ce-96c0-bfdeb3d0e053" providerId="AD" clId="Web-{B7DFB5AD-88AC-55FA-E037-CCF1C027C28F}" dt="2025-08-22T05:00:11.732" v="164" actId="20577"/>
      <pc:docMkLst>
        <pc:docMk/>
      </pc:docMkLst>
      <pc:sldChg chg="addSp modSp">
        <pc:chgData name="Mclean, Cam (School SA)" userId="S::campbell.mclean187@schools.sa.edu.au::8556f934-cc5f-48ce-96c0-bfdeb3d0e053" providerId="AD" clId="Web-{B7DFB5AD-88AC-55FA-E037-CCF1C027C28F}" dt="2025-08-22T04:44:30.046" v="85" actId="20577"/>
        <pc:sldMkLst>
          <pc:docMk/>
          <pc:sldMk cId="2513038153" sldId="299"/>
        </pc:sldMkLst>
        <pc:spChg chg="mod">
          <ac:chgData name="Mclean, Cam (School SA)" userId="S::campbell.mclean187@schools.sa.edu.au::8556f934-cc5f-48ce-96c0-bfdeb3d0e053" providerId="AD" clId="Web-{B7DFB5AD-88AC-55FA-E037-CCF1C027C28F}" dt="2025-08-22T04:44:30.046" v="85" actId="20577"/>
          <ac:spMkLst>
            <pc:docMk/>
            <pc:sldMk cId="2513038153" sldId="299"/>
            <ac:spMk id="2" creationId="{8155EEFF-6FF2-9205-A68B-E8FE0E78EFAA}"/>
          </ac:spMkLst>
        </pc:spChg>
        <pc:picChg chg="add mod modCrop">
          <ac:chgData name="Mclean, Cam (School SA)" userId="S::campbell.mclean187@schools.sa.edu.au::8556f934-cc5f-48ce-96c0-bfdeb3d0e053" providerId="AD" clId="Web-{B7DFB5AD-88AC-55FA-E037-CCF1C027C28F}" dt="2025-08-22T04:43:12.560" v="73"/>
          <ac:picMkLst>
            <pc:docMk/>
            <pc:sldMk cId="2513038153" sldId="299"/>
            <ac:picMk id="4" creationId="{2F516DE3-4450-790B-D8A4-4B2BD6D260DF}"/>
          </ac:picMkLst>
        </pc:picChg>
        <pc:picChg chg="add mod modCrop">
          <ac:chgData name="Mclean, Cam (School SA)" userId="S::campbell.mclean187@schools.sa.edu.au::8556f934-cc5f-48ce-96c0-bfdeb3d0e053" providerId="AD" clId="Web-{B7DFB5AD-88AC-55FA-E037-CCF1C027C28F}" dt="2025-08-22T04:43:18.029" v="75" actId="14100"/>
          <ac:picMkLst>
            <pc:docMk/>
            <pc:sldMk cId="2513038153" sldId="299"/>
            <ac:picMk id="5" creationId="{D6197D3D-54B1-E29A-7391-A072EDB2816F}"/>
          </ac:picMkLst>
        </pc:picChg>
        <pc:picChg chg="add mod modCrop">
          <ac:chgData name="Mclean, Cam (School SA)" userId="S::campbell.mclean187@schools.sa.edu.au::8556f934-cc5f-48ce-96c0-bfdeb3d0e053" providerId="AD" clId="Web-{B7DFB5AD-88AC-55FA-E037-CCF1C027C28F}" dt="2025-08-22T04:44:10.249" v="83" actId="1076"/>
          <ac:picMkLst>
            <pc:docMk/>
            <pc:sldMk cId="2513038153" sldId="299"/>
            <ac:picMk id="6" creationId="{B15CE26D-C1F9-C21F-93AE-D0610A6B01B8}"/>
          </ac:picMkLst>
        </pc:picChg>
      </pc:sldChg>
      <pc:sldChg chg="modSp">
        <pc:chgData name="Mclean, Cam (School SA)" userId="S::campbell.mclean187@schools.sa.edu.au::8556f934-cc5f-48ce-96c0-bfdeb3d0e053" providerId="AD" clId="Web-{B7DFB5AD-88AC-55FA-E037-CCF1C027C28F}" dt="2025-08-22T04:47:56.195" v="140" actId="20577"/>
        <pc:sldMkLst>
          <pc:docMk/>
          <pc:sldMk cId="2817140325" sldId="304"/>
        </pc:sldMkLst>
        <pc:spChg chg="mod">
          <ac:chgData name="Mclean, Cam (School SA)" userId="S::campbell.mclean187@schools.sa.edu.au::8556f934-cc5f-48ce-96c0-bfdeb3d0e053" providerId="AD" clId="Web-{B7DFB5AD-88AC-55FA-E037-CCF1C027C28F}" dt="2025-08-22T04:47:56.195" v="140" actId="20577"/>
          <ac:spMkLst>
            <pc:docMk/>
            <pc:sldMk cId="2817140325" sldId="304"/>
            <ac:spMk id="2" creationId="{4D275029-0BAB-AFDF-D0D5-3CAB81604820}"/>
          </ac:spMkLst>
        </pc:spChg>
      </pc:sldChg>
      <pc:sldChg chg="modSp">
        <pc:chgData name="Mclean, Cam (School SA)" userId="S::campbell.mclean187@schools.sa.edu.au::8556f934-cc5f-48ce-96c0-bfdeb3d0e053" providerId="AD" clId="Web-{B7DFB5AD-88AC-55FA-E037-CCF1C027C28F}" dt="2025-08-22T04:45:02.703" v="93" actId="20577"/>
        <pc:sldMkLst>
          <pc:docMk/>
          <pc:sldMk cId="321780070" sldId="306"/>
        </pc:sldMkLst>
        <pc:spChg chg="mod">
          <ac:chgData name="Mclean, Cam (School SA)" userId="S::campbell.mclean187@schools.sa.edu.au::8556f934-cc5f-48ce-96c0-bfdeb3d0e053" providerId="AD" clId="Web-{B7DFB5AD-88AC-55FA-E037-CCF1C027C28F}" dt="2025-08-22T04:45:02.703" v="93" actId="20577"/>
          <ac:spMkLst>
            <pc:docMk/>
            <pc:sldMk cId="321780070" sldId="306"/>
            <ac:spMk id="3" creationId="{6596E213-C539-C809-5459-F7F29335B390}"/>
          </ac:spMkLst>
        </pc:spChg>
      </pc:sldChg>
      <pc:sldChg chg="addSp delSp modSp new">
        <pc:chgData name="Mclean, Cam (School SA)" userId="S::campbell.mclean187@schools.sa.edu.au::8556f934-cc5f-48ce-96c0-bfdeb3d0e053" providerId="AD" clId="Web-{B7DFB5AD-88AC-55FA-E037-CCF1C027C28F}" dt="2025-08-22T05:00:11.732" v="164" actId="20577"/>
        <pc:sldMkLst>
          <pc:docMk/>
          <pc:sldMk cId="3823744986" sldId="309"/>
        </pc:sldMkLst>
        <pc:spChg chg="mod">
          <ac:chgData name="Mclean, Cam (School SA)" userId="S::campbell.mclean187@schools.sa.edu.au::8556f934-cc5f-48ce-96c0-bfdeb3d0e053" providerId="AD" clId="Web-{B7DFB5AD-88AC-55FA-E037-CCF1C027C28F}" dt="2025-08-22T04:38:23.399" v="28" actId="20577"/>
          <ac:spMkLst>
            <pc:docMk/>
            <pc:sldMk cId="3823744986" sldId="309"/>
            <ac:spMk id="2" creationId="{2592ABDD-330F-5632-1CF7-974964D32646}"/>
          </ac:spMkLst>
        </pc:spChg>
        <pc:spChg chg="add del mod">
          <ac:chgData name="Mclean, Cam (School SA)" userId="S::campbell.mclean187@schools.sa.edu.au::8556f934-cc5f-48ce-96c0-bfdeb3d0e053" providerId="AD" clId="Web-{B7DFB5AD-88AC-55FA-E037-CCF1C027C28F}" dt="2025-08-22T04:45:18.234" v="96"/>
          <ac:spMkLst>
            <pc:docMk/>
            <pc:sldMk cId="3823744986" sldId="309"/>
            <ac:spMk id="3" creationId="{E92F6E7C-9BD3-0BA5-9446-11126E27EF2E}"/>
          </ac:spMkLst>
        </pc:spChg>
        <pc:spChg chg="add mod">
          <ac:chgData name="Mclean, Cam (School SA)" userId="S::campbell.mclean187@schools.sa.edu.au::8556f934-cc5f-48ce-96c0-bfdeb3d0e053" providerId="AD" clId="Web-{B7DFB5AD-88AC-55FA-E037-CCF1C027C28F}" dt="2025-08-22T05:00:11.732" v="164" actId="20577"/>
          <ac:spMkLst>
            <pc:docMk/>
            <pc:sldMk cId="3823744986" sldId="309"/>
            <ac:spMk id="4" creationId="{429A2401-A86B-0657-C041-6C51EB73BA51}"/>
          </ac:spMkLst>
        </pc:spChg>
      </pc:sldChg>
      <pc:sldChg chg="addSp modSp new">
        <pc:chgData name="Mclean, Cam (School SA)" userId="S::campbell.mclean187@schools.sa.edu.au::8556f934-cc5f-48ce-96c0-bfdeb3d0e053" providerId="AD" clId="Web-{B7DFB5AD-88AC-55FA-E037-CCF1C027C28F}" dt="2025-08-22T04:48:18.071" v="146" actId="1076"/>
        <pc:sldMkLst>
          <pc:docMk/>
          <pc:sldMk cId="3168513071" sldId="310"/>
        </pc:sldMkLst>
        <pc:picChg chg="add mod">
          <ac:chgData name="Mclean, Cam (School SA)" userId="S::campbell.mclean187@schools.sa.edu.au::8556f934-cc5f-48ce-96c0-bfdeb3d0e053" providerId="AD" clId="Web-{B7DFB5AD-88AC-55FA-E037-CCF1C027C28F}" dt="2025-08-22T04:48:18.071" v="146" actId="1076"/>
          <ac:picMkLst>
            <pc:docMk/>
            <pc:sldMk cId="3168513071" sldId="310"/>
            <ac:picMk id="2" creationId="{774FC94A-DDC3-2F0B-6F84-4F71A4455A1C}"/>
          </ac:picMkLst>
        </pc:picChg>
      </pc:sldChg>
    </pc:docChg>
  </pc:docChgLst>
  <pc:docChgLst>
    <pc:chgData name="Box, Karen (Streaky Bay Area School)" userId="S::karen.box296@schools.sa.edu.au::6d11e19f-9d2f-48ca-8d79-8b09e6e6c3c2" providerId="AD" clId="Web-{765A2C35-E8DA-4680-913B-3FB83611D121}"/>
    <pc:docChg chg="addSld modSld sldOrd">
      <pc:chgData name="Box, Karen (Streaky Bay Area School)" userId="S::karen.box296@schools.sa.edu.au::6d11e19f-9d2f-48ca-8d79-8b09e6e6c3c2" providerId="AD" clId="Web-{765A2C35-E8DA-4680-913B-3FB83611D121}" dt="2025-07-20T23:58:29.628" v="17" actId="20577"/>
      <pc:docMkLst>
        <pc:docMk/>
      </pc:docMkLst>
      <pc:sldChg chg="modSp">
        <pc:chgData name="Box, Karen (Streaky Bay Area School)" userId="S::karen.box296@schools.sa.edu.au::6d11e19f-9d2f-48ca-8d79-8b09e6e6c3c2" providerId="AD" clId="Web-{765A2C35-E8DA-4680-913B-3FB83611D121}" dt="2025-07-20T23:55:31.184" v="3" actId="1076"/>
        <pc:sldMkLst>
          <pc:docMk/>
          <pc:sldMk cId="1697114134" sldId="293"/>
        </pc:sldMkLst>
        <pc:spChg chg="mod">
          <ac:chgData name="Box, Karen (Streaky Bay Area School)" userId="S::karen.box296@schools.sa.edu.au::6d11e19f-9d2f-48ca-8d79-8b09e6e6c3c2" providerId="AD" clId="Web-{765A2C35-E8DA-4680-913B-3FB83611D121}" dt="2025-07-20T23:55:31.184" v="3" actId="1076"/>
          <ac:spMkLst>
            <pc:docMk/>
            <pc:sldMk cId="1697114134" sldId="293"/>
            <ac:spMk id="3" creationId="{18338A17-EB5A-9BE1-4EE9-CAA2192DBAC1}"/>
          </ac:spMkLst>
        </pc:spChg>
      </pc:sldChg>
      <pc:sldChg chg="modSp">
        <pc:chgData name="Box, Karen (Streaky Bay Area School)" userId="S::karen.box296@schools.sa.edu.au::6d11e19f-9d2f-48ca-8d79-8b09e6e6c3c2" providerId="AD" clId="Web-{765A2C35-E8DA-4680-913B-3FB83611D121}" dt="2025-07-20T23:55:40.810" v="4" actId="20577"/>
        <pc:sldMkLst>
          <pc:docMk/>
          <pc:sldMk cId="1382162165" sldId="294"/>
        </pc:sldMkLst>
        <pc:spChg chg="mod">
          <ac:chgData name="Box, Karen (Streaky Bay Area School)" userId="S::karen.box296@schools.sa.edu.au::6d11e19f-9d2f-48ca-8d79-8b09e6e6c3c2" providerId="AD" clId="Web-{765A2C35-E8DA-4680-913B-3FB83611D121}" dt="2025-07-20T23:55:40.810" v="4" actId="20577"/>
          <ac:spMkLst>
            <pc:docMk/>
            <pc:sldMk cId="1382162165" sldId="294"/>
            <ac:spMk id="3" creationId="{7CDF1B55-784B-2EBC-1D1E-CDCE64F1D36B}"/>
          </ac:spMkLst>
        </pc:spChg>
      </pc:sldChg>
      <pc:sldChg chg="addSp modSp new ord">
        <pc:chgData name="Box, Karen (Streaky Bay Area School)" userId="S::karen.box296@schools.sa.edu.au::6d11e19f-9d2f-48ca-8d79-8b09e6e6c3c2" providerId="AD" clId="Web-{765A2C35-E8DA-4680-913B-3FB83611D121}" dt="2025-07-20T23:58:29.628" v="17" actId="20577"/>
        <pc:sldMkLst>
          <pc:docMk/>
          <pc:sldMk cId="2862936883" sldId="295"/>
        </pc:sldMkLst>
        <pc:spChg chg="add mod">
          <ac:chgData name="Box, Karen (Streaky Bay Area School)" userId="S::karen.box296@schools.sa.edu.au::6d11e19f-9d2f-48ca-8d79-8b09e6e6c3c2" providerId="AD" clId="Web-{765A2C35-E8DA-4680-913B-3FB83611D121}" dt="2025-07-20T23:58:29.628" v="17" actId="20577"/>
          <ac:spMkLst>
            <pc:docMk/>
            <pc:sldMk cId="2862936883" sldId="295"/>
            <ac:spMk id="2" creationId="{16CC4932-267E-E0D9-1596-11FCC6847A04}"/>
          </ac:spMkLst>
        </pc:spChg>
      </pc:sldChg>
    </pc:docChg>
  </pc:docChgLst>
  <pc:docChgLst>
    <pc:chgData name="Box, Karen (Streaky Bay Area School)" userId="S::karen.box296@schools.sa.edu.au::6d11e19f-9d2f-48ca-8d79-8b09e6e6c3c2" providerId="AD" clId="Web-{7DCA060B-9AEB-4771-865A-353AA7F19DED}"/>
    <pc:docChg chg="addSld modSld">
      <pc:chgData name="Box, Karen (Streaky Bay Area School)" userId="S::karen.box296@schools.sa.edu.au::6d11e19f-9d2f-48ca-8d79-8b09e6e6c3c2" providerId="AD" clId="Web-{7DCA060B-9AEB-4771-865A-353AA7F19DED}" dt="2025-05-22T04:32:02.583" v="97" actId="20577"/>
      <pc:docMkLst>
        <pc:docMk/>
      </pc:docMkLst>
      <pc:sldChg chg="addSp modSp new">
        <pc:chgData name="Box, Karen (Streaky Bay Area School)" userId="S::karen.box296@schools.sa.edu.au::6d11e19f-9d2f-48ca-8d79-8b09e6e6c3c2" providerId="AD" clId="Web-{7DCA060B-9AEB-4771-865A-353AA7F19DED}" dt="2025-05-22T04:32:02.583" v="97" actId="20577"/>
        <pc:sldMkLst>
          <pc:docMk/>
          <pc:sldMk cId="1055545025" sldId="278"/>
        </pc:sldMkLst>
      </pc:sldChg>
    </pc:docChg>
  </pc:docChgLst>
  <pc:docChgLst>
    <pc:chgData name="Mclean, Cam (School SA)" userId="S::campbell.mclean187@schools.sa.edu.au::8556f934-cc5f-48ce-96c0-bfdeb3d0e053" providerId="AD" clId="Web-{4DEC5EF7-6703-C131-BC0F-95CFB6108966}"/>
    <pc:docChg chg="addSld modSld">
      <pc:chgData name="Mclean, Cam (School SA)" userId="S::campbell.mclean187@schools.sa.edu.au::8556f934-cc5f-48ce-96c0-bfdeb3d0e053" providerId="AD" clId="Web-{4DEC5EF7-6703-C131-BC0F-95CFB6108966}" dt="2025-08-12T05:14:13.963" v="530" actId="20577"/>
      <pc:docMkLst>
        <pc:docMk/>
      </pc:docMkLst>
      <pc:sldChg chg="modSp">
        <pc:chgData name="Mclean, Cam (School SA)" userId="S::campbell.mclean187@schools.sa.edu.au::8556f934-cc5f-48ce-96c0-bfdeb3d0e053" providerId="AD" clId="Web-{4DEC5EF7-6703-C131-BC0F-95CFB6108966}" dt="2025-08-12T04:59:37.472" v="55" actId="20577"/>
        <pc:sldMkLst>
          <pc:docMk/>
          <pc:sldMk cId="1697114134" sldId="293"/>
        </pc:sldMkLst>
        <pc:spChg chg="mod">
          <ac:chgData name="Mclean, Cam (School SA)" userId="S::campbell.mclean187@schools.sa.edu.au::8556f934-cc5f-48ce-96c0-bfdeb3d0e053" providerId="AD" clId="Web-{4DEC5EF7-6703-C131-BC0F-95CFB6108966}" dt="2025-08-12T04:59:37.472" v="55" actId="20577"/>
          <ac:spMkLst>
            <pc:docMk/>
            <pc:sldMk cId="1697114134" sldId="293"/>
            <ac:spMk id="3" creationId="{18338A17-EB5A-9BE1-4EE9-CAA2192DBAC1}"/>
          </ac:spMkLst>
        </pc:spChg>
      </pc:sldChg>
      <pc:sldChg chg="modSp">
        <pc:chgData name="Mclean, Cam (School SA)" userId="S::campbell.mclean187@schools.sa.edu.au::8556f934-cc5f-48ce-96c0-bfdeb3d0e053" providerId="AD" clId="Web-{4DEC5EF7-6703-C131-BC0F-95CFB6108966}" dt="2025-08-12T05:01:11.138" v="65" actId="20577"/>
        <pc:sldMkLst>
          <pc:docMk/>
          <pc:sldMk cId="403189938" sldId="298"/>
        </pc:sldMkLst>
        <pc:spChg chg="mod">
          <ac:chgData name="Mclean, Cam (School SA)" userId="S::campbell.mclean187@schools.sa.edu.au::8556f934-cc5f-48ce-96c0-bfdeb3d0e053" providerId="AD" clId="Web-{4DEC5EF7-6703-C131-BC0F-95CFB6108966}" dt="2025-08-12T05:01:11.138" v="65" actId="20577"/>
          <ac:spMkLst>
            <pc:docMk/>
            <pc:sldMk cId="403189938" sldId="298"/>
            <ac:spMk id="3" creationId="{7D3B00EC-FB96-D9F6-218D-072C859EC2D1}"/>
          </ac:spMkLst>
        </pc:spChg>
      </pc:sldChg>
      <pc:sldChg chg="addSp modSp">
        <pc:chgData name="Mclean, Cam (School SA)" userId="S::campbell.mclean187@schools.sa.edu.au::8556f934-cc5f-48ce-96c0-bfdeb3d0e053" providerId="AD" clId="Web-{4DEC5EF7-6703-C131-BC0F-95CFB6108966}" dt="2025-08-12T05:03:46.493" v="197" actId="20577"/>
        <pc:sldMkLst>
          <pc:docMk/>
          <pc:sldMk cId="2513038153" sldId="299"/>
        </pc:sldMkLst>
        <pc:spChg chg="add mod">
          <ac:chgData name="Mclean, Cam (School SA)" userId="S::campbell.mclean187@schools.sa.edu.au::8556f934-cc5f-48ce-96c0-bfdeb3d0e053" providerId="AD" clId="Web-{4DEC5EF7-6703-C131-BC0F-95CFB6108966}" dt="2025-08-12T05:03:46.493" v="197" actId="20577"/>
          <ac:spMkLst>
            <pc:docMk/>
            <pc:sldMk cId="2513038153" sldId="299"/>
            <ac:spMk id="2" creationId="{8155EEFF-6FF2-9205-A68B-E8FE0E78EFAA}"/>
          </ac:spMkLst>
        </pc:spChg>
      </pc:sldChg>
      <pc:sldChg chg="addSp modSp">
        <pc:chgData name="Mclean, Cam (School SA)" userId="S::campbell.mclean187@schools.sa.edu.au::8556f934-cc5f-48ce-96c0-bfdeb3d0e053" providerId="AD" clId="Web-{4DEC5EF7-6703-C131-BC0F-95CFB6108966}" dt="2025-08-12T05:06:54.125" v="286" actId="20577"/>
        <pc:sldMkLst>
          <pc:docMk/>
          <pc:sldMk cId="2044624847" sldId="300"/>
        </pc:sldMkLst>
        <pc:spChg chg="add mod">
          <ac:chgData name="Mclean, Cam (School SA)" userId="S::campbell.mclean187@schools.sa.edu.au::8556f934-cc5f-48ce-96c0-bfdeb3d0e053" providerId="AD" clId="Web-{4DEC5EF7-6703-C131-BC0F-95CFB6108966}" dt="2025-08-12T05:06:54.125" v="286" actId="20577"/>
          <ac:spMkLst>
            <pc:docMk/>
            <pc:sldMk cId="2044624847" sldId="300"/>
            <ac:spMk id="2" creationId="{ED084A9F-CCC1-2C2C-5299-2A0BC2DC0DE1}"/>
          </ac:spMkLst>
        </pc:spChg>
      </pc:sldChg>
      <pc:sldChg chg="addSp modSp">
        <pc:chgData name="Mclean, Cam (School SA)" userId="S::campbell.mclean187@schools.sa.edu.au::8556f934-cc5f-48ce-96c0-bfdeb3d0e053" providerId="AD" clId="Web-{4DEC5EF7-6703-C131-BC0F-95CFB6108966}" dt="2025-08-12T05:07:58.440" v="368" actId="1076"/>
        <pc:sldMkLst>
          <pc:docMk/>
          <pc:sldMk cId="2514817514" sldId="301"/>
        </pc:sldMkLst>
        <pc:spChg chg="add mod">
          <ac:chgData name="Mclean, Cam (School SA)" userId="S::campbell.mclean187@schools.sa.edu.au::8556f934-cc5f-48ce-96c0-bfdeb3d0e053" providerId="AD" clId="Web-{4DEC5EF7-6703-C131-BC0F-95CFB6108966}" dt="2025-08-12T05:07:58.440" v="368" actId="1076"/>
          <ac:spMkLst>
            <pc:docMk/>
            <pc:sldMk cId="2514817514" sldId="301"/>
            <ac:spMk id="2" creationId="{EC9B5599-DA5F-8135-1C4A-AFCD60A8DBCA}"/>
          </ac:spMkLst>
        </pc:spChg>
      </pc:sldChg>
      <pc:sldChg chg="addSp modSp">
        <pc:chgData name="Mclean, Cam (School SA)" userId="S::campbell.mclean187@schools.sa.edu.au::8556f934-cc5f-48ce-96c0-bfdeb3d0e053" providerId="AD" clId="Web-{4DEC5EF7-6703-C131-BC0F-95CFB6108966}" dt="2025-08-12T05:14:13.963" v="530" actId="20577"/>
        <pc:sldMkLst>
          <pc:docMk/>
          <pc:sldMk cId="2817140325" sldId="304"/>
        </pc:sldMkLst>
        <pc:spChg chg="add mod">
          <ac:chgData name="Mclean, Cam (School SA)" userId="S::campbell.mclean187@schools.sa.edu.au::8556f934-cc5f-48ce-96c0-bfdeb3d0e053" providerId="AD" clId="Web-{4DEC5EF7-6703-C131-BC0F-95CFB6108966}" dt="2025-08-12T05:14:13.963" v="530" actId="20577"/>
          <ac:spMkLst>
            <pc:docMk/>
            <pc:sldMk cId="2817140325" sldId="304"/>
            <ac:spMk id="2" creationId="{4D275029-0BAB-AFDF-D0D5-3CAB81604820}"/>
          </ac:spMkLst>
        </pc:spChg>
        <pc:spChg chg="mod">
          <ac:chgData name="Mclean, Cam (School SA)" userId="S::campbell.mclean187@schools.sa.edu.au::8556f934-cc5f-48ce-96c0-bfdeb3d0e053" providerId="AD" clId="Web-{4DEC5EF7-6703-C131-BC0F-95CFB6108966}" dt="2025-08-12T05:08:49.332" v="386" actId="1076"/>
          <ac:spMkLst>
            <pc:docMk/>
            <pc:sldMk cId="2817140325" sldId="304"/>
            <ac:spMk id="3" creationId="{8F4371DD-5ED0-12BF-E5AB-3173540A9FF5}"/>
          </ac:spMkLst>
        </pc:spChg>
      </pc:sldChg>
      <pc:sldChg chg="addSp modSp new">
        <pc:chgData name="Mclean, Cam (School SA)" userId="S::campbell.mclean187@schools.sa.edu.au::8556f934-cc5f-48ce-96c0-bfdeb3d0e053" providerId="AD" clId="Web-{4DEC5EF7-6703-C131-BC0F-95CFB6108966}" dt="2025-08-12T04:58:41.112" v="49" actId="20577"/>
        <pc:sldMkLst>
          <pc:docMk/>
          <pc:sldMk cId="3449838852" sldId="307"/>
        </pc:sldMkLst>
        <pc:spChg chg="add mod">
          <ac:chgData name="Mclean, Cam (School SA)" userId="S::campbell.mclean187@schools.sa.edu.au::8556f934-cc5f-48ce-96c0-bfdeb3d0e053" providerId="AD" clId="Web-{4DEC5EF7-6703-C131-BC0F-95CFB6108966}" dt="2025-08-12T04:58:16.549" v="17" actId="20577"/>
          <ac:spMkLst>
            <pc:docMk/>
            <pc:sldMk cId="3449838852" sldId="307"/>
            <ac:spMk id="2" creationId="{052DF222-AAC8-BE6F-F04F-61A27B481357}"/>
          </ac:spMkLst>
        </pc:spChg>
        <pc:spChg chg="add mod">
          <ac:chgData name="Mclean, Cam (School SA)" userId="S::campbell.mclean187@schools.sa.edu.au::8556f934-cc5f-48ce-96c0-bfdeb3d0e053" providerId="AD" clId="Web-{4DEC5EF7-6703-C131-BC0F-95CFB6108966}" dt="2025-08-12T04:58:41.112" v="49" actId="20577"/>
          <ac:spMkLst>
            <pc:docMk/>
            <pc:sldMk cId="3449838852" sldId="307"/>
            <ac:spMk id="3" creationId="{C6C81FF4-7DE8-D121-7A5B-7D574F21A3E7}"/>
          </ac:spMkLst>
        </pc:spChg>
      </pc:sldChg>
    </pc:docChg>
  </pc:docChgLst>
  <pc:docChgLst>
    <pc:chgData name="Box, Karen (Streaky Bay Area School)" userId="S::karen.box296@schools.sa.edu.au::6d11e19f-9d2f-48ca-8d79-8b09e6e6c3c2" providerId="AD" clId="Web-{17C90726-7871-4F39-9272-D27AEF202299}"/>
    <pc:docChg chg="addSld modSld">
      <pc:chgData name="Box, Karen (Streaky Bay Area School)" userId="S::karen.box296@schools.sa.edu.au::6d11e19f-9d2f-48ca-8d79-8b09e6e6c3c2" providerId="AD" clId="Web-{17C90726-7871-4F39-9272-D27AEF202299}" dt="2025-07-20T07:55:44.486" v="352" actId="20577"/>
      <pc:docMkLst>
        <pc:docMk/>
      </pc:docMkLst>
      <pc:sldChg chg="modSp new">
        <pc:chgData name="Box, Karen (Streaky Bay Area School)" userId="S::karen.box296@schools.sa.edu.au::6d11e19f-9d2f-48ca-8d79-8b09e6e6c3c2" providerId="AD" clId="Web-{17C90726-7871-4F39-9272-D27AEF202299}" dt="2025-07-20T07:43:03.956" v="18" actId="1076"/>
        <pc:sldMkLst>
          <pc:docMk/>
          <pc:sldMk cId="814373868" sldId="291"/>
        </pc:sldMkLst>
        <pc:spChg chg="mod">
          <ac:chgData name="Box, Karen (Streaky Bay Area School)" userId="S::karen.box296@schools.sa.edu.au::6d11e19f-9d2f-48ca-8d79-8b09e6e6c3c2" providerId="AD" clId="Web-{17C90726-7871-4F39-9272-D27AEF202299}" dt="2025-07-20T07:43:03.956" v="18" actId="1076"/>
          <ac:spMkLst>
            <pc:docMk/>
            <pc:sldMk cId="814373868" sldId="291"/>
            <ac:spMk id="2" creationId="{F0F9C45D-507C-D0C5-6B11-169774E6C078}"/>
          </ac:spMkLst>
        </pc:spChg>
      </pc:sldChg>
      <pc:sldChg chg="addSp modSp new">
        <pc:chgData name="Box, Karen (Streaky Bay Area School)" userId="S::karen.box296@schools.sa.edu.au::6d11e19f-9d2f-48ca-8d79-8b09e6e6c3c2" providerId="AD" clId="Web-{17C90726-7871-4F39-9272-D27AEF202299}" dt="2025-07-20T07:45:50.474" v="93" actId="20577"/>
        <pc:sldMkLst>
          <pc:docMk/>
          <pc:sldMk cId="2425655525" sldId="292"/>
        </pc:sldMkLst>
        <pc:spChg chg="add mod">
          <ac:chgData name="Box, Karen (Streaky Bay Area School)" userId="S::karen.box296@schools.sa.edu.au::6d11e19f-9d2f-48ca-8d79-8b09e6e6c3c2" providerId="AD" clId="Web-{17C90726-7871-4F39-9272-D27AEF202299}" dt="2025-07-20T07:45:50.474" v="93" actId="20577"/>
          <ac:spMkLst>
            <pc:docMk/>
            <pc:sldMk cId="2425655525" sldId="292"/>
            <ac:spMk id="2" creationId="{65B3699E-3C88-5483-E05F-2B55D9BF9E49}"/>
          </ac:spMkLst>
        </pc:spChg>
      </pc:sldChg>
      <pc:sldChg chg="addSp modSp new">
        <pc:chgData name="Box, Karen (Streaky Bay Area School)" userId="S::karen.box296@schools.sa.edu.au::6d11e19f-9d2f-48ca-8d79-8b09e6e6c3c2" providerId="AD" clId="Web-{17C90726-7871-4F39-9272-D27AEF202299}" dt="2025-07-20T07:54:57.641" v="327" actId="20577"/>
        <pc:sldMkLst>
          <pc:docMk/>
          <pc:sldMk cId="1697114134" sldId="293"/>
        </pc:sldMkLst>
        <pc:spChg chg="add mod">
          <ac:chgData name="Box, Karen (Streaky Bay Area School)" userId="S::karen.box296@schools.sa.edu.au::6d11e19f-9d2f-48ca-8d79-8b09e6e6c3c2" providerId="AD" clId="Web-{17C90726-7871-4F39-9272-D27AEF202299}" dt="2025-07-20T07:46:23.241" v="111" actId="20577"/>
          <ac:spMkLst>
            <pc:docMk/>
            <pc:sldMk cId="1697114134" sldId="293"/>
            <ac:spMk id="2" creationId="{547320A1-873B-633F-0567-FBC2ED25F258}"/>
          </ac:spMkLst>
        </pc:spChg>
        <pc:spChg chg="add mod">
          <ac:chgData name="Box, Karen (Streaky Bay Area School)" userId="S::karen.box296@schools.sa.edu.au::6d11e19f-9d2f-48ca-8d79-8b09e6e6c3c2" providerId="AD" clId="Web-{17C90726-7871-4F39-9272-D27AEF202299}" dt="2025-07-20T07:54:57.641" v="327" actId="20577"/>
          <ac:spMkLst>
            <pc:docMk/>
            <pc:sldMk cId="1697114134" sldId="293"/>
            <ac:spMk id="3" creationId="{18338A17-EB5A-9BE1-4EE9-CAA2192DBAC1}"/>
          </ac:spMkLst>
        </pc:spChg>
      </pc:sldChg>
      <pc:sldChg chg="addSp modSp new">
        <pc:chgData name="Box, Karen (Streaky Bay Area School)" userId="S::karen.box296@schools.sa.edu.au::6d11e19f-9d2f-48ca-8d79-8b09e6e6c3c2" providerId="AD" clId="Web-{17C90726-7871-4F39-9272-D27AEF202299}" dt="2025-07-20T07:55:44.486" v="352" actId="20577"/>
        <pc:sldMkLst>
          <pc:docMk/>
          <pc:sldMk cId="1382162165" sldId="294"/>
        </pc:sldMkLst>
        <pc:spChg chg="add mod">
          <ac:chgData name="Box, Karen (Streaky Bay Area School)" userId="S::karen.box296@schools.sa.edu.au::6d11e19f-9d2f-48ca-8d79-8b09e6e6c3c2" providerId="AD" clId="Web-{17C90726-7871-4F39-9272-D27AEF202299}" dt="2025-07-20T07:51:59.528" v="242" actId="14100"/>
          <ac:spMkLst>
            <pc:docMk/>
            <pc:sldMk cId="1382162165" sldId="294"/>
            <ac:spMk id="2" creationId="{329585E9-10F4-45E8-9964-1098902FE47D}"/>
          </ac:spMkLst>
        </pc:spChg>
        <pc:spChg chg="add mod">
          <ac:chgData name="Box, Karen (Streaky Bay Area School)" userId="S::karen.box296@schools.sa.edu.au::6d11e19f-9d2f-48ca-8d79-8b09e6e6c3c2" providerId="AD" clId="Web-{17C90726-7871-4F39-9272-D27AEF202299}" dt="2025-07-20T07:55:44.486" v="352" actId="20577"/>
          <ac:spMkLst>
            <pc:docMk/>
            <pc:sldMk cId="1382162165" sldId="294"/>
            <ac:spMk id="3" creationId="{7CDF1B55-784B-2EBC-1D1E-CDCE64F1D36B}"/>
          </ac:spMkLst>
        </pc:spChg>
      </pc:sldChg>
    </pc:docChg>
  </pc:docChgLst>
  <pc:docChgLst>
    <pc:chgData name="Box, Karen (Streaky Bay Area School)" userId="S::karen.box296@schools.sa.edu.au::6d11e19f-9d2f-48ca-8d79-8b09e6e6c3c2" providerId="AD" clId="Web-{6CA8BE59-28D6-4896-94C4-992036A6E671}"/>
    <pc:docChg chg="addSld modSld">
      <pc:chgData name="Box, Karen (Streaky Bay Area School)" userId="S::karen.box296@schools.sa.edu.au::6d11e19f-9d2f-48ca-8d79-8b09e6e6c3c2" providerId="AD" clId="Web-{6CA8BE59-28D6-4896-94C4-992036A6E671}" dt="2025-02-09T10:40:56.862" v="92" actId="20577"/>
      <pc:docMkLst>
        <pc:docMk/>
      </pc:docMkLst>
      <pc:sldChg chg="modSp new">
        <pc:chgData name="Box, Karen (Streaky Bay Area School)" userId="S::karen.box296@schools.sa.edu.au::6d11e19f-9d2f-48ca-8d79-8b09e6e6c3c2" providerId="AD" clId="Web-{6CA8BE59-28D6-4896-94C4-992036A6E671}" dt="2025-02-09T10:40:56.862" v="92" actId="20577"/>
        <pc:sldMkLst>
          <pc:docMk/>
          <pc:sldMk cId="2247773487" sldId="261"/>
        </pc:sldMkLst>
      </pc:sldChg>
      <pc:sldChg chg="modSp new">
        <pc:chgData name="Box, Karen (Streaky Bay Area School)" userId="S::karen.box296@schools.sa.edu.au::6d11e19f-9d2f-48ca-8d79-8b09e6e6c3c2" providerId="AD" clId="Web-{6CA8BE59-28D6-4896-94C4-992036A6E671}" dt="2025-02-09T10:40:28.314" v="80" actId="20577"/>
        <pc:sldMkLst>
          <pc:docMk/>
          <pc:sldMk cId="1538019512" sldId="262"/>
        </pc:sldMkLst>
      </pc:sldChg>
      <pc:sldChg chg="modSp new">
        <pc:chgData name="Box, Karen (Streaky Bay Area School)" userId="S::karen.box296@schools.sa.edu.au::6d11e19f-9d2f-48ca-8d79-8b09e6e6c3c2" providerId="AD" clId="Web-{6CA8BE59-28D6-4896-94C4-992036A6E671}" dt="2025-02-09T10:40:23.673" v="79" actId="20577"/>
        <pc:sldMkLst>
          <pc:docMk/>
          <pc:sldMk cId="269816102" sldId="263"/>
        </pc:sldMkLst>
      </pc:sldChg>
    </pc:docChg>
  </pc:docChgLst>
  <pc:docChgLst>
    <pc:chgData name="Box, Karen (Streaky Bay Area School)" userId="S::karen.box296@schools.sa.edu.au::6d11e19f-9d2f-48ca-8d79-8b09e6e6c3c2" providerId="AD" clId="Web-{22EB85F4-3497-4E7B-A982-C3990D316A1D}"/>
    <pc:docChg chg="modSld">
      <pc:chgData name="Box, Karen (Streaky Bay Area School)" userId="S::karen.box296@schools.sa.edu.au::6d11e19f-9d2f-48ca-8d79-8b09e6e6c3c2" providerId="AD" clId="Web-{22EB85F4-3497-4E7B-A982-C3990D316A1D}" dt="2025-02-09T10:44:40.461" v="41" actId="1076"/>
      <pc:docMkLst>
        <pc:docMk/>
      </pc:docMkLst>
      <pc:sldChg chg="modSp">
        <pc:chgData name="Box, Karen (Streaky Bay Area School)" userId="S::karen.box296@schools.sa.edu.au::6d11e19f-9d2f-48ca-8d79-8b09e6e6c3c2" providerId="AD" clId="Web-{22EB85F4-3497-4E7B-A982-C3990D316A1D}" dt="2025-02-09T10:44:40.461" v="41" actId="1076"/>
        <pc:sldMkLst>
          <pc:docMk/>
          <pc:sldMk cId="520877487" sldId="256"/>
        </pc:sldMkLst>
      </pc:sldChg>
    </pc:docChg>
  </pc:docChgLst>
  <pc:docChgLst>
    <pc:chgData name="Mclean, Cam (School SA)" userId="S::campbell.mclean187@schools.sa.edu.au::8556f934-cc5f-48ce-96c0-bfdeb3d0e053" providerId="AD" clId="Web-{C0E5675A-DFF3-9046-A56F-D1F20CD6BA35}"/>
    <pc:docChg chg="addSld modSld">
      <pc:chgData name="Mclean, Cam (School SA)" userId="S::campbell.mclean187@schools.sa.edu.au::8556f934-cc5f-48ce-96c0-bfdeb3d0e053" providerId="AD" clId="Web-{C0E5675A-DFF3-9046-A56F-D1F20CD6BA35}" dt="2025-05-02T04:47:00.146" v="35"/>
      <pc:docMkLst>
        <pc:docMk/>
      </pc:docMkLst>
      <pc:sldChg chg="addSp modSp new">
        <pc:chgData name="Mclean, Cam (School SA)" userId="S::campbell.mclean187@schools.sa.edu.au::8556f934-cc5f-48ce-96c0-bfdeb3d0e053" providerId="AD" clId="Web-{C0E5675A-DFF3-9046-A56F-D1F20CD6BA35}" dt="2025-05-02T03:11:08.728" v="1"/>
        <pc:sldMkLst>
          <pc:docMk/>
          <pc:sldMk cId="2765150945" sldId="270"/>
        </pc:sldMkLst>
      </pc:sldChg>
      <pc:sldChg chg="addSp modSp new">
        <pc:chgData name="Mclean, Cam (School SA)" userId="S::campbell.mclean187@schools.sa.edu.au::8556f934-cc5f-48ce-96c0-bfdeb3d0e053" providerId="AD" clId="Web-{C0E5675A-DFF3-9046-A56F-D1F20CD6BA35}" dt="2025-05-02T03:16:33.257" v="27" actId="20577"/>
        <pc:sldMkLst>
          <pc:docMk/>
          <pc:sldMk cId="2933332897" sldId="271"/>
        </pc:sldMkLst>
      </pc:sldChg>
      <pc:sldChg chg="addSp modSp new">
        <pc:chgData name="Mclean, Cam (School SA)" userId="S::campbell.mclean187@schools.sa.edu.au::8556f934-cc5f-48ce-96c0-bfdeb3d0e053" providerId="AD" clId="Web-{C0E5675A-DFF3-9046-A56F-D1F20CD6BA35}" dt="2025-05-02T04:47:00.146" v="35"/>
        <pc:sldMkLst>
          <pc:docMk/>
          <pc:sldMk cId="3564476073" sldId="272"/>
        </pc:sldMkLst>
      </pc:sldChg>
    </pc:docChg>
  </pc:docChgLst>
  <pc:docChgLst>
    <pc:chgData name="Box, Karen (Streaky Bay Area School)" userId="S::karen.box296@schools.sa.edu.au::6d11e19f-9d2f-48ca-8d79-8b09e6e6c3c2" providerId="AD" clId="Web-{47DC24B5-8B5B-4B06-AE38-E05784493829}"/>
    <pc:docChg chg="modSld">
      <pc:chgData name="Box, Karen (Streaky Bay Area School)" userId="S::karen.box296@schools.sa.edu.au::6d11e19f-9d2f-48ca-8d79-8b09e6e6c3c2" providerId="AD" clId="Web-{47DC24B5-8B5B-4B06-AE38-E05784493829}" dt="2025-05-01T00:25:49.934" v="501"/>
      <pc:docMkLst>
        <pc:docMk/>
      </pc:docMkLst>
      <pc:sldChg chg="modSp">
        <pc:chgData name="Box, Karen (Streaky Bay Area School)" userId="S::karen.box296@schools.sa.edu.au::6d11e19f-9d2f-48ca-8d79-8b09e6e6c3c2" providerId="AD" clId="Web-{47DC24B5-8B5B-4B06-AE38-E05784493829}" dt="2025-05-01T00:12:48.472" v="1"/>
        <pc:sldMkLst>
          <pc:docMk/>
          <pc:sldMk cId="431179038" sldId="267"/>
        </pc:sldMkLst>
      </pc:sldChg>
      <pc:sldChg chg="modSp">
        <pc:chgData name="Box, Karen (Streaky Bay Area School)" userId="S::karen.box296@schools.sa.edu.au::6d11e19f-9d2f-48ca-8d79-8b09e6e6c3c2" providerId="AD" clId="Web-{47DC24B5-8B5B-4B06-AE38-E05784493829}" dt="2025-05-01T00:25:49.934" v="501"/>
        <pc:sldMkLst>
          <pc:docMk/>
          <pc:sldMk cId="251159477" sldId="268"/>
        </pc:sldMkLst>
      </pc:sldChg>
    </pc:docChg>
  </pc:docChgLst>
  <pc:docChgLst>
    <pc:chgData name="Mclean, Cam (School SA)" userId="S::campbell.mclean187@schools.sa.edu.au::8556f934-cc5f-48ce-96c0-bfdeb3d0e053" providerId="AD" clId="Web-{57B9860B-91D6-E4AF-1DAF-126633526B83}"/>
    <pc:docChg chg="modSld">
      <pc:chgData name="Mclean, Cam (School SA)" userId="S::campbell.mclean187@schools.sa.edu.au::8556f934-cc5f-48ce-96c0-bfdeb3d0e053" providerId="AD" clId="Web-{57B9860B-91D6-E4AF-1DAF-126633526B83}" dt="2025-05-23T03:55:08.491" v="4" actId="20577"/>
      <pc:docMkLst>
        <pc:docMk/>
      </pc:docMkLst>
      <pc:sldChg chg="modSp">
        <pc:chgData name="Mclean, Cam (School SA)" userId="S::campbell.mclean187@schools.sa.edu.au::8556f934-cc5f-48ce-96c0-bfdeb3d0e053" providerId="AD" clId="Web-{57B9860B-91D6-E4AF-1DAF-126633526B83}" dt="2025-05-23T03:55:08.491" v="4" actId="20577"/>
        <pc:sldMkLst>
          <pc:docMk/>
          <pc:sldMk cId="1055545025" sldId="278"/>
        </pc:sldMkLst>
      </pc:sldChg>
    </pc:docChg>
  </pc:docChgLst>
  <pc:docChgLst>
    <pc:chgData name="Mclean, Cam (School SA)" userId="S::campbell.mclean187@schools.sa.edu.au::8556f934-cc5f-48ce-96c0-bfdeb3d0e053" providerId="AD" clId="Web-{89A6DCDD-80B7-C58F-77EE-5514931AA595}"/>
    <pc:docChg chg="modSld">
      <pc:chgData name="Mclean, Cam (School SA)" userId="S::campbell.mclean187@schools.sa.edu.au::8556f934-cc5f-48ce-96c0-bfdeb3d0e053" providerId="AD" clId="Web-{89A6DCDD-80B7-C58F-77EE-5514931AA595}" dt="2025-05-23T03:59:50.671" v="38" actId="20577"/>
      <pc:docMkLst>
        <pc:docMk/>
      </pc:docMkLst>
      <pc:sldChg chg="modSp">
        <pc:chgData name="Mclean, Cam (School SA)" userId="S::campbell.mclean187@schools.sa.edu.au::8556f934-cc5f-48ce-96c0-bfdeb3d0e053" providerId="AD" clId="Web-{89A6DCDD-80B7-C58F-77EE-5514931AA595}" dt="2025-05-23T03:59:50.671" v="38" actId="20577"/>
        <pc:sldMkLst>
          <pc:docMk/>
          <pc:sldMk cId="1055545025" sldId="278"/>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E87D0-767F-4732-063B-874E2B42FF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84A62C39-04B6-F865-815C-D3D24704C2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80F4C34C-C5D3-02CE-4857-4A4E008093A8}"/>
              </a:ext>
            </a:extLst>
          </p:cNvPr>
          <p:cNvSpPr>
            <a:spLocks noGrp="1"/>
          </p:cNvSpPr>
          <p:nvPr>
            <p:ph type="dt" sz="half" idx="10"/>
          </p:nvPr>
        </p:nvSpPr>
        <p:spPr/>
        <p:txBody>
          <a:bodyPr/>
          <a:lstStyle/>
          <a:p>
            <a:fld id="{D82F2AD7-C5D3-4F21-AA1D-118387A323F6}" type="datetimeFigureOut">
              <a:rPr lang="en-AU" smtClean="0"/>
              <a:t>2/07/2026</a:t>
            </a:fld>
            <a:endParaRPr lang="en-AU"/>
          </a:p>
        </p:txBody>
      </p:sp>
      <p:sp>
        <p:nvSpPr>
          <p:cNvPr id="5" name="Footer Placeholder 4">
            <a:extLst>
              <a:ext uri="{FF2B5EF4-FFF2-40B4-BE49-F238E27FC236}">
                <a16:creationId xmlns:a16="http://schemas.microsoft.com/office/drawing/2014/main" id="{FD812A53-E380-E453-8EAA-009C521BC3D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F2D72F1-5CFB-4B08-F5B4-5E48B2BD5001}"/>
              </a:ext>
            </a:extLst>
          </p:cNvPr>
          <p:cNvSpPr>
            <a:spLocks noGrp="1"/>
          </p:cNvSpPr>
          <p:nvPr>
            <p:ph type="sldNum" sz="quarter" idx="12"/>
          </p:nvPr>
        </p:nvSpPr>
        <p:spPr/>
        <p:txBody>
          <a:bodyPr/>
          <a:lstStyle/>
          <a:p>
            <a:fld id="{7AFDD8AD-9CA7-4AB8-B4F5-1036728FFE1C}" type="slidenum">
              <a:rPr lang="en-AU" smtClean="0"/>
              <a:t>‹#›</a:t>
            </a:fld>
            <a:endParaRPr lang="en-AU"/>
          </a:p>
        </p:txBody>
      </p:sp>
    </p:spTree>
    <p:extLst>
      <p:ext uri="{BB962C8B-B14F-4D97-AF65-F5344CB8AC3E}">
        <p14:creationId xmlns:p14="http://schemas.microsoft.com/office/powerpoint/2010/main" val="3920415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5347C-BC5B-D09F-363E-81825ABBED5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8949F7E-D6F9-EB1C-7F0C-129B8D630D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762B469-9EE4-4678-AEC7-D5D3746FFDDC}"/>
              </a:ext>
            </a:extLst>
          </p:cNvPr>
          <p:cNvSpPr>
            <a:spLocks noGrp="1"/>
          </p:cNvSpPr>
          <p:nvPr>
            <p:ph type="dt" sz="half" idx="10"/>
          </p:nvPr>
        </p:nvSpPr>
        <p:spPr/>
        <p:txBody>
          <a:bodyPr/>
          <a:lstStyle/>
          <a:p>
            <a:fld id="{D82F2AD7-C5D3-4F21-AA1D-118387A323F6}" type="datetimeFigureOut">
              <a:rPr lang="en-AU" smtClean="0"/>
              <a:t>2/07/2026</a:t>
            </a:fld>
            <a:endParaRPr lang="en-AU"/>
          </a:p>
        </p:txBody>
      </p:sp>
      <p:sp>
        <p:nvSpPr>
          <p:cNvPr id="5" name="Footer Placeholder 4">
            <a:extLst>
              <a:ext uri="{FF2B5EF4-FFF2-40B4-BE49-F238E27FC236}">
                <a16:creationId xmlns:a16="http://schemas.microsoft.com/office/drawing/2014/main" id="{DF4530EA-E803-7EE5-1042-2E4D6A9EE22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48DDDAD-3996-31BF-F23E-33159C572CCD}"/>
              </a:ext>
            </a:extLst>
          </p:cNvPr>
          <p:cNvSpPr>
            <a:spLocks noGrp="1"/>
          </p:cNvSpPr>
          <p:nvPr>
            <p:ph type="sldNum" sz="quarter" idx="12"/>
          </p:nvPr>
        </p:nvSpPr>
        <p:spPr/>
        <p:txBody>
          <a:bodyPr/>
          <a:lstStyle/>
          <a:p>
            <a:fld id="{7AFDD8AD-9CA7-4AB8-B4F5-1036728FFE1C}" type="slidenum">
              <a:rPr lang="en-AU" smtClean="0"/>
              <a:t>‹#›</a:t>
            </a:fld>
            <a:endParaRPr lang="en-AU"/>
          </a:p>
        </p:txBody>
      </p:sp>
    </p:spTree>
    <p:extLst>
      <p:ext uri="{BB962C8B-B14F-4D97-AF65-F5344CB8AC3E}">
        <p14:creationId xmlns:p14="http://schemas.microsoft.com/office/powerpoint/2010/main" val="771852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953B31-52BE-75E0-1B96-8A255D1C3C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B3130BA4-9260-B0DA-99F2-0BF88204EF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B803797-518F-F75D-BD36-4175BA5FA289}"/>
              </a:ext>
            </a:extLst>
          </p:cNvPr>
          <p:cNvSpPr>
            <a:spLocks noGrp="1"/>
          </p:cNvSpPr>
          <p:nvPr>
            <p:ph type="dt" sz="half" idx="10"/>
          </p:nvPr>
        </p:nvSpPr>
        <p:spPr/>
        <p:txBody>
          <a:bodyPr/>
          <a:lstStyle/>
          <a:p>
            <a:fld id="{D82F2AD7-C5D3-4F21-AA1D-118387A323F6}" type="datetimeFigureOut">
              <a:rPr lang="en-AU" smtClean="0"/>
              <a:t>2/07/2026</a:t>
            </a:fld>
            <a:endParaRPr lang="en-AU"/>
          </a:p>
        </p:txBody>
      </p:sp>
      <p:sp>
        <p:nvSpPr>
          <p:cNvPr id="5" name="Footer Placeholder 4">
            <a:extLst>
              <a:ext uri="{FF2B5EF4-FFF2-40B4-BE49-F238E27FC236}">
                <a16:creationId xmlns:a16="http://schemas.microsoft.com/office/drawing/2014/main" id="{C4A78507-756B-C7B1-0735-B8A0769EA82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F447ADE-939F-CAAA-C07E-D8A5CF21E172}"/>
              </a:ext>
            </a:extLst>
          </p:cNvPr>
          <p:cNvSpPr>
            <a:spLocks noGrp="1"/>
          </p:cNvSpPr>
          <p:nvPr>
            <p:ph type="sldNum" sz="quarter" idx="12"/>
          </p:nvPr>
        </p:nvSpPr>
        <p:spPr/>
        <p:txBody>
          <a:bodyPr/>
          <a:lstStyle/>
          <a:p>
            <a:fld id="{7AFDD8AD-9CA7-4AB8-B4F5-1036728FFE1C}" type="slidenum">
              <a:rPr lang="en-AU" smtClean="0"/>
              <a:t>‹#›</a:t>
            </a:fld>
            <a:endParaRPr lang="en-AU"/>
          </a:p>
        </p:txBody>
      </p:sp>
    </p:spTree>
    <p:extLst>
      <p:ext uri="{BB962C8B-B14F-4D97-AF65-F5344CB8AC3E}">
        <p14:creationId xmlns:p14="http://schemas.microsoft.com/office/powerpoint/2010/main" val="50479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F2A8C-CADF-BBC9-FE77-F5E423127438}"/>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04C9664-B02A-AF5C-098A-D82099444D7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091EBA6-8714-1306-352C-95D40BA0600A}"/>
              </a:ext>
            </a:extLst>
          </p:cNvPr>
          <p:cNvSpPr>
            <a:spLocks noGrp="1"/>
          </p:cNvSpPr>
          <p:nvPr>
            <p:ph type="dt" sz="half" idx="10"/>
          </p:nvPr>
        </p:nvSpPr>
        <p:spPr/>
        <p:txBody>
          <a:bodyPr/>
          <a:lstStyle/>
          <a:p>
            <a:fld id="{D82F2AD7-C5D3-4F21-AA1D-118387A323F6}" type="datetimeFigureOut">
              <a:rPr lang="en-AU" smtClean="0"/>
              <a:t>2/07/2026</a:t>
            </a:fld>
            <a:endParaRPr lang="en-AU"/>
          </a:p>
        </p:txBody>
      </p:sp>
      <p:sp>
        <p:nvSpPr>
          <p:cNvPr id="5" name="Footer Placeholder 4">
            <a:extLst>
              <a:ext uri="{FF2B5EF4-FFF2-40B4-BE49-F238E27FC236}">
                <a16:creationId xmlns:a16="http://schemas.microsoft.com/office/drawing/2014/main" id="{E5F26947-8E6B-52A9-6A9E-6E45C9E1F42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91F1CB0-6B01-B675-FFB6-3347820CEEEE}"/>
              </a:ext>
            </a:extLst>
          </p:cNvPr>
          <p:cNvSpPr>
            <a:spLocks noGrp="1"/>
          </p:cNvSpPr>
          <p:nvPr>
            <p:ph type="sldNum" sz="quarter" idx="12"/>
          </p:nvPr>
        </p:nvSpPr>
        <p:spPr/>
        <p:txBody>
          <a:bodyPr/>
          <a:lstStyle/>
          <a:p>
            <a:fld id="{7AFDD8AD-9CA7-4AB8-B4F5-1036728FFE1C}" type="slidenum">
              <a:rPr lang="en-AU" smtClean="0"/>
              <a:t>‹#›</a:t>
            </a:fld>
            <a:endParaRPr lang="en-AU"/>
          </a:p>
        </p:txBody>
      </p:sp>
    </p:spTree>
    <p:extLst>
      <p:ext uri="{BB962C8B-B14F-4D97-AF65-F5344CB8AC3E}">
        <p14:creationId xmlns:p14="http://schemas.microsoft.com/office/powerpoint/2010/main" val="3877262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8E9F5-9532-D161-8DC7-FC7F1B0E06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1CC6210-7C5C-9B58-87A2-D66E135C399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19A7C5-BAF7-77EE-440D-9B5572A59B1A}"/>
              </a:ext>
            </a:extLst>
          </p:cNvPr>
          <p:cNvSpPr>
            <a:spLocks noGrp="1"/>
          </p:cNvSpPr>
          <p:nvPr>
            <p:ph type="dt" sz="half" idx="10"/>
          </p:nvPr>
        </p:nvSpPr>
        <p:spPr/>
        <p:txBody>
          <a:bodyPr/>
          <a:lstStyle/>
          <a:p>
            <a:fld id="{D82F2AD7-C5D3-4F21-AA1D-118387A323F6}" type="datetimeFigureOut">
              <a:rPr lang="en-AU" smtClean="0"/>
              <a:t>2/07/2026</a:t>
            </a:fld>
            <a:endParaRPr lang="en-AU"/>
          </a:p>
        </p:txBody>
      </p:sp>
      <p:sp>
        <p:nvSpPr>
          <p:cNvPr id="5" name="Footer Placeholder 4">
            <a:extLst>
              <a:ext uri="{FF2B5EF4-FFF2-40B4-BE49-F238E27FC236}">
                <a16:creationId xmlns:a16="http://schemas.microsoft.com/office/drawing/2014/main" id="{3A412EFF-62BB-E6F7-A929-AEAD72FA4BC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6B7434D-B1A0-EA0D-DDCA-6EA4194A5B31}"/>
              </a:ext>
            </a:extLst>
          </p:cNvPr>
          <p:cNvSpPr>
            <a:spLocks noGrp="1"/>
          </p:cNvSpPr>
          <p:nvPr>
            <p:ph type="sldNum" sz="quarter" idx="12"/>
          </p:nvPr>
        </p:nvSpPr>
        <p:spPr/>
        <p:txBody>
          <a:bodyPr/>
          <a:lstStyle/>
          <a:p>
            <a:fld id="{7AFDD8AD-9CA7-4AB8-B4F5-1036728FFE1C}" type="slidenum">
              <a:rPr lang="en-AU" smtClean="0"/>
              <a:t>‹#›</a:t>
            </a:fld>
            <a:endParaRPr lang="en-AU"/>
          </a:p>
        </p:txBody>
      </p:sp>
    </p:spTree>
    <p:extLst>
      <p:ext uri="{BB962C8B-B14F-4D97-AF65-F5344CB8AC3E}">
        <p14:creationId xmlns:p14="http://schemas.microsoft.com/office/powerpoint/2010/main" val="3610220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66DCA-A1EB-044A-1E7D-33AF6ED19D6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15346AE-0EC6-C0B9-4863-B63B206687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6872B3F2-1C49-3824-052D-E36503634B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5D97737B-032D-ED2F-4C76-DB357CAE7D84}"/>
              </a:ext>
            </a:extLst>
          </p:cNvPr>
          <p:cNvSpPr>
            <a:spLocks noGrp="1"/>
          </p:cNvSpPr>
          <p:nvPr>
            <p:ph type="dt" sz="half" idx="10"/>
          </p:nvPr>
        </p:nvSpPr>
        <p:spPr/>
        <p:txBody>
          <a:bodyPr/>
          <a:lstStyle/>
          <a:p>
            <a:fld id="{D82F2AD7-C5D3-4F21-AA1D-118387A323F6}" type="datetimeFigureOut">
              <a:rPr lang="en-AU" smtClean="0"/>
              <a:t>2/07/2026</a:t>
            </a:fld>
            <a:endParaRPr lang="en-AU"/>
          </a:p>
        </p:txBody>
      </p:sp>
      <p:sp>
        <p:nvSpPr>
          <p:cNvPr id="6" name="Footer Placeholder 5">
            <a:extLst>
              <a:ext uri="{FF2B5EF4-FFF2-40B4-BE49-F238E27FC236}">
                <a16:creationId xmlns:a16="http://schemas.microsoft.com/office/drawing/2014/main" id="{B1F7B344-5A81-8D25-14F9-67ADC2E04CA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47E0418C-6852-C42A-49A3-32F8F5C510EE}"/>
              </a:ext>
            </a:extLst>
          </p:cNvPr>
          <p:cNvSpPr>
            <a:spLocks noGrp="1"/>
          </p:cNvSpPr>
          <p:nvPr>
            <p:ph type="sldNum" sz="quarter" idx="12"/>
          </p:nvPr>
        </p:nvSpPr>
        <p:spPr/>
        <p:txBody>
          <a:bodyPr/>
          <a:lstStyle/>
          <a:p>
            <a:fld id="{7AFDD8AD-9CA7-4AB8-B4F5-1036728FFE1C}" type="slidenum">
              <a:rPr lang="en-AU" smtClean="0"/>
              <a:t>‹#›</a:t>
            </a:fld>
            <a:endParaRPr lang="en-AU"/>
          </a:p>
        </p:txBody>
      </p:sp>
    </p:spTree>
    <p:extLst>
      <p:ext uri="{BB962C8B-B14F-4D97-AF65-F5344CB8AC3E}">
        <p14:creationId xmlns:p14="http://schemas.microsoft.com/office/powerpoint/2010/main" val="244597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75D59-0278-75DE-D31F-CBCC0779F451}"/>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2AA8FC6-C1CB-8F10-BF17-D59E13A5A0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2A01DB-D496-299D-BF47-59F0F89DDF6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AEB98AFC-59A9-FB31-FC16-39AE159E29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FB7033-35A5-5BBB-B876-1CD83EBA9F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CA1EA0D0-D8DA-D2DF-98E9-2FE928544FD1}"/>
              </a:ext>
            </a:extLst>
          </p:cNvPr>
          <p:cNvSpPr>
            <a:spLocks noGrp="1"/>
          </p:cNvSpPr>
          <p:nvPr>
            <p:ph type="dt" sz="half" idx="10"/>
          </p:nvPr>
        </p:nvSpPr>
        <p:spPr/>
        <p:txBody>
          <a:bodyPr/>
          <a:lstStyle/>
          <a:p>
            <a:fld id="{D82F2AD7-C5D3-4F21-AA1D-118387A323F6}" type="datetimeFigureOut">
              <a:rPr lang="en-AU" smtClean="0"/>
              <a:t>2/07/2026</a:t>
            </a:fld>
            <a:endParaRPr lang="en-AU"/>
          </a:p>
        </p:txBody>
      </p:sp>
      <p:sp>
        <p:nvSpPr>
          <p:cNvPr id="8" name="Footer Placeholder 7">
            <a:extLst>
              <a:ext uri="{FF2B5EF4-FFF2-40B4-BE49-F238E27FC236}">
                <a16:creationId xmlns:a16="http://schemas.microsoft.com/office/drawing/2014/main" id="{7FA69158-979A-01F9-96E3-9DCEEAA90DC1}"/>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E523FF19-5B3A-0595-B22C-47E426294E0E}"/>
              </a:ext>
            </a:extLst>
          </p:cNvPr>
          <p:cNvSpPr>
            <a:spLocks noGrp="1"/>
          </p:cNvSpPr>
          <p:nvPr>
            <p:ph type="sldNum" sz="quarter" idx="12"/>
          </p:nvPr>
        </p:nvSpPr>
        <p:spPr/>
        <p:txBody>
          <a:bodyPr/>
          <a:lstStyle/>
          <a:p>
            <a:fld id="{7AFDD8AD-9CA7-4AB8-B4F5-1036728FFE1C}" type="slidenum">
              <a:rPr lang="en-AU" smtClean="0"/>
              <a:t>‹#›</a:t>
            </a:fld>
            <a:endParaRPr lang="en-AU"/>
          </a:p>
        </p:txBody>
      </p:sp>
    </p:spTree>
    <p:extLst>
      <p:ext uri="{BB962C8B-B14F-4D97-AF65-F5344CB8AC3E}">
        <p14:creationId xmlns:p14="http://schemas.microsoft.com/office/powerpoint/2010/main" val="2370627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BFDF9-253E-712E-BF65-89FDB2CA4C36}"/>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BD2ED62-5CEE-5E72-87E3-0732F2C0E229}"/>
              </a:ext>
            </a:extLst>
          </p:cNvPr>
          <p:cNvSpPr>
            <a:spLocks noGrp="1"/>
          </p:cNvSpPr>
          <p:nvPr>
            <p:ph type="dt" sz="half" idx="10"/>
          </p:nvPr>
        </p:nvSpPr>
        <p:spPr/>
        <p:txBody>
          <a:bodyPr/>
          <a:lstStyle/>
          <a:p>
            <a:fld id="{D82F2AD7-C5D3-4F21-AA1D-118387A323F6}" type="datetimeFigureOut">
              <a:rPr lang="en-AU" smtClean="0"/>
              <a:t>2/07/2026</a:t>
            </a:fld>
            <a:endParaRPr lang="en-AU"/>
          </a:p>
        </p:txBody>
      </p:sp>
      <p:sp>
        <p:nvSpPr>
          <p:cNvPr id="4" name="Footer Placeholder 3">
            <a:extLst>
              <a:ext uri="{FF2B5EF4-FFF2-40B4-BE49-F238E27FC236}">
                <a16:creationId xmlns:a16="http://schemas.microsoft.com/office/drawing/2014/main" id="{415E8E1A-4450-2110-A674-C07864583C4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7A006A2D-2BE1-8A56-EF3E-3D3D80332601}"/>
              </a:ext>
            </a:extLst>
          </p:cNvPr>
          <p:cNvSpPr>
            <a:spLocks noGrp="1"/>
          </p:cNvSpPr>
          <p:nvPr>
            <p:ph type="sldNum" sz="quarter" idx="12"/>
          </p:nvPr>
        </p:nvSpPr>
        <p:spPr/>
        <p:txBody>
          <a:bodyPr/>
          <a:lstStyle/>
          <a:p>
            <a:fld id="{7AFDD8AD-9CA7-4AB8-B4F5-1036728FFE1C}" type="slidenum">
              <a:rPr lang="en-AU" smtClean="0"/>
              <a:t>‹#›</a:t>
            </a:fld>
            <a:endParaRPr lang="en-AU"/>
          </a:p>
        </p:txBody>
      </p:sp>
    </p:spTree>
    <p:extLst>
      <p:ext uri="{BB962C8B-B14F-4D97-AF65-F5344CB8AC3E}">
        <p14:creationId xmlns:p14="http://schemas.microsoft.com/office/powerpoint/2010/main" val="3287137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BE7145-64A2-E843-9856-3CD608A14C2F}"/>
              </a:ext>
            </a:extLst>
          </p:cNvPr>
          <p:cNvSpPr>
            <a:spLocks noGrp="1"/>
          </p:cNvSpPr>
          <p:nvPr>
            <p:ph type="dt" sz="half" idx="10"/>
          </p:nvPr>
        </p:nvSpPr>
        <p:spPr/>
        <p:txBody>
          <a:bodyPr/>
          <a:lstStyle/>
          <a:p>
            <a:fld id="{D82F2AD7-C5D3-4F21-AA1D-118387A323F6}" type="datetimeFigureOut">
              <a:rPr lang="en-AU" smtClean="0"/>
              <a:t>2/07/2026</a:t>
            </a:fld>
            <a:endParaRPr lang="en-AU"/>
          </a:p>
        </p:txBody>
      </p:sp>
      <p:sp>
        <p:nvSpPr>
          <p:cNvPr id="3" name="Footer Placeholder 2">
            <a:extLst>
              <a:ext uri="{FF2B5EF4-FFF2-40B4-BE49-F238E27FC236}">
                <a16:creationId xmlns:a16="http://schemas.microsoft.com/office/drawing/2014/main" id="{EC0B0A43-0FD5-EA17-FC87-0FC0443D7F7D}"/>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1645FAB3-0B69-324F-34DD-6DEA56F20B01}"/>
              </a:ext>
            </a:extLst>
          </p:cNvPr>
          <p:cNvSpPr>
            <a:spLocks noGrp="1"/>
          </p:cNvSpPr>
          <p:nvPr>
            <p:ph type="sldNum" sz="quarter" idx="12"/>
          </p:nvPr>
        </p:nvSpPr>
        <p:spPr/>
        <p:txBody>
          <a:bodyPr/>
          <a:lstStyle/>
          <a:p>
            <a:fld id="{7AFDD8AD-9CA7-4AB8-B4F5-1036728FFE1C}" type="slidenum">
              <a:rPr lang="en-AU" smtClean="0"/>
              <a:t>‹#›</a:t>
            </a:fld>
            <a:endParaRPr lang="en-AU"/>
          </a:p>
        </p:txBody>
      </p:sp>
    </p:spTree>
    <p:extLst>
      <p:ext uri="{BB962C8B-B14F-4D97-AF65-F5344CB8AC3E}">
        <p14:creationId xmlns:p14="http://schemas.microsoft.com/office/powerpoint/2010/main" val="1781909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66AB4-E60A-E9AA-308E-DA489AE8E2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13A21F4-37C6-33C9-A9F5-402B1E0B99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90B1935A-3EFB-8270-6328-BCEBFD5F4B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A3FFCC-086F-3D21-A2C6-6FA3447E300B}"/>
              </a:ext>
            </a:extLst>
          </p:cNvPr>
          <p:cNvSpPr>
            <a:spLocks noGrp="1"/>
          </p:cNvSpPr>
          <p:nvPr>
            <p:ph type="dt" sz="half" idx="10"/>
          </p:nvPr>
        </p:nvSpPr>
        <p:spPr/>
        <p:txBody>
          <a:bodyPr/>
          <a:lstStyle/>
          <a:p>
            <a:fld id="{D82F2AD7-C5D3-4F21-AA1D-118387A323F6}" type="datetimeFigureOut">
              <a:rPr lang="en-AU" smtClean="0"/>
              <a:t>2/07/2026</a:t>
            </a:fld>
            <a:endParaRPr lang="en-AU"/>
          </a:p>
        </p:txBody>
      </p:sp>
      <p:sp>
        <p:nvSpPr>
          <p:cNvPr id="6" name="Footer Placeholder 5">
            <a:extLst>
              <a:ext uri="{FF2B5EF4-FFF2-40B4-BE49-F238E27FC236}">
                <a16:creationId xmlns:a16="http://schemas.microsoft.com/office/drawing/2014/main" id="{3BF8C81C-B2A4-D9C9-3311-9925A62AA2C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AC5252C-ED04-E90A-24EC-2B275FF6EB2E}"/>
              </a:ext>
            </a:extLst>
          </p:cNvPr>
          <p:cNvSpPr>
            <a:spLocks noGrp="1"/>
          </p:cNvSpPr>
          <p:nvPr>
            <p:ph type="sldNum" sz="quarter" idx="12"/>
          </p:nvPr>
        </p:nvSpPr>
        <p:spPr/>
        <p:txBody>
          <a:bodyPr/>
          <a:lstStyle/>
          <a:p>
            <a:fld id="{7AFDD8AD-9CA7-4AB8-B4F5-1036728FFE1C}" type="slidenum">
              <a:rPr lang="en-AU" smtClean="0"/>
              <a:t>‹#›</a:t>
            </a:fld>
            <a:endParaRPr lang="en-AU"/>
          </a:p>
        </p:txBody>
      </p:sp>
    </p:spTree>
    <p:extLst>
      <p:ext uri="{BB962C8B-B14F-4D97-AF65-F5344CB8AC3E}">
        <p14:creationId xmlns:p14="http://schemas.microsoft.com/office/powerpoint/2010/main" val="3657427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C8CF7-749A-68D4-0191-AF0FDA5F5B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FF76DA5-ACCA-1295-AC86-22784045B1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36FAE619-17EF-F3E9-918C-9452D8D84E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81FD6A-0821-D035-3DE0-4FFADF1D0FF7}"/>
              </a:ext>
            </a:extLst>
          </p:cNvPr>
          <p:cNvSpPr>
            <a:spLocks noGrp="1"/>
          </p:cNvSpPr>
          <p:nvPr>
            <p:ph type="dt" sz="half" idx="10"/>
          </p:nvPr>
        </p:nvSpPr>
        <p:spPr/>
        <p:txBody>
          <a:bodyPr/>
          <a:lstStyle/>
          <a:p>
            <a:fld id="{D82F2AD7-C5D3-4F21-AA1D-118387A323F6}" type="datetimeFigureOut">
              <a:rPr lang="en-AU" smtClean="0"/>
              <a:t>2/07/2026</a:t>
            </a:fld>
            <a:endParaRPr lang="en-AU"/>
          </a:p>
        </p:txBody>
      </p:sp>
      <p:sp>
        <p:nvSpPr>
          <p:cNvPr id="6" name="Footer Placeholder 5">
            <a:extLst>
              <a:ext uri="{FF2B5EF4-FFF2-40B4-BE49-F238E27FC236}">
                <a16:creationId xmlns:a16="http://schemas.microsoft.com/office/drawing/2014/main" id="{1E7B266C-0040-F301-A6EB-93FD32D0311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C9B37B9-4993-EAF1-3443-7C615E087557}"/>
              </a:ext>
            </a:extLst>
          </p:cNvPr>
          <p:cNvSpPr>
            <a:spLocks noGrp="1"/>
          </p:cNvSpPr>
          <p:nvPr>
            <p:ph type="sldNum" sz="quarter" idx="12"/>
          </p:nvPr>
        </p:nvSpPr>
        <p:spPr/>
        <p:txBody>
          <a:bodyPr/>
          <a:lstStyle/>
          <a:p>
            <a:fld id="{7AFDD8AD-9CA7-4AB8-B4F5-1036728FFE1C}" type="slidenum">
              <a:rPr lang="en-AU" smtClean="0"/>
              <a:t>‹#›</a:t>
            </a:fld>
            <a:endParaRPr lang="en-AU"/>
          </a:p>
        </p:txBody>
      </p:sp>
    </p:spTree>
    <p:extLst>
      <p:ext uri="{BB962C8B-B14F-4D97-AF65-F5344CB8AC3E}">
        <p14:creationId xmlns:p14="http://schemas.microsoft.com/office/powerpoint/2010/main" val="1499081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272462-539C-56D9-3855-776B9EFAB3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479D56B4-1C09-0B23-2D01-A0403E6B8F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1BE0532-1CAF-28F7-AE61-BFDB322CA5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2F2AD7-C5D3-4F21-AA1D-118387A323F6}" type="datetimeFigureOut">
              <a:rPr lang="en-AU" smtClean="0"/>
              <a:t>2/07/2026</a:t>
            </a:fld>
            <a:endParaRPr lang="en-AU"/>
          </a:p>
        </p:txBody>
      </p:sp>
      <p:sp>
        <p:nvSpPr>
          <p:cNvPr id="5" name="Footer Placeholder 4">
            <a:extLst>
              <a:ext uri="{FF2B5EF4-FFF2-40B4-BE49-F238E27FC236}">
                <a16:creationId xmlns:a16="http://schemas.microsoft.com/office/drawing/2014/main" id="{C8AF59AF-2E76-21CD-9914-1702AE3D34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A3632825-1326-CF48-DDB1-8273B8E704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AFDD8AD-9CA7-4AB8-B4F5-1036728FFE1C}" type="slidenum">
              <a:rPr lang="en-AU" smtClean="0"/>
              <a:t>‹#›</a:t>
            </a:fld>
            <a:endParaRPr lang="en-AU"/>
          </a:p>
        </p:txBody>
      </p:sp>
    </p:spTree>
    <p:extLst>
      <p:ext uri="{BB962C8B-B14F-4D97-AF65-F5344CB8AC3E}">
        <p14:creationId xmlns:p14="http://schemas.microsoft.com/office/powerpoint/2010/main" val="809447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hyperlink" Target="mailto:ilsa.whyte@eyreplus.com.au"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oleObject" Target="file:///C:\Users\cmclean\OneDrive%20-%20Department%20for%20Education\AIF\budget-planner_moneysmart.xls" TargetMode="External"/><Relationship Id="rId1" Type="http://schemas.openxmlformats.org/officeDocument/2006/relationships/slideLayout" Target="../slideLayouts/slideLayout7.xml"/><Relationship Id="rId5" Type="http://schemas.openxmlformats.org/officeDocument/2006/relationships/image" Target="../media/image12.emf"/><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www.housing.sa.gov.au/housingconnect" TargetMode="External"/><Relationship Id="rId2" Type="http://schemas.openxmlformats.org/officeDocument/2006/relationships/hyperlink" Target="https://www.sa.gov.au/topics/housing/renting-and-letting/public-housing/register-for-housing"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8833D-1FDF-C689-8D33-9D1E5333D4C8}"/>
              </a:ext>
            </a:extLst>
          </p:cNvPr>
          <p:cNvSpPr>
            <a:spLocks noGrp="1"/>
          </p:cNvSpPr>
          <p:nvPr>
            <p:ph type="ctrTitle"/>
          </p:nvPr>
        </p:nvSpPr>
        <p:spPr/>
        <p:txBody>
          <a:bodyPr>
            <a:normAutofit/>
          </a:bodyPr>
          <a:lstStyle/>
          <a:p>
            <a:r>
              <a:rPr lang="en-AU" sz="8000" dirty="0"/>
              <a:t>PORTFOLIO</a:t>
            </a:r>
          </a:p>
        </p:txBody>
      </p:sp>
      <p:sp>
        <p:nvSpPr>
          <p:cNvPr id="3" name="Subtitle 2">
            <a:extLst>
              <a:ext uri="{FF2B5EF4-FFF2-40B4-BE49-F238E27FC236}">
                <a16:creationId xmlns:a16="http://schemas.microsoft.com/office/drawing/2014/main" id="{E02459A3-4D05-E349-E1BC-2A2A7DB40450}"/>
              </a:ext>
            </a:extLst>
          </p:cNvPr>
          <p:cNvSpPr>
            <a:spLocks noGrp="1"/>
          </p:cNvSpPr>
          <p:nvPr>
            <p:ph type="subTitle" idx="1"/>
          </p:nvPr>
        </p:nvSpPr>
        <p:spPr>
          <a:xfrm>
            <a:off x="1524000" y="4152371"/>
            <a:ext cx="9144000" cy="1655762"/>
          </a:xfrm>
        </p:spPr>
        <p:txBody>
          <a:bodyPr vert="horz" lIns="91440" tIns="45720" rIns="91440" bIns="45720" rtlCol="0" anchor="t">
            <a:noAutofit/>
          </a:bodyPr>
          <a:lstStyle/>
          <a:p>
            <a:r>
              <a:rPr lang="en-AU" dirty="0">
                <a:latin typeface="Arial"/>
                <a:cs typeface="Arial"/>
              </a:rPr>
              <a:t>Student ……</a:t>
            </a:r>
          </a:p>
          <a:p>
            <a:endParaRPr lang="en-AU" dirty="0">
              <a:latin typeface="Arial"/>
              <a:cs typeface="Arial"/>
            </a:endParaRPr>
          </a:p>
          <a:p>
            <a:r>
              <a:rPr lang="en-AU" dirty="0">
                <a:latin typeface="Arial"/>
                <a:cs typeface="Arial"/>
              </a:rPr>
              <a:t>STAGE 2 AIF</a:t>
            </a:r>
          </a:p>
          <a:p>
            <a:r>
              <a:rPr lang="en-AU" dirty="0">
                <a:latin typeface="Arial"/>
                <a:cs typeface="Arial"/>
              </a:rPr>
              <a:t>SACE NUMBER: ……..</a:t>
            </a:r>
            <a:endParaRPr lang="en-AU" sz="2000" dirty="0"/>
          </a:p>
        </p:txBody>
      </p:sp>
    </p:spTree>
    <p:extLst>
      <p:ext uri="{BB962C8B-B14F-4D97-AF65-F5344CB8AC3E}">
        <p14:creationId xmlns:p14="http://schemas.microsoft.com/office/powerpoint/2010/main" val="520877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64A18D-8A08-D8BC-4489-98698E3163F2}"/>
              </a:ext>
            </a:extLst>
          </p:cNvPr>
          <p:cNvSpPr txBox="1"/>
          <p:nvPr/>
        </p:nvSpPr>
        <p:spPr>
          <a:xfrm>
            <a:off x="687897" y="947956"/>
            <a:ext cx="10377182" cy="5632311"/>
          </a:xfrm>
          <a:prstGeom prst="rect">
            <a:avLst/>
          </a:prstGeom>
          <a:noFill/>
        </p:spPr>
        <p:txBody>
          <a:bodyPr wrap="square" rtlCol="0">
            <a:spAutoFit/>
          </a:bodyPr>
          <a:lstStyle/>
          <a:p>
            <a:r>
              <a:rPr lang="en-AU"/>
              <a:t>Value to self</a:t>
            </a:r>
          </a:p>
          <a:p>
            <a:endParaRPr lang="en-AU"/>
          </a:p>
          <a:p>
            <a:pPr marL="342900" indent="-342900">
              <a:buFont typeface="+mj-lt"/>
              <a:buAutoNum type="arabicPeriod"/>
            </a:pPr>
            <a:r>
              <a:rPr lang="en-AU"/>
              <a:t>Find the information on how to live on my own </a:t>
            </a:r>
          </a:p>
          <a:p>
            <a:pPr marL="342900" indent="-342900">
              <a:buFont typeface="+mj-lt"/>
              <a:buAutoNum type="arabicPeriod"/>
            </a:pPr>
            <a:r>
              <a:rPr lang="en-AU"/>
              <a:t>How to live on my own</a:t>
            </a:r>
          </a:p>
          <a:p>
            <a:pPr marL="342900" indent="-342900">
              <a:buFont typeface="+mj-lt"/>
              <a:buAutoNum type="arabicPeriod"/>
            </a:pPr>
            <a:r>
              <a:rPr lang="en-AU"/>
              <a:t>Best places to live</a:t>
            </a:r>
          </a:p>
          <a:p>
            <a:pPr marL="342900" indent="-342900">
              <a:buFont typeface="+mj-lt"/>
              <a:buAutoNum type="arabicPeriod"/>
            </a:pPr>
            <a:r>
              <a:rPr lang="en-AU"/>
              <a:t>independence</a:t>
            </a:r>
          </a:p>
          <a:p>
            <a:endParaRPr lang="en-AU"/>
          </a:p>
          <a:p>
            <a:r>
              <a:rPr lang="en-AU"/>
              <a:t>Value to community</a:t>
            </a:r>
          </a:p>
          <a:p>
            <a:pPr marL="342900" indent="-342900">
              <a:buFont typeface="+mj-lt"/>
              <a:buAutoNum type="arabicPeriod"/>
            </a:pPr>
            <a:r>
              <a:rPr lang="en-AU"/>
              <a:t>Pass on my knowledge to other teenagers</a:t>
            </a:r>
          </a:p>
          <a:p>
            <a:pPr marL="342900" indent="-342900">
              <a:buFont typeface="+mj-lt"/>
              <a:buAutoNum type="arabicPeriod"/>
            </a:pPr>
            <a:r>
              <a:rPr lang="en-AU"/>
              <a:t>When I get a job to be able to afford to live independently, I will be providing a service or skills to my community.</a:t>
            </a:r>
          </a:p>
          <a:p>
            <a:pPr marL="342900" indent="-342900">
              <a:buFont typeface="+mj-lt"/>
              <a:buAutoNum type="arabicPeriod"/>
            </a:pPr>
            <a:endParaRPr lang="en-AU"/>
          </a:p>
          <a:p>
            <a:endParaRPr lang="en-AU"/>
          </a:p>
          <a:p>
            <a:endParaRPr lang="en-AU"/>
          </a:p>
          <a:p>
            <a:endParaRPr lang="en-AU"/>
          </a:p>
          <a:p>
            <a:endParaRPr lang="en-AU"/>
          </a:p>
          <a:p>
            <a:endParaRPr lang="en-AU"/>
          </a:p>
          <a:p>
            <a:endParaRPr lang="en-AU"/>
          </a:p>
          <a:p>
            <a:endParaRPr lang="en-AU"/>
          </a:p>
          <a:p>
            <a:endParaRPr lang="en-AU"/>
          </a:p>
        </p:txBody>
      </p:sp>
    </p:spTree>
    <p:extLst>
      <p:ext uri="{BB962C8B-B14F-4D97-AF65-F5344CB8AC3E}">
        <p14:creationId xmlns:p14="http://schemas.microsoft.com/office/powerpoint/2010/main" val="281070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F5644A2-821F-0084-18A7-19317BAD30A8}"/>
              </a:ext>
            </a:extLst>
          </p:cNvPr>
          <p:cNvSpPr txBox="1"/>
          <p:nvPr/>
        </p:nvSpPr>
        <p:spPr>
          <a:xfrm>
            <a:off x="998290" y="956345"/>
            <a:ext cx="9303391" cy="4801314"/>
          </a:xfrm>
          <a:prstGeom prst="rect">
            <a:avLst/>
          </a:prstGeom>
          <a:noFill/>
        </p:spPr>
        <p:txBody>
          <a:bodyPr wrap="square" rtlCol="0">
            <a:spAutoFit/>
          </a:bodyPr>
          <a:lstStyle/>
          <a:p>
            <a:r>
              <a:rPr lang="en-US" dirty="0"/>
              <a:t>STRATEGIES</a:t>
            </a:r>
          </a:p>
          <a:p>
            <a:endParaRPr lang="en-US" dirty="0"/>
          </a:p>
          <a:p>
            <a:pPr marL="342900" indent="-342900">
              <a:buFont typeface="+mj-lt"/>
              <a:buAutoNum type="arabicPeriod"/>
            </a:pPr>
            <a:r>
              <a:rPr lang="en-US" dirty="0"/>
              <a:t>Do some online research on Facebook Marketplace to see how much it costs to rent a room in Port Lincoln. Screenshot/Record information in my </a:t>
            </a:r>
            <a:r>
              <a:rPr lang="en-US" dirty="0" err="1"/>
              <a:t>Powerpoint</a:t>
            </a:r>
            <a:r>
              <a:rPr lang="en-US" dirty="0"/>
              <a:t>.</a:t>
            </a:r>
          </a:p>
          <a:p>
            <a:pPr marL="342900" indent="-342900">
              <a:buFont typeface="+mj-lt"/>
              <a:buAutoNum type="arabicPeriod"/>
            </a:pPr>
            <a:r>
              <a:rPr lang="en-US" dirty="0"/>
              <a:t>Research government websites for information about living independently such as Services SA – screenshot information and record it in my </a:t>
            </a:r>
            <a:r>
              <a:rPr lang="en-US" dirty="0" err="1"/>
              <a:t>powerpoint</a:t>
            </a:r>
            <a:endParaRPr lang="en-US" dirty="0"/>
          </a:p>
          <a:p>
            <a:pPr marL="342900" indent="-342900">
              <a:buFont typeface="+mj-lt"/>
              <a:buAutoNum type="arabicPeriod"/>
            </a:pPr>
            <a:r>
              <a:rPr lang="en-US" dirty="0"/>
              <a:t>Contact Job Access (Aust Government) customer service to interview regarding support for young person with Autism trying to live independently. Have questions typed up and record answers as I go.</a:t>
            </a:r>
          </a:p>
          <a:p>
            <a:pPr marL="342900" indent="-342900">
              <a:buFont typeface="+mj-lt"/>
              <a:buAutoNum type="arabicPeriod"/>
            </a:pPr>
            <a:r>
              <a:rPr lang="en-US" dirty="0"/>
              <a:t>Contact ……. to make an appt time with her – try to make it during school time.</a:t>
            </a:r>
          </a:p>
          <a:p>
            <a:pPr marL="342900" indent="-342900">
              <a:buFont typeface="+mj-lt"/>
              <a:buAutoNum type="arabicPeriod"/>
            </a:pPr>
            <a:r>
              <a:rPr lang="en-US" dirty="0"/>
              <a:t>Create some questions for ……. for the interview – find out some information about Centrelink services and what they offer a young person to live independently. Voice record ……. responses.</a:t>
            </a:r>
          </a:p>
          <a:p>
            <a:pPr marL="342900" indent="-342900">
              <a:buFont typeface="+mj-lt"/>
              <a:buAutoNum type="arabicPeriod"/>
            </a:pPr>
            <a:r>
              <a:rPr lang="en-US" dirty="0"/>
              <a:t>Create a table of costs for living independently</a:t>
            </a:r>
          </a:p>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endParaRPr lang="en-AU" dirty="0"/>
          </a:p>
        </p:txBody>
      </p:sp>
    </p:spTree>
    <p:extLst>
      <p:ext uri="{BB962C8B-B14F-4D97-AF65-F5344CB8AC3E}">
        <p14:creationId xmlns:p14="http://schemas.microsoft.com/office/powerpoint/2010/main" val="954133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71F862E2-F2E3-D05D-C877-F8CC372309D4}"/>
              </a:ext>
            </a:extLst>
          </p:cNvPr>
          <p:cNvGraphicFramePr>
            <a:graphicFrameLocks noGrp="1"/>
          </p:cNvGraphicFramePr>
          <p:nvPr>
            <p:extLst>
              <p:ext uri="{D42A27DB-BD31-4B8C-83A1-F6EECF244321}">
                <p14:modId xmlns:p14="http://schemas.microsoft.com/office/powerpoint/2010/main" val="1483120941"/>
              </p:ext>
            </p:extLst>
          </p:nvPr>
        </p:nvGraphicFramePr>
        <p:xfrm>
          <a:off x="2032000" y="719666"/>
          <a:ext cx="8128000" cy="51206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2302518265"/>
                    </a:ext>
                  </a:extLst>
                </a:gridCol>
                <a:gridCol w="4064000">
                  <a:extLst>
                    <a:ext uri="{9D8B030D-6E8A-4147-A177-3AD203B41FA5}">
                      <a16:colId xmlns:a16="http://schemas.microsoft.com/office/drawing/2014/main" val="602998835"/>
                    </a:ext>
                  </a:extLst>
                </a:gridCol>
              </a:tblGrid>
              <a:tr h="370840">
                <a:tc>
                  <a:txBody>
                    <a:bodyPr/>
                    <a:lstStyle/>
                    <a:p>
                      <a:r>
                        <a:rPr lang="en-US"/>
                        <a:t>STRENGTHS</a:t>
                      </a:r>
                    </a:p>
                    <a:p>
                      <a:endParaRPr lang="en-US"/>
                    </a:p>
                    <a:p>
                      <a:pPr marL="285750" indent="-285750">
                        <a:buFont typeface="Arial" panose="020B0604020202020204" pitchFamily="34" charset="0"/>
                        <a:buChar char="•"/>
                      </a:pPr>
                      <a:endParaRPr lang="en-US"/>
                    </a:p>
                    <a:p>
                      <a:endParaRPr lang="en-US"/>
                    </a:p>
                    <a:p>
                      <a:endParaRPr lang="en-US"/>
                    </a:p>
                    <a:p>
                      <a:endParaRPr lang="en-US"/>
                    </a:p>
                    <a:p>
                      <a:endParaRPr lang="en-US"/>
                    </a:p>
                    <a:p>
                      <a:endParaRPr lang="en-US"/>
                    </a:p>
                    <a:p>
                      <a:endParaRPr lang="en-AU"/>
                    </a:p>
                  </a:txBody>
                  <a:tcPr/>
                </a:tc>
                <a:tc>
                  <a:txBody>
                    <a:bodyPr/>
                    <a:lstStyle/>
                    <a:p>
                      <a:r>
                        <a:rPr lang="en-US"/>
                        <a:t>OPPORTUNITIES</a:t>
                      </a:r>
                      <a:endParaRPr lang="en-AU"/>
                    </a:p>
                  </a:txBody>
                  <a:tcPr/>
                </a:tc>
                <a:extLst>
                  <a:ext uri="{0D108BD9-81ED-4DB2-BD59-A6C34878D82A}">
                    <a16:rowId xmlns:a16="http://schemas.microsoft.com/office/drawing/2014/main" val="1109747569"/>
                  </a:ext>
                </a:extLst>
              </a:tr>
              <a:tr h="370840">
                <a:tc>
                  <a:txBody>
                    <a:bodyPr/>
                    <a:lstStyle/>
                    <a:p>
                      <a:r>
                        <a:rPr lang="en-US"/>
                        <a:t>WEAKNESSES</a:t>
                      </a:r>
                    </a:p>
                    <a:p>
                      <a:endParaRPr lang="en-US"/>
                    </a:p>
                    <a:p>
                      <a:pPr marL="285750" indent="-285750">
                        <a:buFont typeface="Arial" panose="020B0604020202020204" pitchFamily="34" charset="0"/>
                        <a:buChar char="•"/>
                      </a:pPr>
                      <a:r>
                        <a:rPr lang="en-US"/>
                        <a:t>Procrastinator </a:t>
                      </a:r>
                    </a:p>
                    <a:p>
                      <a:endParaRPr lang="en-US"/>
                    </a:p>
                    <a:p>
                      <a:endParaRPr lang="en-US"/>
                    </a:p>
                    <a:p>
                      <a:endParaRPr lang="en-US"/>
                    </a:p>
                    <a:p>
                      <a:endParaRPr lang="en-US"/>
                    </a:p>
                    <a:p>
                      <a:endParaRPr lang="en-US"/>
                    </a:p>
                    <a:p>
                      <a:endParaRPr lang="en-AU"/>
                    </a:p>
                  </a:txBody>
                  <a:tcPr/>
                </a:tc>
                <a:tc>
                  <a:txBody>
                    <a:bodyPr/>
                    <a:lstStyle/>
                    <a:p>
                      <a:r>
                        <a:rPr lang="en-US"/>
                        <a:t>THREATS</a:t>
                      </a:r>
                      <a:endParaRPr lang="en-AU"/>
                    </a:p>
                  </a:txBody>
                  <a:tcPr/>
                </a:tc>
                <a:extLst>
                  <a:ext uri="{0D108BD9-81ED-4DB2-BD59-A6C34878D82A}">
                    <a16:rowId xmlns:a16="http://schemas.microsoft.com/office/drawing/2014/main" val="4185644857"/>
                  </a:ext>
                </a:extLst>
              </a:tr>
            </a:tbl>
          </a:graphicData>
        </a:graphic>
      </p:graphicFrame>
    </p:spTree>
    <p:extLst>
      <p:ext uri="{BB962C8B-B14F-4D97-AF65-F5344CB8AC3E}">
        <p14:creationId xmlns:p14="http://schemas.microsoft.com/office/powerpoint/2010/main" val="431179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CD781CD-451A-76D5-CBE5-58BF2063EF14}"/>
              </a:ext>
            </a:extLst>
          </p:cNvPr>
          <p:cNvGraphicFramePr>
            <a:graphicFrameLocks noGrp="1"/>
          </p:cNvGraphicFramePr>
          <p:nvPr>
            <p:extLst>
              <p:ext uri="{D42A27DB-BD31-4B8C-83A1-F6EECF244321}">
                <p14:modId xmlns:p14="http://schemas.microsoft.com/office/powerpoint/2010/main" val="4267469062"/>
              </p:ext>
            </p:extLst>
          </p:nvPr>
        </p:nvGraphicFramePr>
        <p:xfrm>
          <a:off x="457199" y="171450"/>
          <a:ext cx="11389180" cy="6766560"/>
        </p:xfrm>
        <a:graphic>
          <a:graphicData uri="http://schemas.openxmlformats.org/drawingml/2006/table">
            <a:tbl>
              <a:tblPr firstRow="1" bandRow="1">
                <a:tableStyleId>{5C22544A-7EE6-4342-B048-85BDC9FD1C3A}</a:tableStyleId>
              </a:tblPr>
              <a:tblGrid>
                <a:gridCol w="2277836">
                  <a:extLst>
                    <a:ext uri="{9D8B030D-6E8A-4147-A177-3AD203B41FA5}">
                      <a16:colId xmlns:a16="http://schemas.microsoft.com/office/drawing/2014/main" val="218762345"/>
                    </a:ext>
                  </a:extLst>
                </a:gridCol>
                <a:gridCol w="2277836">
                  <a:extLst>
                    <a:ext uri="{9D8B030D-6E8A-4147-A177-3AD203B41FA5}">
                      <a16:colId xmlns:a16="http://schemas.microsoft.com/office/drawing/2014/main" val="1182754574"/>
                    </a:ext>
                  </a:extLst>
                </a:gridCol>
                <a:gridCol w="2277836">
                  <a:extLst>
                    <a:ext uri="{9D8B030D-6E8A-4147-A177-3AD203B41FA5}">
                      <a16:colId xmlns:a16="http://schemas.microsoft.com/office/drawing/2014/main" val="1637833974"/>
                    </a:ext>
                  </a:extLst>
                </a:gridCol>
                <a:gridCol w="2277836">
                  <a:extLst>
                    <a:ext uri="{9D8B030D-6E8A-4147-A177-3AD203B41FA5}">
                      <a16:colId xmlns:a16="http://schemas.microsoft.com/office/drawing/2014/main" val="2584938610"/>
                    </a:ext>
                  </a:extLst>
                </a:gridCol>
                <a:gridCol w="2277836">
                  <a:extLst>
                    <a:ext uri="{9D8B030D-6E8A-4147-A177-3AD203B41FA5}">
                      <a16:colId xmlns:a16="http://schemas.microsoft.com/office/drawing/2014/main" val="681994570"/>
                    </a:ext>
                  </a:extLst>
                </a:gridCol>
              </a:tblGrid>
              <a:tr h="356791">
                <a:tc>
                  <a:txBody>
                    <a:bodyPr/>
                    <a:lstStyle/>
                    <a:p>
                      <a:r>
                        <a:rPr lang="en-AU"/>
                        <a:t>Week 10</a:t>
                      </a:r>
                    </a:p>
                  </a:txBody>
                  <a:tcPr/>
                </a:tc>
                <a:tc>
                  <a:txBody>
                    <a:bodyPr/>
                    <a:lstStyle/>
                    <a:p>
                      <a:r>
                        <a:rPr lang="en-AU"/>
                        <a:t>Week 11</a:t>
                      </a:r>
                    </a:p>
                  </a:txBody>
                  <a:tcPr/>
                </a:tc>
                <a:tc>
                  <a:txBody>
                    <a:bodyPr/>
                    <a:lstStyle/>
                    <a:p>
                      <a:r>
                        <a:rPr lang="en-AU"/>
                        <a:t>week1</a:t>
                      </a:r>
                    </a:p>
                  </a:txBody>
                  <a:tcPr/>
                </a:tc>
                <a:tc>
                  <a:txBody>
                    <a:bodyPr/>
                    <a:lstStyle/>
                    <a:p>
                      <a:r>
                        <a:rPr lang="en-AU"/>
                        <a:t>week2</a:t>
                      </a:r>
                    </a:p>
                  </a:txBody>
                  <a:tcPr/>
                </a:tc>
                <a:tc>
                  <a:txBody>
                    <a:bodyPr/>
                    <a:lstStyle/>
                    <a:p>
                      <a:r>
                        <a:rPr lang="en-AU"/>
                        <a:t>week3</a:t>
                      </a:r>
                    </a:p>
                  </a:txBody>
                  <a:tcPr/>
                </a:tc>
                <a:extLst>
                  <a:ext uri="{0D108BD9-81ED-4DB2-BD59-A6C34878D82A}">
                    <a16:rowId xmlns:a16="http://schemas.microsoft.com/office/drawing/2014/main" val="1755657357"/>
                  </a:ext>
                </a:extLst>
              </a:tr>
              <a:tr h="6158309">
                <a:tc>
                  <a:txBody>
                    <a:bodyPr/>
                    <a:lstStyle/>
                    <a:p>
                      <a:pPr marL="285750" indent="-285750">
                        <a:buFont typeface="Arial" panose="020B0604020202020204" pitchFamily="34" charset="0"/>
                        <a:buChar char="•"/>
                      </a:pPr>
                      <a:r>
                        <a:rPr lang="en-US"/>
                        <a:t>Do some online research on Facebook Marketplace to see how much it costs to rent a room in Port Lincoln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Screenshot/Record information in my </a:t>
                      </a:r>
                      <a:r>
                        <a:rPr lang="en-US" err="1"/>
                        <a:t>Powerpoint</a:t>
                      </a:r>
                      <a:r>
                        <a:rPr lang="en-US"/>
                        <a:t>. Research government websites for information about living independently such as Services SA – screenshot information and record it in my </a:t>
                      </a:r>
                      <a:r>
                        <a:rPr lang="en-US" err="1"/>
                        <a:t>powerpoint</a:t>
                      </a:r>
                      <a:endParaRPr lang="en-US"/>
                    </a:p>
                    <a:p>
                      <a:pPr marL="285750" indent="-285750">
                        <a:buFont typeface="Arial" panose="020B0604020202020204" pitchFamily="34" charset="0"/>
                        <a:buChar char="•"/>
                      </a:pPr>
                      <a:endParaRPr lang="en-AU"/>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Contact Job Access (Aust Government) customer service to interview regarding support for young person with Autism trying to live independently. Have questions typed up and record answers as I go.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Contact ……. to make an appt time with her – try to make it during school time.</a:t>
                      </a:r>
                    </a:p>
                    <a:p>
                      <a:endParaRPr lang="en-AU" dirty="0"/>
                    </a:p>
                  </a:txBody>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dirty="0">
                          <a:solidFill>
                            <a:srgbClr val="FF0000"/>
                          </a:solidFill>
                        </a:rPr>
                        <a:t>Email ……..</a:t>
                      </a:r>
                      <a:endParaRPr lang="en-US" dirty="0"/>
                    </a:p>
                    <a:p>
                      <a:pPr marL="0" marR="0" lvl="0" indent="0" algn="l">
                        <a:lnSpc>
                          <a:spcPct val="100000"/>
                        </a:lnSpc>
                        <a:spcBef>
                          <a:spcPts val="0"/>
                        </a:spcBef>
                        <a:spcAft>
                          <a:spcPts val="0"/>
                        </a:spcAft>
                        <a:buClrTx/>
                        <a:buSzTx/>
                        <a:buNone/>
                      </a:pPr>
                      <a:r>
                        <a:rPr lang="en-US" dirty="0">
                          <a:solidFill>
                            <a:srgbClr val="FF0000"/>
                          </a:solidFill>
                          <a:hlinkClick r:id="rId2"/>
                        </a:rPr>
                        <a:t>@eyreplus.com.au</a:t>
                      </a:r>
                    </a:p>
                    <a:p>
                      <a:pPr marL="285750" marR="0" lvl="0" indent="-285750" algn="l">
                        <a:lnSpc>
                          <a:spcPct val="100000"/>
                        </a:lnSpc>
                        <a:spcBef>
                          <a:spcPts val="0"/>
                        </a:spcBef>
                        <a:spcAft>
                          <a:spcPts val="0"/>
                        </a:spcAft>
                        <a:buClrTx/>
                        <a:buSzTx/>
                        <a:buFont typeface="Arial"/>
                        <a:buChar char="•"/>
                      </a:pPr>
                      <a:r>
                        <a:rPr lang="en-US" dirty="0">
                          <a:solidFill>
                            <a:srgbClr val="FF0000"/>
                          </a:solidFill>
                        </a:rPr>
                        <a:t>Create some questions for </a:t>
                      </a:r>
                      <a:r>
                        <a:rPr lang="en-US" dirty="0" err="1">
                          <a:solidFill>
                            <a:srgbClr val="FF0000"/>
                          </a:solidFill>
                        </a:rPr>
                        <a:t>Ilsa</a:t>
                      </a:r>
                      <a:r>
                        <a:rPr lang="en-US" dirty="0">
                          <a:solidFill>
                            <a:srgbClr val="FF0000"/>
                          </a:solidFill>
                        </a:rPr>
                        <a:t> for the interview – find out some information about  services and what they offer a young person to live independently. Voice record …… responses.</a:t>
                      </a:r>
                      <a:endParaRPr lang="en-US" dirty="0"/>
                    </a:p>
                    <a:p>
                      <a:pPr marL="285750" marR="0" lvl="0" indent="-285750" algn="l">
                        <a:lnSpc>
                          <a:spcPct val="100000"/>
                        </a:lnSpc>
                        <a:spcBef>
                          <a:spcPts val="0"/>
                        </a:spcBef>
                        <a:spcAft>
                          <a:spcPts val="0"/>
                        </a:spcAft>
                        <a:buClrTx/>
                        <a:buSzTx/>
                        <a:buFont typeface="Arial" panose="020B0604020202020204" pitchFamily="34" charset="0"/>
                        <a:buChar char="•"/>
                      </a:pPr>
                      <a:r>
                        <a:rPr lang="en-US" dirty="0">
                          <a:solidFill>
                            <a:srgbClr val="FF0000"/>
                          </a:solidFill>
                        </a:rPr>
                        <a:t>Apply the recording to the </a:t>
                      </a:r>
                      <a:r>
                        <a:rPr lang="en-US" dirty="0" err="1">
                          <a:solidFill>
                            <a:srgbClr val="FF0000"/>
                          </a:solidFill>
                        </a:rPr>
                        <a:t>powerpoint</a:t>
                      </a:r>
                      <a:r>
                        <a:rPr lang="en-US" dirty="0">
                          <a:solidFill>
                            <a:srgbClr val="FF0000"/>
                          </a:solidFill>
                        </a:rPr>
                        <a:t>. Record what you have learnt from the interview.</a:t>
                      </a:r>
                    </a:p>
                    <a:p>
                      <a:endParaRPr lang="en-AU" dirty="0"/>
                    </a:p>
                  </a:txBody>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dirty="0">
                          <a:solidFill>
                            <a:srgbClr val="FF0000"/>
                          </a:solidFill>
                        </a:rPr>
                        <a:t>Contact a past student via email who lives in Adelaide and one who lives in (town). Create a survey of the cost of living </a:t>
                      </a:r>
                      <a:r>
                        <a:rPr lang="en-US" dirty="0" err="1">
                          <a:solidFill>
                            <a:srgbClr val="FF0000"/>
                          </a:solidFill>
                        </a:rPr>
                        <a:t>independantly</a:t>
                      </a:r>
                      <a:r>
                        <a:rPr lang="en-US" dirty="0">
                          <a:solidFill>
                            <a:srgbClr val="FF0000"/>
                          </a:solidFill>
                        </a:rPr>
                        <a:t>. Create a table of costs for living independently in Adelaide and (town).</a:t>
                      </a:r>
                    </a:p>
                    <a:p>
                      <a:endParaRPr lang="en-AU" dirty="0"/>
                    </a:p>
                  </a:txBody>
                  <a:tcPr/>
                </a:tc>
                <a:tc>
                  <a:txBody>
                    <a:bodyPr/>
                    <a:lstStyle/>
                    <a:p>
                      <a:endParaRPr lang="en-AU" dirty="0"/>
                    </a:p>
                  </a:txBody>
                  <a:tcPr/>
                </a:tc>
                <a:extLst>
                  <a:ext uri="{0D108BD9-81ED-4DB2-BD59-A6C34878D82A}">
                    <a16:rowId xmlns:a16="http://schemas.microsoft.com/office/drawing/2014/main" val="2458178010"/>
                  </a:ext>
                </a:extLst>
              </a:tr>
            </a:tbl>
          </a:graphicData>
        </a:graphic>
      </p:graphicFrame>
    </p:spTree>
    <p:extLst>
      <p:ext uri="{BB962C8B-B14F-4D97-AF65-F5344CB8AC3E}">
        <p14:creationId xmlns:p14="http://schemas.microsoft.com/office/powerpoint/2010/main" val="251159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FB51E2-C19C-D3EF-799B-9D528674B7C5}"/>
              </a:ext>
            </a:extLst>
          </p:cNvPr>
          <p:cNvPicPr>
            <a:picLocks noChangeAspect="1"/>
          </p:cNvPicPr>
          <p:nvPr/>
        </p:nvPicPr>
        <p:blipFill>
          <a:blip r:embed="rId2"/>
          <a:stretch>
            <a:fillRect/>
          </a:stretch>
        </p:blipFill>
        <p:spPr>
          <a:xfrm>
            <a:off x="440871" y="247266"/>
            <a:ext cx="7518681" cy="3815970"/>
          </a:xfrm>
          <a:prstGeom prst="rect">
            <a:avLst/>
          </a:prstGeom>
        </p:spPr>
      </p:pic>
      <p:sp>
        <p:nvSpPr>
          <p:cNvPr id="4" name="TextBox 3">
            <a:extLst>
              <a:ext uri="{FF2B5EF4-FFF2-40B4-BE49-F238E27FC236}">
                <a16:creationId xmlns:a16="http://schemas.microsoft.com/office/drawing/2014/main" id="{8F039B25-B602-5D4C-5F49-0D1E19C92FE4}"/>
              </a:ext>
            </a:extLst>
          </p:cNvPr>
          <p:cNvSpPr txBox="1"/>
          <p:nvPr/>
        </p:nvSpPr>
        <p:spPr>
          <a:xfrm>
            <a:off x="8327571" y="628650"/>
            <a:ext cx="1412422" cy="2585323"/>
          </a:xfrm>
          <a:prstGeom prst="rect">
            <a:avLst/>
          </a:prstGeom>
          <a:noFill/>
        </p:spPr>
        <p:txBody>
          <a:bodyPr wrap="square" rtlCol="0">
            <a:spAutoFit/>
          </a:bodyPr>
          <a:lstStyle/>
          <a:p>
            <a:r>
              <a:rPr lang="en-AU"/>
              <a:t>This place has a great location but at $81 a night it’s too expensive and could be too noisy as it’s a pub. </a:t>
            </a:r>
          </a:p>
        </p:txBody>
      </p:sp>
    </p:spTree>
    <p:extLst>
      <p:ext uri="{BB962C8B-B14F-4D97-AF65-F5344CB8AC3E}">
        <p14:creationId xmlns:p14="http://schemas.microsoft.com/office/powerpoint/2010/main" val="2545884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CA976E-F0E0-B13A-B04A-0E3ED5C9B0C8}"/>
              </a:ext>
            </a:extLst>
          </p:cNvPr>
          <p:cNvPicPr>
            <a:picLocks noChangeAspect="1"/>
          </p:cNvPicPr>
          <p:nvPr/>
        </p:nvPicPr>
        <p:blipFill>
          <a:blip r:embed="rId2"/>
          <a:stretch>
            <a:fillRect/>
          </a:stretch>
        </p:blipFill>
        <p:spPr>
          <a:xfrm>
            <a:off x="195943" y="0"/>
            <a:ext cx="12192000" cy="6858000"/>
          </a:xfrm>
          <a:prstGeom prst="rect">
            <a:avLst/>
          </a:prstGeom>
        </p:spPr>
      </p:pic>
      <p:sp>
        <p:nvSpPr>
          <p:cNvPr id="3" name="Rectangle 2">
            <a:extLst>
              <a:ext uri="{FF2B5EF4-FFF2-40B4-BE49-F238E27FC236}">
                <a16:creationId xmlns:a16="http://schemas.microsoft.com/office/drawing/2014/main" id="{4D0FCF8A-DACA-7F56-FDB2-38EE26BA81BE}"/>
              </a:ext>
            </a:extLst>
          </p:cNvPr>
          <p:cNvSpPr/>
          <p:nvPr/>
        </p:nvSpPr>
        <p:spPr>
          <a:xfrm>
            <a:off x="2710543" y="1817914"/>
            <a:ext cx="2688771" cy="432162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F5D7265-172A-D74C-4DE9-D41D166DBF7E}"/>
              </a:ext>
            </a:extLst>
          </p:cNvPr>
          <p:cNvSpPr/>
          <p:nvPr/>
        </p:nvSpPr>
        <p:spPr>
          <a:xfrm>
            <a:off x="849086" y="2569029"/>
            <a:ext cx="1371600" cy="1959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A592E3EE-0764-E53C-3E1E-7B15044A002B}"/>
              </a:ext>
            </a:extLst>
          </p:cNvPr>
          <p:cNvSpPr/>
          <p:nvPr/>
        </p:nvSpPr>
        <p:spPr>
          <a:xfrm>
            <a:off x="849086" y="5845629"/>
            <a:ext cx="1251857" cy="1959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C3FF2540-506B-0FA3-C849-25CA7E32E347}"/>
              </a:ext>
            </a:extLst>
          </p:cNvPr>
          <p:cNvSpPr/>
          <p:nvPr/>
        </p:nvSpPr>
        <p:spPr>
          <a:xfrm>
            <a:off x="6520543" y="1817914"/>
            <a:ext cx="2100943" cy="52251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9CCB1970-DA53-0565-08BF-68E07A02142B}"/>
              </a:ext>
            </a:extLst>
          </p:cNvPr>
          <p:cNvSpPr/>
          <p:nvPr/>
        </p:nvSpPr>
        <p:spPr>
          <a:xfrm>
            <a:off x="6215743" y="2492829"/>
            <a:ext cx="304800" cy="1850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26473D24-0CEB-74AC-B959-BA6DAA19991D}"/>
              </a:ext>
            </a:extLst>
          </p:cNvPr>
          <p:cNvSpPr/>
          <p:nvPr/>
        </p:nvSpPr>
        <p:spPr>
          <a:xfrm>
            <a:off x="5998029" y="4027714"/>
            <a:ext cx="903514" cy="1850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65150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70CD1C-210D-AC3A-7F42-9E4D0E07D575}"/>
              </a:ext>
            </a:extLst>
          </p:cNvPr>
          <p:cNvSpPr txBox="1"/>
          <p:nvPr/>
        </p:nvSpPr>
        <p:spPr>
          <a:xfrm>
            <a:off x="484910" y="1205345"/>
            <a:ext cx="11208326"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
              <a:buAutoNum type="arabicPeriod"/>
            </a:pPr>
            <a:r>
              <a:rPr lang="en-US"/>
              <a:t>Eligibility Criteria:</a:t>
            </a:r>
          </a:p>
          <a:p>
            <a:pPr lvl="1">
              <a:buFont typeface=""/>
              <a:buChar char="•"/>
            </a:pPr>
            <a:r>
              <a:rPr lang="en-US"/>
              <a:t>What are the eligibility criteria for a young person with mild autism to access Centrelink services?</a:t>
            </a:r>
          </a:p>
          <a:p>
            <a:pPr>
              <a:buFont typeface=""/>
              <a:buAutoNum type="arabicPeriod"/>
            </a:pPr>
            <a:r>
              <a:rPr lang="en-US"/>
              <a:t>Available Services:</a:t>
            </a:r>
          </a:p>
          <a:p>
            <a:pPr lvl="1">
              <a:buFont typeface=""/>
              <a:buChar char="•"/>
            </a:pPr>
            <a:r>
              <a:rPr lang="en-US"/>
              <a:t>What specific services and support does Centrelink offer to assist young people with mild autism in living independently?</a:t>
            </a:r>
          </a:p>
          <a:p>
            <a:pPr>
              <a:buFont typeface=""/>
              <a:buAutoNum type="arabicPeriod"/>
            </a:pPr>
            <a:r>
              <a:rPr lang="en-US"/>
              <a:t>Financial Assistance:</a:t>
            </a:r>
          </a:p>
          <a:p>
            <a:pPr lvl="1">
              <a:buFont typeface=""/>
              <a:buChar char="•"/>
            </a:pPr>
            <a:r>
              <a:rPr lang="en-US"/>
              <a:t>Can you explain the types of financial assistance available through Centrelink for individuals with autism?</a:t>
            </a:r>
          </a:p>
          <a:p>
            <a:pPr>
              <a:buFont typeface=""/>
              <a:buAutoNum type="arabicPeriod"/>
            </a:pPr>
            <a:r>
              <a:rPr lang="en-US"/>
              <a:t>Application Process:</a:t>
            </a:r>
          </a:p>
          <a:p>
            <a:pPr lvl="1">
              <a:buFont typeface=""/>
              <a:buChar char="•"/>
            </a:pPr>
            <a:r>
              <a:rPr lang="en-US"/>
              <a:t>What is the process for applying for these services, and are there any specific documents required?</a:t>
            </a:r>
          </a:p>
          <a:p>
            <a:pPr>
              <a:buFont typeface=""/>
              <a:buAutoNum type="arabicPeriod"/>
            </a:pPr>
            <a:r>
              <a:rPr lang="en-US"/>
              <a:t>Support Programs:</a:t>
            </a:r>
          </a:p>
          <a:p>
            <a:pPr lvl="1">
              <a:buFont typeface=""/>
              <a:buChar char="•"/>
            </a:pPr>
            <a:r>
              <a:rPr lang="en-US"/>
              <a:t>Are there any programs or workshops provided by Centrelink that focus on developing independent living skills?</a:t>
            </a:r>
          </a:p>
          <a:p>
            <a:pPr>
              <a:buFont typeface=""/>
              <a:buAutoNum type="arabicPeriod"/>
            </a:pPr>
            <a:r>
              <a:rPr lang="en-US"/>
              <a:t>Additional Resources:</a:t>
            </a:r>
          </a:p>
          <a:p>
            <a:pPr lvl="1">
              <a:buFont typeface=""/>
              <a:buChar char="•"/>
            </a:pPr>
            <a:r>
              <a:rPr lang="en-US"/>
              <a:t>Does Centrelink collaborate with other organisations to provide additional support or resources?</a:t>
            </a:r>
          </a:p>
          <a:p>
            <a:pPr>
              <a:buFont typeface=""/>
              <a:buAutoNum type="arabicPeriod"/>
            </a:pPr>
            <a:r>
              <a:rPr lang="en-US"/>
              <a:t>Challenges and Solutions:</a:t>
            </a:r>
          </a:p>
          <a:p>
            <a:pPr lvl="1">
              <a:buFont typeface=""/>
              <a:buChar char="•"/>
            </a:pPr>
            <a:r>
              <a:rPr lang="en-US"/>
              <a:t>What are some common challenges faced by young people with mild autism when accessing Centrelink services, and how can they be addressed?</a:t>
            </a:r>
          </a:p>
          <a:p>
            <a:endParaRPr lang="en-US"/>
          </a:p>
        </p:txBody>
      </p:sp>
      <p:sp>
        <p:nvSpPr>
          <p:cNvPr id="3" name="TextBox 2">
            <a:extLst>
              <a:ext uri="{FF2B5EF4-FFF2-40B4-BE49-F238E27FC236}">
                <a16:creationId xmlns:a16="http://schemas.microsoft.com/office/drawing/2014/main" id="{67192530-CB90-9D1C-56C1-C0E423FBE9E4}"/>
              </a:ext>
            </a:extLst>
          </p:cNvPr>
          <p:cNvSpPr txBox="1"/>
          <p:nvPr/>
        </p:nvSpPr>
        <p:spPr>
          <a:xfrm>
            <a:off x="3223011" y="499047"/>
            <a:ext cx="588459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dirty="0"/>
              <a:t>QUESTIONS FOR …….</a:t>
            </a:r>
          </a:p>
        </p:txBody>
      </p:sp>
    </p:spTree>
    <p:extLst>
      <p:ext uri="{BB962C8B-B14F-4D97-AF65-F5344CB8AC3E}">
        <p14:creationId xmlns:p14="http://schemas.microsoft.com/office/powerpoint/2010/main" val="2933332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D71731-498B-802A-B490-5C68C5D0C656}"/>
              </a:ext>
            </a:extLst>
          </p:cNvPr>
          <p:cNvSpPr txBox="1"/>
          <p:nvPr/>
        </p:nvSpPr>
        <p:spPr>
          <a:xfrm>
            <a:off x="306859" y="378941"/>
            <a:ext cx="11032523"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indent="-228600"/>
            <a:r>
              <a:rPr lang="en-US" sz="4000"/>
              <a:t>How much rent do you pay a week? </a:t>
            </a:r>
          </a:p>
          <a:p>
            <a:pPr indent="-228600"/>
            <a:r>
              <a:rPr lang="en-US" sz="4000"/>
              <a:t>How much do you spend on food?</a:t>
            </a:r>
          </a:p>
          <a:p>
            <a:pPr indent="-228600"/>
            <a:r>
              <a:rPr lang="en-US" sz="4000"/>
              <a:t>How much do you pay on bills such as water bill electric gas?</a:t>
            </a:r>
          </a:p>
          <a:p>
            <a:pPr indent="-228600"/>
            <a:r>
              <a:rPr lang="en-US" sz="4000"/>
              <a:t>Was it difficult finding accommodation? </a:t>
            </a:r>
          </a:p>
          <a:p>
            <a:pPr indent="-228600"/>
            <a:r>
              <a:rPr lang="en-US" sz="4000"/>
              <a:t>Do you use any gov services to assist with living?</a:t>
            </a:r>
          </a:p>
          <a:p>
            <a:pPr indent="-228600"/>
            <a:r>
              <a:rPr lang="en-US" sz="4000"/>
              <a:t>Are you employed?</a:t>
            </a:r>
          </a:p>
        </p:txBody>
      </p:sp>
    </p:spTree>
    <p:extLst>
      <p:ext uri="{BB962C8B-B14F-4D97-AF65-F5344CB8AC3E}">
        <p14:creationId xmlns:p14="http://schemas.microsoft.com/office/powerpoint/2010/main" val="3564476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2DF222-AAC8-BE6F-F04F-61A27B481357}"/>
              </a:ext>
            </a:extLst>
          </p:cNvPr>
          <p:cNvSpPr txBox="1"/>
          <p:nvPr/>
        </p:nvSpPr>
        <p:spPr>
          <a:xfrm>
            <a:off x="806452" y="722447"/>
            <a:ext cx="100470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ATTACH ISLA'S INTERVIEW</a:t>
            </a:r>
          </a:p>
        </p:txBody>
      </p:sp>
      <p:sp>
        <p:nvSpPr>
          <p:cNvPr id="3" name="TextBox 2">
            <a:extLst>
              <a:ext uri="{FF2B5EF4-FFF2-40B4-BE49-F238E27FC236}">
                <a16:creationId xmlns:a16="http://schemas.microsoft.com/office/drawing/2014/main" id="{C6C81FF4-7DE8-D121-7A5B-7D574F21A3E7}"/>
              </a:ext>
            </a:extLst>
          </p:cNvPr>
          <p:cNvSpPr txBox="1"/>
          <p:nvPr/>
        </p:nvSpPr>
        <p:spPr>
          <a:xfrm>
            <a:off x="940861" y="4317882"/>
            <a:ext cx="10635094"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MAIN POINTS FROM INTERVIEW</a:t>
            </a:r>
          </a:p>
          <a:p>
            <a:endParaRPr lang="en-US"/>
          </a:p>
          <a:p>
            <a:endParaRPr lang="en-US"/>
          </a:p>
          <a:p>
            <a:endParaRPr lang="en-US"/>
          </a:p>
          <a:p>
            <a:endParaRPr lang="en-US"/>
          </a:p>
          <a:p>
            <a:endParaRPr lang="en-US"/>
          </a:p>
          <a:p>
            <a:endParaRPr lang="en-US"/>
          </a:p>
          <a:p>
            <a:endParaRPr lang="en-US"/>
          </a:p>
        </p:txBody>
      </p:sp>
      <p:sp>
        <p:nvSpPr>
          <p:cNvPr id="4" name="Rectangle 3">
            <a:extLst>
              <a:ext uri="{FF2B5EF4-FFF2-40B4-BE49-F238E27FC236}">
                <a16:creationId xmlns:a16="http://schemas.microsoft.com/office/drawing/2014/main" id="{55177C81-AB81-2684-45B7-F31FD0924C79}"/>
              </a:ext>
            </a:extLst>
          </p:cNvPr>
          <p:cNvSpPr/>
          <p:nvPr/>
        </p:nvSpPr>
        <p:spPr>
          <a:xfrm>
            <a:off x="1719943" y="816429"/>
            <a:ext cx="653143" cy="18505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49838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CD781CD-451A-76D5-CBE5-58BF2063EF14}"/>
              </a:ext>
            </a:extLst>
          </p:cNvPr>
          <p:cNvGraphicFramePr>
            <a:graphicFrameLocks noGrp="1"/>
          </p:cNvGraphicFramePr>
          <p:nvPr>
            <p:extLst>
              <p:ext uri="{D42A27DB-BD31-4B8C-83A1-F6EECF244321}">
                <p14:modId xmlns:p14="http://schemas.microsoft.com/office/powerpoint/2010/main" val="2957862447"/>
              </p:ext>
            </p:extLst>
          </p:nvPr>
        </p:nvGraphicFramePr>
        <p:xfrm>
          <a:off x="457199" y="171450"/>
          <a:ext cx="11389180" cy="6524069"/>
        </p:xfrm>
        <a:graphic>
          <a:graphicData uri="http://schemas.openxmlformats.org/drawingml/2006/table">
            <a:tbl>
              <a:tblPr firstRow="1" bandRow="1">
                <a:tableStyleId>{5C22544A-7EE6-4342-B048-85BDC9FD1C3A}</a:tableStyleId>
              </a:tblPr>
              <a:tblGrid>
                <a:gridCol w="2277836">
                  <a:extLst>
                    <a:ext uri="{9D8B030D-6E8A-4147-A177-3AD203B41FA5}">
                      <a16:colId xmlns:a16="http://schemas.microsoft.com/office/drawing/2014/main" val="218762345"/>
                    </a:ext>
                  </a:extLst>
                </a:gridCol>
                <a:gridCol w="2277836">
                  <a:extLst>
                    <a:ext uri="{9D8B030D-6E8A-4147-A177-3AD203B41FA5}">
                      <a16:colId xmlns:a16="http://schemas.microsoft.com/office/drawing/2014/main" val="1182754574"/>
                    </a:ext>
                  </a:extLst>
                </a:gridCol>
                <a:gridCol w="2277836">
                  <a:extLst>
                    <a:ext uri="{9D8B030D-6E8A-4147-A177-3AD203B41FA5}">
                      <a16:colId xmlns:a16="http://schemas.microsoft.com/office/drawing/2014/main" val="1637833974"/>
                    </a:ext>
                  </a:extLst>
                </a:gridCol>
                <a:gridCol w="2277836">
                  <a:extLst>
                    <a:ext uri="{9D8B030D-6E8A-4147-A177-3AD203B41FA5}">
                      <a16:colId xmlns:a16="http://schemas.microsoft.com/office/drawing/2014/main" val="2584938610"/>
                    </a:ext>
                  </a:extLst>
                </a:gridCol>
                <a:gridCol w="2277836">
                  <a:extLst>
                    <a:ext uri="{9D8B030D-6E8A-4147-A177-3AD203B41FA5}">
                      <a16:colId xmlns:a16="http://schemas.microsoft.com/office/drawing/2014/main" val="681994570"/>
                    </a:ext>
                  </a:extLst>
                </a:gridCol>
              </a:tblGrid>
              <a:tr h="356791">
                <a:tc>
                  <a:txBody>
                    <a:bodyPr/>
                    <a:lstStyle/>
                    <a:p>
                      <a:r>
                        <a:rPr lang="en-AU"/>
                        <a:t>Week 3</a:t>
                      </a:r>
                    </a:p>
                  </a:txBody>
                  <a:tcPr/>
                </a:tc>
                <a:tc>
                  <a:txBody>
                    <a:bodyPr/>
                    <a:lstStyle/>
                    <a:p>
                      <a:r>
                        <a:rPr lang="en-AU"/>
                        <a:t>Week 4</a:t>
                      </a:r>
                    </a:p>
                  </a:txBody>
                  <a:tcPr/>
                </a:tc>
                <a:tc>
                  <a:txBody>
                    <a:bodyPr/>
                    <a:lstStyle/>
                    <a:p>
                      <a:r>
                        <a:rPr lang="en-AU"/>
                        <a:t>Week 5</a:t>
                      </a:r>
                    </a:p>
                  </a:txBody>
                  <a:tcPr/>
                </a:tc>
                <a:tc>
                  <a:txBody>
                    <a:bodyPr/>
                    <a:lstStyle/>
                    <a:p>
                      <a:r>
                        <a:rPr lang="en-AU"/>
                        <a:t>Week 6</a:t>
                      </a:r>
                    </a:p>
                  </a:txBody>
                  <a:tcPr/>
                </a:tc>
                <a:tc>
                  <a:txBody>
                    <a:bodyPr/>
                    <a:lstStyle/>
                    <a:p>
                      <a:r>
                        <a:rPr lang="en-AU"/>
                        <a:t>Week 7</a:t>
                      </a:r>
                    </a:p>
                  </a:txBody>
                  <a:tcPr/>
                </a:tc>
                <a:extLst>
                  <a:ext uri="{0D108BD9-81ED-4DB2-BD59-A6C34878D82A}">
                    <a16:rowId xmlns:a16="http://schemas.microsoft.com/office/drawing/2014/main" val="1755657357"/>
                  </a:ext>
                </a:extLst>
              </a:tr>
              <a:tr h="6158309">
                <a:tc>
                  <a:txBody>
                    <a:bodyPr/>
                    <a:lstStyle/>
                    <a:p>
                      <a:pPr marL="285750" indent="-285750">
                        <a:buFont typeface="Arial" panose="020B0604020202020204" pitchFamily="34" charset="0"/>
                        <a:buChar char="•"/>
                      </a:pPr>
                      <a:r>
                        <a:rPr lang="en-US" dirty="0"/>
                        <a:t>Meet with …… and receive info about services to help with independent living</a:t>
                      </a:r>
                    </a:p>
                    <a:p>
                      <a:pPr marL="285750" indent="-285750">
                        <a:buFont typeface="Arial" panose="020B0604020202020204" pitchFamily="34" charset="0"/>
                        <a:buChar char="•"/>
                      </a:pPr>
                      <a:r>
                        <a:rPr lang="en-US" dirty="0"/>
                        <a:t>Email …… and ….. with questions about living expenses</a:t>
                      </a:r>
                    </a:p>
                    <a:p>
                      <a:pPr marL="285750" indent="-285750">
                        <a:buFont typeface="Arial" panose="020B0604020202020204" pitchFamily="34" charset="0"/>
                        <a:buChar char="•"/>
                      </a:pPr>
                      <a:r>
                        <a:rPr lang="en-US" dirty="0"/>
                        <a:t>Review information from </a:t>
                      </a:r>
                      <a:r>
                        <a:rPr lang="en-US" dirty="0" err="1"/>
                        <a:t>Ilsa</a:t>
                      </a:r>
                      <a:r>
                        <a:rPr lang="en-US" dirty="0"/>
                        <a:t> and make a plan to contact the services she provided</a:t>
                      </a:r>
                    </a:p>
                    <a:p>
                      <a:pPr marL="285750" indent="-285750">
                        <a:buFont typeface="Arial" panose="020B0604020202020204" pitchFamily="34" charset="0"/>
                        <a:buChar char="•"/>
                      </a:pPr>
                      <a:endParaRPr lang="en-AU" dirty="0"/>
                    </a:p>
                  </a:txBody>
                  <a:tcPr/>
                </a:tc>
                <a:tc>
                  <a:txBody>
                    <a:bodyPr/>
                    <a:lstStyle/>
                    <a:p>
                      <a:pPr marL="285750" indent="-285750">
                        <a:buFont typeface="Arial" panose="020B0604020202020204" pitchFamily="34" charset="0"/>
                        <a:buChar char="•"/>
                      </a:pPr>
                      <a:r>
                        <a:rPr lang="en-US"/>
                        <a:t>Contact Autism Connect regarding independent living skills, </a:t>
                      </a:r>
                      <a:r>
                        <a:rPr lang="en-US" err="1"/>
                        <a:t>e.g</a:t>
                      </a:r>
                      <a:r>
                        <a:rPr lang="en-US"/>
                        <a:t> cooking, cleaning, paying bills, managing money and general transition to independent living requirements</a:t>
                      </a:r>
                    </a:p>
                    <a:p>
                      <a:pPr marL="285750" indent="-285750">
                        <a:buFont typeface="Arial" panose="020B0604020202020204" pitchFamily="34" charset="0"/>
                        <a:buChar char="•"/>
                      </a:pPr>
                      <a:r>
                        <a:rPr lang="en-US"/>
                        <a:t>Look at the disability gateway website to look for living options plus other housing resources provided by autism connect</a:t>
                      </a:r>
                      <a:endParaRPr lang="en-AU"/>
                    </a:p>
                  </a:txBody>
                  <a:tcPr/>
                </a:tc>
                <a:tc>
                  <a:txBody>
                    <a:bodyPr/>
                    <a:lstStyle/>
                    <a:p>
                      <a:pPr marL="285750" indent="-285750">
                        <a:buFont typeface="Arial" panose="020B0604020202020204" pitchFamily="34" charset="0"/>
                        <a:buChar char="•"/>
                      </a:pPr>
                      <a:r>
                        <a:rPr lang="en-US"/>
                        <a:t>Create a budget with a goal for independent living</a:t>
                      </a:r>
                    </a:p>
                    <a:p>
                      <a:pPr marL="285750" indent="-285750">
                        <a:buFont typeface="Arial" panose="020B0604020202020204" pitchFamily="34" charset="0"/>
                        <a:buChar char="•"/>
                      </a:pPr>
                      <a:r>
                        <a:rPr lang="en-US"/>
                        <a:t>Discuss with mum if I have an NDIS support person and if I am on a NDIS plan.  If I do I need to get the contact details from mum so I can engage with them to see what support they provide to help me transition from living with my parents to living independently in a shared house.</a:t>
                      </a:r>
                      <a:endParaRPr lang="en-AU"/>
                    </a:p>
                  </a:txBody>
                  <a:tcPr/>
                </a:tc>
                <a:tc>
                  <a:txBody>
                    <a:bodyPr/>
                    <a:lstStyle/>
                    <a:p>
                      <a:pPr marL="285750" indent="-285750">
                        <a:buFont typeface="Arial" panose="020B0604020202020204" pitchFamily="34" charset="0"/>
                        <a:buChar char="•"/>
                      </a:pPr>
                      <a:r>
                        <a:rPr lang="en-US"/>
                        <a:t>Look at apps that can be used to support independent young people living with Autism</a:t>
                      </a:r>
                    </a:p>
                    <a:p>
                      <a:pPr marL="285750" indent="-285750">
                        <a:buFont typeface="Arial" panose="020B0604020202020204" pitchFamily="34" charset="0"/>
                        <a:buChar char="•"/>
                      </a:pPr>
                      <a:r>
                        <a:rPr lang="en-US"/>
                        <a:t>Look at peer support groups – Autism Connect have different social groups that a young person could join</a:t>
                      </a:r>
                      <a:endParaRPr lang="en-AU"/>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Look at peer support groups – Autism Connect have different social groups that a young person could join</a:t>
                      </a:r>
                      <a:endParaRPr lang="en-AU" dirty="0"/>
                    </a:p>
                    <a:p>
                      <a:endParaRPr lang="en-AU" dirty="0"/>
                    </a:p>
                  </a:txBody>
                  <a:tcPr/>
                </a:tc>
                <a:extLst>
                  <a:ext uri="{0D108BD9-81ED-4DB2-BD59-A6C34878D82A}">
                    <a16:rowId xmlns:a16="http://schemas.microsoft.com/office/drawing/2014/main" val="2458178010"/>
                  </a:ext>
                </a:extLst>
              </a:tr>
            </a:tbl>
          </a:graphicData>
        </a:graphic>
      </p:graphicFrame>
    </p:spTree>
    <p:extLst>
      <p:ext uri="{BB962C8B-B14F-4D97-AF65-F5344CB8AC3E}">
        <p14:creationId xmlns:p14="http://schemas.microsoft.com/office/powerpoint/2010/main" val="1853944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2D53D-BF99-4AAE-CA3B-72E2A70C174F}"/>
              </a:ext>
            </a:extLst>
          </p:cNvPr>
          <p:cNvSpPr>
            <a:spLocks noGrp="1"/>
          </p:cNvSpPr>
          <p:nvPr>
            <p:ph type="title"/>
          </p:nvPr>
        </p:nvSpPr>
        <p:spPr/>
        <p:txBody>
          <a:bodyPr/>
          <a:lstStyle/>
          <a:p>
            <a:r>
              <a:rPr lang="en-AU"/>
              <a:t>PLANNING </a:t>
            </a:r>
          </a:p>
        </p:txBody>
      </p:sp>
      <p:sp>
        <p:nvSpPr>
          <p:cNvPr id="3" name="TextBox 2">
            <a:extLst>
              <a:ext uri="{FF2B5EF4-FFF2-40B4-BE49-F238E27FC236}">
                <a16:creationId xmlns:a16="http://schemas.microsoft.com/office/drawing/2014/main" id="{5B368A29-335F-5A52-A36C-78EF1624A5E6}"/>
              </a:ext>
            </a:extLst>
          </p:cNvPr>
          <p:cNvSpPr txBox="1"/>
          <p:nvPr/>
        </p:nvSpPr>
        <p:spPr>
          <a:xfrm>
            <a:off x="838200" y="1690688"/>
            <a:ext cx="10549289" cy="8956298"/>
          </a:xfrm>
          <a:prstGeom prst="rect">
            <a:avLst/>
          </a:prstGeom>
          <a:noFill/>
        </p:spPr>
        <p:txBody>
          <a:bodyPr wrap="square" lIns="91440" tIns="45720" rIns="91440" bIns="45720" rtlCol="0" anchor="t">
            <a:spAutoFit/>
          </a:bodyPr>
          <a:lstStyle/>
          <a:p>
            <a:r>
              <a:rPr lang="en-AU"/>
              <a:t>WHAT ARE 3 THINGS YOU WOULD YOU LIKE TO LEARN ABOUT ? WHY?</a:t>
            </a:r>
            <a:endParaRPr lang="en-US"/>
          </a:p>
          <a:p>
            <a:endParaRPr lang="en-AU"/>
          </a:p>
          <a:p>
            <a:endParaRPr lang="en-AU"/>
          </a:p>
          <a:p>
            <a:endParaRPr lang="en-AU"/>
          </a:p>
          <a:p>
            <a:r>
              <a:rPr lang="en-AU"/>
              <a:t>WHAT ARE YOUR MAIN INTERESTS?</a:t>
            </a:r>
          </a:p>
          <a:p>
            <a:endParaRPr lang="en-AU"/>
          </a:p>
          <a:p>
            <a:endParaRPr lang="en-AU"/>
          </a:p>
          <a:p>
            <a:endParaRPr lang="en-AU"/>
          </a:p>
          <a:p>
            <a:r>
              <a:rPr lang="en-AU"/>
              <a:t>WHAT WOULD YOU LIKE TO LEARN </a:t>
            </a:r>
            <a:r>
              <a:rPr lang="en-AU" b="1"/>
              <a:t>MORE</a:t>
            </a:r>
            <a:r>
              <a:rPr lang="en-AU"/>
              <a:t> ABOUT? WHY?</a:t>
            </a:r>
          </a:p>
          <a:p>
            <a:endParaRPr lang="en-AU"/>
          </a:p>
          <a:p>
            <a:endParaRPr lang="en-AU"/>
          </a:p>
          <a:p>
            <a:endParaRPr lang="en-AU"/>
          </a:p>
          <a:p>
            <a:r>
              <a:rPr lang="en-AU"/>
              <a:t>DO YOU HAVE A PROBLEM YOU WOULD LIKE TO SOLVE?</a:t>
            </a:r>
          </a:p>
          <a:p>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p:txBody>
      </p:sp>
    </p:spTree>
    <p:extLst>
      <p:ext uri="{BB962C8B-B14F-4D97-AF65-F5344CB8AC3E}">
        <p14:creationId xmlns:p14="http://schemas.microsoft.com/office/powerpoint/2010/main" val="35196004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E7FC0-D4DE-C021-7474-6DE25D783261}"/>
              </a:ext>
            </a:extLst>
          </p:cNvPr>
          <p:cNvSpPr>
            <a:spLocks noGrp="1"/>
          </p:cNvSpPr>
          <p:nvPr>
            <p:ph type="ctrTitle"/>
          </p:nvPr>
        </p:nvSpPr>
        <p:spPr>
          <a:xfrm>
            <a:off x="1473200" y="4830763"/>
            <a:ext cx="9144000" cy="2387600"/>
          </a:xfrm>
        </p:spPr>
        <p:txBody>
          <a:bodyPr>
            <a:normAutofit fontScale="90000"/>
          </a:bodyPr>
          <a:lstStyle/>
          <a:p>
            <a:r>
              <a:rPr lang="en-AU" sz="1800" dirty="0">
                <a:effectLst/>
                <a:latin typeface="Aptos" panose="020B0004020202020204" pitchFamily="34" charset="0"/>
                <a:ea typeface="Aptos" panose="020B0004020202020204" pitchFamily="34" charset="0"/>
                <a:cs typeface="Aptos" panose="020B0004020202020204" pitchFamily="34" charset="0"/>
              </a:rPr>
              <a:t>Hi Cam </a:t>
            </a:r>
            <a:br>
              <a:rPr lang="en-AU" sz="1800" dirty="0">
                <a:effectLst/>
                <a:latin typeface="Aptos" panose="020B0004020202020204" pitchFamily="34" charset="0"/>
                <a:ea typeface="Aptos" panose="020B0004020202020204" pitchFamily="34" charset="0"/>
                <a:cs typeface="Aptos" panose="020B0004020202020204" pitchFamily="34" charset="0"/>
              </a:rPr>
            </a:br>
            <a:r>
              <a:rPr lang="en-AU" sz="1800" dirty="0">
                <a:effectLst/>
                <a:latin typeface="Aptos" panose="020B0004020202020204" pitchFamily="34" charset="0"/>
                <a:ea typeface="Aptos" panose="020B0004020202020204" pitchFamily="34" charset="0"/>
                <a:cs typeface="Aptos" panose="020B0004020202020204" pitchFamily="34" charset="0"/>
              </a:rPr>
              <a:t>No problem happy to help, Let me know if u need me to answer anything else.</a:t>
            </a:r>
            <a:br>
              <a:rPr lang="en-AU" sz="1800" dirty="0">
                <a:effectLst/>
                <a:latin typeface="Aptos" panose="020B0004020202020204" pitchFamily="34" charset="0"/>
                <a:ea typeface="Aptos" panose="020B0004020202020204" pitchFamily="34" charset="0"/>
                <a:cs typeface="Aptos" panose="020B0004020202020204" pitchFamily="34" charset="0"/>
              </a:rPr>
            </a:br>
            <a:r>
              <a:rPr lang="en-AU" sz="1800" dirty="0">
                <a:effectLst/>
                <a:latin typeface="Aptos" panose="020B0004020202020204" pitchFamily="34" charset="0"/>
                <a:ea typeface="Aptos" panose="020B0004020202020204" pitchFamily="34" charset="0"/>
                <a:cs typeface="Aptos" panose="020B0004020202020204" pitchFamily="34" charset="0"/>
              </a:rPr>
              <a:t> </a:t>
            </a:r>
            <a:br>
              <a:rPr lang="en-AU" sz="1800" dirty="0">
                <a:effectLst/>
                <a:latin typeface="Aptos" panose="020B0004020202020204" pitchFamily="34" charset="0"/>
                <a:ea typeface="Aptos" panose="020B0004020202020204" pitchFamily="34" charset="0"/>
                <a:cs typeface="Aptos" panose="020B0004020202020204" pitchFamily="34" charset="0"/>
              </a:rPr>
            </a:br>
            <a:r>
              <a:rPr lang="en-US" sz="1800" b="1" dirty="0">
                <a:effectLst/>
                <a:latin typeface="Aptos" panose="020B0004020202020204" pitchFamily="34" charset="0"/>
                <a:ea typeface="Aptos" panose="020B0004020202020204" pitchFamily="34" charset="0"/>
                <a:cs typeface="Aptos" panose="020B0004020202020204" pitchFamily="34" charset="0"/>
              </a:rPr>
              <a:t>How much rent do you pay a week?</a:t>
            </a:r>
            <a:br>
              <a:rPr lang="en-AU" sz="1800" dirty="0">
                <a:effectLst/>
                <a:latin typeface="Aptos" panose="020B0004020202020204" pitchFamily="34" charset="0"/>
                <a:ea typeface="Aptos" panose="020B0004020202020204" pitchFamily="34" charset="0"/>
                <a:cs typeface="Aptos" panose="020B0004020202020204" pitchFamily="34" charset="0"/>
              </a:rPr>
            </a:br>
            <a:r>
              <a:rPr lang="en-AU" sz="1800" dirty="0">
                <a:effectLst/>
                <a:latin typeface="Aptos" panose="020B0004020202020204" pitchFamily="34" charset="0"/>
                <a:ea typeface="Aptos" panose="020B0004020202020204" pitchFamily="34" charset="0"/>
                <a:cs typeface="Aptos" panose="020B0004020202020204" pitchFamily="34" charset="0"/>
              </a:rPr>
              <a:t>$125 per person and I have 1 other housemate so we pay a combined amount of $250 per week.</a:t>
            </a:r>
            <a:br>
              <a:rPr lang="en-AU" sz="1800" dirty="0">
                <a:effectLst/>
                <a:latin typeface="Aptos" panose="020B0004020202020204" pitchFamily="34" charset="0"/>
                <a:ea typeface="Aptos" panose="020B0004020202020204" pitchFamily="34" charset="0"/>
                <a:cs typeface="Aptos" panose="020B0004020202020204" pitchFamily="34" charset="0"/>
              </a:rPr>
            </a:br>
            <a:r>
              <a:rPr lang="en-AU" sz="1800" dirty="0">
                <a:effectLst/>
                <a:latin typeface="Aptos" panose="020B0004020202020204" pitchFamily="34" charset="0"/>
                <a:ea typeface="Aptos" panose="020B0004020202020204" pitchFamily="34" charset="0"/>
                <a:cs typeface="Aptos" panose="020B0004020202020204" pitchFamily="34" charset="0"/>
              </a:rPr>
              <a:t> </a:t>
            </a:r>
            <a:br>
              <a:rPr lang="en-AU" sz="1800" dirty="0">
                <a:effectLst/>
                <a:latin typeface="Aptos" panose="020B0004020202020204" pitchFamily="34" charset="0"/>
                <a:ea typeface="Aptos" panose="020B0004020202020204" pitchFamily="34" charset="0"/>
                <a:cs typeface="Aptos" panose="020B0004020202020204" pitchFamily="34" charset="0"/>
              </a:rPr>
            </a:br>
            <a:r>
              <a:rPr lang="en-US" sz="1800" b="1" dirty="0">
                <a:effectLst/>
                <a:latin typeface="Aptos" panose="020B0004020202020204" pitchFamily="34" charset="0"/>
                <a:ea typeface="Aptos" panose="020B0004020202020204" pitchFamily="34" charset="0"/>
                <a:cs typeface="Aptos" panose="020B0004020202020204" pitchFamily="34" charset="0"/>
              </a:rPr>
              <a:t>How much do you spend on food?</a:t>
            </a:r>
            <a:br>
              <a:rPr lang="en-AU" sz="1800" dirty="0">
                <a:effectLst/>
                <a:latin typeface="Aptos" panose="020B0004020202020204" pitchFamily="34" charset="0"/>
                <a:ea typeface="Aptos" panose="020B0004020202020204" pitchFamily="34" charset="0"/>
                <a:cs typeface="Aptos" panose="020B0004020202020204" pitchFamily="34" charset="0"/>
              </a:rPr>
            </a:br>
            <a:r>
              <a:rPr lang="en-AU" sz="1800" dirty="0">
                <a:effectLst/>
                <a:latin typeface="Aptos" panose="020B0004020202020204" pitchFamily="34" charset="0"/>
                <a:ea typeface="Aptos" panose="020B0004020202020204" pitchFamily="34" charset="0"/>
                <a:cs typeface="Aptos" panose="020B0004020202020204" pitchFamily="34" charset="0"/>
              </a:rPr>
              <a:t>I would estimate approximately $70-100 per week on groceries.</a:t>
            </a:r>
            <a:br>
              <a:rPr lang="en-AU" sz="1800" dirty="0">
                <a:effectLst/>
                <a:latin typeface="Aptos" panose="020B0004020202020204" pitchFamily="34" charset="0"/>
                <a:ea typeface="Aptos" panose="020B0004020202020204" pitchFamily="34" charset="0"/>
                <a:cs typeface="Aptos" panose="020B0004020202020204" pitchFamily="34" charset="0"/>
              </a:rPr>
            </a:br>
            <a:r>
              <a:rPr lang="en-AU" sz="1800" dirty="0">
                <a:effectLst/>
                <a:latin typeface="Aptos" panose="020B0004020202020204" pitchFamily="34" charset="0"/>
                <a:ea typeface="Aptos" panose="020B0004020202020204" pitchFamily="34" charset="0"/>
                <a:cs typeface="Aptos" panose="020B0004020202020204" pitchFamily="34" charset="0"/>
              </a:rPr>
              <a:t> </a:t>
            </a:r>
            <a:br>
              <a:rPr lang="en-AU" sz="1800" dirty="0">
                <a:effectLst/>
                <a:latin typeface="Aptos" panose="020B0004020202020204" pitchFamily="34" charset="0"/>
                <a:ea typeface="Aptos" panose="020B0004020202020204" pitchFamily="34" charset="0"/>
                <a:cs typeface="Aptos" panose="020B0004020202020204" pitchFamily="34" charset="0"/>
              </a:rPr>
            </a:br>
            <a:r>
              <a:rPr lang="en-US" sz="1800" b="1" dirty="0">
                <a:effectLst/>
                <a:latin typeface="Aptos" panose="020B0004020202020204" pitchFamily="34" charset="0"/>
                <a:ea typeface="Aptos" panose="020B0004020202020204" pitchFamily="34" charset="0"/>
                <a:cs typeface="Aptos" panose="020B0004020202020204" pitchFamily="34" charset="0"/>
              </a:rPr>
              <a:t>How much do you pay on bills such as water, electric, or gas?</a:t>
            </a:r>
            <a:br>
              <a:rPr lang="en-AU" sz="1800" dirty="0">
                <a:effectLst/>
                <a:latin typeface="Aptos" panose="020B0004020202020204" pitchFamily="34" charset="0"/>
                <a:ea typeface="Aptos" panose="020B0004020202020204" pitchFamily="34" charset="0"/>
                <a:cs typeface="Aptos" panose="020B0004020202020204" pitchFamily="34" charset="0"/>
              </a:rPr>
            </a:br>
            <a:r>
              <a:rPr lang="en-US" sz="1800" dirty="0">
                <a:effectLst/>
                <a:latin typeface="Aptos" panose="020B0004020202020204" pitchFamily="34" charset="0"/>
                <a:ea typeface="Aptos" panose="020B0004020202020204" pitchFamily="34" charset="0"/>
                <a:cs typeface="Aptos" panose="020B0004020202020204" pitchFamily="34" charset="0"/>
              </a:rPr>
              <a:t>All the bills are split between the 3 units on the block.</a:t>
            </a:r>
            <a:br>
              <a:rPr lang="en-AU" sz="1800" dirty="0">
                <a:effectLst/>
                <a:latin typeface="Aptos" panose="020B0004020202020204" pitchFamily="34" charset="0"/>
                <a:ea typeface="Aptos" panose="020B0004020202020204" pitchFamily="34" charset="0"/>
                <a:cs typeface="Aptos" panose="020B0004020202020204" pitchFamily="34" charset="0"/>
              </a:rPr>
            </a:br>
            <a:r>
              <a:rPr lang="en-US" sz="1800" dirty="0">
                <a:effectLst/>
                <a:latin typeface="Aptos" panose="020B0004020202020204" pitchFamily="34" charset="0"/>
                <a:ea typeface="Aptos" panose="020B0004020202020204" pitchFamily="34" charset="0"/>
                <a:cs typeface="Aptos" panose="020B0004020202020204" pitchFamily="34" charset="0"/>
              </a:rPr>
              <a:t>Water is usually $50 a quarter (which means a quarter is a 3 monthly basis)</a:t>
            </a:r>
            <a:br>
              <a:rPr lang="en-AU" sz="1800" dirty="0">
                <a:effectLst/>
                <a:latin typeface="Aptos" panose="020B0004020202020204" pitchFamily="34" charset="0"/>
                <a:ea typeface="Aptos" panose="020B0004020202020204" pitchFamily="34" charset="0"/>
                <a:cs typeface="Aptos" panose="020B0004020202020204" pitchFamily="34" charset="0"/>
              </a:rPr>
            </a:br>
            <a:r>
              <a:rPr lang="en-US" sz="1800" dirty="0">
                <a:effectLst/>
                <a:latin typeface="Aptos" panose="020B0004020202020204" pitchFamily="34" charset="0"/>
                <a:ea typeface="Aptos" panose="020B0004020202020204" pitchFamily="34" charset="0"/>
                <a:cs typeface="Aptos" panose="020B0004020202020204" pitchFamily="34" charset="0"/>
              </a:rPr>
              <a:t>Electricity is usually $50 a quarter as well</a:t>
            </a:r>
            <a:br>
              <a:rPr lang="en-AU" sz="1800" dirty="0">
                <a:effectLst/>
                <a:latin typeface="Aptos" panose="020B0004020202020204" pitchFamily="34" charset="0"/>
                <a:ea typeface="Aptos" panose="020B0004020202020204" pitchFamily="34" charset="0"/>
                <a:cs typeface="Aptos" panose="020B0004020202020204" pitchFamily="34" charset="0"/>
              </a:rPr>
            </a:br>
            <a:r>
              <a:rPr lang="en-US" sz="1800" dirty="0">
                <a:effectLst/>
                <a:latin typeface="Aptos" panose="020B0004020202020204" pitchFamily="34" charset="0"/>
                <a:ea typeface="Aptos" panose="020B0004020202020204" pitchFamily="34" charset="0"/>
                <a:cs typeface="Aptos" panose="020B0004020202020204" pitchFamily="34" charset="0"/>
              </a:rPr>
              <a:t>And we haven't had to pay for gas at this point.</a:t>
            </a:r>
            <a:br>
              <a:rPr lang="en-AU" sz="1800" dirty="0">
                <a:effectLst/>
                <a:latin typeface="Aptos" panose="020B0004020202020204" pitchFamily="34" charset="0"/>
                <a:ea typeface="Aptos" panose="020B0004020202020204" pitchFamily="34" charset="0"/>
                <a:cs typeface="Aptos" panose="020B0004020202020204" pitchFamily="34" charset="0"/>
              </a:rPr>
            </a:br>
            <a:r>
              <a:rPr lang="en-AU" sz="1800" dirty="0">
                <a:effectLst/>
                <a:latin typeface="Aptos" panose="020B0004020202020204" pitchFamily="34" charset="0"/>
                <a:ea typeface="Aptos" panose="020B0004020202020204" pitchFamily="34" charset="0"/>
                <a:cs typeface="Aptos" panose="020B0004020202020204" pitchFamily="34" charset="0"/>
              </a:rPr>
              <a:t> </a:t>
            </a:r>
            <a:br>
              <a:rPr lang="en-AU" sz="1800" dirty="0">
                <a:effectLst/>
                <a:latin typeface="Aptos" panose="020B0004020202020204" pitchFamily="34" charset="0"/>
                <a:ea typeface="Aptos" panose="020B0004020202020204" pitchFamily="34" charset="0"/>
                <a:cs typeface="Aptos" panose="020B0004020202020204" pitchFamily="34" charset="0"/>
              </a:rPr>
            </a:br>
            <a:r>
              <a:rPr lang="en-US" sz="1800" b="1" dirty="0">
                <a:effectLst/>
                <a:latin typeface="Aptos" panose="020B0004020202020204" pitchFamily="34" charset="0"/>
                <a:ea typeface="Aptos" panose="020B0004020202020204" pitchFamily="34" charset="0"/>
                <a:cs typeface="Aptos" panose="020B0004020202020204" pitchFamily="34" charset="0"/>
              </a:rPr>
              <a:t>Was it difficult finding accommodation?</a:t>
            </a:r>
            <a:br>
              <a:rPr lang="en-AU" sz="1800" dirty="0">
                <a:effectLst/>
                <a:latin typeface="Aptos" panose="020B0004020202020204" pitchFamily="34" charset="0"/>
                <a:ea typeface="Aptos" panose="020B0004020202020204" pitchFamily="34" charset="0"/>
                <a:cs typeface="Aptos" panose="020B0004020202020204" pitchFamily="34" charset="0"/>
              </a:rPr>
            </a:br>
            <a:r>
              <a:rPr lang="en-AU" sz="1800" dirty="0">
                <a:effectLst/>
                <a:latin typeface="Aptos" panose="020B0004020202020204" pitchFamily="34" charset="0"/>
                <a:ea typeface="Aptos" panose="020B0004020202020204" pitchFamily="34" charset="0"/>
                <a:cs typeface="Aptos" panose="020B0004020202020204" pitchFamily="34" charset="0"/>
              </a:rPr>
              <a:t>I think finding accommodation can be difficult, but for me I honestly just met people who had connections or knew other people with a spare room etc.</a:t>
            </a:r>
            <a:br>
              <a:rPr lang="en-AU" sz="1800" dirty="0">
                <a:effectLst/>
                <a:latin typeface="Aptos" panose="020B0004020202020204" pitchFamily="34" charset="0"/>
                <a:ea typeface="Aptos" panose="020B0004020202020204" pitchFamily="34" charset="0"/>
                <a:cs typeface="Aptos" panose="020B0004020202020204" pitchFamily="34" charset="0"/>
              </a:rPr>
            </a:br>
            <a:r>
              <a:rPr lang="en-AU" sz="1800" dirty="0">
                <a:effectLst/>
                <a:latin typeface="Aptos" panose="020B0004020202020204" pitchFamily="34" charset="0"/>
                <a:ea typeface="Aptos" panose="020B0004020202020204" pitchFamily="34" charset="0"/>
                <a:cs typeface="Aptos" panose="020B0004020202020204" pitchFamily="34" charset="0"/>
              </a:rPr>
              <a:t> </a:t>
            </a:r>
            <a:br>
              <a:rPr lang="en-AU" sz="1800" dirty="0">
                <a:effectLst/>
                <a:latin typeface="Aptos" panose="020B0004020202020204" pitchFamily="34" charset="0"/>
                <a:ea typeface="Aptos" panose="020B0004020202020204" pitchFamily="34" charset="0"/>
                <a:cs typeface="Aptos" panose="020B0004020202020204" pitchFamily="34" charset="0"/>
              </a:rPr>
            </a:br>
            <a:r>
              <a:rPr lang="en-US" sz="1800" b="1" dirty="0">
                <a:effectLst/>
                <a:latin typeface="Aptos" panose="020B0004020202020204" pitchFamily="34" charset="0"/>
                <a:ea typeface="Aptos" panose="020B0004020202020204" pitchFamily="34" charset="0"/>
                <a:cs typeface="Aptos" panose="020B0004020202020204" pitchFamily="34" charset="0"/>
              </a:rPr>
              <a:t>Do you use any gov services to assist with living?</a:t>
            </a:r>
            <a:br>
              <a:rPr lang="en-AU" sz="1800" dirty="0">
                <a:effectLst/>
                <a:latin typeface="Aptos" panose="020B0004020202020204" pitchFamily="34" charset="0"/>
                <a:ea typeface="Aptos" panose="020B0004020202020204" pitchFamily="34" charset="0"/>
                <a:cs typeface="Aptos" panose="020B0004020202020204" pitchFamily="34" charset="0"/>
              </a:rPr>
            </a:br>
            <a:r>
              <a:rPr lang="en-US" sz="1800" dirty="0">
                <a:effectLst/>
                <a:latin typeface="Aptos" panose="020B0004020202020204" pitchFamily="34" charset="0"/>
                <a:ea typeface="Aptos" panose="020B0004020202020204" pitchFamily="34" charset="0"/>
                <a:cs typeface="Aptos" panose="020B0004020202020204" pitchFamily="34" charset="0"/>
              </a:rPr>
              <a:t>I currently do not but am in the process of submitting a claim for a youth allowance because </a:t>
            </a:r>
            <a:r>
              <a:rPr lang="en-US" sz="1800" dirty="0" err="1">
                <a:effectLst/>
                <a:latin typeface="Aptos" panose="020B0004020202020204" pitchFamily="34" charset="0"/>
                <a:ea typeface="Aptos" panose="020B0004020202020204" pitchFamily="34" charset="0"/>
                <a:cs typeface="Aptos" panose="020B0004020202020204" pitchFamily="34" charset="0"/>
              </a:rPr>
              <a:t>i'm</a:t>
            </a:r>
            <a:r>
              <a:rPr lang="en-US" sz="1800" dirty="0">
                <a:effectLst/>
                <a:latin typeface="Aptos" panose="020B0004020202020204" pitchFamily="34" charset="0"/>
                <a:ea typeface="Aptos" panose="020B0004020202020204" pitchFamily="34" charset="0"/>
                <a:cs typeface="Aptos" panose="020B0004020202020204" pitchFamily="34" charset="0"/>
              </a:rPr>
              <a:t> studying at university full time.</a:t>
            </a:r>
            <a:br>
              <a:rPr lang="en-AU" sz="1800" dirty="0">
                <a:effectLst/>
                <a:latin typeface="Aptos" panose="020B0004020202020204" pitchFamily="34" charset="0"/>
                <a:ea typeface="Aptos" panose="020B0004020202020204" pitchFamily="34" charset="0"/>
                <a:cs typeface="Aptos" panose="020B0004020202020204" pitchFamily="34" charset="0"/>
              </a:rPr>
            </a:br>
            <a:r>
              <a:rPr lang="en-AU" sz="1800" dirty="0">
                <a:effectLst/>
                <a:latin typeface="Aptos" panose="020B0004020202020204" pitchFamily="34" charset="0"/>
                <a:ea typeface="Aptos" panose="020B0004020202020204" pitchFamily="34" charset="0"/>
                <a:cs typeface="Aptos" panose="020B0004020202020204" pitchFamily="34" charset="0"/>
              </a:rPr>
              <a:t> </a:t>
            </a:r>
            <a:br>
              <a:rPr lang="en-AU" sz="1800" dirty="0">
                <a:effectLst/>
                <a:latin typeface="Aptos" panose="020B0004020202020204" pitchFamily="34" charset="0"/>
                <a:ea typeface="Aptos" panose="020B0004020202020204" pitchFamily="34" charset="0"/>
                <a:cs typeface="Aptos" panose="020B0004020202020204" pitchFamily="34" charset="0"/>
              </a:rPr>
            </a:br>
            <a:r>
              <a:rPr lang="en-US" sz="1800" b="1" dirty="0">
                <a:effectLst/>
                <a:latin typeface="Aptos" panose="020B0004020202020204" pitchFamily="34" charset="0"/>
                <a:ea typeface="Aptos" panose="020B0004020202020204" pitchFamily="34" charset="0"/>
                <a:cs typeface="Aptos" panose="020B0004020202020204" pitchFamily="34" charset="0"/>
              </a:rPr>
              <a:t>Are you employed?</a:t>
            </a:r>
            <a:br>
              <a:rPr lang="en-AU" sz="1800" dirty="0">
                <a:effectLst/>
                <a:latin typeface="Aptos" panose="020B0004020202020204" pitchFamily="34" charset="0"/>
                <a:ea typeface="Aptos" panose="020B0004020202020204" pitchFamily="34" charset="0"/>
                <a:cs typeface="Aptos" panose="020B0004020202020204" pitchFamily="34" charset="0"/>
              </a:rPr>
            </a:br>
            <a:r>
              <a:rPr lang="en-AU" sz="1800" dirty="0" err="1">
                <a:effectLst/>
                <a:latin typeface="Aptos" panose="020B0004020202020204" pitchFamily="34" charset="0"/>
                <a:ea typeface="Aptos" panose="020B0004020202020204" pitchFamily="34" charset="0"/>
                <a:cs typeface="Aptos" panose="020B0004020202020204" pitchFamily="34" charset="0"/>
              </a:rPr>
              <a:t>Yess</a:t>
            </a:r>
            <a:r>
              <a:rPr lang="en-AU" sz="1800" dirty="0">
                <a:effectLst/>
                <a:latin typeface="Aptos" panose="020B0004020202020204" pitchFamily="34" charset="0"/>
                <a:ea typeface="Aptos" panose="020B0004020202020204" pitchFamily="34" charset="0"/>
                <a:cs typeface="Aptos" panose="020B0004020202020204" pitchFamily="34" charset="0"/>
              </a:rPr>
              <a:t>, </a:t>
            </a:r>
            <a:r>
              <a:rPr lang="en-AU" sz="1800" dirty="0" err="1">
                <a:effectLst/>
                <a:latin typeface="Aptos" panose="020B0004020202020204" pitchFamily="34" charset="0"/>
                <a:ea typeface="Aptos" panose="020B0004020202020204" pitchFamily="34" charset="0"/>
                <a:cs typeface="Aptos" panose="020B0004020202020204" pitchFamily="34" charset="0"/>
              </a:rPr>
              <a:t>i</a:t>
            </a:r>
            <a:r>
              <a:rPr lang="en-AU" sz="1800" dirty="0">
                <a:effectLst/>
                <a:latin typeface="Aptos" panose="020B0004020202020204" pitchFamily="34" charset="0"/>
                <a:ea typeface="Aptos" panose="020B0004020202020204" pitchFamily="34" charset="0"/>
                <a:cs typeface="Aptos" panose="020B0004020202020204" pitchFamily="34" charset="0"/>
              </a:rPr>
              <a:t> am employed </a:t>
            </a:r>
            <a:br>
              <a:rPr lang="en-AU" sz="1800" dirty="0">
                <a:effectLst/>
                <a:latin typeface="Aptos" panose="020B0004020202020204" pitchFamily="34" charset="0"/>
                <a:ea typeface="Aptos" panose="020B0004020202020204" pitchFamily="34" charset="0"/>
                <a:cs typeface="Aptos" panose="020B0004020202020204" pitchFamily="34" charset="0"/>
              </a:rPr>
            </a:br>
            <a:endParaRPr lang="en-AU" dirty="0"/>
          </a:p>
        </p:txBody>
      </p:sp>
      <p:graphicFrame>
        <p:nvGraphicFramePr>
          <p:cNvPr id="4" name="Table 3">
            <a:extLst>
              <a:ext uri="{FF2B5EF4-FFF2-40B4-BE49-F238E27FC236}">
                <a16:creationId xmlns:a16="http://schemas.microsoft.com/office/drawing/2014/main" id="{1EDE6450-B72D-976E-A3F4-F0F50C4B3DD4}"/>
              </a:ext>
            </a:extLst>
          </p:cNvPr>
          <p:cNvGraphicFramePr>
            <a:graphicFrameLocks noGrp="1"/>
          </p:cNvGraphicFramePr>
          <p:nvPr>
            <p:extLst>
              <p:ext uri="{D42A27DB-BD31-4B8C-83A1-F6EECF244321}">
                <p14:modId xmlns:p14="http://schemas.microsoft.com/office/powerpoint/2010/main" val="2207404646"/>
              </p:ext>
            </p:extLst>
          </p:nvPr>
        </p:nvGraphicFramePr>
        <p:xfrm>
          <a:off x="2032000" y="162560"/>
          <a:ext cx="8128000" cy="36576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4277796973"/>
                    </a:ext>
                  </a:extLst>
                </a:gridCol>
              </a:tblGrid>
              <a:tr h="0">
                <a:tc>
                  <a:txBody>
                    <a:bodyPr/>
                    <a:lstStyle/>
                    <a:p>
                      <a:pPr algn="ctr"/>
                      <a:r>
                        <a:rPr lang="en-US" dirty="0"/>
                        <a:t>Email from ………</a:t>
                      </a:r>
                      <a:endParaRPr lang="en-AU" dirty="0"/>
                    </a:p>
                  </a:txBody>
                  <a:tcPr/>
                </a:tc>
                <a:extLst>
                  <a:ext uri="{0D108BD9-81ED-4DB2-BD59-A6C34878D82A}">
                    <a16:rowId xmlns:a16="http://schemas.microsoft.com/office/drawing/2014/main" val="4178631649"/>
                  </a:ext>
                </a:extLst>
              </a:tr>
            </a:tbl>
          </a:graphicData>
        </a:graphic>
      </p:graphicFrame>
      <p:sp>
        <p:nvSpPr>
          <p:cNvPr id="3" name="Rectangle 2">
            <a:extLst>
              <a:ext uri="{FF2B5EF4-FFF2-40B4-BE49-F238E27FC236}">
                <a16:creationId xmlns:a16="http://schemas.microsoft.com/office/drawing/2014/main" id="{EB1360E4-2FC1-3D31-A23C-23E917BB401B}"/>
              </a:ext>
            </a:extLst>
          </p:cNvPr>
          <p:cNvSpPr/>
          <p:nvPr/>
        </p:nvSpPr>
        <p:spPr>
          <a:xfrm>
            <a:off x="5965371" y="936171"/>
            <a:ext cx="413658" cy="16328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160066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D8C47-BA9A-8987-B745-4339E4B4FDDA}"/>
              </a:ext>
            </a:extLst>
          </p:cNvPr>
          <p:cNvSpPr>
            <a:spLocks noGrp="1"/>
          </p:cNvSpPr>
          <p:nvPr>
            <p:ph type="title"/>
          </p:nvPr>
        </p:nvSpPr>
        <p:spPr/>
        <p:txBody>
          <a:bodyPr/>
          <a:lstStyle/>
          <a:p>
            <a:r>
              <a:rPr lang="en-AU" dirty="0"/>
              <a:t>Email from …….</a:t>
            </a:r>
          </a:p>
        </p:txBody>
      </p:sp>
      <p:sp>
        <p:nvSpPr>
          <p:cNvPr id="3" name="Content Placeholder 2">
            <a:extLst>
              <a:ext uri="{FF2B5EF4-FFF2-40B4-BE49-F238E27FC236}">
                <a16:creationId xmlns:a16="http://schemas.microsoft.com/office/drawing/2014/main" id="{5E9A2358-D6DF-0D3B-9B0C-0B5C538FC910}"/>
              </a:ext>
            </a:extLst>
          </p:cNvPr>
          <p:cNvSpPr>
            <a:spLocks noGrp="1"/>
          </p:cNvSpPr>
          <p:nvPr>
            <p:ph idx="1"/>
          </p:nvPr>
        </p:nvSpPr>
        <p:spPr/>
        <p:txBody>
          <a:bodyPr>
            <a:normAutofit fontScale="92500" lnSpcReduction="20000"/>
          </a:bodyPr>
          <a:lstStyle/>
          <a:p>
            <a:r>
              <a:rPr lang="en-AU" sz="1800" dirty="0">
                <a:effectLst/>
                <a:latin typeface="Aptos" panose="020B0004020202020204" pitchFamily="34" charset="0"/>
                <a:ea typeface="Times New Roman" panose="02020603050405020304" pitchFamily="18" charset="0"/>
                <a:cs typeface="Aptos" panose="020B0004020202020204" pitchFamily="34" charset="0"/>
              </a:rPr>
              <a:t>Hi </a:t>
            </a:r>
            <a:r>
              <a:rPr lang="en-AU" sz="1800" dirty="0">
                <a:latin typeface="Aptos" panose="020B0004020202020204" pitchFamily="34" charset="0"/>
                <a:ea typeface="Times New Roman" panose="02020603050405020304" pitchFamily="18" charset="0"/>
                <a:cs typeface="Aptos" panose="020B0004020202020204" pitchFamily="34" charset="0"/>
              </a:rPr>
              <a:t>……..</a:t>
            </a:r>
            <a:r>
              <a:rPr lang="en-AU" sz="1800" dirty="0">
                <a:effectLst/>
                <a:latin typeface="Aptos" panose="020B0004020202020204" pitchFamily="34" charset="0"/>
                <a:ea typeface="Times New Roman" panose="02020603050405020304" pitchFamily="18" charset="0"/>
                <a:cs typeface="Aptos" panose="020B0004020202020204" pitchFamily="34" charset="0"/>
              </a:rPr>
              <a:t>, </a:t>
            </a:r>
          </a:p>
          <a:p>
            <a:endParaRPr lang="en-AU" sz="1800" dirty="0">
              <a:effectLst/>
              <a:latin typeface="Aptos" panose="020B0004020202020204" pitchFamily="34" charset="0"/>
              <a:ea typeface="Aptos" panose="020B0004020202020204" pitchFamily="34" charset="0"/>
              <a:cs typeface="Aptos" panose="020B0004020202020204" pitchFamily="34" charset="0"/>
            </a:endParaRPr>
          </a:p>
          <a:p>
            <a:r>
              <a:rPr lang="en-AU" sz="1800" dirty="0">
                <a:effectLst/>
                <a:latin typeface="Aptos" panose="020B0004020202020204" pitchFamily="34" charset="0"/>
                <a:ea typeface="Times New Roman" panose="02020603050405020304" pitchFamily="18" charset="0"/>
                <a:cs typeface="Aptos" panose="020B0004020202020204" pitchFamily="34" charset="0"/>
              </a:rPr>
              <a:t>I would be happy to answer your questions for your AIF subject.</a:t>
            </a:r>
            <a:endParaRPr lang="en-AU" sz="1800" dirty="0">
              <a:effectLst/>
              <a:latin typeface="Aptos" panose="020B0004020202020204" pitchFamily="34" charset="0"/>
              <a:ea typeface="Aptos" panose="020B0004020202020204" pitchFamily="34" charset="0"/>
              <a:cs typeface="Aptos" panose="020B0004020202020204" pitchFamily="34" charset="0"/>
            </a:endParaRPr>
          </a:p>
          <a:p>
            <a:r>
              <a:rPr lang="en-AU" sz="1800" dirty="0">
                <a:effectLst/>
                <a:latin typeface="Aptos" panose="020B0004020202020204" pitchFamily="34" charset="0"/>
                <a:ea typeface="Times New Roman" panose="02020603050405020304" pitchFamily="18" charset="0"/>
                <a:cs typeface="Aptos" panose="020B0004020202020204" pitchFamily="34" charset="0"/>
              </a:rPr>
              <a:t>1. I currently pay $145 a week for rent.</a:t>
            </a:r>
            <a:endParaRPr lang="en-AU" sz="1800" dirty="0">
              <a:effectLst/>
              <a:latin typeface="Aptos" panose="020B0004020202020204" pitchFamily="34" charset="0"/>
              <a:ea typeface="Aptos" panose="020B0004020202020204" pitchFamily="34" charset="0"/>
              <a:cs typeface="Aptos" panose="020B0004020202020204" pitchFamily="34" charset="0"/>
            </a:endParaRPr>
          </a:p>
          <a:p>
            <a:r>
              <a:rPr lang="en-AU" sz="1800" dirty="0">
                <a:effectLst/>
                <a:latin typeface="Aptos" panose="020B0004020202020204" pitchFamily="34" charset="0"/>
                <a:ea typeface="Times New Roman" panose="02020603050405020304" pitchFamily="18" charset="0"/>
                <a:cs typeface="Aptos" panose="020B0004020202020204" pitchFamily="34" charset="0"/>
              </a:rPr>
              <a:t>2. I probably spent on average about $100 a week on food. It’s sometimes more or less.</a:t>
            </a:r>
            <a:endParaRPr lang="en-AU" sz="1800" dirty="0">
              <a:effectLst/>
              <a:latin typeface="Aptos" panose="020B0004020202020204" pitchFamily="34" charset="0"/>
              <a:ea typeface="Aptos" panose="020B0004020202020204" pitchFamily="34" charset="0"/>
              <a:cs typeface="Aptos" panose="020B0004020202020204" pitchFamily="34" charset="0"/>
            </a:endParaRPr>
          </a:p>
          <a:p>
            <a:r>
              <a:rPr lang="en-AU" sz="1800" dirty="0">
                <a:effectLst/>
                <a:latin typeface="Aptos" panose="020B0004020202020204" pitchFamily="34" charset="0"/>
                <a:ea typeface="Times New Roman" panose="02020603050405020304" pitchFamily="18" charset="0"/>
                <a:cs typeface="Aptos" panose="020B0004020202020204" pitchFamily="34" charset="0"/>
              </a:rPr>
              <a:t>3. It changes every quarter but my last bill was about $300 for gas, power and water. I live with 2 other girls so we split it between the 3 of us evenly. </a:t>
            </a:r>
            <a:endParaRPr lang="en-AU" sz="1800" dirty="0">
              <a:effectLst/>
              <a:latin typeface="Aptos" panose="020B0004020202020204" pitchFamily="34" charset="0"/>
              <a:ea typeface="Aptos" panose="020B0004020202020204" pitchFamily="34" charset="0"/>
              <a:cs typeface="Aptos" panose="020B0004020202020204" pitchFamily="34" charset="0"/>
            </a:endParaRPr>
          </a:p>
          <a:p>
            <a:r>
              <a:rPr lang="en-AU" sz="1800" dirty="0">
                <a:effectLst/>
                <a:latin typeface="Aptos" panose="020B0004020202020204" pitchFamily="34" charset="0"/>
                <a:ea typeface="Times New Roman" panose="02020603050405020304" pitchFamily="18" charset="0"/>
                <a:cs typeface="Aptos" panose="020B0004020202020204" pitchFamily="34" charset="0"/>
              </a:rPr>
              <a:t>4. I was really lucky when finding my </a:t>
            </a:r>
            <a:r>
              <a:rPr lang="en-AU" sz="1800" dirty="0" err="1">
                <a:effectLst/>
                <a:latin typeface="Aptos" panose="020B0004020202020204" pitchFamily="34" charset="0"/>
                <a:ea typeface="Times New Roman" panose="02020603050405020304" pitchFamily="18" charset="0"/>
                <a:cs typeface="Aptos" panose="020B0004020202020204" pitchFamily="34" charset="0"/>
              </a:rPr>
              <a:t>accomodation</a:t>
            </a:r>
            <a:r>
              <a:rPr lang="en-AU" sz="1800" dirty="0">
                <a:effectLst/>
                <a:latin typeface="Aptos" panose="020B0004020202020204" pitchFamily="34" charset="0"/>
                <a:ea typeface="Times New Roman" panose="02020603050405020304" pitchFamily="18" charset="0"/>
                <a:cs typeface="Aptos" panose="020B0004020202020204" pitchFamily="34" charset="0"/>
              </a:rPr>
              <a:t>. I didn’t find it to be difficult but I also rent privately and not through real estate, which is especially hard to find housing as you are competing against families of 4 who need it more than I do and have a more stable income :) </a:t>
            </a:r>
            <a:endParaRPr lang="en-AU" sz="1800" dirty="0">
              <a:effectLst/>
              <a:latin typeface="Aptos" panose="020B0004020202020204" pitchFamily="34" charset="0"/>
              <a:ea typeface="Aptos" panose="020B0004020202020204" pitchFamily="34" charset="0"/>
              <a:cs typeface="Aptos" panose="020B0004020202020204" pitchFamily="34" charset="0"/>
            </a:endParaRPr>
          </a:p>
          <a:p>
            <a:r>
              <a:rPr lang="en-AU" sz="1800" dirty="0">
                <a:effectLst/>
                <a:latin typeface="Aptos" panose="020B0004020202020204" pitchFamily="34" charset="0"/>
                <a:ea typeface="Times New Roman" panose="02020603050405020304" pitchFamily="18" charset="0"/>
                <a:cs typeface="Aptos" panose="020B0004020202020204" pitchFamily="34" charset="0"/>
              </a:rPr>
              <a:t>5. I currently receive about $150 a fortnight through Centrelink. Although this is based off of my mum and dad’s income unfortunately because I’m not over the age of 22, so it’s not much but it’s better than nothing. I have recently stopped studying though so these payments will stop as well.</a:t>
            </a:r>
            <a:endParaRPr lang="en-AU" sz="1800" dirty="0">
              <a:effectLst/>
              <a:latin typeface="Aptos" panose="020B0004020202020204" pitchFamily="34" charset="0"/>
              <a:ea typeface="Aptos" panose="020B0004020202020204" pitchFamily="34" charset="0"/>
              <a:cs typeface="Aptos" panose="020B0004020202020204" pitchFamily="34" charset="0"/>
            </a:endParaRPr>
          </a:p>
          <a:p>
            <a:r>
              <a:rPr lang="en-AU" sz="1800" dirty="0">
                <a:effectLst/>
                <a:latin typeface="Aptos" panose="020B0004020202020204" pitchFamily="34" charset="0"/>
                <a:ea typeface="Times New Roman" panose="02020603050405020304" pitchFamily="18" charset="0"/>
                <a:cs typeface="Aptos" panose="020B0004020202020204" pitchFamily="34" charset="0"/>
              </a:rPr>
              <a:t>6. I am currently employed casually at a cafe. I work about 20 hours a week at the moment.</a:t>
            </a:r>
            <a:endParaRPr lang="en-AU" sz="1800" dirty="0">
              <a:effectLst/>
              <a:latin typeface="Aptos" panose="020B0004020202020204" pitchFamily="34" charset="0"/>
              <a:ea typeface="Aptos" panose="020B0004020202020204" pitchFamily="34" charset="0"/>
              <a:cs typeface="Aptos" panose="020B0004020202020204" pitchFamily="34" charset="0"/>
            </a:endParaRPr>
          </a:p>
          <a:p>
            <a:r>
              <a:rPr lang="en-AU" sz="1800" dirty="0">
                <a:effectLst/>
                <a:latin typeface="Aptos" panose="020B0004020202020204" pitchFamily="34" charset="0"/>
                <a:ea typeface="Times New Roman" panose="02020603050405020304" pitchFamily="18" charset="0"/>
                <a:cs typeface="Aptos" panose="020B0004020202020204" pitchFamily="34" charset="0"/>
              </a:rPr>
              <a:t>Let me know if you have any further questions! Good luck with your AIF subject! </a:t>
            </a:r>
          </a:p>
          <a:p>
            <a:r>
              <a:rPr lang="en-AU" sz="1800" dirty="0">
                <a:latin typeface="Aptos" panose="020B0004020202020204" pitchFamily="34" charset="0"/>
                <a:ea typeface="Times New Roman" panose="02020603050405020304" pitchFamily="18" charset="0"/>
                <a:cs typeface="Aptos" panose="020B0004020202020204" pitchFamily="34" charset="0"/>
              </a:rPr>
              <a:t>………..</a:t>
            </a:r>
            <a:r>
              <a:rPr lang="en-AU" sz="1800" dirty="0">
                <a:effectLst/>
                <a:latin typeface="Aptos" panose="020B0004020202020204" pitchFamily="34" charset="0"/>
                <a:ea typeface="Times New Roman" panose="02020603050405020304" pitchFamily="18" charset="0"/>
                <a:cs typeface="Aptos" panose="020B0004020202020204" pitchFamily="34" charset="0"/>
              </a:rPr>
              <a:t> </a:t>
            </a:r>
            <a:r>
              <a:rPr lang="en-AU" sz="1800" dirty="0">
                <a:effectLst/>
                <a:latin typeface="Segoe UI Emoji" panose="020B0502040204020203" pitchFamily="34" charset="0"/>
                <a:ea typeface="Times New Roman" panose="02020603050405020304" pitchFamily="18" charset="0"/>
                <a:cs typeface="Segoe UI Emoji" panose="020B0502040204020203" pitchFamily="34" charset="0"/>
              </a:rPr>
              <a:t>☺️</a:t>
            </a:r>
            <a:endParaRPr lang="en-AU" sz="1800" dirty="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AU" sz="18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319859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49327B-3E5E-BD0F-B403-8A987B75FFB6}"/>
              </a:ext>
            </a:extLst>
          </p:cNvPr>
          <p:cNvPicPr>
            <a:picLocks noChangeAspect="1"/>
          </p:cNvPicPr>
          <p:nvPr/>
        </p:nvPicPr>
        <p:blipFill>
          <a:blip r:embed="rId2"/>
          <a:stretch>
            <a:fillRect/>
          </a:stretch>
        </p:blipFill>
        <p:spPr>
          <a:xfrm>
            <a:off x="1421175" y="1348419"/>
            <a:ext cx="8538073" cy="4802666"/>
          </a:xfrm>
          <a:prstGeom prst="rect">
            <a:avLst/>
          </a:prstGeom>
        </p:spPr>
      </p:pic>
      <p:graphicFrame>
        <p:nvGraphicFramePr>
          <p:cNvPr id="4" name="Table 3">
            <a:extLst>
              <a:ext uri="{FF2B5EF4-FFF2-40B4-BE49-F238E27FC236}">
                <a16:creationId xmlns:a16="http://schemas.microsoft.com/office/drawing/2014/main" id="{F59C9DAC-3AEA-A985-F132-CA2EC84783C2}"/>
              </a:ext>
            </a:extLst>
          </p:cNvPr>
          <p:cNvGraphicFramePr>
            <a:graphicFrameLocks noGrp="1"/>
          </p:cNvGraphicFramePr>
          <p:nvPr>
            <p:extLst>
              <p:ext uri="{D42A27DB-BD31-4B8C-83A1-F6EECF244321}">
                <p14:modId xmlns:p14="http://schemas.microsoft.com/office/powerpoint/2010/main" val="4004181342"/>
              </p:ext>
            </p:extLst>
          </p:nvPr>
        </p:nvGraphicFramePr>
        <p:xfrm>
          <a:off x="1421175" y="521495"/>
          <a:ext cx="8128000" cy="6400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1840866933"/>
                    </a:ext>
                  </a:extLst>
                </a:gridCol>
              </a:tblGrid>
              <a:tr h="370840">
                <a:tc>
                  <a:txBody>
                    <a:bodyPr/>
                    <a:lstStyle/>
                    <a:p>
                      <a:r>
                        <a:rPr lang="en-US" dirty="0"/>
                        <a:t>……. recommended me this web site to help me with living independently and to connect me to the services I need.</a:t>
                      </a:r>
                      <a:endParaRPr lang="en-AU" dirty="0"/>
                    </a:p>
                  </a:txBody>
                  <a:tcPr/>
                </a:tc>
                <a:extLst>
                  <a:ext uri="{0D108BD9-81ED-4DB2-BD59-A6C34878D82A}">
                    <a16:rowId xmlns:a16="http://schemas.microsoft.com/office/drawing/2014/main" val="3385916341"/>
                  </a:ext>
                </a:extLst>
              </a:tr>
            </a:tbl>
          </a:graphicData>
        </a:graphic>
      </p:graphicFrame>
    </p:spTree>
    <p:extLst>
      <p:ext uri="{BB962C8B-B14F-4D97-AF65-F5344CB8AC3E}">
        <p14:creationId xmlns:p14="http://schemas.microsoft.com/office/powerpoint/2010/main" val="39290695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88EA1C-E835-E65F-BFB2-2654DFCD3D19}"/>
              </a:ext>
            </a:extLst>
          </p:cNvPr>
          <p:cNvSpPr txBox="1"/>
          <p:nvPr/>
        </p:nvSpPr>
        <p:spPr>
          <a:xfrm>
            <a:off x="521282" y="317855"/>
            <a:ext cx="10311212" cy="52322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a:p>
          <a:p>
            <a:endParaRPr lang="en-GB"/>
          </a:p>
          <a:p>
            <a:r>
              <a:rPr lang="en-GB" sz="2000">
                <a:solidFill>
                  <a:srgbClr val="212529"/>
                </a:solidFill>
                <a:ea typeface="+mn-lt"/>
                <a:cs typeface="+mn-lt"/>
              </a:rPr>
              <a:t>Autism Connect advisors offer expert advice in many areas, including:</a:t>
            </a:r>
            <a:endParaRPr lang="en-GB" sz="2000">
              <a:ea typeface="+mn-lt"/>
              <a:cs typeface="+mn-lt"/>
            </a:endParaRPr>
          </a:p>
          <a:p>
            <a:pPr marL="285750" indent="-285750">
              <a:buFont typeface="Arial"/>
              <a:buChar char="•"/>
            </a:pPr>
            <a:r>
              <a:rPr lang="en-GB" sz="2000">
                <a:solidFill>
                  <a:srgbClr val="212529"/>
                </a:solidFill>
                <a:ea typeface="+mn-lt"/>
                <a:cs typeface="+mn-lt"/>
              </a:rPr>
              <a:t>exploring autism and Autistic identity</a:t>
            </a:r>
            <a:endParaRPr lang="en-GB" sz="2000">
              <a:ea typeface="+mn-lt"/>
              <a:cs typeface="+mn-lt"/>
            </a:endParaRPr>
          </a:p>
          <a:p>
            <a:pPr marL="285750" indent="-285750">
              <a:buFont typeface="Arial"/>
              <a:buChar char="•"/>
            </a:pPr>
            <a:r>
              <a:rPr lang="en-GB" sz="2000">
                <a:solidFill>
                  <a:srgbClr val="212529"/>
                </a:solidFill>
                <a:ea typeface="+mn-lt"/>
                <a:cs typeface="+mn-lt"/>
              </a:rPr>
              <a:t>assessment and diagnosis support</a:t>
            </a:r>
            <a:endParaRPr lang="en-GB" sz="2000">
              <a:ea typeface="+mn-lt"/>
              <a:cs typeface="+mn-lt"/>
            </a:endParaRPr>
          </a:p>
          <a:p>
            <a:pPr marL="285750" indent="-285750">
              <a:buFont typeface="Arial"/>
              <a:buChar char="•"/>
            </a:pPr>
            <a:r>
              <a:rPr lang="en-GB" sz="2000">
                <a:solidFill>
                  <a:srgbClr val="212529"/>
                </a:solidFill>
                <a:ea typeface="+mn-lt"/>
                <a:cs typeface="+mn-lt"/>
              </a:rPr>
              <a:t>school and education</a:t>
            </a:r>
            <a:endParaRPr lang="en-GB" sz="2000">
              <a:ea typeface="+mn-lt"/>
              <a:cs typeface="+mn-lt"/>
            </a:endParaRPr>
          </a:p>
          <a:p>
            <a:pPr marL="285750" indent="-285750">
              <a:buFont typeface="Arial"/>
              <a:buChar char="•"/>
            </a:pPr>
            <a:r>
              <a:rPr lang="en-GB" sz="2000">
                <a:solidFill>
                  <a:srgbClr val="212529"/>
                </a:solidFill>
                <a:ea typeface="+mn-lt"/>
                <a:cs typeface="+mn-lt"/>
              </a:rPr>
              <a:t>the NDIS</a:t>
            </a:r>
            <a:endParaRPr lang="en-GB" sz="2000">
              <a:ea typeface="+mn-lt"/>
              <a:cs typeface="+mn-lt"/>
            </a:endParaRPr>
          </a:p>
          <a:p>
            <a:pPr marL="285750" indent="-285750">
              <a:buFont typeface="Arial"/>
              <a:buChar char="•"/>
            </a:pPr>
            <a:r>
              <a:rPr lang="en-GB" sz="2000">
                <a:solidFill>
                  <a:srgbClr val="212529"/>
                </a:solidFill>
                <a:ea typeface="+mn-lt"/>
                <a:cs typeface="+mn-lt"/>
              </a:rPr>
              <a:t>transition to employment</a:t>
            </a:r>
            <a:endParaRPr lang="en-GB" sz="2000">
              <a:ea typeface="+mn-lt"/>
              <a:cs typeface="+mn-lt"/>
            </a:endParaRPr>
          </a:p>
          <a:p>
            <a:pPr marL="285750" indent="-285750">
              <a:buFont typeface="Arial"/>
              <a:buChar char="•"/>
            </a:pPr>
            <a:r>
              <a:rPr lang="en-GB" sz="2000">
                <a:solidFill>
                  <a:srgbClr val="212529"/>
                </a:solidFill>
                <a:ea typeface="+mn-lt"/>
                <a:cs typeface="+mn-lt"/>
              </a:rPr>
              <a:t>behaviour and communication strategies</a:t>
            </a:r>
            <a:endParaRPr lang="en-GB" sz="2000">
              <a:ea typeface="+mn-lt"/>
              <a:cs typeface="+mn-lt"/>
            </a:endParaRPr>
          </a:p>
          <a:p>
            <a:pPr marL="285750" indent="-285750">
              <a:buFont typeface="Arial"/>
              <a:buChar char="•"/>
            </a:pPr>
            <a:r>
              <a:rPr lang="en-GB" sz="2000">
                <a:solidFill>
                  <a:srgbClr val="212529"/>
                </a:solidFill>
                <a:ea typeface="+mn-lt"/>
                <a:cs typeface="+mn-lt"/>
              </a:rPr>
              <a:t>referrals to services peer support connections,</a:t>
            </a:r>
            <a:endParaRPr lang="en-GB" sz="2000">
              <a:ea typeface="+mn-lt"/>
              <a:cs typeface="+mn-lt"/>
            </a:endParaRPr>
          </a:p>
          <a:p>
            <a:pPr marL="285750" indent="-285750">
              <a:buFont typeface="Arial"/>
              <a:buChar char="•"/>
            </a:pPr>
            <a:r>
              <a:rPr lang="en-GB" sz="2000">
                <a:solidFill>
                  <a:srgbClr val="212529"/>
                </a:solidFill>
                <a:ea typeface="+mn-lt"/>
                <a:cs typeface="+mn-lt"/>
              </a:rPr>
              <a:t>finding autism-friendly places and events, and</a:t>
            </a:r>
            <a:endParaRPr lang="en-GB" sz="2000">
              <a:ea typeface="+mn-lt"/>
              <a:cs typeface="+mn-lt"/>
            </a:endParaRPr>
          </a:p>
          <a:p>
            <a:pPr marL="285750" indent="-285750">
              <a:buFont typeface="Arial"/>
              <a:buChar char="•"/>
            </a:pPr>
            <a:r>
              <a:rPr lang="en-GB" sz="2000">
                <a:solidFill>
                  <a:srgbClr val="212529"/>
                </a:solidFill>
                <a:ea typeface="+mn-lt"/>
                <a:cs typeface="+mn-lt"/>
              </a:rPr>
              <a:t>making environments accessible.</a:t>
            </a:r>
            <a:endParaRPr lang="en-GB" sz="2000">
              <a:ea typeface="+mn-lt"/>
              <a:cs typeface="+mn-lt"/>
            </a:endParaRPr>
          </a:p>
          <a:p>
            <a:pPr marL="285750" indent="-285750">
              <a:buFont typeface="Arial"/>
              <a:buChar char="•"/>
            </a:pPr>
            <a:endParaRPr lang="en-GB" sz="2000">
              <a:solidFill>
                <a:srgbClr val="212529"/>
              </a:solidFill>
            </a:endParaRPr>
          </a:p>
          <a:p>
            <a:r>
              <a:rPr lang="en-GB" sz="2000">
                <a:solidFill>
                  <a:srgbClr val="212529"/>
                </a:solidFill>
              </a:rPr>
              <a:t>It is a phone service to help when leaving home.</a:t>
            </a:r>
          </a:p>
          <a:p>
            <a:pPr>
              <a:buFont typeface="Arial"/>
            </a:pPr>
            <a:endParaRPr lang="en-GB" sz="2000">
              <a:solidFill>
                <a:srgbClr val="212529"/>
              </a:solidFill>
            </a:endParaRPr>
          </a:p>
          <a:p>
            <a:pPr>
              <a:buFont typeface="Arial"/>
            </a:pPr>
            <a:r>
              <a:rPr lang="en-GB" sz="2000">
                <a:solidFill>
                  <a:srgbClr val="212529"/>
                </a:solidFill>
              </a:rPr>
              <a:t>The phone numberr is </a:t>
            </a:r>
            <a:r>
              <a:rPr lang="en-GB" sz="2000" b="1">
                <a:solidFill>
                  <a:srgbClr val="333333"/>
                </a:solidFill>
                <a:latin typeface="Montserrat"/>
              </a:rPr>
              <a:t>Autism Connect on 1300 308 699</a:t>
            </a:r>
            <a:r>
              <a:rPr lang="en-GB" sz="2000">
                <a:solidFill>
                  <a:srgbClr val="333333"/>
                </a:solidFill>
                <a:latin typeface="Montserrat"/>
              </a:rPr>
              <a:t>.</a:t>
            </a:r>
            <a:endParaRPr lang="en-GB" sz="2000">
              <a:solidFill>
                <a:srgbClr val="212529"/>
              </a:solidFill>
            </a:endParaRPr>
          </a:p>
          <a:p>
            <a:endParaRPr lang="en-GB"/>
          </a:p>
        </p:txBody>
      </p:sp>
    </p:spTree>
    <p:extLst>
      <p:ext uri="{BB962C8B-B14F-4D97-AF65-F5344CB8AC3E}">
        <p14:creationId xmlns:p14="http://schemas.microsoft.com/office/powerpoint/2010/main" val="1055545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C315FF-5A7A-A26F-97C3-B70E80EA49C5}"/>
              </a:ext>
            </a:extLst>
          </p:cNvPr>
          <p:cNvPicPr>
            <a:picLocks noChangeAspect="1"/>
          </p:cNvPicPr>
          <p:nvPr/>
        </p:nvPicPr>
        <p:blipFill>
          <a:blip r:embed="rId2"/>
          <a:stretch>
            <a:fillRect/>
          </a:stretch>
        </p:blipFill>
        <p:spPr>
          <a:xfrm>
            <a:off x="915318" y="912678"/>
            <a:ext cx="9237644" cy="5196175"/>
          </a:xfrm>
          <a:prstGeom prst="rect">
            <a:avLst/>
          </a:prstGeom>
        </p:spPr>
      </p:pic>
      <p:sp>
        <p:nvSpPr>
          <p:cNvPr id="4" name="TextBox 3">
            <a:extLst>
              <a:ext uri="{FF2B5EF4-FFF2-40B4-BE49-F238E27FC236}">
                <a16:creationId xmlns:a16="http://schemas.microsoft.com/office/drawing/2014/main" id="{6A9ED930-BE70-AFF3-2374-13D45F6BC63E}"/>
              </a:ext>
            </a:extLst>
          </p:cNvPr>
          <p:cNvSpPr txBox="1"/>
          <p:nvPr/>
        </p:nvSpPr>
        <p:spPr>
          <a:xfrm>
            <a:off x="561860" y="418641"/>
            <a:ext cx="10746212" cy="369332"/>
          </a:xfrm>
          <a:prstGeom prst="rect">
            <a:avLst/>
          </a:prstGeom>
          <a:noFill/>
        </p:spPr>
        <p:txBody>
          <a:bodyPr wrap="none" rtlCol="0">
            <a:spAutoFit/>
          </a:bodyPr>
          <a:lstStyle/>
          <a:p>
            <a:r>
              <a:rPr lang="en-AU"/>
              <a:t>This web site dose not suit me as I can clean up after myself and is for people with higher needs disabilities.</a:t>
            </a:r>
          </a:p>
        </p:txBody>
      </p:sp>
    </p:spTree>
    <p:extLst>
      <p:ext uri="{BB962C8B-B14F-4D97-AF65-F5344CB8AC3E}">
        <p14:creationId xmlns:p14="http://schemas.microsoft.com/office/powerpoint/2010/main" val="1076196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294DFBA5-838D-24AB-C5EF-DF9EDD24D44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88210" y="321734"/>
            <a:ext cx="5164747" cy="29051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a:extLst>
              <a:ext uri="{FF2B5EF4-FFF2-40B4-BE49-F238E27FC236}">
                <a16:creationId xmlns:a16="http://schemas.microsoft.com/office/drawing/2014/main" id="{BF04EA37-8071-8170-DC0E-F6574B01CBD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6752" y="3631096"/>
            <a:ext cx="4907662" cy="27605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Rectangle 1031">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4" name="Rectangle 1033">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a:extLst>
              <a:ext uri="{FF2B5EF4-FFF2-40B4-BE49-F238E27FC236}">
                <a16:creationId xmlns:a16="http://schemas.microsoft.com/office/drawing/2014/main" id="{7D45AFB1-0C5F-C206-B188-2592706E8CC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08034" y="1830418"/>
            <a:ext cx="5426764" cy="305255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86290C5-ABF7-AFAE-2045-98458D3735FC}"/>
              </a:ext>
            </a:extLst>
          </p:cNvPr>
          <p:cNvSpPr txBox="1"/>
          <p:nvPr/>
        </p:nvSpPr>
        <p:spPr>
          <a:xfrm>
            <a:off x="6439043" y="321734"/>
            <a:ext cx="5167212" cy="1200329"/>
          </a:xfrm>
          <a:prstGeom prst="rect">
            <a:avLst/>
          </a:prstGeom>
          <a:noFill/>
        </p:spPr>
        <p:txBody>
          <a:bodyPr wrap="square" rtlCol="0">
            <a:spAutoFit/>
          </a:bodyPr>
          <a:lstStyle/>
          <a:p>
            <a:r>
              <a:rPr lang="en-AU"/>
              <a:t>This is a great resource for independent living options, because it provides opportunities for me to live independently and have my own privacy, whilst sharing the costs of living.</a:t>
            </a:r>
          </a:p>
        </p:txBody>
      </p:sp>
      <p:sp>
        <p:nvSpPr>
          <p:cNvPr id="5" name="TextBox 4">
            <a:extLst>
              <a:ext uri="{FF2B5EF4-FFF2-40B4-BE49-F238E27FC236}">
                <a16:creationId xmlns:a16="http://schemas.microsoft.com/office/drawing/2014/main" id="{49ED5B7F-A0A3-AD73-2482-E666BC83C322}"/>
              </a:ext>
            </a:extLst>
          </p:cNvPr>
          <p:cNvSpPr txBox="1"/>
          <p:nvPr/>
        </p:nvSpPr>
        <p:spPr>
          <a:xfrm>
            <a:off x="6308034" y="5123826"/>
            <a:ext cx="5366660" cy="1477328"/>
          </a:xfrm>
          <a:prstGeom prst="rect">
            <a:avLst/>
          </a:prstGeom>
          <a:noFill/>
        </p:spPr>
        <p:txBody>
          <a:bodyPr wrap="square" rtlCol="0">
            <a:spAutoFit/>
          </a:bodyPr>
          <a:lstStyle/>
          <a:p>
            <a:r>
              <a:rPr lang="en-AU"/>
              <a:t>These are great housing options but first I need to find out if I am on an NDIS plan, as in order to live in these houses I have to be on a plan. I will need to ask my mum if I am on a plan and then contact my NDIS support co-ordinator to get further advice on this.</a:t>
            </a:r>
          </a:p>
        </p:txBody>
      </p:sp>
    </p:spTree>
    <p:extLst>
      <p:ext uri="{BB962C8B-B14F-4D97-AF65-F5344CB8AC3E}">
        <p14:creationId xmlns:p14="http://schemas.microsoft.com/office/powerpoint/2010/main" val="337418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1AA612-76F1-9A36-696F-7A2A4FD334D9}"/>
              </a:ext>
            </a:extLst>
          </p:cNvPr>
          <p:cNvSpPr txBox="1"/>
          <p:nvPr/>
        </p:nvSpPr>
        <p:spPr>
          <a:xfrm>
            <a:off x="4109291" y="771179"/>
            <a:ext cx="2203374" cy="477054"/>
          </a:xfrm>
          <a:prstGeom prst="rect">
            <a:avLst/>
          </a:prstGeom>
          <a:noFill/>
        </p:spPr>
        <p:txBody>
          <a:bodyPr wrap="square" rtlCol="0">
            <a:spAutoFit/>
          </a:bodyPr>
          <a:lstStyle/>
          <a:p>
            <a:pPr algn="ctr"/>
            <a:r>
              <a:rPr lang="en-AU" sz="2500" b="1"/>
              <a:t>NDIS</a:t>
            </a:r>
          </a:p>
        </p:txBody>
      </p:sp>
      <p:sp>
        <p:nvSpPr>
          <p:cNvPr id="3" name="TextBox 2">
            <a:extLst>
              <a:ext uri="{FF2B5EF4-FFF2-40B4-BE49-F238E27FC236}">
                <a16:creationId xmlns:a16="http://schemas.microsoft.com/office/drawing/2014/main" id="{977860DF-46CA-C2EF-EF52-3DF813701971}"/>
              </a:ext>
            </a:extLst>
          </p:cNvPr>
          <p:cNvSpPr txBox="1"/>
          <p:nvPr/>
        </p:nvSpPr>
        <p:spPr>
          <a:xfrm>
            <a:off x="1883884" y="2258457"/>
            <a:ext cx="6775374" cy="3693319"/>
          </a:xfrm>
          <a:prstGeom prst="rect">
            <a:avLst/>
          </a:prstGeom>
          <a:noFill/>
        </p:spPr>
        <p:txBody>
          <a:bodyPr wrap="square" rtlCol="0">
            <a:spAutoFit/>
          </a:bodyPr>
          <a:lstStyle/>
          <a:p>
            <a:r>
              <a:rPr lang="en-AU" dirty="0"/>
              <a:t>NDIS Support Co-Ordinator – </a:t>
            </a:r>
            <a:r>
              <a:rPr lang="en-AU" dirty="0" err="1"/>
              <a:t>katie</a:t>
            </a:r>
            <a:r>
              <a:rPr lang="en-AU" dirty="0"/>
              <a:t>  </a:t>
            </a:r>
          </a:p>
          <a:p>
            <a:r>
              <a:rPr lang="en-AU" dirty="0"/>
              <a:t>NDIS Plan –mild autism</a:t>
            </a:r>
          </a:p>
          <a:p>
            <a:r>
              <a:rPr lang="en-AU" dirty="0"/>
              <a:t>Contact Details – Ph:  04</a:t>
            </a:r>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a:p>
            <a:endParaRPr lang="en-AU" dirty="0"/>
          </a:p>
        </p:txBody>
      </p:sp>
    </p:spTree>
    <p:extLst>
      <p:ext uri="{BB962C8B-B14F-4D97-AF65-F5344CB8AC3E}">
        <p14:creationId xmlns:p14="http://schemas.microsoft.com/office/powerpoint/2010/main" val="20560368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71E9F2-E9A8-5388-89F0-3F2083F5543D}"/>
              </a:ext>
            </a:extLst>
          </p:cNvPr>
          <p:cNvSpPr txBox="1"/>
          <p:nvPr/>
        </p:nvSpPr>
        <p:spPr>
          <a:xfrm>
            <a:off x="3431036" y="193286"/>
            <a:ext cx="6321715" cy="369332"/>
          </a:xfrm>
          <a:prstGeom prst="rect">
            <a:avLst/>
          </a:prstGeom>
          <a:noFill/>
        </p:spPr>
        <p:txBody>
          <a:bodyPr wrap="square" rtlCol="0">
            <a:spAutoFit/>
          </a:bodyPr>
          <a:lstStyle/>
          <a:p>
            <a:r>
              <a:rPr lang="en-AU"/>
              <a:t>BUDGET FOR INDEPENDENT LIVING OF A YOUNG PERSON</a:t>
            </a:r>
          </a:p>
        </p:txBody>
      </p:sp>
      <p:graphicFrame>
        <p:nvGraphicFramePr>
          <p:cNvPr id="3" name="Object 2">
            <a:extLst>
              <a:ext uri="{FF2B5EF4-FFF2-40B4-BE49-F238E27FC236}">
                <a16:creationId xmlns:a16="http://schemas.microsoft.com/office/drawing/2014/main" id="{A5083235-B9AD-485E-7464-88A04E55C3EF}"/>
              </a:ext>
            </a:extLst>
          </p:cNvPr>
          <p:cNvGraphicFramePr>
            <a:graphicFrameLocks noChangeAspect="1"/>
          </p:cNvGraphicFramePr>
          <p:nvPr>
            <p:extLst>
              <p:ext uri="{D42A27DB-BD31-4B8C-83A1-F6EECF244321}">
                <p14:modId xmlns:p14="http://schemas.microsoft.com/office/powerpoint/2010/main" val="2574265150"/>
              </p:ext>
            </p:extLst>
          </p:nvPr>
        </p:nvGraphicFramePr>
        <p:xfrm>
          <a:off x="708619" y="785873"/>
          <a:ext cx="5883275" cy="5418137"/>
        </p:xfrm>
        <a:graphic>
          <a:graphicData uri="http://schemas.openxmlformats.org/presentationml/2006/ole">
            <mc:AlternateContent xmlns:mc="http://schemas.openxmlformats.org/markup-compatibility/2006">
              <mc:Choice xmlns:v="urn:schemas-microsoft-com:vml" Requires="v">
                <p:oleObj name="Worksheet" r:id="rId2" imgW="12846186" imgH="11830248" progId="Excel.Sheet.8">
                  <p:link updateAutomatic="1"/>
                </p:oleObj>
              </mc:Choice>
              <mc:Fallback>
                <p:oleObj name="Worksheet" r:id="rId2" imgW="12846186" imgH="11830248" progId="Excel.Sheet.8">
                  <p:link updateAutomatic="1"/>
                  <p:pic>
                    <p:nvPicPr>
                      <p:cNvPr id="3" name="Object 2">
                        <a:extLst>
                          <a:ext uri="{FF2B5EF4-FFF2-40B4-BE49-F238E27FC236}">
                            <a16:creationId xmlns:a16="http://schemas.microsoft.com/office/drawing/2014/main" id="{A5083235-B9AD-485E-7464-88A04E55C3EF}"/>
                          </a:ext>
                        </a:extLst>
                      </p:cNvPr>
                      <p:cNvPicPr/>
                      <p:nvPr/>
                    </p:nvPicPr>
                    <p:blipFill>
                      <a:blip r:embed="rId3"/>
                      <a:stretch>
                        <a:fillRect/>
                      </a:stretch>
                    </p:blipFill>
                    <p:spPr>
                      <a:xfrm>
                        <a:off x="708619" y="785873"/>
                        <a:ext cx="5883275" cy="5418137"/>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9A8E44CA-A130-2242-BD6C-3452B125A9E0}"/>
              </a:ext>
            </a:extLst>
          </p:cNvPr>
          <p:cNvGraphicFramePr>
            <a:graphicFrameLocks noChangeAspect="1"/>
          </p:cNvGraphicFramePr>
          <p:nvPr>
            <p:extLst>
              <p:ext uri="{D42A27DB-BD31-4B8C-83A1-F6EECF244321}">
                <p14:modId xmlns:p14="http://schemas.microsoft.com/office/powerpoint/2010/main" val="3875294750"/>
              </p:ext>
            </p:extLst>
          </p:nvPr>
        </p:nvGraphicFramePr>
        <p:xfrm>
          <a:off x="5573713" y="1425575"/>
          <a:ext cx="4329112" cy="4778375"/>
        </p:xfrm>
        <a:graphic>
          <a:graphicData uri="http://schemas.openxmlformats.org/presentationml/2006/ole">
            <mc:AlternateContent xmlns:mc="http://schemas.openxmlformats.org/markup-compatibility/2006">
              <mc:Choice xmlns:v="urn:schemas-microsoft-com:vml" Requires="v">
                <p:oleObj name="Worksheet" r:id="rId4" imgW="25387374" imgH="28022660" progId="Excel.Sheet.8">
                  <p:embed/>
                </p:oleObj>
              </mc:Choice>
              <mc:Fallback>
                <p:oleObj name="Worksheet" r:id="rId4" imgW="25387374" imgH="28022660" progId="Excel.Sheet.8">
                  <p:embed/>
                  <p:pic>
                    <p:nvPicPr>
                      <p:cNvPr id="4" name="Object 3">
                        <a:extLst>
                          <a:ext uri="{FF2B5EF4-FFF2-40B4-BE49-F238E27FC236}">
                            <a16:creationId xmlns:a16="http://schemas.microsoft.com/office/drawing/2014/main" id="{9A8E44CA-A130-2242-BD6C-3452B125A9E0}"/>
                          </a:ext>
                        </a:extLst>
                      </p:cNvPr>
                      <p:cNvPicPr/>
                      <p:nvPr/>
                    </p:nvPicPr>
                    <p:blipFill>
                      <a:blip r:embed="rId5"/>
                      <a:stretch>
                        <a:fillRect/>
                      </a:stretch>
                    </p:blipFill>
                    <p:spPr>
                      <a:xfrm>
                        <a:off x="5573713" y="1425575"/>
                        <a:ext cx="4329112" cy="4778375"/>
                      </a:xfrm>
                      <a:prstGeom prst="rect">
                        <a:avLst/>
                      </a:prstGeom>
                    </p:spPr>
                  </p:pic>
                </p:oleObj>
              </mc:Fallback>
            </mc:AlternateContent>
          </a:graphicData>
        </a:graphic>
      </p:graphicFrame>
    </p:spTree>
    <p:extLst>
      <p:ext uri="{BB962C8B-B14F-4D97-AF65-F5344CB8AC3E}">
        <p14:creationId xmlns:p14="http://schemas.microsoft.com/office/powerpoint/2010/main" val="3566538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0908376-A1E8-DACE-F454-87B6E943C0F6}"/>
              </a:ext>
            </a:extLst>
          </p:cNvPr>
          <p:cNvSpPr txBox="1"/>
          <p:nvPr/>
        </p:nvSpPr>
        <p:spPr>
          <a:xfrm>
            <a:off x="1134737" y="539827"/>
            <a:ext cx="9364338" cy="1015663"/>
          </a:xfrm>
          <a:prstGeom prst="rect">
            <a:avLst/>
          </a:prstGeom>
          <a:noFill/>
        </p:spPr>
        <p:txBody>
          <a:bodyPr wrap="square" rtlCol="0">
            <a:spAutoFit/>
          </a:bodyPr>
          <a:lstStyle/>
          <a:p>
            <a:r>
              <a:rPr lang="en-AU" sz="6000" b="1"/>
              <a:t>Jayda and Gidgets budgets</a:t>
            </a:r>
          </a:p>
        </p:txBody>
      </p:sp>
      <p:sp>
        <p:nvSpPr>
          <p:cNvPr id="3" name="Rectangle 2">
            <a:extLst>
              <a:ext uri="{FF2B5EF4-FFF2-40B4-BE49-F238E27FC236}">
                <a16:creationId xmlns:a16="http://schemas.microsoft.com/office/drawing/2014/main" id="{E1099C59-9546-A5D8-E9CA-FEED18B9FDA2}"/>
              </a:ext>
            </a:extLst>
          </p:cNvPr>
          <p:cNvSpPr/>
          <p:nvPr/>
        </p:nvSpPr>
        <p:spPr>
          <a:xfrm>
            <a:off x="1134737" y="729343"/>
            <a:ext cx="2076549" cy="7402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1DD411-F0E1-4F7C-0838-69FE600DF355}"/>
              </a:ext>
            </a:extLst>
          </p:cNvPr>
          <p:cNvSpPr/>
          <p:nvPr/>
        </p:nvSpPr>
        <p:spPr>
          <a:xfrm>
            <a:off x="4822371" y="729343"/>
            <a:ext cx="2623458" cy="7402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535625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1CE339-2ECE-17FA-7421-19B035B94AC7}"/>
              </a:ext>
            </a:extLst>
          </p:cNvPr>
          <p:cNvPicPr>
            <a:picLocks noChangeAspect="1"/>
          </p:cNvPicPr>
          <p:nvPr/>
        </p:nvPicPr>
        <p:blipFill>
          <a:blip r:embed="rId2"/>
          <a:stretch>
            <a:fillRect/>
          </a:stretch>
        </p:blipFill>
        <p:spPr>
          <a:xfrm>
            <a:off x="624290" y="234107"/>
            <a:ext cx="5155895" cy="2900191"/>
          </a:xfrm>
          <a:prstGeom prst="rect">
            <a:avLst/>
          </a:prstGeom>
        </p:spPr>
      </p:pic>
      <p:pic>
        <p:nvPicPr>
          <p:cNvPr id="6" name="Picture 5">
            <a:extLst>
              <a:ext uri="{FF2B5EF4-FFF2-40B4-BE49-F238E27FC236}">
                <a16:creationId xmlns:a16="http://schemas.microsoft.com/office/drawing/2014/main" id="{956793FA-F918-427F-6050-57D4867C4D4F}"/>
              </a:ext>
            </a:extLst>
          </p:cNvPr>
          <p:cNvPicPr>
            <a:picLocks noChangeAspect="1"/>
          </p:cNvPicPr>
          <p:nvPr/>
        </p:nvPicPr>
        <p:blipFill>
          <a:blip r:embed="rId3"/>
          <a:stretch>
            <a:fillRect/>
          </a:stretch>
        </p:blipFill>
        <p:spPr>
          <a:xfrm>
            <a:off x="6411816" y="234107"/>
            <a:ext cx="5155895" cy="2900191"/>
          </a:xfrm>
          <a:prstGeom prst="rect">
            <a:avLst/>
          </a:prstGeom>
        </p:spPr>
      </p:pic>
      <p:pic>
        <p:nvPicPr>
          <p:cNvPr id="8" name="Picture 7">
            <a:extLst>
              <a:ext uri="{FF2B5EF4-FFF2-40B4-BE49-F238E27FC236}">
                <a16:creationId xmlns:a16="http://schemas.microsoft.com/office/drawing/2014/main" id="{59FE7210-9B57-206A-46A8-CE05FB573EC1}"/>
              </a:ext>
            </a:extLst>
          </p:cNvPr>
          <p:cNvPicPr>
            <a:picLocks noChangeAspect="1"/>
          </p:cNvPicPr>
          <p:nvPr/>
        </p:nvPicPr>
        <p:blipFill>
          <a:blip r:embed="rId4"/>
          <a:stretch>
            <a:fillRect/>
          </a:stretch>
        </p:blipFill>
        <p:spPr>
          <a:xfrm>
            <a:off x="3459296" y="3429000"/>
            <a:ext cx="6033570" cy="3393883"/>
          </a:xfrm>
          <a:prstGeom prst="rect">
            <a:avLst/>
          </a:prstGeom>
        </p:spPr>
      </p:pic>
    </p:spTree>
    <p:extLst>
      <p:ext uri="{BB962C8B-B14F-4D97-AF65-F5344CB8AC3E}">
        <p14:creationId xmlns:p14="http://schemas.microsoft.com/office/powerpoint/2010/main" val="262285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2D53D-BF99-4AAE-CA3B-72E2A70C174F}"/>
              </a:ext>
            </a:extLst>
          </p:cNvPr>
          <p:cNvSpPr>
            <a:spLocks noGrp="1"/>
          </p:cNvSpPr>
          <p:nvPr>
            <p:ph type="title"/>
          </p:nvPr>
        </p:nvSpPr>
        <p:spPr/>
        <p:txBody>
          <a:bodyPr/>
          <a:lstStyle/>
          <a:p>
            <a:r>
              <a:rPr lang="en-AU"/>
              <a:t>PLANNING </a:t>
            </a:r>
          </a:p>
        </p:txBody>
      </p:sp>
      <p:sp>
        <p:nvSpPr>
          <p:cNvPr id="3" name="TextBox 2">
            <a:extLst>
              <a:ext uri="{FF2B5EF4-FFF2-40B4-BE49-F238E27FC236}">
                <a16:creationId xmlns:a16="http://schemas.microsoft.com/office/drawing/2014/main" id="{5B368A29-335F-5A52-A36C-78EF1624A5E6}"/>
              </a:ext>
            </a:extLst>
          </p:cNvPr>
          <p:cNvSpPr txBox="1"/>
          <p:nvPr/>
        </p:nvSpPr>
        <p:spPr>
          <a:xfrm>
            <a:off x="885524" y="1828800"/>
            <a:ext cx="10549289" cy="7294305"/>
          </a:xfrm>
          <a:prstGeom prst="rect">
            <a:avLst/>
          </a:prstGeom>
          <a:noFill/>
        </p:spPr>
        <p:txBody>
          <a:bodyPr wrap="square" rtlCol="0">
            <a:spAutoFit/>
          </a:bodyPr>
          <a:lstStyle/>
          <a:p>
            <a:pPr algn="l"/>
            <a:r>
              <a:rPr lang="en-AU" sz="1800" b="0" i="0" u="none" strike="noStrike" baseline="0">
                <a:latin typeface="CoolveticaRg-Regular-Identity-H"/>
              </a:rPr>
              <a:t>+ What do I already know about each of the 3 topics?</a:t>
            </a:r>
          </a:p>
          <a:p>
            <a:pPr algn="l"/>
            <a:endParaRPr lang="en-AU">
              <a:latin typeface="CoolveticaRg-Regular-Identity-H"/>
            </a:endParaRPr>
          </a:p>
          <a:p>
            <a:pPr algn="l"/>
            <a:endParaRPr lang="en-AU" sz="1800" b="0" i="0" u="none" strike="noStrike" baseline="0">
              <a:latin typeface="CoolveticaRg-Regular-Identity-H"/>
            </a:endParaRPr>
          </a:p>
          <a:p>
            <a:pPr algn="l"/>
            <a:endParaRPr lang="en-AU" sz="1800" b="0" i="0" u="none" strike="noStrike" baseline="0">
              <a:latin typeface="CoolveticaRg-Regular-Identity-H"/>
            </a:endParaRPr>
          </a:p>
          <a:p>
            <a:pPr algn="l"/>
            <a:endParaRPr lang="en-AU" sz="1800" b="0" i="0" u="none" strike="noStrike" baseline="0">
              <a:latin typeface="CoolveticaRg-Regular-Identity-H"/>
            </a:endParaRPr>
          </a:p>
          <a:p>
            <a:pPr algn="l"/>
            <a:endParaRPr lang="en-AU" sz="1800" b="0" i="0" u="none" strike="noStrike" baseline="0">
              <a:latin typeface="CoolveticaRg-Regular-Identity-H"/>
            </a:endParaRPr>
          </a:p>
          <a:p>
            <a:pPr algn="l"/>
            <a:r>
              <a:rPr lang="en-AU" sz="1800" b="0" i="0" u="none" strike="noStrike" baseline="0">
                <a:latin typeface="CoolveticaRg-Regular-Identity-H"/>
              </a:rPr>
              <a:t>+ What </a:t>
            </a:r>
            <a:r>
              <a:rPr lang="en-AU">
                <a:latin typeface="CoolveticaRg-Regular-Identity-H"/>
              </a:rPr>
              <a:t>more </a:t>
            </a:r>
            <a:r>
              <a:rPr lang="en-AU" sz="1800" b="0" i="0" u="none" strike="noStrike" baseline="0">
                <a:latin typeface="CoolveticaRg-Regular-Identity-H"/>
              </a:rPr>
              <a:t>do I want to learn or know about my 3 topics?</a:t>
            </a:r>
          </a:p>
          <a:p>
            <a:pPr algn="l"/>
            <a:endParaRPr lang="en-AU">
              <a:latin typeface="CoolveticaRg-Regular-Identity-H"/>
            </a:endParaRPr>
          </a:p>
          <a:p>
            <a:pPr algn="l"/>
            <a:endParaRPr lang="en-AU" sz="1800" b="0" i="0" u="none" strike="noStrike" baseline="0">
              <a:latin typeface="CoolveticaRg-Regular-Identity-H"/>
            </a:endParaRPr>
          </a:p>
          <a:p>
            <a:pPr algn="l"/>
            <a:endParaRPr lang="en-AU">
              <a:latin typeface="CoolveticaRg-Regular-Identity-H"/>
            </a:endParaRPr>
          </a:p>
          <a:p>
            <a:pPr algn="l"/>
            <a:endParaRPr lang="en-AU">
              <a:latin typeface="CoolveticaRg-Regular-Identity-H"/>
            </a:endParaRPr>
          </a:p>
          <a:p>
            <a:pPr algn="l"/>
            <a:endParaRPr lang="en-AU" sz="1800" b="0" i="0" u="none" strike="noStrike" baseline="0">
              <a:latin typeface="CoolveticaRg-Regular-Identity-H"/>
            </a:endParaRPr>
          </a:p>
          <a:p>
            <a:pPr algn="l"/>
            <a:r>
              <a:rPr lang="en-AU" sz="1800" b="0" i="0" u="none" strike="noStrike" baseline="0">
                <a:latin typeface="CoolveticaRg-Regular-Identity-H"/>
              </a:rPr>
              <a:t>+ Which one idea is my favourite so far? </a:t>
            </a:r>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a:p>
            <a:endParaRPr lang="en-AU"/>
          </a:p>
        </p:txBody>
      </p:sp>
    </p:spTree>
    <p:extLst>
      <p:ext uri="{BB962C8B-B14F-4D97-AF65-F5344CB8AC3E}">
        <p14:creationId xmlns:p14="http://schemas.microsoft.com/office/powerpoint/2010/main" val="2038192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E3F9BFC-FD33-80C3-2010-3A48257930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500" y="187287"/>
            <a:ext cx="3021881" cy="6549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F836B3BA-11C9-7271-C233-34CE32E39562}"/>
              </a:ext>
            </a:extLst>
          </p:cNvPr>
          <p:cNvGraphicFramePr>
            <a:graphicFrameLocks noGrp="1"/>
          </p:cNvGraphicFramePr>
          <p:nvPr>
            <p:extLst>
              <p:ext uri="{D42A27DB-BD31-4B8C-83A1-F6EECF244321}">
                <p14:modId xmlns:p14="http://schemas.microsoft.com/office/powerpoint/2010/main" val="542537696"/>
              </p:ext>
            </p:extLst>
          </p:nvPr>
        </p:nvGraphicFramePr>
        <p:xfrm>
          <a:off x="4572000" y="719665"/>
          <a:ext cx="5588000" cy="1362523"/>
        </p:xfrm>
        <a:graphic>
          <a:graphicData uri="http://schemas.openxmlformats.org/drawingml/2006/table">
            <a:tbl>
              <a:tblPr firstRow="1" bandRow="1">
                <a:tableStyleId>{5C22544A-7EE6-4342-B048-85BDC9FD1C3A}</a:tableStyleId>
              </a:tblPr>
              <a:tblGrid>
                <a:gridCol w="5588000">
                  <a:extLst>
                    <a:ext uri="{9D8B030D-6E8A-4147-A177-3AD203B41FA5}">
                      <a16:colId xmlns:a16="http://schemas.microsoft.com/office/drawing/2014/main" val="3491867723"/>
                    </a:ext>
                  </a:extLst>
                </a:gridCol>
              </a:tblGrid>
              <a:tr h="1362523">
                <a:tc>
                  <a:txBody>
                    <a:bodyPr/>
                    <a:lstStyle/>
                    <a:p>
                      <a:r>
                        <a:rPr lang="en-AU"/>
                        <a:t>Lets you manage your Ndis plans on the go from your </a:t>
                      </a:r>
                      <a:r>
                        <a:rPr lang="en-AU" err="1"/>
                        <a:t>Iphone</a:t>
                      </a:r>
                      <a:r>
                        <a:rPr lang="en-AU"/>
                        <a:t> </a:t>
                      </a:r>
                    </a:p>
                    <a:p>
                      <a:r>
                        <a:rPr lang="en-AU"/>
                        <a:t>Allows you to make claims, check your balance and connects directly to my gov </a:t>
                      </a:r>
                    </a:p>
                  </a:txBody>
                  <a:tcPr/>
                </a:tc>
                <a:extLst>
                  <a:ext uri="{0D108BD9-81ED-4DB2-BD59-A6C34878D82A}">
                    <a16:rowId xmlns:a16="http://schemas.microsoft.com/office/drawing/2014/main" val="1631422263"/>
                  </a:ext>
                </a:extLst>
              </a:tr>
            </a:tbl>
          </a:graphicData>
        </a:graphic>
      </p:graphicFrame>
    </p:spTree>
    <p:extLst>
      <p:ext uri="{BB962C8B-B14F-4D97-AF65-F5344CB8AC3E}">
        <p14:creationId xmlns:p14="http://schemas.microsoft.com/office/powerpoint/2010/main" val="2122377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9CB6E27D-F226-DD2C-3088-498CE684D8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1687" y="212437"/>
            <a:ext cx="2974554" cy="6447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4BF7EFA-5770-3D2C-D59A-156E03C3E830}"/>
              </a:ext>
            </a:extLst>
          </p:cNvPr>
          <p:cNvSpPr txBox="1"/>
          <p:nvPr/>
        </p:nvSpPr>
        <p:spPr>
          <a:xfrm>
            <a:off x="6577070" y="1090670"/>
            <a:ext cx="4274544" cy="5078313"/>
          </a:xfrm>
          <a:prstGeom prst="rect">
            <a:avLst/>
          </a:prstGeom>
          <a:noFill/>
        </p:spPr>
        <p:txBody>
          <a:bodyPr wrap="square" rtlCol="0">
            <a:spAutoFit/>
          </a:bodyPr>
          <a:lstStyle/>
          <a:p>
            <a:r>
              <a:rPr lang="en-AU"/>
              <a:t>An app for young people to transition to independent living</a:t>
            </a:r>
          </a:p>
          <a:p>
            <a:endParaRPr lang="en-AU"/>
          </a:p>
          <a:p>
            <a:r>
              <a:rPr lang="en-AU"/>
              <a:t>Has 8 categories that might help a young person with information</a:t>
            </a:r>
          </a:p>
          <a:p>
            <a:pPr marL="342900" indent="-342900">
              <a:buFont typeface="+mj-lt"/>
              <a:buAutoNum type="arabicPeriod"/>
            </a:pPr>
            <a:r>
              <a:rPr lang="en-AU"/>
              <a:t>Housing</a:t>
            </a:r>
          </a:p>
          <a:p>
            <a:pPr marL="342900" indent="-342900">
              <a:buFont typeface="+mj-lt"/>
              <a:buAutoNum type="arabicPeriod"/>
            </a:pPr>
            <a:r>
              <a:rPr lang="en-AU"/>
              <a:t>Health and Wellbeing</a:t>
            </a:r>
          </a:p>
          <a:p>
            <a:pPr marL="342900" indent="-342900">
              <a:buFont typeface="+mj-lt"/>
              <a:buAutoNum type="arabicPeriod"/>
            </a:pPr>
            <a:r>
              <a:rPr lang="en-AU"/>
              <a:t>Identity</a:t>
            </a:r>
          </a:p>
          <a:p>
            <a:pPr marL="342900" indent="-342900">
              <a:buFont typeface="+mj-lt"/>
              <a:buAutoNum type="arabicPeriod"/>
            </a:pPr>
            <a:r>
              <a:rPr lang="en-AU"/>
              <a:t>Relationships</a:t>
            </a:r>
          </a:p>
          <a:p>
            <a:pPr marL="342900" indent="-342900">
              <a:buFont typeface="+mj-lt"/>
              <a:buAutoNum type="arabicPeriod"/>
            </a:pPr>
            <a:r>
              <a:rPr lang="en-AU"/>
              <a:t>Education &amp; Employment</a:t>
            </a:r>
          </a:p>
          <a:p>
            <a:pPr marL="342900" indent="-342900">
              <a:buFont typeface="+mj-lt"/>
              <a:buAutoNum type="arabicPeriod"/>
            </a:pPr>
            <a:r>
              <a:rPr lang="en-AU"/>
              <a:t>Money/Budget</a:t>
            </a:r>
          </a:p>
          <a:p>
            <a:pPr marL="342900" indent="-342900">
              <a:buFont typeface="+mj-lt"/>
              <a:buAutoNum type="arabicPeriod"/>
            </a:pPr>
            <a:r>
              <a:rPr lang="en-AU"/>
              <a:t>Legal Issues</a:t>
            </a:r>
          </a:p>
          <a:p>
            <a:pPr marL="342900" indent="-342900">
              <a:buFont typeface="+mj-lt"/>
              <a:buAutoNum type="arabicPeriod"/>
            </a:pPr>
            <a:r>
              <a:rPr lang="en-AU"/>
              <a:t>Life Skills</a:t>
            </a:r>
          </a:p>
          <a:p>
            <a:pPr marL="342900" indent="-342900">
              <a:buFont typeface="+mj-lt"/>
              <a:buAutoNum type="arabicPeriod"/>
            </a:pPr>
            <a:endParaRPr lang="en-AU"/>
          </a:p>
          <a:p>
            <a:r>
              <a:rPr lang="en-AU"/>
              <a:t>Looks like it’s a helpful app with lots of relevant and helpful services, can set personal goals and find the information to help achieve them</a:t>
            </a:r>
          </a:p>
        </p:txBody>
      </p:sp>
      <p:sp>
        <p:nvSpPr>
          <p:cNvPr id="3" name="TextBox 2">
            <a:extLst>
              <a:ext uri="{FF2B5EF4-FFF2-40B4-BE49-F238E27FC236}">
                <a16:creationId xmlns:a16="http://schemas.microsoft.com/office/drawing/2014/main" id="{79E43F9E-C0A3-5419-42F0-272FB022801E}"/>
              </a:ext>
            </a:extLst>
          </p:cNvPr>
          <p:cNvSpPr txBox="1"/>
          <p:nvPr/>
        </p:nvSpPr>
        <p:spPr>
          <a:xfrm>
            <a:off x="6577070" y="212437"/>
            <a:ext cx="5111826" cy="646331"/>
          </a:xfrm>
          <a:prstGeom prst="rect">
            <a:avLst/>
          </a:prstGeom>
          <a:noFill/>
        </p:spPr>
        <p:txBody>
          <a:bodyPr wrap="square" rtlCol="0">
            <a:spAutoFit/>
          </a:bodyPr>
          <a:lstStyle/>
          <a:p>
            <a:r>
              <a:rPr lang="en-AU" sz="3600" b="1"/>
              <a:t>SORTLI APP</a:t>
            </a:r>
          </a:p>
        </p:txBody>
      </p:sp>
    </p:spTree>
    <p:extLst>
      <p:ext uri="{BB962C8B-B14F-4D97-AF65-F5344CB8AC3E}">
        <p14:creationId xmlns:p14="http://schemas.microsoft.com/office/powerpoint/2010/main" val="7850092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0E93028-0632-D4E1-FF25-9B1D664E295C}"/>
              </a:ext>
            </a:extLst>
          </p:cNvPr>
          <p:cNvGraphicFramePr>
            <a:graphicFrameLocks noGrp="1"/>
          </p:cNvGraphicFramePr>
          <p:nvPr>
            <p:extLst>
              <p:ext uri="{D42A27DB-BD31-4B8C-83A1-F6EECF244321}">
                <p14:modId xmlns:p14="http://schemas.microsoft.com/office/powerpoint/2010/main" val="3484134973"/>
              </p:ext>
            </p:extLst>
          </p:nvPr>
        </p:nvGraphicFramePr>
        <p:xfrm>
          <a:off x="0" y="0"/>
          <a:ext cx="12192000" cy="6297506"/>
        </p:xfrm>
        <a:graphic>
          <a:graphicData uri="http://schemas.openxmlformats.org/drawingml/2006/table">
            <a:tbl>
              <a:tblPr firstRow="1" bandRow="1">
                <a:tableStyleId>{5C22544A-7EE6-4342-B048-85BDC9FD1C3A}</a:tableStyleId>
              </a:tblPr>
              <a:tblGrid>
                <a:gridCol w="12192000">
                  <a:extLst>
                    <a:ext uri="{9D8B030D-6E8A-4147-A177-3AD203B41FA5}">
                      <a16:colId xmlns:a16="http://schemas.microsoft.com/office/drawing/2014/main" val="2864320642"/>
                    </a:ext>
                  </a:extLst>
                </a:gridCol>
              </a:tblGrid>
              <a:tr h="6297506">
                <a:tc>
                  <a:txBody>
                    <a:bodyPr/>
                    <a:lstStyle/>
                    <a:p>
                      <a:r>
                        <a:rPr lang="en-AU" sz="1800" b="1" kern="1200">
                          <a:solidFill>
                            <a:schemeClr val="lt1"/>
                          </a:solidFill>
                          <a:effectLst/>
                          <a:latin typeface="+mn-lt"/>
                          <a:ea typeface="+mn-ea"/>
                          <a:cs typeface="+mn-cs"/>
                        </a:rPr>
                        <a:t>SORTLI APP  BUDGETTING</a:t>
                      </a:r>
                    </a:p>
                    <a:p>
                      <a:r>
                        <a:rPr lang="en-AU" sz="1800" b="1" kern="1200">
                          <a:solidFill>
                            <a:schemeClr val="lt1"/>
                          </a:solidFill>
                          <a:effectLst/>
                          <a:latin typeface="+mn-lt"/>
                          <a:ea typeface="+mn-ea"/>
                          <a:cs typeface="+mn-cs"/>
                        </a:rPr>
                        <a:t> </a:t>
                      </a:r>
                    </a:p>
                    <a:p>
                      <a:r>
                        <a:rPr lang="en-AU" sz="1800" b="1" kern="1200">
                          <a:solidFill>
                            <a:schemeClr val="lt1"/>
                          </a:solidFill>
                          <a:effectLst/>
                          <a:latin typeface="+mn-lt"/>
                          <a:ea typeface="+mn-ea"/>
                          <a:cs typeface="+mn-cs"/>
                        </a:rPr>
                        <a:t>If you would like to manage your budget by yourself, look at what bills and expenses you have, such as rent, electricity, phone, food and personal expenses (travel, entertainment). Look at when these bills come in – fortnightly, monthly, quarterly? Decide on how often and how much money you are going to put towards each account (e.g., power $10.00 per week, rent $250.00 per week).</a:t>
                      </a:r>
                    </a:p>
                    <a:p>
                      <a:r>
                        <a:rPr lang="en-AU" sz="1800" b="1" kern="1200">
                          <a:solidFill>
                            <a:schemeClr val="lt1"/>
                          </a:solidFill>
                          <a:effectLst/>
                          <a:latin typeface="+mn-lt"/>
                          <a:ea typeface="+mn-ea"/>
                          <a:cs typeface="+mn-cs"/>
                        </a:rPr>
                        <a:t>By putting aside small amounts of money every time you are paid, you are less likely to </a:t>
                      </a:r>
                      <a:r>
                        <a:rPr lang="en-AU" sz="1800" b="1" kern="1200" err="1">
                          <a:solidFill>
                            <a:schemeClr val="lt1"/>
                          </a:solidFill>
                          <a:effectLst/>
                          <a:latin typeface="+mn-lt"/>
                          <a:ea typeface="+mn-ea"/>
                          <a:cs typeface="+mn-cs"/>
                        </a:rPr>
                        <a:t>experience“bill</a:t>
                      </a:r>
                      <a:r>
                        <a:rPr lang="en-AU" sz="1800" b="1" kern="1200">
                          <a:solidFill>
                            <a:schemeClr val="lt1"/>
                          </a:solidFill>
                          <a:effectLst/>
                          <a:latin typeface="+mn-lt"/>
                          <a:ea typeface="+mn-ea"/>
                          <a:cs typeface="+mn-cs"/>
                        </a:rPr>
                        <a:t> shock” – when a high cost bill catches you by surprise – making it more likely you will have to go into other funds to pay for it. One suggestion is to keep your bill money, your food money and your spending money all separately. This will ensure that you won’t get tempted to spend your bill money on extra food, or your food money on going out on the weekend.</a:t>
                      </a:r>
                    </a:p>
                    <a:p>
                      <a:r>
                        <a:rPr lang="en-AU" sz="1800" b="1" kern="1200">
                          <a:solidFill>
                            <a:schemeClr val="lt1"/>
                          </a:solidFill>
                          <a:effectLst/>
                          <a:latin typeface="+mn-lt"/>
                          <a:ea typeface="+mn-ea"/>
                          <a:cs typeface="+mn-cs"/>
                        </a:rPr>
                        <a:t>It may take a couple of months to work out how much money you need to spend each week, but you could start keeping track of how much you spend before you move out. A budget sheet is a good way to help you organise your own money. A budget should always be reviewed every month or so to make sure you’re on track.</a:t>
                      </a:r>
                    </a:p>
                    <a:p>
                      <a:r>
                        <a:rPr lang="en-AU" sz="1800" b="1" kern="1200">
                          <a:solidFill>
                            <a:schemeClr val="lt1"/>
                          </a:solidFill>
                          <a:effectLst/>
                          <a:latin typeface="+mn-lt"/>
                          <a:ea typeface="+mn-ea"/>
                          <a:cs typeface="+mn-cs"/>
                        </a:rPr>
                        <a:t>3 MAIN POINTS </a:t>
                      </a:r>
                    </a:p>
                    <a:p>
                      <a:pPr lvl="0"/>
                      <a:r>
                        <a:rPr lang="en-AU" sz="1800" b="1" kern="1200">
                          <a:solidFill>
                            <a:schemeClr val="lt1"/>
                          </a:solidFill>
                          <a:effectLst/>
                          <a:latin typeface="+mn-lt"/>
                          <a:ea typeface="+mn-ea"/>
                          <a:cs typeface="+mn-cs"/>
                        </a:rPr>
                        <a:t>Budget separating needs and wants – categorise spending e.g. bill money, food money and spending money</a:t>
                      </a:r>
                    </a:p>
                    <a:p>
                      <a:pPr lvl="0"/>
                      <a:r>
                        <a:rPr lang="en-AU" sz="1800" b="1" kern="1200">
                          <a:solidFill>
                            <a:schemeClr val="lt1"/>
                          </a:solidFill>
                          <a:effectLst/>
                          <a:latin typeface="+mn-lt"/>
                          <a:ea typeface="+mn-ea"/>
                          <a:cs typeface="+mn-cs"/>
                        </a:rPr>
                        <a:t>Decide on how often and how much money you are going to put towards each account e.g. weekly, fortnightly etc and $100, $200 etc</a:t>
                      </a:r>
                    </a:p>
                    <a:p>
                      <a:pPr lvl="0"/>
                      <a:r>
                        <a:rPr lang="en-AU" sz="1800" b="1" kern="1200">
                          <a:solidFill>
                            <a:schemeClr val="lt1"/>
                          </a:solidFill>
                          <a:effectLst/>
                          <a:latin typeface="+mn-lt"/>
                          <a:ea typeface="+mn-ea"/>
                          <a:cs typeface="+mn-cs"/>
                        </a:rPr>
                        <a:t>Keep a budget sheet to stay on track</a:t>
                      </a:r>
                    </a:p>
                    <a:p>
                      <a:r>
                        <a:rPr lang="en-AU" sz="1800" b="1" kern="1200">
                          <a:solidFill>
                            <a:schemeClr val="lt1"/>
                          </a:solidFill>
                          <a:effectLst/>
                          <a:latin typeface="+mn-lt"/>
                          <a:ea typeface="+mn-ea"/>
                          <a:cs typeface="+mn-cs"/>
                        </a:rPr>
                        <a:t> </a:t>
                      </a:r>
                    </a:p>
                    <a:p>
                      <a:endParaRPr lang="en-AU"/>
                    </a:p>
                  </a:txBody>
                  <a:tcPr/>
                </a:tc>
                <a:extLst>
                  <a:ext uri="{0D108BD9-81ED-4DB2-BD59-A6C34878D82A}">
                    <a16:rowId xmlns:a16="http://schemas.microsoft.com/office/drawing/2014/main" val="644839283"/>
                  </a:ext>
                </a:extLst>
              </a:tr>
            </a:tbl>
          </a:graphicData>
        </a:graphic>
      </p:graphicFrame>
    </p:spTree>
    <p:extLst>
      <p:ext uri="{BB962C8B-B14F-4D97-AF65-F5344CB8AC3E}">
        <p14:creationId xmlns:p14="http://schemas.microsoft.com/office/powerpoint/2010/main" val="20671633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E866ACC-BF24-E981-0F32-BAD8FDCE00AF}"/>
              </a:ext>
            </a:extLst>
          </p:cNvPr>
          <p:cNvSpPr txBox="1"/>
          <p:nvPr/>
        </p:nvSpPr>
        <p:spPr>
          <a:xfrm>
            <a:off x="2743200" y="672029"/>
            <a:ext cx="6400800" cy="369332"/>
          </a:xfrm>
          <a:prstGeom prst="rect">
            <a:avLst/>
          </a:prstGeom>
          <a:noFill/>
        </p:spPr>
        <p:txBody>
          <a:bodyPr wrap="square" rtlCol="0">
            <a:spAutoFit/>
          </a:bodyPr>
          <a:lstStyle/>
          <a:p>
            <a:pPr algn="ctr"/>
            <a:r>
              <a:rPr lang="en-AU"/>
              <a:t>SORTLI JOBS – I NEED HELP TO GET A JOB</a:t>
            </a:r>
          </a:p>
        </p:txBody>
      </p:sp>
      <p:sp>
        <p:nvSpPr>
          <p:cNvPr id="3" name="TextBox 2">
            <a:extLst>
              <a:ext uri="{FF2B5EF4-FFF2-40B4-BE49-F238E27FC236}">
                <a16:creationId xmlns:a16="http://schemas.microsoft.com/office/drawing/2014/main" id="{4101E4D9-9A19-F106-1865-4777F17B8056}"/>
              </a:ext>
            </a:extLst>
          </p:cNvPr>
          <p:cNvSpPr txBox="1"/>
          <p:nvPr/>
        </p:nvSpPr>
        <p:spPr>
          <a:xfrm>
            <a:off x="881349" y="1520328"/>
            <a:ext cx="10532126" cy="4801314"/>
          </a:xfrm>
          <a:prstGeom prst="rect">
            <a:avLst/>
          </a:prstGeom>
          <a:noFill/>
        </p:spPr>
        <p:txBody>
          <a:bodyPr wrap="square" rtlCol="0">
            <a:spAutoFit/>
          </a:bodyPr>
          <a:lstStyle/>
          <a:p>
            <a:pPr algn="ctr"/>
            <a:r>
              <a:rPr lang="en-AU"/>
              <a:t>3 MAIN POINTS</a:t>
            </a:r>
          </a:p>
          <a:p>
            <a:pPr algn="ctr"/>
            <a:endParaRPr lang="en-AU"/>
          </a:p>
          <a:p>
            <a:pPr marL="342900" indent="-342900">
              <a:buFont typeface="+mj-lt"/>
              <a:buAutoNum type="arabicPeriod"/>
            </a:pPr>
            <a:r>
              <a:rPr lang="en-AU"/>
              <a:t>Centrelink Employment Services</a:t>
            </a:r>
          </a:p>
          <a:p>
            <a:pPr algn="l">
              <a:buFont typeface="Arial" panose="020B0604020202020204" pitchFamily="34" charset="0"/>
              <a:buChar char="•"/>
            </a:pPr>
            <a:r>
              <a:rPr lang="en-AU"/>
              <a:t>Help for young people with a disability – Services Australia – register through Centrelink Employment Services – this program will be replaced late in 2025 by Inclusive Employment Australia </a:t>
            </a:r>
          </a:p>
          <a:p>
            <a:pPr algn="l">
              <a:buFont typeface="Arial" panose="020B0604020202020204" pitchFamily="34" charset="0"/>
              <a:buChar char="•"/>
            </a:pPr>
            <a:r>
              <a:rPr lang="en-AU" b="0" i="0">
                <a:solidFill>
                  <a:srgbClr val="000000"/>
                </a:solidFill>
                <a:effectLst/>
                <a:latin typeface="Roboto" panose="02000000000000000000" pitchFamily="2" charset="0"/>
              </a:rPr>
              <a:t>get ready to work</a:t>
            </a:r>
          </a:p>
          <a:p>
            <a:pPr algn="l">
              <a:buFont typeface="Arial" panose="020B0604020202020204" pitchFamily="34" charset="0"/>
              <a:buChar char="•"/>
            </a:pPr>
            <a:r>
              <a:rPr lang="en-AU" b="0" i="0">
                <a:solidFill>
                  <a:srgbClr val="000000"/>
                </a:solidFill>
                <a:effectLst/>
                <a:latin typeface="Roboto" panose="02000000000000000000" pitchFamily="2" charset="0"/>
              </a:rPr>
              <a:t>train in specific job skills</a:t>
            </a:r>
          </a:p>
          <a:p>
            <a:pPr algn="l">
              <a:buFont typeface="Arial" panose="020B0604020202020204" pitchFamily="34" charset="0"/>
              <a:buChar char="•"/>
            </a:pPr>
            <a:r>
              <a:rPr lang="en-AU" b="0" i="0">
                <a:solidFill>
                  <a:srgbClr val="000000"/>
                </a:solidFill>
                <a:effectLst/>
                <a:latin typeface="Roboto" panose="02000000000000000000" pitchFamily="2" charset="0"/>
              </a:rPr>
              <a:t>write your resume</a:t>
            </a:r>
          </a:p>
          <a:p>
            <a:pPr algn="l">
              <a:buFont typeface="Arial" panose="020B0604020202020204" pitchFamily="34" charset="0"/>
              <a:buChar char="•"/>
            </a:pPr>
            <a:r>
              <a:rPr lang="en-AU" b="0" i="0">
                <a:solidFill>
                  <a:srgbClr val="000000"/>
                </a:solidFill>
                <a:effectLst/>
                <a:latin typeface="Roboto" panose="02000000000000000000" pitchFamily="2" charset="0"/>
              </a:rPr>
              <a:t>train in interview skills</a:t>
            </a:r>
          </a:p>
          <a:p>
            <a:pPr algn="l">
              <a:buFont typeface="Arial" panose="020B0604020202020204" pitchFamily="34" charset="0"/>
              <a:buChar char="•"/>
            </a:pPr>
            <a:r>
              <a:rPr lang="en-AU" b="0" i="0">
                <a:solidFill>
                  <a:srgbClr val="000000"/>
                </a:solidFill>
                <a:effectLst/>
                <a:latin typeface="Roboto" panose="02000000000000000000" pitchFamily="2" charset="0"/>
              </a:rPr>
              <a:t>look for jobs that suit you.</a:t>
            </a:r>
          </a:p>
          <a:p>
            <a:pPr algn="l"/>
            <a:r>
              <a:rPr lang="en-AU">
                <a:solidFill>
                  <a:srgbClr val="000000"/>
                </a:solidFill>
                <a:latin typeface="Roboto" panose="02000000000000000000" pitchFamily="2" charset="0"/>
              </a:rPr>
              <a:t>2. Job Access</a:t>
            </a:r>
          </a:p>
          <a:p>
            <a:pPr marL="285750" indent="-285750" algn="l">
              <a:buFont typeface="Arial" panose="020B0604020202020204" pitchFamily="34" charset="0"/>
              <a:buChar char="•"/>
            </a:pPr>
            <a:r>
              <a:rPr lang="en-AU" b="0" i="0">
                <a:solidFill>
                  <a:srgbClr val="000000"/>
                </a:solidFill>
                <a:effectLst/>
                <a:latin typeface="Roboto" panose="02000000000000000000" pitchFamily="2" charset="0"/>
              </a:rPr>
              <a:t>Give help searching for jobs or creating resumes</a:t>
            </a:r>
          </a:p>
          <a:p>
            <a:pPr marL="285750" indent="-285750" algn="l">
              <a:buFont typeface="Arial" panose="020B0604020202020204" pitchFamily="34" charset="0"/>
              <a:buChar char="•"/>
            </a:pPr>
            <a:r>
              <a:rPr lang="en-AU">
                <a:solidFill>
                  <a:srgbClr val="000000"/>
                </a:solidFill>
                <a:latin typeface="Roboto" panose="02000000000000000000" pitchFamily="2" charset="0"/>
              </a:rPr>
              <a:t>Help to choose the right job – Career Explorer website Your Career – explore job opportunities, pathways and vacancies</a:t>
            </a:r>
          </a:p>
          <a:p>
            <a:pPr algn="l"/>
            <a:r>
              <a:rPr lang="en-AU" b="0" i="0">
                <a:solidFill>
                  <a:srgbClr val="000000"/>
                </a:solidFill>
                <a:effectLst/>
                <a:latin typeface="Roboto" panose="02000000000000000000" pitchFamily="2" charset="0"/>
              </a:rPr>
              <a:t>3. Mi</a:t>
            </a:r>
            <a:r>
              <a:rPr lang="en-AU">
                <a:solidFill>
                  <a:srgbClr val="000000"/>
                </a:solidFill>
                <a:latin typeface="Roboto" panose="02000000000000000000" pitchFamily="2" charset="0"/>
              </a:rPr>
              <a:t>ght need an Employment Service Assessment – assesses your barriers to work, capacity to work and types of employment that will be suitable</a:t>
            </a:r>
            <a:endParaRPr lang="en-AU" b="0" i="0">
              <a:solidFill>
                <a:srgbClr val="000000"/>
              </a:solidFill>
              <a:effectLst/>
              <a:latin typeface="Roboto" panose="02000000000000000000" pitchFamily="2" charset="0"/>
            </a:endParaRPr>
          </a:p>
          <a:p>
            <a:pPr marL="800100" lvl="1" indent="-342900">
              <a:buFont typeface="+mj-lt"/>
              <a:buAutoNum type="arabicPeriod"/>
            </a:pPr>
            <a:endParaRPr lang="en-AU"/>
          </a:p>
        </p:txBody>
      </p:sp>
    </p:spTree>
    <p:extLst>
      <p:ext uri="{BB962C8B-B14F-4D97-AF65-F5344CB8AC3E}">
        <p14:creationId xmlns:p14="http://schemas.microsoft.com/office/powerpoint/2010/main" val="30640163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9EEE4D-30A9-FEE1-E048-AEDDF6A5C5F1}"/>
              </a:ext>
            </a:extLst>
          </p:cNvPr>
          <p:cNvSpPr txBox="1"/>
          <p:nvPr/>
        </p:nvSpPr>
        <p:spPr>
          <a:xfrm>
            <a:off x="2743200" y="672029"/>
            <a:ext cx="6400800" cy="369332"/>
          </a:xfrm>
          <a:prstGeom prst="rect">
            <a:avLst/>
          </a:prstGeom>
          <a:noFill/>
        </p:spPr>
        <p:txBody>
          <a:bodyPr wrap="square" rtlCol="0">
            <a:spAutoFit/>
          </a:bodyPr>
          <a:lstStyle/>
          <a:p>
            <a:pPr algn="ctr"/>
            <a:r>
              <a:rPr lang="en-AU"/>
              <a:t>SORTLI JOBS – A PLACE TO LIVE</a:t>
            </a:r>
          </a:p>
        </p:txBody>
      </p:sp>
      <p:sp>
        <p:nvSpPr>
          <p:cNvPr id="3" name="TextBox 2">
            <a:extLst>
              <a:ext uri="{FF2B5EF4-FFF2-40B4-BE49-F238E27FC236}">
                <a16:creationId xmlns:a16="http://schemas.microsoft.com/office/drawing/2014/main" id="{E1720DE8-8A95-2DAE-4158-D12F55A471BB}"/>
              </a:ext>
            </a:extLst>
          </p:cNvPr>
          <p:cNvSpPr txBox="1"/>
          <p:nvPr/>
        </p:nvSpPr>
        <p:spPr>
          <a:xfrm>
            <a:off x="451692" y="1520328"/>
            <a:ext cx="11270255" cy="2585323"/>
          </a:xfrm>
          <a:prstGeom prst="rect">
            <a:avLst/>
          </a:prstGeom>
          <a:noFill/>
        </p:spPr>
        <p:txBody>
          <a:bodyPr wrap="square" rtlCol="0">
            <a:spAutoFit/>
          </a:bodyPr>
          <a:lstStyle/>
          <a:p>
            <a:pPr marL="342900" indent="-342900">
              <a:buFont typeface="+mj-lt"/>
              <a:buAutoNum type="arabicPeriod"/>
            </a:pPr>
            <a:r>
              <a:rPr lang="en-AU"/>
              <a:t>I need to apply for public housing</a:t>
            </a:r>
          </a:p>
          <a:p>
            <a:pPr marL="285750" indent="-285750" algn="l">
              <a:buFont typeface="Arial" panose="020B0604020202020204" pitchFamily="34" charset="0"/>
              <a:buChar char="•"/>
            </a:pPr>
            <a:r>
              <a:rPr lang="en-AU">
                <a:hlinkClick r:id="rId2"/>
              </a:rPr>
              <a:t>SA.GOV.AU - Register for housing</a:t>
            </a:r>
            <a:r>
              <a:rPr lang="en-AU"/>
              <a:t> – to register for public housing </a:t>
            </a:r>
          </a:p>
          <a:p>
            <a:pPr marL="742950" lvl="1" indent="-285750">
              <a:buFont typeface="Arial" panose="020B0604020202020204" pitchFamily="34" charset="0"/>
              <a:buChar char="•"/>
            </a:pPr>
            <a:r>
              <a:rPr lang="en-AU" b="0" i="0">
                <a:solidFill>
                  <a:srgbClr val="363636"/>
                </a:solidFill>
                <a:effectLst/>
                <a:latin typeface="Lato" panose="020F0502020204030203" pitchFamily="34" charset="0"/>
              </a:rPr>
              <a:t>Check if you are eligible.</a:t>
            </a:r>
          </a:p>
          <a:p>
            <a:pPr marL="742950" lvl="1" indent="-285750">
              <a:buFont typeface="Arial" panose="020B0604020202020204" pitchFamily="34" charset="0"/>
              <a:buChar char="•"/>
            </a:pPr>
            <a:r>
              <a:rPr lang="en-AU" b="0" i="0">
                <a:solidFill>
                  <a:srgbClr val="363636"/>
                </a:solidFill>
                <a:effectLst/>
                <a:latin typeface="Lato" panose="020F0502020204030203" pitchFamily="34" charset="0"/>
              </a:rPr>
              <a:t>Confirm the types of housing you want to live in.</a:t>
            </a:r>
          </a:p>
          <a:p>
            <a:pPr marL="742950" lvl="1" indent="-285750">
              <a:buFont typeface="Arial" panose="020B0604020202020204" pitchFamily="34" charset="0"/>
              <a:buChar char="•"/>
            </a:pPr>
            <a:r>
              <a:rPr lang="en-AU" b="0" i="0">
                <a:solidFill>
                  <a:srgbClr val="363636"/>
                </a:solidFill>
                <a:effectLst/>
                <a:latin typeface="Lato" panose="020F0502020204030203" pitchFamily="34" charset="0"/>
              </a:rPr>
              <a:t>Use your Housing Connect account to register for housing.</a:t>
            </a:r>
          </a:p>
          <a:p>
            <a:pPr marL="742950" lvl="1" indent="-285750">
              <a:buFont typeface="Arial" panose="020B0604020202020204" pitchFamily="34" charset="0"/>
              <a:buChar char="•"/>
            </a:pPr>
            <a:r>
              <a:rPr lang="en-AU" b="0" i="0">
                <a:solidFill>
                  <a:srgbClr val="363636"/>
                </a:solidFill>
                <a:effectLst/>
                <a:latin typeface="Lato" panose="020F0502020204030203" pitchFamily="34" charset="0"/>
              </a:rPr>
              <a:t>Don't have a Housing Connect account? </a:t>
            </a:r>
            <a:r>
              <a:rPr lang="en-AU" b="0" i="0" u="none" strike="noStrike">
                <a:solidFill>
                  <a:srgbClr val="004B88"/>
                </a:solidFill>
                <a:effectLst/>
                <a:latin typeface="Lato" panose="020F0502020204030203" pitchFamily="34" charset="0"/>
                <a:hlinkClick r:id="rId3"/>
              </a:rPr>
              <a:t>Set up an account</a:t>
            </a:r>
            <a:r>
              <a:rPr lang="en-AU" b="0" i="0">
                <a:solidFill>
                  <a:srgbClr val="363636"/>
                </a:solidFill>
                <a:effectLst/>
                <a:latin typeface="Lato" panose="020F0502020204030203" pitchFamily="34" charset="0"/>
              </a:rPr>
              <a:t>.</a:t>
            </a:r>
          </a:p>
          <a:p>
            <a:pPr marL="742950" lvl="1" indent="-285750">
              <a:buFont typeface="Arial" panose="020B0604020202020204" pitchFamily="34" charset="0"/>
              <a:buChar char="•"/>
            </a:pPr>
            <a:r>
              <a:rPr lang="en-AU">
                <a:solidFill>
                  <a:srgbClr val="363636"/>
                </a:solidFill>
                <a:latin typeface="Lato" panose="020F0502020204030203" pitchFamily="34" charset="0"/>
              </a:rPr>
              <a:t>Log in with Digital ID</a:t>
            </a:r>
            <a:endParaRPr lang="en-AU" b="0" i="0">
              <a:solidFill>
                <a:srgbClr val="363636"/>
              </a:solidFill>
              <a:effectLst/>
              <a:latin typeface="Lato" panose="020F0502020204030203" pitchFamily="34" charset="0"/>
            </a:endParaRPr>
          </a:p>
          <a:p>
            <a:pPr lvl="1"/>
            <a:endParaRPr lang="en-AU" b="0" i="0">
              <a:solidFill>
                <a:srgbClr val="363636"/>
              </a:solidFill>
              <a:effectLst/>
              <a:latin typeface="Lato" panose="020F0502020204030203" pitchFamily="34" charset="0"/>
            </a:endParaRPr>
          </a:p>
          <a:p>
            <a:pPr marL="742950" lvl="1" indent="-285750">
              <a:buFont typeface="Arial" panose="020B0604020202020204" pitchFamily="34" charset="0"/>
              <a:buChar char="•"/>
            </a:pPr>
            <a:endParaRPr lang="en-AU"/>
          </a:p>
        </p:txBody>
      </p:sp>
    </p:spTree>
    <p:extLst>
      <p:ext uri="{BB962C8B-B14F-4D97-AF65-F5344CB8AC3E}">
        <p14:creationId xmlns:p14="http://schemas.microsoft.com/office/powerpoint/2010/main" val="26372765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CC4932-267E-E0D9-1596-11FCC6847A04}"/>
              </a:ext>
            </a:extLst>
          </p:cNvPr>
          <p:cNvSpPr txBox="1"/>
          <p:nvPr/>
        </p:nvSpPr>
        <p:spPr>
          <a:xfrm>
            <a:off x="1916366" y="1114482"/>
            <a:ext cx="464820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BUDGET FROM BOSS – LOUIS </a:t>
            </a:r>
          </a:p>
          <a:p>
            <a:endParaRPr lang="en-GB" dirty="0"/>
          </a:p>
        </p:txBody>
      </p:sp>
      <p:sp>
        <p:nvSpPr>
          <p:cNvPr id="3" name="Rectangle 2">
            <a:extLst>
              <a:ext uri="{FF2B5EF4-FFF2-40B4-BE49-F238E27FC236}">
                <a16:creationId xmlns:a16="http://schemas.microsoft.com/office/drawing/2014/main" id="{F0C4D9A3-5340-372C-1AF0-6A637BB2F59A}"/>
              </a:ext>
            </a:extLst>
          </p:cNvPr>
          <p:cNvSpPr/>
          <p:nvPr/>
        </p:nvSpPr>
        <p:spPr>
          <a:xfrm>
            <a:off x="4288971" y="1230086"/>
            <a:ext cx="696686" cy="14151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8629368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5B3699E-3C88-5483-E05F-2B55D9BF9E49}"/>
              </a:ext>
            </a:extLst>
          </p:cNvPr>
          <p:cNvSpPr txBox="1"/>
          <p:nvPr/>
        </p:nvSpPr>
        <p:spPr>
          <a:xfrm>
            <a:off x="1079923" y="997907"/>
            <a:ext cx="9907978"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600" b="1">
                <a:latin typeface="Roboto Medium"/>
                <a:cs typeface="Times New Roman"/>
              </a:rPr>
              <a:t>Key Area 5</a:t>
            </a:r>
            <a:endParaRPr lang="en-US">
              <a:latin typeface="Aptos" panose="02110004020202020204"/>
              <a:cs typeface="Times New Roman"/>
            </a:endParaRPr>
          </a:p>
          <a:p>
            <a:endParaRPr lang="en-US" sz="6600" b="1">
              <a:latin typeface="Roboto Medium"/>
              <a:cs typeface="Times New Roman"/>
            </a:endParaRPr>
          </a:p>
          <a:p>
            <a:r>
              <a:rPr lang="en-US" sz="6600" b="1">
                <a:latin typeface="Roboto Medium"/>
                <a:cs typeface="Times New Roman"/>
              </a:rPr>
              <a:t>Communicating and reflecting on learning </a:t>
            </a:r>
            <a:endParaRPr lang="en-US"/>
          </a:p>
          <a:p>
            <a:pPr marL="270510" indent="-234950"/>
            <a:endParaRPr lang="en-US"/>
          </a:p>
          <a:p>
            <a:pPr marL="270510" indent="-234950"/>
            <a:endParaRPr lang="en-US"/>
          </a:p>
        </p:txBody>
      </p:sp>
    </p:spTree>
    <p:extLst>
      <p:ext uri="{BB962C8B-B14F-4D97-AF65-F5344CB8AC3E}">
        <p14:creationId xmlns:p14="http://schemas.microsoft.com/office/powerpoint/2010/main" val="24256555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7320A1-873B-633F-0567-FBC2ED25F258}"/>
              </a:ext>
            </a:extLst>
          </p:cNvPr>
          <p:cNvSpPr txBox="1"/>
          <p:nvPr/>
        </p:nvSpPr>
        <p:spPr>
          <a:xfrm>
            <a:off x="1450246" y="0"/>
            <a:ext cx="8769927" cy="8196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Segoe UI"/>
              </a:rPr>
              <a:t>​</a:t>
            </a:r>
          </a:p>
          <a:p>
            <a:pPr>
              <a:lnSpc>
                <a:spcPts val="1500"/>
              </a:lnSpc>
            </a:pPr>
            <a:r>
              <a:rPr lang="en-US" sz="3200" b="1">
                <a:cs typeface="Segoe UI"/>
              </a:rPr>
              <a:t>Reflecting on your learning experiences</a:t>
            </a:r>
          </a:p>
          <a:p>
            <a:pPr>
              <a:lnSpc>
                <a:spcPts val="1500"/>
              </a:lnSpc>
            </a:pPr>
            <a:endParaRPr lang="en-US" sz="3200" b="1">
              <a:cs typeface="Segoe UI"/>
            </a:endParaRPr>
          </a:p>
        </p:txBody>
      </p:sp>
      <p:sp>
        <p:nvSpPr>
          <p:cNvPr id="3" name="TextBox 2">
            <a:extLst>
              <a:ext uri="{FF2B5EF4-FFF2-40B4-BE49-F238E27FC236}">
                <a16:creationId xmlns:a16="http://schemas.microsoft.com/office/drawing/2014/main" id="{18338A17-EB5A-9BE1-4EE9-CAA2192DBAC1}"/>
              </a:ext>
            </a:extLst>
          </p:cNvPr>
          <p:cNvSpPr txBox="1"/>
          <p:nvPr/>
        </p:nvSpPr>
        <p:spPr>
          <a:xfrm>
            <a:off x="1098934" y="573511"/>
            <a:ext cx="9472550" cy="61247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514350">
              <a:buAutoNum type="arabicPeriod"/>
            </a:pPr>
            <a:r>
              <a:rPr lang="en-US" sz="2800">
                <a:latin typeface="Calibri"/>
                <a:ea typeface="Calibri"/>
                <a:cs typeface="Calibri"/>
              </a:rPr>
              <a:t>I have learned that I can find reliable information about living independently by </a:t>
            </a:r>
            <a:r>
              <a:rPr lang="en-US" sz="2800">
                <a:solidFill>
                  <a:srgbClr val="0070C0"/>
                </a:solidFill>
                <a:latin typeface="Calibri"/>
                <a:ea typeface="Calibri"/>
                <a:cs typeface="Calibri"/>
              </a:rPr>
              <a:t>My employer helps me to manage money and fuel economy. I have also sourced the Money Smart government website which is a useful tool for budgeting.</a:t>
            </a:r>
          </a:p>
          <a:p>
            <a:pPr marL="514350" indent="-514350">
              <a:buFontTx/>
              <a:buAutoNum type="arabicPeriod"/>
            </a:pPr>
            <a:r>
              <a:rPr lang="en-US" sz="2800">
                <a:latin typeface="Calibri"/>
                <a:ea typeface="Calibri"/>
                <a:cs typeface="Calibri"/>
              </a:rPr>
              <a:t>One effective way I discovered to gather information is by using resources such as </a:t>
            </a:r>
            <a:r>
              <a:rPr lang="en-US" sz="2800">
                <a:solidFill>
                  <a:srgbClr val="0070C0"/>
                </a:solidFill>
                <a:latin typeface="Calibri"/>
                <a:ea typeface="Calibri"/>
                <a:cs typeface="Calibri"/>
              </a:rPr>
              <a:t>The Money Smart website for budgeting. Louis Robinson my boss for guidance and support. Ilsa Whyte, employment consultant at Eyre Plus, provided valuable information about special services for people with Autism, such as the Autism Connect website.  She also provided a contact from Autism Connect that could assist with helping me find information and support with independent living.</a:t>
            </a:r>
            <a:endParaRPr lang="en-US" sz="2800">
              <a:latin typeface="Calibri"/>
              <a:ea typeface="Calibri"/>
              <a:cs typeface="Calibri"/>
            </a:endParaRPr>
          </a:p>
        </p:txBody>
      </p:sp>
      <p:sp>
        <p:nvSpPr>
          <p:cNvPr id="4" name="Rectangle 3">
            <a:extLst>
              <a:ext uri="{FF2B5EF4-FFF2-40B4-BE49-F238E27FC236}">
                <a16:creationId xmlns:a16="http://schemas.microsoft.com/office/drawing/2014/main" id="{98AA73DB-7A63-0032-E8CE-A3E23BE210B3}"/>
              </a:ext>
            </a:extLst>
          </p:cNvPr>
          <p:cNvSpPr/>
          <p:nvPr/>
        </p:nvSpPr>
        <p:spPr>
          <a:xfrm>
            <a:off x="3265714" y="3614057"/>
            <a:ext cx="2307772" cy="4245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4EA9A2A0-535E-C936-B23E-E0DE24302960}"/>
              </a:ext>
            </a:extLst>
          </p:cNvPr>
          <p:cNvSpPr/>
          <p:nvPr/>
        </p:nvSpPr>
        <p:spPr>
          <a:xfrm>
            <a:off x="3015342" y="4038600"/>
            <a:ext cx="1491343" cy="4245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6971141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0CECD9-7205-CB24-6735-6571AB62F029}"/>
              </a:ext>
            </a:extLst>
          </p:cNvPr>
          <p:cNvSpPr txBox="1"/>
          <p:nvPr/>
        </p:nvSpPr>
        <p:spPr>
          <a:xfrm>
            <a:off x="2036284" y="582067"/>
            <a:ext cx="8119431" cy="5693866"/>
          </a:xfrm>
          <a:prstGeom prst="rect">
            <a:avLst/>
          </a:prstGeom>
          <a:noFill/>
        </p:spPr>
        <p:txBody>
          <a:bodyPr wrap="square">
            <a:spAutoFit/>
          </a:bodyPr>
          <a:lstStyle/>
          <a:p>
            <a:r>
              <a:rPr lang="en-US" sz="2800" dirty="0">
                <a:latin typeface="Calibri" panose="020F0502020204030204" pitchFamily="34" charset="0"/>
                <a:ea typeface="Calibri" panose="020F0502020204030204" pitchFamily="34" charset="0"/>
                <a:cs typeface="Calibri" panose="020F0502020204030204" pitchFamily="34" charset="0"/>
              </a:rPr>
              <a:t>3.	I </a:t>
            </a:r>
            <a:r>
              <a:rPr lang="en-US" sz="2800" dirty="0" err="1">
                <a:latin typeface="Calibri" panose="020F0502020204030204" pitchFamily="34" charset="0"/>
                <a:ea typeface="Calibri" panose="020F0502020204030204" pitchFamily="34" charset="0"/>
                <a:cs typeface="Calibri" panose="020F0502020204030204" pitchFamily="34" charset="0"/>
              </a:rPr>
              <a:t>realised</a:t>
            </a:r>
            <a:r>
              <a:rPr lang="en-US" sz="2800" dirty="0">
                <a:latin typeface="Calibri" panose="020F0502020204030204" pitchFamily="34" charset="0"/>
                <a:ea typeface="Calibri" panose="020F0502020204030204" pitchFamily="34" charset="0"/>
                <a:cs typeface="Calibri" panose="020F0502020204030204" pitchFamily="34" charset="0"/>
              </a:rPr>
              <a:t> that asking questions and seeking advice from experts help me by </a:t>
            </a:r>
            <a:r>
              <a:rPr lang="en-US" sz="2800" dirty="0">
                <a:solidFill>
                  <a:srgbClr val="0070C0"/>
                </a:solidFill>
                <a:latin typeface="Calibri" panose="020F0502020204030204" pitchFamily="34" charset="0"/>
                <a:ea typeface="Calibri" panose="020F0502020204030204" pitchFamily="34" charset="0"/>
                <a:cs typeface="Calibri" panose="020F0502020204030204" pitchFamily="34" charset="0"/>
              </a:rPr>
              <a:t>To manage my money better and set budgets for food, bills and rent more accurately.</a:t>
            </a:r>
            <a:r>
              <a:rPr lang="en-US" sz="2800" dirty="0">
                <a:latin typeface="Calibri" panose="020F0502020204030204" pitchFamily="34" charset="0"/>
                <a:ea typeface="Calibri" panose="020F0502020204030204" pitchFamily="34" charset="0"/>
                <a:cs typeface="Calibri" panose="020F0502020204030204" pitchFamily="34" charset="0"/>
              </a:rPr>
              <a:t> </a:t>
            </a:r>
          </a:p>
          <a:p>
            <a:pPr marL="514350" indent="-514350">
              <a:buAutoNum type="arabicPeriod"/>
            </a:pPr>
            <a:endParaRPr lang="en-US" sz="2800" dirty="0">
              <a:latin typeface="Calibri" panose="020F0502020204030204" pitchFamily="34" charset="0"/>
              <a:ea typeface="Calibri" panose="020F0502020204030204" pitchFamily="34" charset="0"/>
              <a:cs typeface="Calibri" panose="020F0502020204030204" pitchFamily="34" charset="0"/>
            </a:endParaRPr>
          </a:p>
          <a:p>
            <a:r>
              <a:rPr lang="en-US" sz="2800" dirty="0">
                <a:latin typeface="Calibri" panose="020F0502020204030204" pitchFamily="34" charset="0"/>
                <a:ea typeface="Calibri" panose="020F0502020204030204" pitchFamily="34" charset="0"/>
                <a:cs typeface="Calibri" panose="020F0502020204030204" pitchFamily="34" charset="0"/>
              </a:rPr>
              <a:t>4.	Researching has taught me  </a:t>
            </a:r>
            <a:r>
              <a:rPr lang="en-US" sz="2800" dirty="0">
                <a:solidFill>
                  <a:srgbClr val="0070C0"/>
                </a:solidFill>
                <a:latin typeface="Calibri" panose="020F0502020204030204" pitchFamily="34" charset="0"/>
                <a:ea typeface="Calibri" panose="020F0502020204030204" pitchFamily="34" charset="0"/>
                <a:cs typeface="Calibri" panose="020F0502020204030204" pitchFamily="34" charset="0"/>
              </a:rPr>
              <a:t>I have to be over 18 and living independently to gain certain benefits such as Centrelink payments like rent assistance and job seeker. It has taught me how to handle difficult financial situations. I have also learnt that there is no disability government housing support in (town), however places such as Port Lincoln and </a:t>
            </a:r>
            <a:r>
              <a:rPr lang="en-US" sz="2800" dirty="0" err="1">
                <a:solidFill>
                  <a:srgbClr val="0070C0"/>
                </a:solidFill>
                <a:latin typeface="Calibri" panose="020F0502020204030204" pitchFamily="34" charset="0"/>
                <a:ea typeface="Calibri" panose="020F0502020204030204" pitchFamily="34" charset="0"/>
                <a:cs typeface="Calibri" panose="020F0502020204030204" pitchFamily="34" charset="0"/>
              </a:rPr>
              <a:t>Whyalla</a:t>
            </a:r>
            <a:r>
              <a:rPr lang="en-US" sz="2800" dirty="0">
                <a:solidFill>
                  <a:srgbClr val="0070C0"/>
                </a:solidFill>
                <a:latin typeface="Calibri" panose="020F0502020204030204" pitchFamily="34" charset="0"/>
                <a:ea typeface="Calibri" panose="020F0502020204030204" pitchFamily="34" charset="0"/>
                <a:cs typeface="Calibri" panose="020F0502020204030204" pitchFamily="34" charset="0"/>
              </a:rPr>
              <a:t> have disability housing.</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847652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4041FE-B953-0548-F9B5-72B43308627D}"/>
              </a:ext>
            </a:extLst>
          </p:cNvPr>
          <p:cNvSpPr txBox="1"/>
          <p:nvPr/>
        </p:nvSpPr>
        <p:spPr>
          <a:xfrm>
            <a:off x="1335336" y="922528"/>
            <a:ext cx="9521328" cy="2677656"/>
          </a:xfrm>
          <a:prstGeom prst="rect">
            <a:avLst/>
          </a:prstGeom>
          <a:noFill/>
        </p:spPr>
        <p:txBody>
          <a:bodyPr wrap="square">
            <a:spAutoFit/>
          </a:bodyPr>
          <a:lstStyle/>
          <a:p>
            <a:r>
              <a:rPr lang="en-US" sz="2800">
                <a:latin typeface="Calibri" panose="020F0502020204030204" pitchFamily="34" charset="0"/>
                <a:ea typeface="Calibri" panose="020F0502020204030204" pitchFamily="34" charset="0"/>
                <a:cs typeface="Calibri" panose="020F0502020204030204" pitchFamily="34" charset="0"/>
              </a:rPr>
              <a:t>5.	Speaking to experts has been helpful because </a:t>
            </a:r>
            <a:r>
              <a:rPr lang="en-US" sz="2800">
                <a:solidFill>
                  <a:srgbClr val="0070C0"/>
                </a:solidFill>
                <a:latin typeface="Calibri" panose="020F0502020204030204" pitchFamily="34" charset="0"/>
                <a:ea typeface="Calibri" panose="020F0502020204030204" pitchFamily="34" charset="0"/>
                <a:cs typeface="Calibri" panose="020F0502020204030204" pitchFamily="34" charset="0"/>
              </a:rPr>
              <a:t>It has helped me with saving for my future. I have learnt some skills to help me when I move out of home such as doing my own car repairs to save money. It has also helped me to budget and make smarter choices when grocery shopping and fuel purchases.</a:t>
            </a:r>
            <a:endParaRPr lang="en-US" sz="2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23197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5E92D-E4ED-07C7-F8F3-E261BEBB6503}"/>
              </a:ext>
            </a:extLst>
          </p:cNvPr>
          <p:cNvSpPr>
            <a:spLocks noGrp="1"/>
          </p:cNvSpPr>
          <p:nvPr>
            <p:ph type="title"/>
          </p:nvPr>
        </p:nvSpPr>
        <p:spPr/>
        <p:txBody>
          <a:bodyPr vert="horz" lIns="91440" tIns="45720" rIns="91440" bIns="45720" rtlCol="0" anchor="ctr">
            <a:noAutofit/>
          </a:bodyPr>
          <a:lstStyle/>
          <a:p>
            <a:r>
              <a:rPr lang="en-GB" sz="2400"/>
              <a:t>Complete 3 </a:t>
            </a:r>
            <a:r>
              <a:rPr lang="en-GB" sz="2400" err="1"/>
              <a:t>mindmaps</a:t>
            </a:r>
            <a:r>
              <a:rPr lang="en-GB" sz="2400"/>
              <a:t> for your 3 ideas on the next 3 slides. Add to them what you want to learn more about on each topic and explain why.</a:t>
            </a:r>
            <a:br>
              <a:rPr lang="en-GB" sz="2400"/>
            </a:br>
            <a:br>
              <a:rPr lang="en-GB" sz="2400"/>
            </a:br>
            <a:r>
              <a:rPr lang="en-GB" sz="2400" err="1"/>
              <a:t>Mindmap</a:t>
            </a:r>
            <a:r>
              <a:rPr lang="en-GB" sz="2400"/>
              <a:t> 1.</a:t>
            </a:r>
            <a:br>
              <a:rPr lang="en-GB" sz="2800"/>
            </a:br>
            <a:endParaRPr lang="en-GB" sz="2800"/>
          </a:p>
        </p:txBody>
      </p:sp>
      <p:pic>
        <p:nvPicPr>
          <p:cNvPr id="4" name="Picture 3" descr="A screenshot of a computer&#10;&#10;Description automatically generated">
            <a:extLst>
              <a:ext uri="{FF2B5EF4-FFF2-40B4-BE49-F238E27FC236}">
                <a16:creationId xmlns:a16="http://schemas.microsoft.com/office/drawing/2014/main" id="{EF420149-F682-18F1-75CD-97D83BF914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49" y="1690688"/>
            <a:ext cx="8786272" cy="4942278"/>
          </a:xfrm>
          <a:prstGeom prst="rect">
            <a:avLst/>
          </a:prstGeom>
        </p:spPr>
      </p:pic>
      <p:sp>
        <p:nvSpPr>
          <p:cNvPr id="5" name="TextBox 4">
            <a:extLst>
              <a:ext uri="{FF2B5EF4-FFF2-40B4-BE49-F238E27FC236}">
                <a16:creationId xmlns:a16="http://schemas.microsoft.com/office/drawing/2014/main" id="{10FE825D-D693-F557-0510-F2566CA93331}"/>
              </a:ext>
            </a:extLst>
          </p:cNvPr>
          <p:cNvSpPr txBox="1"/>
          <p:nvPr/>
        </p:nvSpPr>
        <p:spPr>
          <a:xfrm>
            <a:off x="8878421" y="492716"/>
            <a:ext cx="3104706" cy="6370975"/>
          </a:xfrm>
          <a:prstGeom prst="rect">
            <a:avLst/>
          </a:prstGeom>
          <a:noFill/>
        </p:spPr>
        <p:txBody>
          <a:bodyPr wrap="square" rtlCol="0">
            <a:spAutoFit/>
          </a:bodyPr>
          <a:lstStyle/>
          <a:p>
            <a:r>
              <a:rPr lang="en-AU" sz="1700"/>
              <a:t>Why? To have some privacy from my family. To have more control over my life.</a:t>
            </a:r>
          </a:p>
          <a:p>
            <a:endParaRPr lang="en-AU" sz="1700"/>
          </a:p>
          <a:p>
            <a:r>
              <a:rPr lang="en-AU" sz="1700"/>
              <a:t>How? Turn 18 and get senior wages. Look for a farmhand job. Need a car licence to be able to get to work. Look for a room mate. Find a rental property. Relocate to another town – Pt Lincoln – more services easier to get around. </a:t>
            </a:r>
          </a:p>
          <a:p>
            <a:endParaRPr lang="en-AU" sz="1700"/>
          </a:p>
          <a:p>
            <a:r>
              <a:rPr lang="en-AU" sz="1700"/>
              <a:t>Pros? Learn how to manage my own problems. Learn how to manage money and be financially responsible. Learn how to connect and be fair with other people.</a:t>
            </a:r>
          </a:p>
          <a:p>
            <a:r>
              <a:rPr lang="en-AU" sz="1700"/>
              <a:t> </a:t>
            </a:r>
          </a:p>
          <a:p>
            <a:r>
              <a:rPr lang="en-AU" sz="1700"/>
              <a:t>Cons? Not having a parent to guide you. Might not be able to earn enough money to live on my own.</a:t>
            </a:r>
          </a:p>
        </p:txBody>
      </p:sp>
    </p:spTree>
    <p:extLst>
      <p:ext uri="{BB962C8B-B14F-4D97-AF65-F5344CB8AC3E}">
        <p14:creationId xmlns:p14="http://schemas.microsoft.com/office/powerpoint/2010/main" val="22477734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9585E9-10F4-45E8-9964-1098902FE47D}"/>
              </a:ext>
            </a:extLst>
          </p:cNvPr>
          <p:cNvSpPr txBox="1"/>
          <p:nvPr/>
        </p:nvSpPr>
        <p:spPr>
          <a:xfrm>
            <a:off x="473550" y="465551"/>
            <a:ext cx="9690263" cy="8338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Segoe UI"/>
              </a:rPr>
              <a:t>​</a:t>
            </a:r>
            <a:endParaRPr lang="en-US" sz="3200" b="1">
              <a:cs typeface="Segoe UI"/>
            </a:endParaRPr>
          </a:p>
          <a:p>
            <a:pPr>
              <a:lnSpc>
                <a:spcPts val="1500"/>
              </a:lnSpc>
            </a:pPr>
            <a:r>
              <a:rPr lang="en-US" sz="3600" b="1">
                <a:cs typeface="Segoe UI"/>
              </a:rPr>
              <a:t>​</a:t>
            </a:r>
          </a:p>
          <a:p>
            <a:pPr>
              <a:lnSpc>
                <a:spcPts val="1500"/>
              </a:lnSpc>
            </a:pPr>
            <a:r>
              <a:rPr lang="en-US" sz="3600" b="1">
                <a:cs typeface="Segoe UI"/>
              </a:rPr>
              <a:t>Identifying growth and/or progress in learning</a:t>
            </a:r>
          </a:p>
        </p:txBody>
      </p:sp>
      <p:sp>
        <p:nvSpPr>
          <p:cNvPr id="3" name="TextBox 2">
            <a:extLst>
              <a:ext uri="{FF2B5EF4-FFF2-40B4-BE49-F238E27FC236}">
                <a16:creationId xmlns:a16="http://schemas.microsoft.com/office/drawing/2014/main" id="{7CDF1B55-784B-2EBC-1D1E-CDCE64F1D36B}"/>
              </a:ext>
            </a:extLst>
          </p:cNvPr>
          <p:cNvSpPr txBox="1"/>
          <p:nvPr/>
        </p:nvSpPr>
        <p:spPr>
          <a:xfrm>
            <a:off x="565243" y="1455148"/>
            <a:ext cx="11061513"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AutoNum type="arabicPeriod"/>
            </a:pPr>
            <a:r>
              <a:rPr lang="en-GB" sz="2400" dirty="0">
                <a:ea typeface="+mn-lt"/>
                <a:cs typeface="+mn-lt"/>
              </a:rPr>
              <a:t>When I need support to help me live independently, I can contact </a:t>
            </a:r>
            <a:r>
              <a:rPr lang="en-GB" sz="2400" dirty="0">
                <a:solidFill>
                  <a:srgbClr val="0070C0"/>
                </a:solidFill>
                <a:ea typeface="+mn-lt"/>
                <a:cs typeface="+mn-lt"/>
              </a:rPr>
              <a:t>My Louis Robinson for support. Family members in Port Lincoln. NDIS Services, Autism Connect, Centrelink.</a:t>
            </a:r>
            <a:endParaRPr lang="en-US" dirty="0"/>
          </a:p>
          <a:p>
            <a:pPr marL="457200" indent="-457200">
              <a:buAutoNum type="arabicPeriod"/>
            </a:pPr>
            <a:endParaRPr lang="en-GB" sz="2400" dirty="0"/>
          </a:p>
          <a:p>
            <a:pPr marL="457200" indent="-457200">
              <a:buAutoNum type="arabicPeriod"/>
            </a:pPr>
            <a:r>
              <a:rPr lang="en-GB" sz="2400" dirty="0">
                <a:ea typeface="+mn-lt"/>
                <a:cs typeface="+mn-lt"/>
              </a:rPr>
              <a:t>I am beginning to understand the importance of managing personal finances by learning about </a:t>
            </a:r>
            <a:r>
              <a:rPr lang="en-GB" sz="2400" dirty="0">
                <a:solidFill>
                  <a:srgbClr val="0070C0"/>
                </a:solidFill>
                <a:ea typeface="+mn-lt"/>
                <a:cs typeface="+mn-lt"/>
              </a:rPr>
              <a:t>Always having back up money </a:t>
            </a:r>
            <a:r>
              <a:rPr lang="en-GB" sz="2400" dirty="0" err="1">
                <a:solidFill>
                  <a:srgbClr val="0070C0"/>
                </a:solidFill>
                <a:ea typeface="+mn-lt"/>
                <a:cs typeface="+mn-lt"/>
              </a:rPr>
              <a:t>incase</a:t>
            </a:r>
            <a:r>
              <a:rPr lang="en-GB" sz="2400" dirty="0">
                <a:solidFill>
                  <a:srgbClr val="0070C0"/>
                </a:solidFill>
                <a:ea typeface="+mn-lt"/>
                <a:cs typeface="+mn-lt"/>
              </a:rPr>
              <a:t> you get stuck, for example, my car could break down or I have a higher bill unexpectedly such as electricity.</a:t>
            </a:r>
            <a:endParaRPr lang="en-GB" sz="2400" dirty="0"/>
          </a:p>
          <a:p>
            <a:pPr marL="457200" indent="-457200">
              <a:buAutoNum type="arabicPeriod"/>
            </a:pPr>
            <a:endParaRPr lang="en-GB" sz="2400" dirty="0">
              <a:ea typeface="+mn-lt"/>
              <a:cs typeface="+mn-lt"/>
            </a:endParaRPr>
          </a:p>
          <a:p>
            <a:pPr marL="457200" indent="-457200">
              <a:buAutoNum type="arabicPeriod"/>
            </a:pPr>
            <a:r>
              <a:rPr lang="en-GB" sz="2400" dirty="0">
                <a:ea typeface="+mn-lt"/>
                <a:cs typeface="+mn-lt"/>
              </a:rPr>
              <a:t>I am learning about the responsibilities involved in maintaining a household, such as </a:t>
            </a:r>
            <a:r>
              <a:rPr lang="en-GB" sz="2400" dirty="0">
                <a:solidFill>
                  <a:srgbClr val="0070C0"/>
                </a:solidFill>
                <a:ea typeface="+mn-lt"/>
                <a:cs typeface="+mn-lt"/>
              </a:rPr>
              <a:t>Keeping it clean and tidy, maintaining it with repairing anything that breaks, keeping on top of bills. Cooking my own meals, doing the dishes.</a:t>
            </a:r>
            <a:endParaRPr lang="en-GB" sz="2400" dirty="0"/>
          </a:p>
        </p:txBody>
      </p:sp>
      <p:sp>
        <p:nvSpPr>
          <p:cNvPr id="4" name="Rectangle 3">
            <a:extLst>
              <a:ext uri="{FF2B5EF4-FFF2-40B4-BE49-F238E27FC236}">
                <a16:creationId xmlns:a16="http://schemas.microsoft.com/office/drawing/2014/main" id="{7566E824-76A9-DF19-AF34-DBFFB0A0B7B8}"/>
              </a:ext>
            </a:extLst>
          </p:cNvPr>
          <p:cNvSpPr/>
          <p:nvPr/>
        </p:nvSpPr>
        <p:spPr>
          <a:xfrm>
            <a:off x="10047514" y="1534886"/>
            <a:ext cx="892629" cy="31568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53C42D38-E4C1-2EE0-C20B-20C7EF3A8771}"/>
              </a:ext>
            </a:extLst>
          </p:cNvPr>
          <p:cNvSpPr/>
          <p:nvPr/>
        </p:nvSpPr>
        <p:spPr>
          <a:xfrm>
            <a:off x="1099457" y="1930309"/>
            <a:ext cx="1251857" cy="27949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82162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3B00EC-FB96-D9F6-218D-072C859EC2D1}"/>
              </a:ext>
            </a:extLst>
          </p:cNvPr>
          <p:cNvSpPr txBox="1"/>
          <p:nvPr/>
        </p:nvSpPr>
        <p:spPr>
          <a:xfrm>
            <a:off x="1375272" y="881350"/>
            <a:ext cx="9441456" cy="3970318"/>
          </a:xfrm>
          <a:prstGeom prst="rect">
            <a:avLst/>
          </a:prstGeom>
          <a:noFill/>
        </p:spPr>
        <p:txBody>
          <a:bodyPr wrap="square" lIns="91440" tIns="45720" rIns="91440" bIns="45720" anchor="t">
            <a:spAutoFit/>
          </a:bodyPr>
          <a:lstStyle/>
          <a:p>
            <a:r>
              <a:rPr lang="en-GB" sz="2800">
                <a:latin typeface="Calibri" panose="020F0502020204030204" pitchFamily="34" charset="0"/>
                <a:ea typeface="Calibri" panose="020F0502020204030204" pitchFamily="34" charset="0"/>
                <a:cs typeface="Calibri" panose="020F0502020204030204" pitchFamily="34" charset="0"/>
              </a:rPr>
              <a:t>4.	Some of the things I now know about living independently are </a:t>
            </a:r>
            <a:r>
              <a:rPr lang="en-GB" sz="2800">
                <a:solidFill>
                  <a:srgbClr val="0070C0"/>
                </a:solidFill>
                <a:latin typeface="Calibri" panose="020F0502020204030204" pitchFamily="34" charset="0"/>
                <a:ea typeface="Calibri" panose="020F0502020204030204" pitchFamily="34" charset="0"/>
                <a:cs typeface="Calibri" panose="020F0502020204030204" pitchFamily="34" charset="0"/>
              </a:rPr>
              <a:t>Being responsible for your own behaviour. Make sure you have reliable transport to get to work. Having a secure income.</a:t>
            </a:r>
            <a:endParaRPr lang="en-GB" sz="2800">
              <a:latin typeface="Calibri" panose="020F0502020204030204" pitchFamily="34" charset="0"/>
              <a:ea typeface="Calibri" panose="020F0502020204030204" pitchFamily="34" charset="0"/>
              <a:cs typeface="Calibri" panose="020F0502020204030204" pitchFamily="34" charset="0"/>
            </a:endParaRPr>
          </a:p>
          <a:p>
            <a:pPr marL="457200" indent="-457200">
              <a:buAutoNum type="arabicPeriod"/>
            </a:pPr>
            <a:endParaRPr lang="en-GB" sz="2800">
              <a:latin typeface="Calibri" panose="020F0502020204030204" pitchFamily="34" charset="0"/>
              <a:ea typeface="Calibri" panose="020F0502020204030204" pitchFamily="34" charset="0"/>
              <a:cs typeface="Calibri" panose="020F0502020204030204" pitchFamily="34" charset="0"/>
            </a:endParaRPr>
          </a:p>
          <a:p>
            <a:r>
              <a:rPr lang="en-GB" sz="2800">
                <a:latin typeface="Calibri"/>
                <a:ea typeface="Calibri"/>
                <a:cs typeface="Calibri"/>
              </a:rPr>
              <a:t>5.	I need to find out more about </a:t>
            </a:r>
            <a:r>
              <a:rPr lang="en-GB" sz="2800">
                <a:solidFill>
                  <a:srgbClr val="0070C0"/>
                </a:solidFill>
                <a:latin typeface="Calibri"/>
                <a:ea typeface="Calibri"/>
                <a:cs typeface="Calibri"/>
              </a:rPr>
              <a:t>End of year financial processes such as taxation and superannuation.</a:t>
            </a:r>
            <a:endParaRPr lang="en-GB" sz="2800">
              <a:latin typeface="Calibri"/>
              <a:ea typeface="Calibri"/>
              <a:cs typeface="Calibri"/>
            </a:endParaRPr>
          </a:p>
          <a:p>
            <a:pPr marL="457200" indent="-457200">
              <a:buAutoNum type="arabicPeriod"/>
            </a:pPr>
            <a:endParaRPr lang="en-GB" sz="280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800">
                <a:solidFill>
                  <a:srgbClr val="000000"/>
                </a:solidFill>
                <a:latin typeface="Calibri" panose="020F0502020204030204" pitchFamily="34" charset="0"/>
                <a:ea typeface="Calibri" panose="020F0502020204030204" pitchFamily="34" charset="0"/>
                <a:cs typeface="Calibri" panose="020F0502020204030204" pitchFamily="34" charset="0"/>
              </a:rPr>
              <a:t>6.	I will present my learning as </a:t>
            </a:r>
            <a:r>
              <a:rPr lang="en-GB" sz="2800">
                <a:solidFill>
                  <a:srgbClr val="0070C0"/>
                </a:solidFill>
                <a:latin typeface="Calibri" panose="020F0502020204030204" pitchFamily="34" charset="0"/>
                <a:ea typeface="Calibri" panose="020F0502020204030204" pitchFamily="34" charset="0"/>
                <a:cs typeface="Calibri" panose="020F0502020204030204" pitchFamily="34" charset="0"/>
              </a:rPr>
              <a:t>A Presentation</a:t>
            </a:r>
            <a:endParaRPr lang="en-GB" sz="280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31899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E901B47-0C80-7607-69AE-748FFFE054D6}"/>
              </a:ext>
            </a:extLst>
          </p:cNvPr>
          <p:cNvSpPr txBox="1"/>
          <p:nvPr/>
        </p:nvSpPr>
        <p:spPr>
          <a:xfrm>
            <a:off x="1643743" y="816429"/>
            <a:ext cx="7913914" cy="1569660"/>
          </a:xfrm>
          <a:prstGeom prst="rect">
            <a:avLst/>
          </a:prstGeom>
          <a:noFill/>
        </p:spPr>
        <p:txBody>
          <a:bodyPr wrap="square" rtlCol="0">
            <a:spAutoFit/>
          </a:bodyPr>
          <a:lstStyle/>
          <a:p>
            <a:pPr algn="ctr"/>
            <a:r>
              <a:rPr lang="en-AU" sz="9600"/>
              <a:t>REFLECTION</a:t>
            </a:r>
          </a:p>
        </p:txBody>
      </p:sp>
    </p:spTree>
    <p:extLst>
      <p:ext uri="{BB962C8B-B14F-4D97-AF65-F5344CB8AC3E}">
        <p14:creationId xmlns:p14="http://schemas.microsoft.com/office/powerpoint/2010/main" val="17017782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861887-A2A8-46AA-BA1A-9E4FD33BA437}"/>
              </a:ext>
            </a:extLst>
          </p:cNvPr>
          <p:cNvSpPr txBox="1"/>
          <p:nvPr/>
        </p:nvSpPr>
        <p:spPr>
          <a:xfrm>
            <a:off x="1454225" y="264405"/>
            <a:ext cx="9992300" cy="769441"/>
          </a:xfrm>
          <a:prstGeom prst="rect">
            <a:avLst/>
          </a:prstGeom>
          <a:noFill/>
        </p:spPr>
        <p:txBody>
          <a:bodyPr wrap="square" rtlCol="0">
            <a:spAutoFit/>
          </a:bodyPr>
          <a:lstStyle/>
          <a:p>
            <a:r>
              <a:rPr lang="en-AU" sz="4400"/>
              <a:t>WHAT DID I LEARN IN AIF?</a:t>
            </a:r>
          </a:p>
        </p:txBody>
      </p:sp>
      <p:sp>
        <p:nvSpPr>
          <p:cNvPr id="3" name="TextBox 2">
            <a:extLst>
              <a:ext uri="{FF2B5EF4-FFF2-40B4-BE49-F238E27FC236}">
                <a16:creationId xmlns:a16="http://schemas.microsoft.com/office/drawing/2014/main" id="{6596E213-C539-C809-5459-F7F29335B390}"/>
              </a:ext>
            </a:extLst>
          </p:cNvPr>
          <p:cNvSpPr txBox="1"/>
          <p:nvPr/>
        </p:nvSpPr>
        <p:spPr>
          <a:xfrm>
            <a:off x="1204510" y="818065"/>
            <a:ext cx="9782979" cy="5078313"/>
          </a:xfrm>
          <a:prstGeom prst="rect">
            <a:avLst/>
          </a:prstGeom>
          <a:noFill/>
        </p:spPr>
        <p:txBody>
          <a:bodyPr wrap="square" lIns="91440" tIns="45720" rIns="91440" bIns="45720" rtlCol="0" anchor="t">
            <a:spAutoFit/>
          </a:bodyPr>
          <a:lstStyle/>
          <a:p>
            <a:endParaRPr lang="en-AU"/>
          </a:p>
          <a:p>
            <a:pPr marL="285750" indent="-285750">
              <a:buFont typeface="Arial" panose="020B0604020202020204" pitchFamily="34" charset="0"/>
              <a:buChar char="•"/>
            </a:pPr>
            <a:r>
              <a:rPr lang="en-AU"/>
              <a:t>How to manage bills</a:t>
            </a:r>
          </a:p>
          <a:p>
            <a:endParaRPr lang="en-AU"/>
          </a:p>
          <a:p>
            <a:pPr marL="285750" indent="-285750">
              <a:buFont typeface="Arial" panose="020B0604020202020204" pitchFamily="34" charset="0"/>
              <a:buChar char="•"/>
            </a:pPr>
            <a:r>
              <a:rPr lang="en-AU"/>
              <a:t>How to be on time with payments</a:t>
            </a:r>
          </a:p>
          <a:p>
            <a:endParaRPr lang="en-AU"/>
          </a:p>
          <a:p>
            <a:pPr marL="285750" indent="-285750">
              <a:buFont typeface="Arial" panose="020B0604020202020204" pitchFamily="34" charset="0"/>
              <a:buChar char="•"/>
            </a:pPr>
            <a:r>
              <a:rPr lang="en-AU"/>
              <a:t>Have at least $1000 sitting as emergency fund</a:t>
            </a:r>
          </a:p>
          <a:p>
            <a:endParaRPr lang="en-AU"/>
          </a:p>
          <a:p>
            <a:pPr marL="285750" indent="-285750">
              <a:buFont typeface="Arial" panose="020B0604020202020204" pitchFamily="34" charset="0"/>
              <a:buChar char="•"/>
            </a:pPr>
            <a:r>
              <a:rPr lang="en-AU"/>
              <a:t>Budgeting 50% to bill and needs 25% to wants 25% to saving</a:t>
            </a:r>
          </a:p>
          <a:p>
            <a:endParaRPr lang="en-AU"/>
          </a:p>
          <a:p>
            <a:pPr marL="285750" indent="-285750">
              <a:buFont typeface="Arial" panose="020B0604020202020204" pitchFamily="34" charset="0"/>
              <a:buChar char="•"/>
            </a:pPr>
            <a:r>
              <a:rPr lang="en-AU"/>
              <a:t>Manage food storage by putting dates and labels on food products</a:t>
            </a:r>
          </a:p>
          <a:p>
            <a:endParaRPr lang="en-AU"/>
          </a:p>
          <a:p>
            <a:pPr marL="285750" indent="-285750">
              <a:buFont typeface="Arial" panose="020B0604020202020204" pitchFamily="34" charset="0"/>
              <a:buChar char="•"/>
            </a:pPr>
            <a:r>
              <a:rPr lang="en-AU"/>
              <a:t>Keep rental houses  clean or I will be evicted</a:t>
            </a:r>
          </a:p>
          <a:p>
            <a:endParaRPr lang="en-AU"/>
          </a:p>
          <a:p>
            <a:pPr marL="285750" indent="-285750">
              <a:buFont typeface="Arial" panose="020B0604020202020204" pitchFamily="34" charset="0"/>
              <a:buChar char="•"/>
            </a:pPr>
            <a:r>
              <a:rPr lang="en-AU"/>
              <a:t>Websites to find housing</a:t>
            </a:r>
          </a:p>
          <a:p>
            <a:endParaRPr lang="en-AU"/>
          </a:p>
          <a:p>
            <a:pPr marL="285750" indent="-285750">
              <a:buFont typeface="Arial" panose="020B0604020202020204" pitchFamily="34" charset="0"/>
              <a:buChar char="•"/>
            </a:pPr>
            <a:r>
              <a:rPr lang="en-AU"/>
              <a:t>An app called </a:t>
            </a:r>
            <a:r>
              <a:rPr lang="en-AU" err="1"/>
              <a:t>Sortli</a:t>
            </a:r>
            <a:endParaRPr lang="en-AU"/>
          </a:p>
          <a:p>
            <a:endParaRPr lang="en-AU"/>
          </a:p>
          <a:p>
            <a:pPr marL="285750" indent="-285750">
              <a:buFont typeface="Arial" panose="020B0604020202020204" pitchFamily="34" charset="0"/>
              <a:buChar char="•"/>
            </a:pPr>
            <a:r>
              <a:rPr lang="en-AU"/>
              <a:t>$60 a week,  $240 a month – I am currently paying</a:t>
            </a:r>
          </a:p>
        </p:txBody>
      </p:sp>
    </p:spTree>
    <p:extLst>
      <p:ext uri="{BB962C8B-B14F-4D97-AF65-F5344CB8AC3E}">
        <p14:creationId xmlns:p14="http://schemas.microsoft.com/office/powerpoint/2010/main" val="3217800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2ABDD-330F-5632-1CF7-974964D32646}"/>
              </a:ext>
            </a:extLst>
          </p:cNvPr>
          <p:cNvSpPr>
            <a:spLocks noGrp="1"/>
          </p:cNvSpPr>
          <p:nvPr>
            <p:ph type="title"/>
          </p:nvPr>
        </p:nvSpPr>
        <p:spPr/>
        <p:txBody>
          <a:bodyPr/>
          <a:lstStyle/>
          <a:p>
            <a:r>
              <a:rPr lang="en-US"/>
              <a:t>MORE THAT I LEARNED</a:t>
            </a:r>
          </a:p>
        </p:txBody>
      </p:sp>
      <p:sp>
        <p:nvSpPr>
          <p:cNvPr id="4" name="TextBox 3">
            <a:extLst>
              <a:ext uri="{FF2B5EF4-FFF2-40B4-BE49-F238E27FC236}">
                <a16:creationId xmlns:a16="http://schemas.microsoft.com/office/drawing/2014/main" id="{429A2401-A86B-0657-C041-6C51EB73BA51}"/>
              </a:ext>
            </a:extLst>
          </p:cNvPr>
          <p:cNvSpPr txBox="1"/>
          <p:nvPr/>
        </p:nvSpPr>
        <p:spPr>
          <a:xfrm>
            <a:off x="952062" y="1856521"/>
            <a:ext cx="9219136"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800"/>
              <a:t>How to write a professional email</a:t>
            </a:r>
          </a:p>
          <a:p>
            <a:pPr marL="285750" indent="-285750">
              <a:buFont typeface="Arial"/>
              <a:buChar char="•"/>
            </a:pPr>
            <a:endParaRPr lang="en-US" sz="2800"/>
          </a:p>
          <a:p>
            <a:pPr marL="285750" indent="-285750">
              <a:buFont typeface="Arial"/>
              <a:buChar char="•"/>
            </a:pPr>
            <a:r>
              <a:rPr lang="en-US" sz="2800">
                <a:ea typeface="+mn-lt"/>
                <a:cs typeface="+mn-lt"/>
              </a:rPr>
              <a:t>How to get a job</a:t>
            </a:r>
          </a:p>
          <a:p>
            <a:pPr marL="285750" indent="-285750">
              <a:buFont typeface="Arial"/>
              <a:buChar char="•"/>
            </a:pPr>
            <a:endParaRPr lang="en-US" sz="2800"/>
          </a:p>
          <a:p>
            <a:pPr marL="285750" indent="-285750">
              <a:buFont typeface="Arial"/>
              <a:buChar char="•"/>
            </a:pPr>
            <a:r>
              <a:rPr lang="en-US" sz="2800" b="1">
                <a:ea typeface="+mn-lt"/>
                <a:cs typeface="+mn-lt"/>
              </a:rPr>
              <a:t>BUDGETING</a:t>
            </a:r>
          </a:p>
          <a:p>
            <a:pPr marL="285750" indent="-285750">
              <a:buFont typeface="Arial"/>
              <a:buChar char="•"/>
            </a:pPr>
            <a:endParaRPr lang="en-US" sz="2800" b="1"/>
          </a:p>
          <a:p>
            <a:pPr marL="285750" indent="-285750">
              <a:buFont typeface="Arial"/>
              <a:buChar char="•"/>
            </a:pPr>
            <a:r>
              <a:rPr lang="en-US" sz="2800" b="1"/>
              <a:t>Finding </a:t>
            </a:r>
            <a:r>
              <a:rPr lang="en-US" sz="2800" b="1">
                <a:ea typeface="+mn-lt"/>
                <a:cs typeface="+mn-lt"/>
              </a:rPr>
              <a:t>HELPFUL APPS AND WEBSITES</a:t>
            </a:r>
            <a:endParaRPr lang="en-US" sz="2800" b="1"/>
          </a:p>
        </p:txBody>
      </p:sp>
    </p:spTree>
    <p:extLst>
      <p:ext uri="{BB962C8B-B14F-4D97-AF65-F5344CB8AC3E}">
        <p14:creationId xmlns:p14="http://schemas.microsoft.com/office/powerpoint/2010/main" val="38237449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58EEF95-BCA7-F184-25D5-B63E54D84707}"/>
              </a:ext>
            </a:extLst>
          </p:cNvPr>
          <p:cNvSpPr txBox="1"/>
          <p:nvPr/>
        </p:nvSpPr>
        <p:spPr>
          <a:xfrm>
            <a:off x="1273629" y="631371"/>
            <a:ext cx="11098313" cy="1015663"/>
          </a:xfrm>
          <a:prstGeom prst="rect">
            <a:avLst/>
          </a:prstGeom>
          <a:noFill/>
        </p:spPr>
        <p:txBody>
          <a:bodyPr wrap="square">
            <a:spAutoFit/>
          </a:bodyPr>
          <a:lstStyle/>
          <a:p>
            <a:r>
              <a:rPr lang="en-AU" sz="3200" b="1"/>
              <a:t>How did you improve your communication skills in AIF?</a:t>
            </a:r>
          </a:p>
          <a:p>
            <a:pPr algn="l">
              <a:buFont typeface="+mj-lt"/>
              <a:buAutoNum type="arabicPeriod"/>
            </a:pPr>
            <a:endParaRPr lang="en-AU" sz="2800" b="0" i="0">
              <a:solidFill>
                <a:srgbClr val="71717A"/>
              </a:solidFill>
              <a:effectLst/>
              <a:latin typeface="__Nunito_Sans_88b589"/>
            </a:endParaRPr>
          </a:p>
        </p:txBody>
      </p:sp>
      <p:sp>
        <p:nvSpPr>
          <p:cNvPr id="2" name="TextBox 1">
            <a:extLst>
              <a:ext uri="{FF2B5EF4-FFF2-40B4-BE49-F238E27FC236}">
                <a16:creationId xmlns:a16="http://schemas.microsoft.com/office/drawing/2014/main" id="{8155EEFF-6FF2-9205-A68B-E8FE0E78EFAA}"/>
              </a:ext>
            </a:extLst>
          </p:cNvPr>
          <p:cNvSpPr txBox="1"/>
          <p:nvPr/>
        </p:nvSpPr>
        <p:spPr>
          <a:xfrm>
            <a:off x="1394491" y="1621117"/>
            <a:ext cx="8909224"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dirty="0"/>
              <a:t>I talked to Mel Frick</a:t>
            </a:r>
          </a:p>
          <a:p>
            <a:pPr marL="285750" indent="-285750">
              <a:buFont typeface="Arial"/>
              <a:buChar char="•"/>
            </a:pPr>
            <a:endParaRPr lang="en-US" sz="2000" dirty="0"/>
          </a:p>
          <a:p>
            <a:pPr marL="285750" indent="-285750">
              <a:buFont typeface="Arial"/>
              <a:buChar char="•"/>
            </a:pPr>
            <a:r>
              <a:rPr lang="en-US" sz="2000" dirty="0"/>
              <a:t>Email to make contact with people like </a:t>
            </a:r>
            <a:r>
              <a:rPr lang="en-US" sz="2000" dirty="0" err="1"/>
              <a:t>Ilsa</a:t>
            </a:r>
            <a:r>
              <a:rPr lang="en-US" sz="2000" dirty="0"/>
              <a:t>, Jada and Gidget</a:t>
            </a:r>
          </a:p>
          <a:p>
            <a:pPr marL="285750" indent="-285750">
              <a:buFont typeface="Arial"/>
              <a:buChar char="•"/>
            </a:pPr>
            <a:endParaRPr lang="en-US" sz="2000" dirty="0"/>
          </a:p>
          <a:p>
            <a:pPr marL="285750" indent="-285750">
              <a:buFont typeface="Arial"/>
              <a:buChar char="•"/>
            </a:pPr>
            <a:r>
              <a:rPr lang="en-US" sz="2000" dirty="0"/>
              <a:t>I sent questions to people interviewed so they researched information before I went to the interview. I felt confident talking face to face with </a:t>
            </a:r>
            <a:r>
              <a:rPr lang="en-US" sz="2000" dirty="0" err="1"/>
              <a:t>Ilsa</a:t>
            </a:r>
            <a:r>
              <a:rPr lang="en-US" sz="2000" dirty="0"/>
              <a:t>.</a:t>
            </a:r>
          </a:p>
        </p:txBody>
      </p:sp>
      <p:pic>
        <p:nvPicPr>
          <p:cNvPr id="4" name="Picture 3" descr="A screenshot of a computer&#10;&#10;AI-generated content may be incorrect.">
            <a:extLst>
              <a:ext uri="{FF2B5EF4-FFF2-40B4-BE49-F238E27FC236}">
                <a16:creationId xmlns:a16="http://schemas.microsoft.com/office/drawing/2014/main" id="{2F516DE3-4450-790B-D8A4-4B2BD6D260DF}"/>
              </a:ext>
            </a:extLst>
          </p:cNvPr>
          <p:cNvPicPr>
            <a:picLocks noChangeAspect="1"/>
          </p:cNvPicPr>
          <p:nvPr/>
        </p:nvPicPr>
        <p:blipFill>
          <a:blip r:embed="rId2"/>
          <a:srcRect r="40482" b="11111"/>
          <a:stretch>
            <a:fillRect/>
          </a:stretch>
        </p:blipFill>
        <p:spPr>
          <a:xfrm>
            <a:off x="335797" y="3898022"/>
            <a:ext cx="3195629" cy="2688500"/>
          </a:xfrm>
          <a:prstGeom prst="rect">
            <a:avLst/>
          </a:prstGeom>
        </p:spPr>
      </p:pic>
      <p:pic>
        <p:nvPicPr>
          <p:cNvPr id="5" name="Picture 4" descr="A screenshot of a computer&#10;&#10;AI-generated content may be incorrect.">
            <a:extLst>
              <a:ext uri="{FF2B5EF4-FFF2-40B4-BE49-F238E27FC236}">
                <a16:creationId xmlns:a16="http://schemas.microsoft.com/office/drawing/2014/main" id="{D6197D3D-54B1-E29A-7391-A072EDB2816F}"/>
              </a:ext>
            </a:extLst>
          </p:cNvPr>
          <p:cNvPicPr>
            <a:picLocks noChangeAspect="1"/>
          </p:cNvPicPr>
          <p:nvPr/>
        </p:nvPicPr>
        <p:blipFill>
          <a:blip r:embed="rId3"/>
          <a:srcRect r="42559" b="15540"/>
          <a:stretch>
            <a:fillRect/>
          </a:stretch>
        </p:blipFill>
        <p:spPr>
          <a:xfrm>
            <a:off x="3525863" y="3900405"/>
            <a:ext cx="3215901" cy="2689091"/>
          </a:xfrm>
          <a:prstGeom prst="rect">
            <a:avLst/>
          </a:prstGeom>
        </p:spPr>
      </p:pic>
      <p:pic>
        <p:nvPicPr>
          <p:cNvPr id="6" name="Picture 5" descr="A screenshot of a computer&#10;&#10;AI-generated content may be incorrect.">
            <a:extLst>
              <a:ext uri="{FF2B5EF4-FFF2-40B4-BE49-F238E27FC236}">
                <a16:creationId xmlns:a16="http://schemas.microsoft.com/office/drawing/2014/main" id="{B15CE26D-C1F9-C21F-93AE-D0610A6B01B8}"/>
              </a:ext>
            </a:extLst>
          </p:cNvPr>
          <p:cNvPicPr>
            <a:picLocks noChangeAspect="1"/>
          </p:cNvPicPr>
          <p:nvPr/>
        </p:nvPicPr>
        <p:blipFill>
          <a:blip r:embed="rId4"/>
          <a:srcRect t="-350" r="15326" b="350"/>
          <a:stretch>
            <a:fillRect/>
          </a:stretch>
        </p:blipFill>
        <p:spPr>
          <a:xfrm>
            <a:off x="6741762" y="3900407"/>
            <a:ext cx="4115757" cy="2712208"/>
          </a:xfrm>
          <a:prstGeom prst="rect">
            <a:avLst/>
          </a:prstGeom>
        </p:spPr>
      </p:pic>
      <p:sp>
        <p:nvSpPr>
          <p:cNvPr id="7" name="Rectangle 6">
            <a:extLst>
              <a:ext uri="{FF2B5EF4-FFF2-40B4-BE49-F238E27FC236}">
                <a16:creationId xmlns:a16="http://schemas.microsoft.com/office/drawing/2014/main" id="{353F989C-FC81-742C-61B4-28B92027BD56}"/>
              </a:ext>
            </a:extLst>
          </p:cNvPr>
          <p:cNvSpPr/>
          <p:nvPr/>
        </p:nvSpPr>
        <p:spPr>
          <a:xfrm>
            <a:off x="2884714" y="1647034"/>
            <a:ext cx="1012372" cy="3379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A19DE38A-411C-5FCB-9CB9-13A67CD32B2C}"/>
              </a:ext>
            </a:extLst>
          </p:cNvPr>
          <p:cNvSpPr/>
          <p:nvPr/>
        </p:nvSpPr>
        <p:spPr>
          <a:xfrm>
            <a:off x="6008914" y="2286000"/>
            <a:ext cx="2362200" cy="35078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1F39CED9-CCEA-5165-8B61-9DB0554C8444}"/>
              </a:ext>
            </a:extLst>
          </p:cNvPr>
          <p:cNvSpPr/>
          <p:nvPr/>
        </p:nvSpPr>
        <p:spPr>
          <a:xfrm>
            <a:off x="8491976" y="3275746"/>
            <a:ext cx="510510" cy="1532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76F7A87B-ADA9-A86E-C8AB-8F7F5CEC67E3}"/>
              </a:ext>
            </a:extLst>
          </p:cNvPr>
          <p:cNvSpPr/>
          <p:nvPr/>
        </p:nvSpPr>
        <p:spPr>
          <a:xfrm>
            <a:off x="890546" y="4770783"/>
            <a:ext cx="818984" cy="23853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Rectangle 10">
            <a:extLst>
              <a:ext uri="{FF2B5EF4-FFF2-40B4-BE49-F238E27FC236}">
                <a16:creationId xmlns:a16="http://schemas.microsoft.com/office/drawing/2014/main" id="{97A1C2CB-3486-6CCC-666F-C047C139A286}"/>
              </a:ext>
            </a:extLst>
          </p:cNvPr>
          <p:cNvSpPr/>
          <p:nvPr/>
        </p:nvSpPr>
        <p:spPr>
          <a:xfrm>
            <a:off x="3897086" y="4767809"/>
            <a:ext cx="1450673" cy="17790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Rectangle 11">
            <a:extLst>
              <a:ext uri="{FF2B5EF4-FFF2-40B4-BE49-F238E27FC236}">
                <a16:creationId xmlns:a16="http://schemas.microsoft.com/office/drawing/2014/main" id="{0268ECB6-9E62-11F5-64EE-616634583BF6}"/>
              </a:ext>
            </a:extLst>
          </p:cNvPr>
          <p:cNvSpPr/>
          <p:nvPr/>
        </p:nvSpPr>
        <p:spPr>
          <a:xfrm>
            <a:off x="620202" y="5210966"/>
            <a:ext cx="182880" cy="457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Rectangle 12">
            <a:extLst>
              <a:ext uri="{FF2B5EF4-FFF2-40B4-BE49-F238E27FC236}">
                <a16:creationId xmlns:a16="http://schemas.microsoft.com/office/drawing/2014/main" id="{2C577968-564A-6D72-6B6B-CAE3ED641218}"/>
              </a:ext>
            </a:extLst>
          </p:cNvPr>
          <p:cNvSpPr/>
          <p:nvPr/>
        </p:nvSpPr>
        <p:spPr>
          <a:xfrm>
            <a:off x="3617843" y="5210966"/>
            <a:ext cx="279243" cy="750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FC8DE21D-8827-E167-BAB7-AF1DD662D8DD}"/>
              </a:ext>
            </a:extLst>
          </p:cNvPr>
          <p:cNvSpPr/>
          <p:nvPr/>
        </p:nvSpPr>
        <p:spPr>
          <a:xfrm>
            <a:off x="7107422" y="4627659"/>
            <a:ext cx="1085013" cy="20673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513038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303837-F2CF-9F07-6CE3-7F9A9793E73E}"/>
              </a:ext>
            </a:extLst>
          </p:cNvPr>
          <p:cNvSpPr txBox="1"/>
          <p:nvPr/>
        </p:nvSpPr>
        <p:spPr>
          <a:xfrm>
            <a:off x="437002" y="356326"/>
            <a:ext cx="11362063" cy="1077218"/>
          </a:xfrm>
          <a:prstGeom prst="rect">
            <a:avLst/>
          </a:prstGeom>
          <a:noFill/>
        </p:spPr>
        <p:txBody>
          <a:bodyPr wrap="square">
            <a:spAutoFit/>
          </a:bodyPr>
          <a:lstStyle/>
          <a:p>
            <a:r>
              <a:rPr lang="en-AU" sz="3200" b="1"/>
              <a:t>How did you change your communication style for different people and situations?</a:t>
            </a:r>
          </a:p>
        </p:txBody>
      </p:sp>
      <p:sp>
        <p:nvSpPr>
          <p:cNvPr id="2" name="TextBox 1">
            <a:extLst>
              <a:ext uri="{FF2B5EF4-FFF2-40B4-BE49-F238E27FC236}">
                <a16:creationId xmlns:a16="http://schemas.microsoft.com/office/drawing/2014/main" id="{ED084A9F-CCC1-2C2C-5299-2A0BC2DC0DE1}"/>
              </a:ext>
            </a:extLst>
          </p:cNvPr>
          <p:cNvSpPr txBox="1"/>
          <p:nvPr/>
        </p:nvSpPr>
        <p:spPr>
          <a:xfrm>
            <a:off x="823253" y="1696911"/>
            <a:ext cx="10299073"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t>Yes</a:t>
            </a:r>
          </a:p>
          <a:p>
            <a:pPr algn="l"/>
            <a:endParaRPr lang="en-US" sz="2800" dirty="0"/>
          </a:p>
          <a:p>
            <a:r>
              <a:rPr lang="en-US" sz="2800" dirty="0"/>
              <a:t>When speaking to …….. I talk to him like a friend, not a boss. I feel like I can ask him anything and he really listens.</a:t>
            </a:r>
          </a:p>
          <a:p>
            <a:endParaRPr lang="en-US" sz="2800" dirty="0"/>
          </a:p>
          <a:p>
            <a:r>
              <a:rPr lang="en-US" sz="2800" dirty="0"/>
              <a:t>When speaking to …….. I needed to speak professionally, so I had to not joke around, get to the point so I wasn’t wasting her time and shook her hand and thanked her for the interview.</a:t>
            </a:r>
          </a:p>
          <a:p>
            <a:endParaRPr lang="en-US" sz="2800" dirty="0"/>
          </a:p>
          <a:p>
            <a:r>
              <a:rPr lang="en-US" sz="2800" dirty="0"/>
              <a:t>I thanked …….. for her answers at work</a:t>
            </a:r>
          </a:p>
        </p:txBody>
      </p:sp>
    </p:spTree>
    <p:extLst>
      <p:ext uri="{BB962C8B-B14F-4D97-AF65-F5344CB8AC3E}">
        <p14:creationId xmlns:p14="http://schemas.microsoft.com/office/powerpoint/2010/main" val="20446248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CD8912-880C-764E-0733-CE286ABA79A1}"/>
              </a:ext>
            </a:extLst>
          </p:cNvPr>
          <p:cNvSpPr txBox="1"/>
          <p:nvPr/>
        </p:nvSpPr>
        <p:spPr>
          <a:xfrm>
            <a:off x="425985" y="269768"/>
            <a:ext cx="10227325" cy="1446550"/>
          </a:xfrm>
          <a:prstGeom prst="rect">
            <a:avLst/>
          </a:prstGeom>
          <a:noFill/>
        </p:spPr>
        <p:txBody>
          <a:bodyPr wrap="square">
            <a:spAutoFit/>
          </a:bodyPr>
          <a:lstStyle/>
          <a:p>
            <a:r>
              <a:rPr lang="en-AU" sz="4400" b="1"/>
              <a:t>How did you use different technologies to communicate well?</a:t>
            </a:r>
          </a:p>
        </p:txBody>
      </p:sp>
      <p:sp>
        <p:nvSpPr>
          <p:cNvPr id="2" name="TextBox 1">
            <a:extLst>
              <a:ext uri="{FF2B5EF4-FFF2-40B4-BE49-F238E27FC236}">
                <a16:creationId xmlns:a16="http://schemas.microsoft.com/office/drawing/2014/main" id="{EC9B5599-DA5F-8135-1C4A-AFCD60A8DBCA}"/>
              </a:ext>
            </a:extLst>
          </p:cNvPr>
          <p:cNvSpPr txBox="1"/>
          <p:nvPr/>
        </p:nvSpPr>
        <p:spPr>
          <a:xfrm>
            <a:off x="589982" y="2234605"/>
            <a:ext cx="9593426"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t>I used email on my phone and laptop.</a:t>
            </a:r>
          </a:p>
          <a:p>
            <a:endParaRPr lang="en-US" sz="3600"/>
          </a:p>
          <a:p>
            <a:r>
              <a:rPr lang="en-US" sz="3600"/>
              <a:t>When writing an email I needed to reread it and get it checked before sending to make sure it was professional</a:t>
            </a:r>
          </a:p>
        </p:txBody>
      </p:sp>
    </p:spTree>
    <p:extLst>
      <p:ext uri="{BB962C8B-B14F-4D97-AF65-F5344CB8AC3E}">
        <p14:creationId xmlns:p14="http://schemas.microsoft.com/office/powerpoint/2010/main" val="25148175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5FD9B7-3319-7972-AB1A-B8249EAF7726}"/>
              </a:ext>
            </a:extLst>
          </p:cNvPr>
          <p:cNvSpPr txBox="1"/>
          <p:nvPr/>
        </p:nvSpPr>
        <p:spPr>
          <a:xfrm>
            <a:off x="95478" y="161177"/>
            <a:ext cx="11229861" cy="1200329"/>
          </a:xfrm>
          <a:prstGeom prst="rect">
            <a:avLst/>
          </a:prstGeom>
          <a:noFill/>
        </p:spPr>
        <p:txBody>
          <a:bodyPr wrap="square">
            <a:spAutoFit/>
          </a:bodyPr>
          <a:lstStyle/>
          <a:p>
            <a:r>
              <a:rPr lang="en-AU" sz="3600"/>
              <a:t>How did you share your choices and decisions with others?</a:t>
            </a:r>
          </a:p>
        </p:txBody>
      </p:sp>
      <p:graphicFrame>
        <p:nvGraphicFramePr>
          <p:cNvPr id="2" name="Table 1">
            <a:extLst>
              <a:ext uri="{FF2B5EF4-FFF2-40B4-BE49-F238E27FC236}">
                <a16:creationId xmlns:a16="http://schemas.microsoft.com/office/drawing/2014/main" id="{605B6082-8EBD-5EF1-B95F-5EF1CC760751}"/>
              </a:ext>
            </a:extLst>
          </p:cNvPr>
          <p:cNvGraphicFramePr>
            <a:graphicFrameLocks noGrp="1"/>
          </p:cNvGraphicFramePr>
          <p:nvPr>
            <p:extLst>
              <p:ext uri="{D42A27DB-BD31-4B8C-83A1-F6EECF244321}">
                <p14:modId xmlns:p14="http://schemas.microsoft.com/office/powerpoint/2010/main" val="272662894"/>
              </p:ext>
            </p:extLst>
          </p:nvPr>
        </p:nvGraphicFramePr>
        <p:xfrm>
          <a:off x="214085" y="2015066"/>
          <a:ext cx="8128000" cy="6400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1081383739"/>
                    </a:ext>
                  </a:extLst>
                </a:gridCol>
              </a:tblGrid>
              <a:tr h="370840">
                <a:tc>
                  <a:txBody>
                    <a:bodyPr/>
                    <a:lstStyle/>
                    <a:p>
                      <a:r>
                        <a:rPr lang="en-AU" err="1"/>
                        <a:t>i</a:t>
                      </a:r>
                      <a:r>
                        <a:rPr lang="en-AU"/>
                        <a:t> tell them the plan and ask them for there </a:t>
                      </a:r>
                      <a:r>
                        <a:rPr lang="en-AU" err="1"/>
                        <a:t>opioin</a:t>
                      </a:r>
                      <a:r>
                        <a:rPr lang="en-AU"/>
                        <a:t> if they think it’s a good idea then I do it if its bad I asked them what I can make it better</a:t>
                      </a:r>
                    </a:p>
                  </a:txBody>
                  <a:tcPr/>
                </a:tc>
                <a:extLst>
                  <a:ext uri="{0D108BD9-81ED-4DB2-BD59-A6C34878D82A}">
                    <a16:rowId xmlns:a16="http://schemas.microsoft.com/office/drawing/2014/main" val="3834633832"/>
                  </a:ext>
                </a:extLst>
              </a:tr>
            </a:tbl>
          </a:graphicData>
        </a:graphic>
      </p:graphicFrame>
    </p:spTree>
    <p:extLst>
      <p:ext uri="{BB962C8B-B14F-4D97-AF65-F5344CB8AC3E}">
        <p14:creationId xmlns:p14="http://schemas.microsoft.com/office/powerpoint/2010/main" val="21848166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014188-714F-C113-D923-021410D230B5}"/>
              </a:ext>
            </a:extLst>
          </p:cNvPr>
          <p:cNvSpPr txBox="1"/>
          <p:nvPr/>
        </p:nvSpPr>
        <p:spPr>
          <a:xfrm>
            <a:off x="305718" y="316330"/>
            <a:ext cx="11886281" cy="1323439"/>
          </a:xfrm>
          <a:prstGeom prst="rect">
            <a:avLst/>
          </a:prstGeom>
          <a:noFill/>
        </p:spPr>
        <p:txBody>
          <a:bodyPr wrap="square">
            <a:spAutoFit/>
          </a:bodyPr>
          <a:lstStyle/>
          <a:p>
            <a:r>
              <a:rPr lang="en-AU" sz="4000"/>
              <a:t>How did you notice your growth or progress in learning?</a:t>
            </a:r>
          </a:p>
        </p:txBody>
      </p:sp>
      <p:graphicFrame>
        <p:nvGraphicFramePr>
          <p:cNvPr id="2" name="Table 1">
            <a:extLst>
              <a:ext uri="{FF2B5EF4-FFF2-40B4-BE49-F238E27FC236}">
                <a16:creationId xmlns:a16="http://schemas.microsoft.com/office/drawing/2014/main" id="{F79A6D90-1A04-BE63-F9C0-97FF54D34F72}"/>
              </a:ext>
            </a:extLst>
          </p:cNvPr>
          <p:cNvGraphicFramePr>
            <a:graphicFrameLocks noGrp="1"/>
          </p:cNvGraphicFramePr>
          <p:nvPr>
            <p:extLst>
              <p:ext uri="{D42A27DB-BD31-4B8C-83A1-F6EECF244321}">
                <p14:modId xmlns:p14="http://schemas.microsoft.com/office/powerpoint/2010/main" val="30651401"/>
              </p:ext>
            </p:extLst>
          </p:nvPr>
        </p:nvGraphicFramePr>
        <p:xfrm>
          <a:off x="943429" y="2069495"/>
          <a:ext cx="8128000" cy="640080"/>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1425312801"/>
                    </a:ext>
                  </a:extLst>
                </a:gridCol>
              </a:tblGrid>
              <a:tr h="370840">
                <a:tc>
                  <a:txBody>
                    <a:bodyPr/>
                    <a:lstStyle/>
                    <a:p>
                      <a:r>
                        <a:rPr lang="en-AU"/>
                        <a:t>It’s a better way for me to learn by talking to people and websites</a:t>
                      </a:r>
                    </a:p>
                    <a:p>
                      <a:r>
                        <a:rPr lang="en-AU" err="1"/>
                        <a:t>Bc</a:t>
                      </a:r>
                      <a:r>
                        <a:rPr lang="en-AU"/>
                        <a:t> with people I hear the word they speak and with web site I see a lot of info</a:t>
                      </a:r>
                    </a:p>
                  </a:txBody>
                  <a:tcPr/>
                </a:tc>
                <a:extLst>
                  <a:ext uri="{0D108BD9-81ED-4DB2-BD59-A6C34878D82A}">
                    <a16:rowId xmlns:a16="http://schemas.microsoft.com/office/drawing/2014/main" val="1771405208"/>
                  </a:ext>
                </a:extLst>
              </a:tr>
            </a:tbl>
          </a:graphicData>
        </a:graphic>
      </p:graphicFrame>
    </p:spTree>
    <p:extLst>
      <p:ext uri="{BB962C8B-B14F-4D97-AF65-F5344CB8AC3E}">
        <p14:creationId xmlns:p14="http://schemas.microsoft.com/office/powerpoint/2010/main" val="908469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68F7F-AB36-FE29-AA57-48B30FEF4DCC}"/>
              </a:ext>
            </a:extLst>
          </p:cNvPr>
          <p:cNvSpPr>
            <a:spLocks noGrp="1"/>
          </p:cNvSpPr>
          <p:nvPr>
            <p:ph type="title"/>
          </p:nvPr>
        </p:nvSpPr>
        <p:spPr/>
        <p:txBody>
          <a:bodyPr/>
          <a:lstStyle/>
          <a:p>
            <a:r>
              <a:rPr lang="en-GB"/>
              <a:t>Mind map 2</a:t>
            </a:r>
            <a:br>
              <a:rPr lang="en-GB"/>
            </a:br>
            <a:endParaRPr lang="en-GB"/>
          </a:p>
        </p:txBody>
      </p:sp>
      <p:pic>
        <p:nvPicPr>
          <p:cNvPr id="4" name="Picture 3" descr="A diagram of a car&#10;&#10;Description automatically generated">
            <a:extLst>
              <a:ext uri="{FF2B5EF4-FFF2-40B4-BE49-F238E27FC236}">
                <a16:creationId xmlns:a16="http://schemas.microsoft.com/office/drawing/2014/main" id="{8D1C140D-C985-B3EC-C3A6-192887C5CD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42" y="1154381"/>
            <a:ext cx="8503946" cy="5338494"/>
          </a:xfrm>
          <a:prstGeom prst="rect">
            <a:avLst/>
          </a:prstGeom>
        </p:spPr>
      </p:pic>
      <p:sp>
        <p:nvSpPr>
          <p:cNvPr id="5" name="TextBox 4">
            <a:extLst>
              <a:ext uri="{FF2B5EF4-FFF2-40B4-BE49-F238E27FC236}">
                <a16:creationId xmlns:a16="http://schemas.microsoft.com/office/drawing/2014/main" id="{79C9FD5D-0A8F-6116-E8AC-CACBF69F3669}"/>
              </a:ext>
            </a:extLst>
          </p:cNvPr>
          <p:cNvSpPr txBox="1"/>
          <p:nvPr/>
        </p:nvSpPr>
        <p:spPr>
          <a:xfrm>
            <a:off x="8867553" y="365125"/>
            <a:ext cx="2881424" cy="6463308"/>
          </a:xfrm>
          <a:prstGeom prst="rect">
            <a:avLst/>
          </a:prstGeom>
          <a:noFill/>
        </p:spPr>
        <p:txBody>
          <a:bodyPr wrap="square" rtlCol="0">
            <a:spAutoFit/>
          </a:bodyPr>
          <a:lstStyle/>
          <a:p>
            <a:r>
              <a:rPr lang="en-AU"/>
              <a:t>Why?  A faster car to be able to enter competitions.</a:t>
            </a:r>
          </a:p>
          <a:p>
            <a:endParaRPr lang="en-AU"/>
          </a:p>
          <a:p>
            <a:r>
              <a:rPr lang="en-AU"/>
              <a:t>How? Find a car for around $2000. Will need to do more work to save more money. Do some more research on the best value for money.</a:t>
            </a:r>
          </a:p>
          <a:p>
            <a:endParaRPr lang="en-AU"/>
          </a:p>
          <a:p>
            <a:r>
              <a:rPr lang="en-AU"/>
              <a:t>Pros? This will get me started to work towards getting a GT86 (car). Better car will give me more grip and more control, the lower the car the better grip it will have. </a:t>
            </a:r>
          </a:p>
          <a:p>
            <a:endParaRPr lang="en-AU"/>
          </a:p>
          <a:p>
            <a:r>
              <a:rPr lang="en-AU"/>
              <a:t>Cons? Uses more petrol. Insurance costs go up more. More expensive to run.</a:t>
            </a:r>
          </a:p>
          <a:p>
            <a:endParaRPr lang="en-AU"/>
          </a:p>
        </p:txBody>
      </p:sp>
    </p:spTree>
    <p:extLst>
      <p:ext uri="{BB962C8B-B14F-4D97-AF65-F5344CB8AC3E}">
        <p14:creationId xmlns:p14="http://schemas.microsoft.com/office/powerpoint/2010/main" val="2698161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F4371DD-5ED0-12BF-E5AB-3173540A9FF5}"/>
              </a:ext>
            </a:extLst>
          </p:cNvPr>
          <p:cNvSpPr txBox="1"/>
          <p:nvPr/>
        </p:nvSpPr>
        <p:spPr>
          <a:xfrm>
            <a:off x="622826" y="464733"/>
            <a:ext cx="11040081" cy="646331"/>
          </a:xfrm>
          <a:prstGeom prst="rect">
            <a:avLst/>
          </a:prstGeom>
          <a:noFill/>
        </p:spPr>
        <p:txBody>
          <a:bodyPr wrap="square">
            <a:spAutoFit/>
          </a:bodyPr>
          <a:lstStyle/>
          <a:p>
            <a:r>
              <a:rPr lang="en-AU" sz="3600" b="1"/>
              <a:t>How did you ask for and use advice in your learning?</a:t>
            </a:r>
          </a:p>
        </p:txBody>
      </p:sp>
      <p:sp>
        <p:nvSpPr>
          <p:cNvPr id="2" name="TextBox 1">
            <a:extLst>
              <a:ext uri="{FF2B5EF4-FFF2-40B4-BE49-F238E27FC236}">
                <a16:creationId xmlns:a16="http://schemas.microsoft.com/office/drawing/2014/main" id="{4D275029-0BAB-AFDF-D0D5-3CAB81604820}"/>
              </a:ext>
            </a:extLst>
          </p:cNvPr>
          <p:cNvSpPr txBox="1"/>
          <p:nvPr/>
        </p:nvSpPr>
        <p:spPr>
          <a:xfrm>
            <a:off x="778453" y="1111064"/>
            <a:ext cx="10635094"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t>I asked …… from school, …… my boss and ……. from (town) Visitor Centre (Centrelink agency)</a:t>
            </a:r>
          </a:p>
          <a:p>
            <a:endParaRPr lang="en-US" sz="3600" dirty="0"/>
          </a:p>
          <a:p>
            <a:r>
              <a:rPr lang="en-US" sz="3600" dirty="0"/>
              <a:t>I asked 3 people the cost of their weekly budget after looking at the Money Smart.</a:t>
            </a:r>
          </a:p>
          <a:p>
            <a:endParaRPr lang="en-US" sz="3600" dirty="0"/>
          </a:p>
          <a:p>
            <a:r>
              <a:rPr lang="en-US" sz="3600" dirty="0"/>
              <a:t>After speaking to …… I researched Money Smart, Autism Helpline and My NDIS app which were all useful </a:t>
            </a:r>
          </a:p>
        </p:txBody>
      </p:sp>
    </p:spTree>
    <p:extLst>
      <p:ext uri="{BB962C8B-B14F-4D97-AF65-F5344CB8AC3E}">
        <p14:creationId xmlns:p14="http://schemas.microsoft.com/office/powerpoint/2010/main" val="28171403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10;&#10;AI-generated content may be incorrect.">
            <a:extLst>
              <a:ext uri="{FF2B5EF4-FFF2-40B4-BE49-F238E27FC236}">
                <a16:creationId xmlns:a16="http://schemas.microsoft.com/office/drawing/2014/main" id="{774FC94A-DDC3-2F0B-6F84-4F71A4455A1C}"/>
              </a:ext>
            </a:extLst>
          </p:cNvPr>
          <p:cNvPicPr>
            <a:picLocks noChangeAspect="1"/>
          </p:cNvPicPr>
          <p:nvPr/>
        </p:nvPicPr>
        <p:blipFill>
          <a:blip r:embed="rId2"/>
          <a:stretch>
            <a:fillRect/>
          </a:stretch>
        </p:blipFill>
        <p:spPr>
          <a:xfrm>
            <a:off x="457200" y="246185"/>
            <a:ext cx="11289323" cy="6353907"/>
          </a:xfrm>
          <a:prstGeom prst="rect">
            <a:avLst/>
          </a:prstGeom>
        </p:spPr>
      </p:pic>
      <p:sp>
        <p:nvSpPr>
          <p:cNvPr id="3" name="Rectangle 2">
            <a:extLst>
              <a:ext uri="{FF2B5EF4-FFF2-40B4-BE49-F238E27FC236}">
                <a16:creationId xmlns:a16="http://schemas.microsoft.com/office/drawing/2014/main" id="{ECB6FEAB-B80B-37A5-4C0C-101B2CA32097}"/>
              </a:ext>
            </a:extLst>
          </p:cNvPr>
          <p:cNvSpPr/>
          <p:nvPr/>
        </p:nvSpPr>
        <p:spPr>
          <a:xfrm>
            <a:off x="838200" y="2000250"/>
            <a:ext cx="1724025" cy="35242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60AEADA1-248B-7827-0131-774157DB6ED8}"/>
              </a:ext>
            </a:extLst>
          </p:cNvPr>
          <p:cNvSpPr/>
          <p:nvPr/>
        </p:nvSpPr>
        <p:spPr>
          <a:xfrm>
            <a:off x="838200" y="3076575"/>
            <a:ext cx="600075" cy="1524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5CECAF96-CCA0-5DA9-625C-F45096C1EC55}"/>
              </a:ext>
            </a:extLst>
          </p:cNvPr>
          <p:cNvSpPr/>
          <p:nvPr/>
        </p:nvSpPr>
        <p:spPr>
          <a:xfrm>
            <a:off x="657225" y="5183065"/>
            <a:ext cx="2914650" cy="79863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54C70A45-50E1-61EB-DB52-F43CF9BF18B7}"/>
              </a:ext>
            </a:extLst>
          </p:cNvPr>
          <p:cNvSpPr/>
          <p:nvPr/>
        </p:nvSpPr>
        <p:spPr>
          <a:xfrm>
            <a:off x="657225" y="4752975"/>
            <a:ext cx="600075" cy="2190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6E22DAC1-612F-1C4F-DC09-343B29465131}"/>
              </a:ext>
            </a:extLst>
          </p:cNvPr>
          <p:cNvSpPr/>
          <p:nvPr/>
        </p:nvSpPr>
        <p:spPr>
          <a:xfrm>
            <a:off x="2290916" y="2831690"/>
            <a:ext cx="481781" cy="16714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68513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D9C31-AD5C-BD7F-52EE-23705FE2AAE1}"/>
              </a:ext>
            </a:extLst>
          </p:cNvPr>
          <p:cNvSpPr>
            <a:spLocks noGrp="1"/>
          </p:cNvSpPr>
          <p:nvPr>
            <p:ph type="title"/>
          </p:nvPr>
        </p:nvSpPr>
        <p:spPr/>
        <p:txBody>
          <a:bodyPr/>
          <a:lstStyle/>
          <a:p>
            <a:r>
              <a:rPr lang="en-GB"/>
              <a:t>Mind map 3</a:t>
            </a:r>
            <a:br>
              <a:rPr lang="en-GB"/>
            </a:br>
            <a:endParaRPr lang="en-GB"/>
          </a:p>
        </p:txBody>
      </p:sp>
      <p:pic>
        <p:nvPicPr>
          <p:cNvPr id="4" name="Picture 3" descr="A screenshot of a computer&#10;&#10;Description automatically generated">
            <a:extLst>
              <a:ext uri="{FF2B5EF4-FFF2-40B4-BE49-F238E27FC236}">
                <a16:creationId xmlns:a16="http://schemas.microsoft.com/office/drawing/2014/main" id="{CD489E12-4A90-926D-21C1-13EF350EF1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7906"/>
            <a:ext cx="9092018" cy="5114260"/>
          </a:xfrm>
          <a:prstGeom prst="rect">
            <a:avLst/>
          </a:prstGeom>
        </p:spPr>
      </p:pic>
      <p:pic>
        <p:nvPicPr>
          <p:cNvPr id="6" name="Picture 5" descr="A diagram of a car&#10;&#10;Description automatically generated">
            <a:extLst>
              <a:ext uri="{FF2B5EF4-FFF2-40B4-BE49-F238E27FC236}">
                <a16:creationId xmlns:a16="http://schemas.microsoft.com/office/drawing/2014/main" id="{37C9D559-4F8E-7FBB-3DCB-90DCA35B02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flipV="1">
            <a:off x="-1275975" y="6401214"/>
            <a:ext cx="2637389" cy="1655665"/>
          </a:xfrm>
          <a:prstGeom prst="rect">
            <a:avLst/>
          </a:prstGeom>
        </p:spPr>
      </p:pic>
      <p:sp>
        <p:nvSpPr>
          <p:cNvPr id="7" name="TextBox 6">
            <a:extLst>
              <a:ext uri="{FF2B5EF4-FFF2-40B4-BE49-F238E27FC236}">
                <a16:creationId xmlns:a16="http://schemas.microsoft.com/office/drawing/2014/main" id="{EACC4B5E-B17E-DBB0-8A54-B42941AF1100}"/>
              </a:ext>
            </a:extLst>
          </p:cNvPr>
          <p:cNvSpPr txBox="1"/>
          <p:nvPr/>
        </p:nvSpPr>
        <p:spPr>
          <a:xfrm>
            <a:off x="9303488" y="1027906"/>
            <a:ext cx="2307265" cy="5632311"/>
          </a:xfrm>
          <a:prstGeom prst="rect">
            <a:avLst/>
          </a:prstGeom>
          <a:noFill/>
        </p:spPr>
        <p:txBody>
          <a:bodyPr wrap="square" rtlCol="0">
            <a:spAutoFit/>
          </a:bodyPr>
          <a:lstStyle/>
          <a:p>
            <a:r>
              <a:rPr lang="en-AU"/>
              <a:t>Why? So I could go off road and rallying in the </a:t>
            </a:r>
            <a:r>
              <a:rPr lang="en-AU" err="1"/>
              <a:t>ute</a:t>
            </a:r>
            <a:r>
              <a:rPr lang="en-AU"/>
              <a:t>. </a:t>
            </a:r>
          </a:p>
          <a:p>
            <a:endParaRPr lang="en-AU"/>
          </a:p>
          <a:p>
            <a:r>
              <a:rPr lang="en-AU"/>
              <a:t>How? It would have been good to do it at home. I would have been able to rebuild the car</a:t>
            </a:r>
          </a:p>
          <a:p>
            <a:endParaRPr lang="en-AU"/>
          </a:p>
          <a:p>
            <a:endParaRPr lang="en-AU"/>
          </a:p>
          <a:p>
            <a:r>
              <a:rPr lang="en-AU"/>
              <a:t>Pros? To make the car roadworthy and I could have enjoyed. Use current skills</a:t>
            </a:r>
          </a:p>
          <a:p>
            <a:endParaRPr lang="en-AU"/>
          </a:p>
          <a:p>
            <a:r>
              <a:rPr lang="en-AU"/>
              <a:t>Cons? It would be too expensive ($3000) and not enough time to do the project</a:t>
            </a:r>
          </a:p>
        </p:txBody>
      </p:sp>
    </p:spTree>
    <p:extLst>
      <p:ext uri="{BB962C8B-B14F-4D97-AF65-F5344CB8AC3E}">
        <p14:creationId xmlns:p14="http://schemas.microsoft.com/office/powerpoint/2010/main" val="1538019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9C45D-507C-D0C5-6B11-169774E6C078}"/>
              </a:ext>
            </a:extLst>
          </p:cNvPr>
          <p:cNvSpPr>
            <a:spLocks noGrp="1"/>
          </p:cNvSpPr>
          <p:nvPr>
            <p:ph type="title"/>
          </p:nvPr>
        </p:nvSpPr>
        <p:spPr>
          <a:xfrm>
            <a:off x="890392" y="3110413"/>
            <a:ext cx="10515600" cy="1325563"/>
          </a:xfrm>
        </p:spPr>
        <p:txBody>
          <a:bodyPr>
            <a:normAutofit fontScale="90000"/>
          </a:bodyPr>
          <a:lstStyle/>
          <a:p>
            <a:r>
              <a:rPr lang="en-US" b="1">
                <a:ea typeface="+mj-lt"/>
                <a:cs typeface="+mj-lt"/>
              </a:rPr>
              <a:t>Key Area 2: </a:t>
            </a:r>
            <a:br>
              <a:rPr lang="en-US" b="1">
                <a:ea typeface="+mj-lt"/>
                <a:cs typeface="+mj-lt"/>
              </a:rPr>
            </a:br>
            <a:r>
              <a:rPr lang="en-US" b="1">
                <a:ea typeface="+mj-lt"/>
                <a:cs typeface="+mj-lt"/>
              </a:rPr>
              <a:t>Exploring futures and connections</a:t>
            </a:r>
            <a:r>
              <a:rPr lang="en-US">
                <a:ea typeface="+mj-lt"/>
                <a:cs typeface="+mj-lt"/>
              </a:rPr>
              <a:t> </a:t>
            </a:r>
            <a:br>
              <a:rPr lang="en-US">
                <a:ea typeface="+mj-lt"/>
                <a:cs typeface="+mj-lt"/>
              </a:rPr>
            </a:br>
            <a:br>
              <a:rPr lang="en-US">
                <a:ea typeface="+mj-lt"/>
                <a:cs typeface="+mj-lt"/>
              </a:rPr>
            </a:br>
            <a:endParaRPr lang="en-US"/>
          </a:p>
          <a:p>
            <a:pPr>
              <a:buFont typeface="Arial"/>
              <a:buChar char="•"/>
            </a:pPr>
            <a:r>
              <a:rPr lang="en-US">
                <a:ea typeface="+mj-lt"/>
                <a:cs typeface="+mj-lt"/>
              </a:rPr>
              <a:t>Developing personal life skills and independence</a:t>
            </a:r>
            <a:br>
              <a:rPr lang="en-US">
                <a:ea typeface="+mj-lt"/>
                <a:cs typeface="+mj-lt"/>
              </a:rPr>
            </a:br>
            <a:br>
              <a:rPr lang="en-US">
                <a:ea typeface="+mj-lt"/>
                <a:cs typeface="+mj-lt"/>
              </a:rPr>
            </a:br>
            <a:r>
              <a:rPr lang="en-US" b="1">
                <a:ea typeface="+mj-lt"/>
                <a:cs typeface="+mj-lt"/>
              </a:rPr>
              <a:t>Key Area 3: </a:t>
            </a:r>
            <a:br>
              <a:rPr lang="en-US" b="1">
                <a:ea typeface="+mj-lt"/>
                <a:cs typeface="+mj-lt"/>
              </a:rPr>
            </a:br>
            <a:r>
              <a:rPr lang="en-US" b="1">
                <a:ea typeface="+mj-lt"/>
                <a:cs typeface="+mj-lt"/>
              </a:rPr>
              <a:t>Developing capabilities</a:t>
            </a:r>
          </a:p>
          <a:p>
            <a:endParaRPr lang="en-US">
              <a:ea typeface="+mj-lt"/>
              <a:cs typeface="+mj-lt"/>
            </a:endParaRPr>
          </a:p>
          <a:p>
            <a:pPr>
              <a:buFont typeface="Arial"/>
              <a:buChar char="•"/>
            </a:pPr>
            <a:r>
              <a:rPr lang="en-US">
                <a:ea typeface="+mj-lt"/>
                <a:cs typeface="+mj-lt"/>
              </a:rPr>
              <a:t>Developing independent living skills</a:t>
            </a:r>
            <a:endParaRPr lang="en-GB">
              <a:ea typeface="+mj-lt"/>
              <a:cs typeface="+mj-lt"/>
            </a:endParaRPr>
          </a:p>
          <a:p>
            <a:pPr>
              <a:buFont typeface="Arial"/>
              <a:buChar char="•"/>
            </a:pPr>
            <a:r>
              <a:rPr lang="en-US">
                <a:ea typeface="+mj-lt"/>
                <a:cs typeface="+mj-lt"/>
              </a:rPr>
              <a:t>Developing and using support networks </a:t>
            </a:r>
            <a:endParaRPr lang="en-GB">
              <a:ea typeface="+mj-lt"/>
              <a:cs typeface="+mj-lt"/>
            </a:endParaRPr>
          </a:p>
          <a:p>
            <a:pPr marL="285750" indent="-285750">
              <a:buFont typeface="Arial"/>
              <a:buChar char="•"/>
            </a:pPr>
            <a:endParaRPr lang="en-US">
              <a:ea typeface="+mj-lt"/>
              <a:cs typeface="+mj-lt"/>
            </a:endParaRPr>
          </a:p>
          <a:p>
            <a:endParaRPr lang="en-GB"/>
          </a:p>
        </p:txBody>
      </p:sp>
    </p:spTree>
    <p:extLst>
      <p:ext uri="{BB962C8B-B14F-4D97-AF65-F5344CB8AC3E}">
        <p14:creationId xmlns:p14="http://schemas.microsoft.com/office/powerpoint/2010/main" val="814373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2D53D-BF99-4AAE-CA3B-72E2A70C174F}"/>
              </a:ext>
            </a:extLst>
          </p:cNvPr>
          <p:cNvSpPr>
            <a:spLocks noGrp="1"/>
          </p:cNvSpPr>
          <p:nvPr>
            <p:ph type="title"/>
          </p:nvPr>
        </p:nvSpPr>
        <p:spPr/>
        <p:txBody>
          <a:bodyPr/>
          <a:lstStyle/>
          <a:p>
            <a:r>
              <a:rPr lang="en-AU"/>
              <a:t> </a:t>
            </a:r>
          </a:p>
        </p:txBody>
      </p:sp>
      <p:sp>
        <p:nvSpPr>
          <p:cNvPr id="3" name="Oval 2">
            <a:extLst>
              <a:ext uri="{FF2B5EF4-FFF2-40B4-BE49-F238E27FC236}">
                <a16:creationId xmlns:a16="http://schemas.microsoft.com/office/drawing/2014/main" id="{7A4F327F-3426-CCC1-D8C0-BB1552BD84DC}"/>
              </a:ext>
            </a:extLst>
          </p:cNvPr>
          <p:cNvSpPr/>
          <p:nvPr/>
        </p:nvSpPr>
        <p:spPr>
          <a:xfrm>
            <a:off x="4314306" y="2435630"/>
            <a:ext cx="3183774" cy="212805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Arrow: Down 9">
            <a:extLst>
              <a:ext uri="{FF2B5EF4-FFF2-40B4-BE49-F238E27FC236}">
                <a16:creationId xmlns:a16="http://schemas.microsoft.com/office/drawing/2014/main" id="{356335E9-C7C2-7F15-F71B-7AD4F7D96755}"/>
              </a:ext>
            </a:extLst>
          </p:cNvPr>
          <p:cNvSpPr/>
          <p:nvPr/>
        </p:nvSpPr>
        <p:spPr>
          <a:xfrm>
            <a:off x="5586153" y="4595900"/>
            <a:ext cx="640080" cy="83335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Arrow: Down 10">
            <a:extLst>
              <a:ext uri="{FF2B5EF4-FFF2-40B4-BE49-F238E27FC236}">
                <a16:creationId xmlns:a16="http://schemas.microsoft.com/office/drawing/2014/main" id="{D2BDC185-FA64-DDD4-2CDA-0B72CF303A9F}"/>
              </a:ext>
            </a:extLst>
          </p:cNvPr>
          <p:cNvSpPr/>
          <p:nvPr/>
        </p:nvSpPr>
        <p:spPr>
          <a:xfrm rot="10800000">
            <a:off x="5627715" y="1722900"/>
            <a:ext cx="556953" cy="71273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Right 11">
            <a:extLst>
              <a:ext uri="{FF2B5EF4-FFF2-40B4-BE49-F238E27FC236}">
                <a16:creationId xmlns:a16="http://schemas.microsoft.com/office/drawing/2014/main" id="{037A55EC-27E6-A743-1D37-EDCF0464776F}"/>
              </a:ext>
            </a:extLst>
          </p:cNvPr>
          <p:cNvSpPr/>
          <p:nvPr/>
        </p:nvSpPr>
        <p:spPr>
          <a:xfrm>
            <a:off x="7414953" y="3167149"/>
            <a:ext cx="640080" cy="5699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Arrow: Right 12">
            <a:extLst>
              <a:ext uri="{FF2B5EF4-FFF2-40B4-BE49-F238E27FC236}">
                <a16:creationId xmlns:a16="http://schemas.microsoft.com/office/drawing/2014/main" id="{CAABD907-AEBF-A302-6672-601C7A0BB4CF}"/>
              </a:ext>
            </a:extLst>
          </p:cNvPr>
          <p:cNvSpPr/>
          <p:nvPr/>
        </p:nvSpPr>
        <p:spPr>
          <a:xfrm rot="10571357">
            <a:off x="3853735" y="3249151"/>
            <a:ext cx="444413" cy="50101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8" name="Straight Arrow Connector 17">
            <a:extLst>
              <a:ext uri="{FF2B5EF4-FFF2-40B4-BE49-F238E27FC236}">
                <a16:creationId xmlns:a16="http://schemas.microsoft.com/office/drawing/2014/main" id="{D0E7AE5D-18C2-271F-A44B-E21BDA717749}"/>
              </a:ext>
            </a:extLst>
          </p:cNvPr>
          <p:cNvCxnSpPr>
            <a:stCxn id="3" idx="3"/>
          </p:cNvCxnSpPr>
          <p:nvPr/>
        </p:nvCxnSpPr>
        <p:spPr>
          <a:xfrm flipH="1">
            <a:off x="4530436" y="4252041"/>
            <a:ext cx="250123" cy="45062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9DEDDDD3-616E-035C-7970-E2C06472FC56}"/>
              </a:ext>
            </a:extLst>
          </p:cNvPr>
          <p:cNvCxnSpPr>
            <a:cxnSpLocks/>
            <a:stCxn id="3" idx="1"/>
          </p:cNvCxnSpPr>
          <p:nvPr/>
        </p:nvCxnSpPr>
        <p:spPr>
          <a:xfrm flipH="1" flipV="1">
            <a:off x="4530436" y="2393888"/>
            <a:ext cx="250123" cy="35338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C623E66C-E42F-95E0-EFFC-74B8E1DEC27D}"/>
              </a:ext>
            </a:extLst>
          </p:cNvPr>
          <p:cNvSpPr txBox="1"/>
          <p:nvPr/>
        </p:nvSpPr>
        <p:spPr>
          <a:xfrm>
            <a:off x="5025044" y="3090743"/>
            <a:ext cx="1753984" cy="646331"/>
          </a:xfrm>
          <a:prstGeom prst="rect">
            <a:avLst/>
          </a:prstGeom>
          <a:noFill/>
        </p:spPr>
        <p:txBody>
          <a:bodyPr wrap="square" rtlCol="0">
            <a:spAutoFit/>
          </a:bodyPr>
          <a:lstStyle/>
          <a:p>
            <a:pPr algn="ctr"/>
            <a:r>
              <a:rPr lang="en-AU"/>
              <a:t>Living independently</a:t>
            </a:r>
          </a:p>
        </p:txBody>
      </p:sp>
      <p:sp>
        <p:nvSpPr>
          <p:cNvPr id="26" name="TextBox 25">
            <a:extLst>
              <a:ext uri="{FF2B5EF4-FFF2-40B4-BE49-F238E27FC236}">
                <a16:creationId xmlns:a16="http://schemas.microsoft.com/office/drawing/2014/main" id="{E702ABD3-8653-808D-3BF8-5A6ACC4D1D25}"/>
              </a:ext>
            </a:extLst>
          </p:cNvPr>
          <p:cNvSpPr txBox="1"/>
          <p:nvPr/>
        </p:nvSpPr>
        <p:spPr>
          <a:xfrm>
            <a:off x="5727469" y="2477372"/>
            <a:ext cx="631767" cy="369332"/>
          </a:xfrm>
          <a:prstGeom prst="rect">
            <a:avLst/>
          </a:prstGeom>
          <a:noFill/>
        </p:spPr>
        <p:txBody>
          <a:bodyPr wrap="square" rtlCol="0">
            <a:spAutoFit/>
          </a:bodyPr>
          <a:lstStyle/>
          <a:p>
            <a:r>
              <a:rPr lang="en-AU"/>
              <a:t>how</a:t>
            </a:r>
          </a:p>
        </p:txBody>
      </p:sp>
      <p:sp>
        <p:nvSpPr>
          <p:cNvPr id="27" name="TextBox 26">
            <a:extLst>
              <a:ext uri="{FF2B5EF4-FFF2-40B4-BE49-F238E27FC236}">
                <a16:creationId xmlns:a16="http://schemas.microsoft.com/office/drawing/2014/main" id="{EC76B754-3087-52E3-B765-74F75DDEE683}"/>
              </a:ext>
            </a:extLst>
          </p:cNvPr>
          <p:cNvSpPr txBox="1"/>
          <p:nvPr/>
        </p:nvSpPr>
        <p:spPr>
          <a:xfrm>
            <a:off x="4314306" y="3341678"/>
            <a:ext cx="804676" cy="369332"/>
          </a:xfrm>
          <a:prstGeom prst="rect">
            <a:avLst/>
          </a:prstGeom>
          <a:noFill/>
        </p:spPr>
        <p:txBody>
          <a:bodyPr wrap="square" rtlCol="0">
            <a:spAutoFit/>
          </a:bodyPr>
          <a:lstStyle/>
          <a:p>
            <a:r>
              <a:rPr lang="en-AU"/>
              <a:t>where</a:t>
            </a:r>
          </a:p>
        </p:txBody>
      </p:sp>
      <p:sp>
        <p:nvSpPr>
          <p:cNvPr id="28" name="TextBox 27">
            <a:extLst>
              <a:ext uri="{FF2B5EF4-FFF2-40B4-BE49-F238E27FC236}">
                <a16:creationId xmlns:a16="http://schemas.microsoft.com/office/drawing/2014/main" id="{ED45C730-E32C-C68B-97A4-8E8B685967B8}"/>
              </a:ext>
            </a:extLst>
          </p:cNvPr>
          <p:cNvSpPr txBox="1"/>
          <p:nvPr/>
        </p:nvSpPr>
        <p:spPr>
          <a:xfrm>
            <a:off x="5353396" y="4139738"/>
            <a:ext cx="1205346" cy="369332"/>
          </a:xfrm>
          <a:prstGeom prst="rect">
            <a:avLst/>
          </a:prstGeom>
          <a:noFill/>
        </p:spPr>
        <p:txBody>
          <a:bodyPr wrap="square" rtlCol="0">
            <a:spAutoFit/>
          </a:bodyPr>
          <a:lstStyle/>
          <a:p>
            <a:pPr algn="ctr"/>
            <a:r>
              <a:rPr lang="en-AU"/>
              <a:t>when</a:t>
            </a:r>
          </a:p>
        </p:txBody>
      </p:sp>
      <p:sp>
        <p:nvSpPr>
          <p:cNvPr id="29" name="TextBox 28">
            <a:extLst>
              <a:ext uri="{FF2B5EF4-FFF2-40B4-BE49-F238E27FC236}">
                <a16:creationId xmlns:a16="http://schemas.microsoft.com/office/drawing/2014/main" id="{20AF2A3B-8CAE-93A1-2321-9465E4117B7E}"/>
              </a:ext>
            </a:extLst>
          </p:cNvPr>
          <p:cNvSpPr txBox="1"/>
          <p:nvPr/>
        </p:nvSpPr>
        <p:spPr>
          <a:xfrm>
            <a:off x="6779028" y="3132485"/>
            <a:ext cx="1155470" cy="646331"/>
          </a:xfrm>
          <a:prstGeom prst="rect">
            <a:avLst/>
          </a:prstGeom>
          <a:noFill/>
        </p:spPr>
        <p:txBody>
          <a:bodyPr wrap="square" rtlCol="0">
            <a:spAutoFit/>
          </a:bodyPr>
          <a:lstStyle/>
          <a:p>
            <a:pPr algn="ctr"/>
            <a:r>
              <a:rPr lang="en-AU"/>
              <a:t>What you need</a:t>
            </a:r>
          </a:p>
        </p:txBody>
      </p:sp>
      <p:sp>
        <p:nvSpPr>
          <p:cNvPr id="30" name="TextBox 29">
            <a:extLst>
              <a:ext uri="{FF2B5EF4-FFF2-40B4-BE49-F238E27FC236}">
                <a16:creationId xmlns:a16="http://schemas.microsoft.com/office/drawing/2014/main" id="{C1B563C9-8F4D-9F67-5E0B-04FE8D54F845}"/>
              </a:ext>
            </a:extLst>
          </p:cNvPr>
          <p:cNvSpPr txBox="1"/>
          <p:nvPr/>
        </p:nvSpPr>
        <p:spPr>
          <a:xfrm>
            <a:off x="4655497" y="2846704"/>
            <a:ext cx="697899" cy="369332"/>
          </a:xfrm>
          <a:prstGeom prst="rect">
            <a:avLst/>
          </a:prstGeom>
          <a:noFill/>
        </p:spPr>
        <p:txBody>
          <a:bodyPr wrap="square" rtlCol="0">
            <a:spAutoFit/>
          </a:bodyPr>
          <a:lstStyle/>
          <a:p>
            <a:r>
              <a:rPr lang="en-AU"/>
              <a:t>who</a:t>
            </a:r>
          </a:p>
        </p:txBody>
      </p:sp>
      <p:sp>
        <p:nvSpPr>
          <p:cNvPr id="31" name="TextBox 30">
            <a:extLst>
              <a:ext uri="{FF2B5EF4-FFF2-40B4-BE49-F238E27FC236}">
                <a16:creationId xmlns:a16="http://schemas.microsoft.com/office/drawing/2014/main" id="{70B82CF7-ABC9-B288-6FA3-348962947021}"/>
              </a:ext>
            </a:extLst>
          </p:cNvPr>
          <p:cNvSpPr txBox="1"/>
          <p:nvPr/>
        </p:nvSpPr>
        <p:spPr>
          <a:xfrm>
            <a:off x="4655497" y="4015030"/>
            <a:ext cx="930656" cy="369332"/>
          </a:xfrm>
          <a:prstGeom prst="rect">
            <a:avLst/>
          </a:prstGeom>
          <a:noFill/>
        </p:spPr>
        <p:txBody>
          <a:bodyPr wrap="square" rtlCol="0">
            <a:spAutoFit/>
          </a:bodyPr>
          <a:lstStyle/>
          <a:p>
            <a:r>
              <a:rPr lang="en-AU"/>
              <a:t>why</a:t>
            </a:r>
          </a:p>
        </p:txBody>
      </p:sp>
      <p:sp>
        <p:nvSpPr>
          <p:cNvPr id="33" name="TextBox 32">
            <a:extLst>
              <a:ext uri="{FF2B5EF4-FFF2-40B4-BE49-F238E27FC236}">
                <a16:creationId xmlns:a16="http://schemas.microsoft.com/office/drawing/2014/main" id="{0665DBD6-BAF1-F81C-80D3-1C2315721743}"/>
              </a:ext>
            </a:extLst>
          </p:cNvPr>
          <p:cNvSpPr txBox="1"/>
          <p:nvPr/>
        </p:nvSpPr>
        <p:spPr>
          <a:xfrm>
            <a:off x="4530436" y="276272"/>
            <a:ext cx="3749040" cy="1477328"/>
          </a:xfrm>
          <a:prstGeom prst="rect">
            <a:avLst/>
          </a:prstGeom>
          <a:noFill/>
        </p:spPr>
        <p:txBody>
          <a:bodyPr wrap="square" rtlCol="0">
            <a:spAutoFit/>
          </a:bodyPr>
          <a:lstStyle/>
          <a:p>
            <a:pPr algn="ctr"/>
            <a:r>
              <a:rPr lang="en-AU" dirty="0"/>
              <a:t>Research how to live by myself and where I am going to stay. Use google, interview or survey people, Step dad, Mr ……., </a:t>
            </a:r>
            <a:r>
              <a:rPr lang="en-AU" dirty="0" err="1"/>
              <a:t>Centrlink</a:t>
            </a:r>
            <a:endParaRPr lang="en-AU" dirty="0"/>
          </a:p>
          <a:p>
            <a:pPr algn="ctr"/>
            <a:endParaRPr lang="en-AU" dirty="0"/>
          </a:p>
        </p:txBody>
      </p:sp>
      <p:sp>
        <p:nvSpPr>
          <p:cNvPr id="34" name="TextBox 33">
            <a:extLst>
              <a:ext uri="{FF2B5EF4-FFF2-40B4-BE49-F238E27FC236}">
                <a16:creationId xmlns:a16="http://schemas.microsoft.com/office/drawing/2014/main" id="{B9AF6F21-2CB9-3DC1-C7C4-1E48B055C123}"/>
              </a:ext>
            </a:extLst>
          </p:cNvPr>
          <p:cNvSpPr txBox="1"/>
          <p:nvPr/>
        </p:nvSpPr>
        <p:spPr>
          <a:xfrm>
            <a:off x="5353395" y="5536276"/>
            <a:ext cx="3258589" cy="1200329"/>
          </a:xfrm>
          <a:prstGeom prst="rect">
            <a:avLst/>
          </a:prstGeom>
          <a:noFill/>
        </p:spPr>
        <p:txBody>
          <a:bodyPr wrap="square" rtlCol="0">
            <a:spAutoFit/>
          </a:bodyPr>
          <a:lstStyle/>
          <a:p>
            <a:r>
              <a:rPr lang="en-AU"/>
              <a:t>Soon as at school or home, </a:t>
            </a:r>
          </a:p>
          <a:p>
            <a:r>
              <a:rPr lang="en-AU"/>
              <a:t>In class time I will make contact with people i.e. </a:t>
            </a:r>
            <a:r>
              <a:rPr lang="en-AU" err="1"/>
              <a:t>centrelink</a:t>
            </a:r>
            <a:r>
              <a:rPr lang="en-AU"/>
              <a:t> through email, </a:t>
            </a:r>
          </a:p>
        </p:txBody>
      </p:sp>
      <p:sp>
        <p:nvSpPr>
          <p:cNvPr id="35" name="TextBox 34">
            <a:extLst>
              <a:ext uri="{FF2B5EF4-FFF2-40B4-BE49-F238E27FC236}">
                <a16:creationId xmlns:a16="http://schemas.microsoft.com/office/drawing/2014/main" id="{98493EC9-AC90-138C-0C90-EB8D8C1ED516}"/>
              </a:ext>
            </a:extLst>
          </p:cNvPr>
          <p:cNvSpPr txBox="1"/>
          <p:nvPr/>
        </p:nvSpPr>
        <p:spPr>
          <a:xfrm>
            <a:off x="1227514" y="3351050"/>
            <a:ext cx="2450868" cy="646331"/>
          </a:xfrm>
          <a:prstGeom prst="rect">
            <a:avLst/>
          </a:prstGeom>
          <a:noFill/>
        </p:spPr>
        <p:txBody>
          <a:bodyPr wrap="square" rtlCol="0">
            <a:spAutoFit/>
          </a:bodyPr>
          <a:lstStyle/>
          <a:p>
            <a:r>
              <a:rPr lang="en-AU" dirty="0"/>
              <a:t>At school. Port Lincoln then city. </a:t>
            </a:r>
          </a:p>
        </p:txBody>
      </p:sp>
      <p:sp>
        <p:nvSpPr>
          <p:cNvPr id="37" name="TextBox 36">
            <a:extLst>
              <a:ext uri="{FF2B5EF4-FFF2-40B4-BE49-F238E27FC236}">
                <a16:creationId xmlns:a16="http://schemas.microsoft.com/office/drawing/2014/main" id="{FC752BA3-C46C-855B-DDEA-A278B7533CC5}"/>
              </a:ext>
            </a:extLst>
          </p:cNvPr>
          <p:cNvSpPr txBox="1"/>
          <p:nvPr/>
        </p:nvSpPr>
        <p:spPr>
          <a:xfrm>
            <a:off x="838200" y="1139385"/>
            <a:ext cx="3254159" cy="646331"/>
          </a:xfrm>
          <a:prstGeom prst="rect">
            <a:avLst/>
          </a:prstGeom>
          <a:noFill/>
        </p:spPr>
        <p:txBody>
          <a:bodyPr wrap="square" rtlCol="0">
            <a:spAutoFit/>
          </a:bodyPr>
          <a:lstStyle/>
          <a:p>
            <a:r>
              <a:rPr lang="en-AU" dirty="0"/>
              <a:t>Ask an expert at Centrelink</a:t>
            </a:r>
          </a:p>
          <a:p>
            <a:r>
              <a:rPr lang="en-AU" dirty="0"/>
              <a:t>Or ask …… at town Centrelink </a:t>
            </a:r>
          </a:p>
        </p:txBody>
      </p:sp>
      <p:sp>
        <p:nvSpPr>
          <p:cNvPr id="38" name="TextBox 37">
            <a:extLst>
              <a:ext uri="{FF2B5EF4-FFF2-40B4-BE49-F238E27FC236}">
                <a16:creationId xmlns:a16="http://schemas.microsoft.com/office/drawing/2014/main" id="{FB18B3BC-29C5-0FD9-A569-5E1F28DA9092}"/>
              </a:ext>
            </a:extLst>
          </p:cNvPr>
          <p:cNvSpPr txBox="1"/>
          <p:nvPr/>
        </p:nvSpPr>
        <p:spPr>
          <a:xfrm>
            <a:off x="1130531" y="4702666"/>
            <a:ext cx="3183775" cy="1754326"/>
          </a:xfrm>
          <a:prstGeom prst="rect">
            <a:avLst/>
          </a:prstGeom>
          <a:noFill/>
        </p:spPr>
        <p:txBody>
          <a:bodyPr wrap="square" rtlCol="0">
            <a:spAutoFit/>
          </a:bodyPr>
          <a:lstStyle/>
          <a:p>
            <a:r>
              <a:rPr lang="en-AU" dirty="0"/>
              <a:t>I want to live by myself so I can get away from my brother</a:t>
            </a:r>
          </a:p>
          <a:p>
            <a:r>
              <a:rPr lang="en-AU" dirty="0"/>
              <a:t>I have been told I am financially responsible. Now I need the knowledge of how to do it for the future</a:t>
            </a:r>
          </a:p>
        </p:txBody>
      </p:sp>
      <p:sp>
        <p:nvSpPr>
          <p:cNvPr id="39" name="TextBox 38">
            <a:extLst>
              <a:ext uri="{FF2B5EF4-FFF2-40B4-BE49-F238E27FC236}">
                <a16:creationId xmlns:a16="http://schemas.microsoft.com/office/drawing/2014/main" id="{CFF086BA-F34D-76E7-9123-31AE6E1EBA61}"/>
              </a:ext>
            </a:extLst>
          </p:cNvPr>
          <p:cNvSpPr txBox="1"/>
          <p:nvPr/>
        </p:nvSpPr>
        <p:spPr>
          <a:xfrm>
            <a:off x="8420793" y="3429000"/>
            <a:ext cx="2543694" cy="646331"/>
          </a:xfrm>
          <a:prstGeom prst="rect">
            <a:avLst/>
          </a:prstGeom>
          <a:noFill/>
        </p:spPr>
        <p:txBody>
          <a:bodyPr wrap="square" rtlCol="0">
            <a:spAutoFit/>
          </a:bodyPr>
          <a:lstStyle/>
          <a:p>
            <a:r>
              <a:rPr lang="en-AU" dirty="0"/>
              <a:t>A plan create strategies to follow each week</a:t>
            </a:r>
          </a:p>
        </p:txBody>
      </p:sp>
    </p:spTree>
    <p:extLst>
      <p:ext uri="{BB962C8B-B14F-4D97-AF65-F5344CB8AC3E}">
        <p14:creationId xmlns:p14="http://schemas.microsoft.com/office/powerpoint/2010/main" val="3645797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9D702B0-147D-AFCD-B8B5-765170BE66D1}"/>
              </a:ext>
            </a:extLst>
          </p:cNvPr>
          <p:cNvSpPr txBox="1"/>
          <p:nvPr/>
        </p:nvSpPr>
        <p:spPr>
          <a:xfrm>
            <a:off x="327172" y="310393"/>
            <a:ext cx="11115412" cy="6524863"/>
          </a:xfrm>
          <a:prstGeom prst="rect">
            <a:avLst/>
          </a:prstGeom>
          <a:noFill/>
        </p:spPr>
        <p:txBody>
          <a:bodyPr wrap="square" rtlCol="0">
            <a:spAutoFit/>
          </a:bodyPr>
          <a:lstStyle/>
          <a:p>
            <a:r>
              <a:rPr lang="en-AU" sz="1600" b="1"/>
              <a:t>My Learning Goals</a:t>
            </a:r>
          </a:p>
          <a:p>
            <a:endParaRPr lang="en-AU" sz="1600"/>
          </a:p>
          <a:p>
            <a:pPr algn="l" rtl="0" fontAlgn="base">
              <a:buFont typeface="Arial" panose="020B0604020202020204" pitchFamily="34" charset="0"/>
              <a:buChar char="•"/>
            </a:pPr>
            <a:r>
              <a:rPr lang="en-AU" sz="1600" b="0" i="0" u="none" strike="noStrike">
                <a:solidFill>
                  <a:srgbClr val="000000"/>
                </a:solidFill>
                <a:effectLst/>
                <a:latin typeface="Arial" panose="020B0604020202020204" pitchFamily="34" charset="0"/>
              </a:rPr>
              <a:t>What are you planning to do?</a:t>
            </a:r>
            <a:r>
              <a:rPr lang="en-US" sz="1600" b="0" i="0">
                <a:solidFill>
                  <a:srgbClr val="000000"/>
                </a:solidFill>
                <a:effectLst/>
                <a:latin typeface="Arial" panose="020B0604020202020204" pitchFamily="34" charset="0"/>
              </a:rPr>
              <a:t>​</a:t>
            </a:r>
          </a:p>
          <a:p>
            <a:pPr algn="l" rtl="0" fontAlgn="base"/>
            <a:r>
              <a:rPr lang="en-US" sz="1600" b="0" i="0">
                <a:solidFill>
                  <a:srgbClr val="000000"/>
                </a:solidFill>
                <a:effectLst/>
                <a:latin typeface="Arial" panose="020B0604020202020204" pitchFamily="34" charset="0"/>
              </a:rPr>
              <a:t>A PowerPoint of How to live independently as a young person</a:t>
            </a:r>
          </a:p>
          <a:p>
            <a:pPr algn="l" rtl="0" fontAlgn="base"/>
            <a:endParaRPr lang="en-US" sz="16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AU" sz="1600" b="0" i="0" u="none" strike="noStrike">
                <a:solidFill>
                  <a:srgbClr val="000000"/>
                </a:solidFill>
                <a:effectLst/>
                <a:latin typeface="Arial" panose="020B0604020202020204" pitchFamily="34" charset="0"/>
              </a:rPr>
              <a:t>What are you specifically wanting to learn?</a:t>
            </a:r>
            <a:r>
              <a:rPr lang="en-US" sz="1600" b="0" i="0">
                <a:solidFill>
                  <a:srgbClr val="000000"/>
                </a:solidFill>
                <a:effectLst/>
                <a:latin typeface="Arial" panose="020B0604020202020204" pitchFamily="34" charset="0"/>
              </a:rPr>
              <a:t>​</a:t>
            </a:r>
          </a:p>
          <a:p>
            <a:pPr algn="l" rtl="0" fontAlgn="base">
              <a:buFont typeface="Arial" panose="020B0604020202020204" pitchFamily="34" charset="0"/>
              <a:buChar char="•"/>
            </a:pPr>
            <a:r>
              <a:rPr lang="en-US" sz="1600">
                <a:solidFill>
                  <a:srgbClr val="000000"/>
                </a:solidFill>
                <a:latin typeface="Arial" panose="020B0604020202020204" pitchFamily="34" charset="0"/>
              </a:rPr>
              <a:t>To find out the cost to be able to do this so I know how to budget</a:t>
            </a:r>
          </a:p>
          <a:p>
            <a:pPr algn="l" rtl="0" fontAlgn="base">
              <a:buFont typeface="Arial" panose="020B0604020202020204" pitchFamily="34" charset="0"/>
              <a:buChar char="•"/>
            </a:pPr>
            <a:endParaRPr lang="en-US" sz="16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AU" sz="1600" b="0" i="0" u="none" strike="noStrike">
                <a:solidFill>
                  <a:srgbClr val="000000"/>
                </a:solidFill>
                <a:effectLst/>
                <a:latin typeface="Arial" panose="020B0604020202020204" pitchFamily="34" charset="0"/>
              </a:rPr>
              <a:t>What is your learning goal?</a:t>
            </a:r>
            <a:r>
              <a:rPr lang="en-US" sz="1600" b="0" i="0">
                <a:solidFill>
                  <a:srgbClr val="000000"/>
                </a:solidFill>
                <a:effectLst/>
                <a:latin typeface="Arial" panose="020B0604020202020204" pitchFamily="34" charset="0"/>
              </a:rPr>
              <a:t>​</a:t>
            </a:r>
          </a:p>
          <a:p>
            <a:pPr fontAlgn="base">
              <a:buFont typeface="Arial" panose="020B0604020202020204" pitchFamily="34" charset="0"/>
              <a:buChar char="•"/>
            </a:pPr>
            <a:r>
              <a:rPr lang="en-US" sz="1600" b="0" i="0">
                <a:solidFill>
                  <a:srgbClr val="000000"/>
                </a:solidFill>
                <a:effectLst/>
                <a:latin typeface="Arial" panose="020B0604020202020204" pitchFamily="34" charset="0"/>
              </a:rPr>
              <a:t>A PowerPoint of How to live independently as a young person</a:t>
            </a:r>
          </a:p>
          <a:p>
            <a:pPr algn="l" rtl="0" fontAlgn="base">
              <a:buFont typeface="Arial" panose="020B0604020202020204" pitchFamily="34" charset="0"/>
              <a:buChar char="•"/>
            </a:pPr>
            <a:endParaRPr lang="en-US" sz="16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AU" sz="1600" b="0" i="0" u="none" strike="noStrike">
                <a:solidFill>
                  <a:srgbClr val="000000"/>
                </a:solidFill>
                <a:effectLst/>
                <a:latin typeface="Arial" panose="020B0604020202020204" pitchFamily="34" charset="0"/>
              </a:rPr>
              <a:t>What do you already know about this topic?</a:t>
            </a:r>
            <a:r>
              <a:rPr lang="en-US" sz="1600" b="0" i="0">
                <a:solidFill>
                  <a:srgbClr val="000000"/>
                </a:solidFill>
                <a:effectLst/>
                <a:latin typeface="Arial" panose="020B0604020202020204" pitchFamily="34" charset="0"/>
              </a:rPr>
              <a:t>​</a:t>
            </a:r>
          </a:p>
          <a:p>
            <a:pPr algn="l" rtl="0" fontAlgn="base">
              <a:buFont typeface="Arial" panose="020B0604020202020204" pitchFamily="34" charset="0"/>
              <a:buChar char="•"/>
            </a:pPr>
            <a:r>
              <a:rPr lang="en-US" sz="1600" b="0" i="0">
                <a:solidFill>
                  <a:srgbClr val="000000"/>
                </a:solidFill>
                <a:effectLst/>
                <a:latin typeface="Arial" panose="020B0604020202020204" pitchFamily="34" charset="0"/>
              </a:rPr>
              <a:t>I need a job to live independently</a:t>
            </a:r>
          </a:p>
          <a:p>
            <a:pPr algn="l" rtl="0" fontAlgn="base">
              <a:buFont typeface="Arial" panose="020B0604020202020204" pitchFamily="34" charset="0"/>
              <a:buChar char="•"/>
            </a:pPr>
            <a:endParaRPr lang="en-US" sz="16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AU" sz="1600" b="0" i="0" u="none" strike="noStrike">
                <a:solidFill>
                  <a:srgbClr val="000000"/>
                </a:solidFill>
                <a:effectLst/>
                <a:latin typeface="Arial" panose="020B0604020202020204" pitchFamily="34" charset="0"/>
              </a:rPr>
              <a:t>What strategies do you think you can use?</a:t>
            </a:r>
            <a:r>
              <a:rPr lang="en-US" sz="1600" b="0" i="0">
                <a:solidFill>
                  <a:srgbClr val="000000"/>
                </a:solidFill>
                <a:effectLst/>
                <a:latin typeface="Arial" panose="020B0604020202020204" pitchFamily="34" charset="0"/>
              </a:rPr>
              <a:t>​</a:t>
            </a:r>
          </a:p>
          <a:p>
            <a:pPr algn="l" rtl="0" fontAlgn="base">
              <a:buFont typeface="Arial" panose="020B0604020202020204" pitchFamily="34" charset="0"/>
              <a:buChar char="•"/>
            </a:pPr>
            <a:r>
              <a:rPr lang="en-US" sz="1600">
                <a:solidFill>
                  <a:srgbClr val="000000"/>
                </a:solidFill>
                <a:latin typeface="Arial" panose="020B0604020202020204" pitchFamily="34" charset="0"/>
              </a:rPr>
              <a:t>Organized have good communication</a:t>
            </a:r>
          </a:p>
          <a:p>
            <a:pPr algn="l" rtl="0" fontAlgn="base">
              <a:buFont typeface="Arial" panose="020B0604020202020204" pitchFamily="34" charset="0"/>
              <a:buChar char="•"/>
            </a:pPr>
            <a:r>
              <a:rPr lang="en-US" sz="1600">
                <a:solidFill>
                  <a:srgbClr val="000000"/>
                </a:solidFill>
                <a:latin typeface="Arial" panose="020B0604020202020204" pitchFamily="34" charset="0"/>
              </a:rPr>
              <a:t> </a:t>
            </a:r>
            <a:endParaRPr lang="en-US" sz="16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AU" sz="1600" b="0" i="0" u="none" strike="noStrike">
                <a:solidFill>
                  <a:srgbClr val="000000"/>
                </a:solidFill>
                <a:effectLst/>
                <a:latin typeface="Arial" panose="020B0604020202020204" pitchFamily="34" charset="0"/>
              </a:rPr>
              <a:t>How/Why</a:t>
            </a:r>
            <a:r>
              <a:rPr lang="en-US" sz="1600" b="0" i="0">
                <a:solidFill>
                  <a:srgbClr val="000000"/>
                </a:solidFill>
                <a:effectLst/>
                <a:latin typeface="Arial" panose="020B0604020202020204" pitchFamily="34" charset="0"/>
              </a:rPr>
              <a:t>​</a:t>
            </a:r>
          </a:p>
          <a:p>
            <a:pPr algn="l" rtl="0" fontAlgn="base">
              <a:buFont typeface="Arial" panose="020B0604020202020204" pitchFamily="34" charset="0"/>
              <a:buChar char="•"/>
            </a:pPr>
            <a:r>
              <a:rPr lang="en-US" sz="1600">
                <a:solidFill>
                  <a:srgbClr val="000000"/>
                </a:solidFill>
                <a:latin typeface="Arial" panose="020B0604020202020204" pitchFamily="34" charset="0"/>
              </a:rPr>
              <a:t>Interview people to find out about the servicers available for independent living</a:t>
            </a:r>
          </a:p>
          <a:p>
            <a:pPr algn="l" rtl="0" fontAlgn="base">
              <a:buFont typeface="Arial" panose="020B0604020202020204" pitchFamily="34" charset="0"/>
              <a:buChar char="•"/>
            </a:pPr>
            <a:endParaRPr lang="en-US" sz="16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AU" sz="1600" b="0" i="0" u="none" strike="noStrike">
                <a:solidFill>
                  <a:srgbClr val="000000"/>
                </a:solidFill>
                <a:effectLst/>
                <a:latin typeface="Arial" panose="020B0604020202020204" pitchFamily="34" charset="0"/>
              </a:rPr>
              <a:t>How are you going to achieve feedback?</a:t>
            </a:r>
            <a:r>
              <a:rPr lang="en-US" sz="1600" b="0" i="0">
                <a:solidFill>
                  <a:srgbClr val="000000"/>
                </a:solidFill>
                <a:effectLst/>
                <a:latin typeface="Arial" panose="020B0604020202020204" pitchFamily="34" charset="0"/>
              </a:rPr>
              <a:t>​</a:t>
            </a:r>
          </a:p>
          <a:p>
            <a:pPr algn="l" rtl="0" fontAlgn="base">
              <a:buFont typeface="Arial" panose="020B0604020202020204" pitchFamily="34" charset="0"/>
              <a:buChar char="•"/>
            </a:pPr>
            <a:r>
              <a:rPr lang="en-US" sz="1600">
                <a:solidFill>
                  <a:srgbClr val="000000"/>
                </a:solidFill>
                <a:latin typeface="Arial" panose="020B0604020202020204" pitchFamily="34" charset="0"/>
              </a:rPr>
              <a:t>Record interview, emails</a:t>
            </a:r>
            <a:endParaRPr lang="en-US" sz="1600" b="0" i="0">
              <a:solidFill>
                <a:srgbClr val="000000"/>
              </a:solidFill>
              <a:effectLst/>
              <a:latin typeface="Arial" panose="020B0604020202020204" pitchFamily="34" charset="0"/>
            </a:endParaRPr>
          </a:p>
          <a:p>
            <a:pPr algn="l" rtl="0" fontAlgn="base">
              <a:buFont typeface="Arial" panose="020B0604020202020204" pitchFamily="34" charset="0"/>
              <a:buChar char="•"/>
            </a:pPr>
            <a:endParaRPr lang="en-US" sz="1600" b="0" i="0">
              <a:solidFill>
                <a:srgbClr val="000000"/>
              </a:solidFill>
              <a:effectLst/>
              <a:latin typeface="Arial" panose="020B0604020202020204" pitchFamily="34" charset="0"/>
            </a:endParaRPr>
          </a:p>
          <a:p>
            <a:pPr algn="l" rtl="0" fontAlgn="base">
              <a:buFont typeface="Arial" panose="020B0604020202020204" pitchFamily="34" charset="0"/>
              <a:buChar char="•"/>
            </a:pPr>
            <a:r>
              <a:rPr lang="en-AU" sz="1600" b="0" i="0" u="none" strike="noStrike">
                <a:solidFill>
                  <a:srgbClr val="000000"/>
                </a:solidFill>
                <a:effectLst/>
                <a:latin typeface="Arial" panose="020B0604020202020204" pitchFamily="34" charset="0"/>
              </a:rPr>
              <a:t>What/whose perspectives will you use?</a:t>
            </a:r>
            <a:r>
              <a:rPr lang="en-US" sz="1600" b="0" i="0">
                <a:solidFill>
                  <a:srgbClr val="000000"/>
                </a:solidFill>
                <a:effectLst/>
                <a:latin typeface="Arial" panose="020B0604020202020204" pitchFamily="34" charset="0"/>
              </a:rPr>
              <a:t>​</a:t>
            </a:r>
          </a:p>
          <a:p>
            <a:pPr algn="l" rtl="0" fontAlgn="base">
              <a:buFont typeface="Arial" panose="020B0604020202020204" pitchFamily="34" charset="0"/>
              <a:buChar char="•"/>
            </a:pPr>
            <a:r>
              <a:rPr lang="en-US" sz="1600">
                <a:solidFill>
                  <a:srgbClr val="000000"/>
                </a:solidFill>
                <a:latin typeface="Arial" panose="020B0604020202020204" pitchFamily="34" charset="0"/>
              </a:rPr>
              <a:t>My perspective, someone who is already living alone, </a:t>
            </a:r>
            <a:r>
              <a:rPr lang="en-US" sz="1600" err="1">
                <a:solidFill>
                  <a:srgbClr val="000000"/>
                </a:solidFill>
                <a:latin typeface="Arial" panose="020B0604020202020204" pitchFamily="34" charset="0"/>
              </a:rPr>
              <a:t>ilsa</a:t>
            </a:r>
            <a:endParaRPr lang="en-US" sz="1600" b="0" i="0">
              <a:solidFill>
                <a:srgbClr val="000000"/>
              </a:solidFill>
              <a:effectLst/>
              <a:latin typeface="Arial" panose="020B0604020202020204" pitchFamily="34" charset="0"/>
            </a:endParaRPr>
          </a:p>
          <a:p>
            <a:endParaRPr lang="en-AU"/>
          </a:p>
        </p:txBody>
      </p:sp>
      <p:sp>
        <p:nvSpPr>
          <p:cNvPr id="3" name="TextBox 2">
            <a:extLst>
              <a:ext uri="{FF2B5EF4-FFF2-40B4-BE49-F238E27FC236}">
                <a16:creationId xmlns:a16="http://schemas.microsoft.com/office/drawing/2014/main" id="{1DB18080-A73E-7030-DB39-80C476073C16}"/>
              </a:ext>
            </a:extLst>
          </p:cNvPr>
          <p:cNvSpPr txBox="1"/>
          <p:nvPr/>
        </p:nvSpPr>
        <p:spPr>
          <a:xfrm>
            <a:off x="7415868" y="1795244"/>
            <a:ext cx="3724712" cy="1477328"/>
          </a:xfrm>
          <a:prstGeom prst="rect">
            <a:avLst/>
          </a:prstGeom>
          <a:noFill/>
        </p:spPr>
        <p:txBody>
          <a:bodyPr wrap="square" rtlCol="0">
            <a:spAutoFit/>
          </a:bodyPr>
          <a:lstStyle/>
          <a:p>
            <a:r>
              <a:rPr lang="en-US"/>
              <a:t>I would like to create a </a:t>
            </a:r>
            <a:r>
              <a:rPr lang="en-US" err="1"/>
              <a:t>powerpoint</a:t>
            </a:r>
            <a:r>
              <a:rPr lang="en-US"/>
              <a:t> of how to live independently as a young person, specifically wanting to find out the costs involved to do this so I know how to budget. </a:t>
            </a:r>
            <a:endParaRPr lang="en-AU"/>
          </a:p>
        </p:txBody>
      </p:sp>
    </p:spTree>
    <p:extLst>
      <p:ext uri="{BB962C8B-B14F-4D97-AF65-F5344CB8AC3E}">
        <p14:creationId xmlns:p14="http://schemas.microsoft.com/office/powerpoint/2010/main" val="30823808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4855BB734E259489CEFEA2A9FDDC85B" ma:contentTypeVersion="4" ma:contentTypeDescription="Create a new document." ma:contentTypeScope="" ma:versionID="bfdd4edf11e22e487a740b146b2238f9">
  <xsd:schema xmlns:xsd="http://www.w3.org/2001/XMLSchema" xmlns:xs="http://www.w3.org/2001/XMLSchema" xmlns:p="http://schemas.microsoft.com/office/2006/metadata/properties" xmlns:ns2="1d0c5dc4-2478-47e8-b0e8-13a2d188710f" targetNamespace="http://schemas.microsoft.com/office/2006/metadata/properties" ma:root="true" ma:fieldsID="4e6c4a5fb97f99de4a0ae3035b66ebee" ns2:_="">
    <xsd:import namespace="1d0c5dc4-2478-47e8-b0e8-13a2d188710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0c5dc4-2478-47e8-b0e8-13a2d18871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5237AB0-063B-4B82-9B76-4472B188927C}">
  <ds:schemaRefs>
    <ds:schemaRef ds:uri="1d0c5dc4-2478-47e8-b0e8-13a2d188710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D034F17-2980-434B-95AC-E72206D29EB2}">
  <ds:schemaRefs>
    <ds:schemaRef ds:uri="http://schemas.microsoft.com/sharepoint/v3/contenttype/forms"/>
  </ds:schemaRefs>
</ds:datastoreItem>
</file>

<file path=customXml/itemProps3.xml><?xml version="1.0" encoding="utf-8"?>
<ds:datastoreItem xmlns:ds="http://schemas.openxmlformats.org/officeDocument/2006/customXml" ds:itemID="{D7FB6680-36A6-4EA8-9BF6-1157D8DA0B33}">
  <ds:schemaRefs>
    <ds:schemaRef ds:uri="1d0c5dc4-2478-47e8-b0e8-13a2d188710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TotalTime>
  <Words>3930</Words>
  <Application>Microsoft Office PowerPoint</Application>
  <PresentationFormat>Widescreen</PresentationFormat>
  <Paragraphs>412</Paragraphs>
  <Slides>51</Slides>
  <Notes>0</Notes>
  <HiddenSlides>0</HiddenSlides>
  <MMClips>0</MMClips>
  <ScaleCrop>false</ScaleCrop>
  <HeadingPairs>
    <vt:vector size="10" baseType="variant">
      <vt:variant>
        <vt:lpstr>Fonts Used</vt:lpstr>
      </vt:variant>
      <vt:variant>
        <vt:i4>12</vt:i4>
      </vt:variant>
      <vt:variant>
        <vt:lpstr>Theme</vt:lpstr>
      </vt:variant>
      <vt:variant>
        <vt:i4>1</vt:i4>
      </vt:variant>
      <vt:variant>
        <vt:lpstr>Links</vt:lpstr>
      </vt:variant>
      <vt:variant>
        <vt:i4>1</vt:i4>
      </vt:variant>
      <vt:variant>
        <vt:lpstr>Embedded OLE Servers</vt:lpstr>
      </vt:variant>
      <vt:variant>
        <vt:i4>1</vt:i4>
      </vt:variant>
      <vt:variant>
        <vt:lpstr>Slide Titles</vt:lpstr>
      </vt:variant>
      <vt:variant>
        <vt:i4>51</vt:i4>
      </vt:variant>
    </vt:vector>
  </HeadingPairs>
  <TitlesOfParts>
    <vt:vector size="66" baseType="lpstr">
      <vt:lpstr>__Nunito_Sans_88b589</vt:lpstr>
      <vt:lpstr>Aptos</vt:lpstr>
      <vt:lpstr>Aptos Display</vt:lpstr>
      <vt:lpstr>Arial</vt:lpstr>
      <vt:lpstr>Calibri</vt:lpstr>
      <vt:lpstr>CoolveticaRg-Regular-Identity-H</vt:lpstr>
      <vt:lpstr>Lato</vt:lpstr>
      <vt:lpstr>Montserrat</vt:lpstr>
      <vt:lpstr>Roboto</vt:lpstr>
      <vt:lpstr>Roboto Medium</vt:lpstr>
      <vt:lpstr>Segoe UI</vt:lpstr>
      <vt:lpstr>Segoe UI Emoji</vt:lpstr>
      <vt:lpstr>Office Theme</vt:lpstr>
      <vt:lpstr>file:///C:\Users\cmclean\OneDrive%20-%20Department%20for%20Education\AIF\budget-planner_moneysmart.xls</vt:lpstr>
      <vt:lpstr>Worksheet</vt:lpstr>
      <vt:lpstr>PORTFOLIO</vt:lpstr>
      <vt:lpstr>PLANNING </vt:lpstr>
      <vt:lpstr>PLANNING </vt:lpstr>
      <vt:lpstr>Complete 3 mindmaps for your 3 ideas on the next 3 slides. Add to them what you want to learn more about on each topic and explain why.  Mindmap 1. </vt:lpstr>
      <vt:lpstr>Mind map 2 </vt:lpstr>
      <vt:lpstr>Mind map 3 </vt:lpstr>
      <vt:lpstr>Key Area 2:  Exploring futures and connections    Developing personal life skills and independence  Key Area 3:  Developing capabilities  Developing independent living skills Developing and using support networks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Hi Cam  No problem happy to help, Let me know if u need me to answer anything else.   How much rent do you pay a week? $125 per person and I have 1 other housemate so we pay a combined amount of $250 per week.   How much do you spend on food? I would estimate approximately $70-100 per week on groceries.   How much do you pay on bills such as water, electric, or gas? All the bills are split between the 3 units on the block. Water is usually $50 a quarter (which means a quarter is a 3 monthly basis) Electricity is usually $50 a quarter as well And we haven't had to pay for gas at this point.   Was it difficult finding accommodation? I think finding accommodation can be difficult, but for me I honestly just met people who had connections or knew other people with a spare room etc.   Do you use any gov services to assist with living? I currently do not but am in the process of submitting a claim for a youth allowance because i'm studying at university full time.   Are you employed? Yess, i am employed  </vt:lpstr>
      <vt:lpstr>Email from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MORE THAT I LEARNED</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PORTFOLIO</dc:title>
  <dc:creator>Box, Karen (Streaky Bay Area School)</dc:creator>
  <cp:lastModifiedBy>Sharon Morrison</cp:lastModifiedBy>
  <cp:revision>4</cp:revision>
  <dcterms:created xsi:type="dcterms:W3CDTF">2025-02-09T10:14:06Z</dcterms:created>
  <dcterms:modified xsi:type="dcterms:W3CDTF">2026-07-02T05:45:51Z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0x010100E4855BB734E259489CEFEA2A9FDDC85B</vt:lpwstr>
  </property>
</Properties>
</file>