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47"/>
  </p:notesMasterIdLst>
  <p:sldIdLst>
    <p:sldId id="1204" r:id="rId6"/>
    <p:sldId id="1367" r:id="rId7"/>
    <p:sldId id="967" r:id="rId8"/>
    <p:sldId id="1175" r:id="rId9"/>
    <p:sldId id="4369" r:id="rId10"/>
    <p:sldId id="966" r:id="rId11"/>
    <p:sldId id="4351" r:id="rId12"/>
    <p:sldId id="4409" r:id="rId13"/>
    <p:sldId id="4400" r:id="rId14"/>
    <p:sldId id="1475" r:id="rId15"/>
    <p:sldId id="4385" r:id="rId16"/>
    <p:sldId id="4386" r:id="rId17"/>
    <p:sldId id="4387" r:id="rId18"/>
    <p:sldId id="4373" r:id="rId19"/>
    <p:sldId id="4406" r:id="rId20"/>
    <p:sldId id="4396" r:id="rId21"/>
    <p:sldId id="1464" r:id="rId22"/>
    <p:sldId id="4375" r:id="rId23"/>
    <p:sldId id="4397" r:id="rId24"/>
    <p:sldId id="4374" r:id="rId25"/>
    <p:sldId id="4377" r:id="rId26"/>
    <p:sldId id="4376" r:id="rId27"/>
    <p:sldId id="4398" r:id="rId28"/>
    <p:sldId id="1481" r:id="rId29"/>
    <p:sldId id="1480" r:id="rId30"/>
    <p:sldId id="4344" r:id="rId31"/>
    <p:sldId id="4408" r:id="rId32"/>
    <p:sldId id="4401" r:id="rId33"/>
    <p:sldId id="4389" r:id="rId34"/>
    <p:sldId id="4390" r:id="rId35"/>
    <p:sldId id="4391" r:id="rId36"/>
    <p:sldId id="4392" r:id="rId37"/>
    <p:sldId id="1252" r:id="rId38"/>
    <p:sldId id="4379" r:id="rId39"/>
    <p:sldId id="1479" r:id="rId40"/>
    <p:sldId id="4403" r:id="rId41"/>
    <p:sldId id="4404" r:id="rId42"/>
    <p:sldId id="4381" r:id="rId43"/>
    <p:sldId id="4399" r:id="rId44"/>
    <p:sldId id="4405" r:id="rId45"/>
    <p:sldId id="4384" r:id="rId46"/>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AE796-1224-DAA1-07DE-CF750C668777}" name="O’Shea, Laura (SACE)" initials="OL(" userId="S::Laura.OShea@sa.gov.au::08ca7f63-60a1-44d1-9b2c-c04683543b35" providerId="AD"/>
  <p188:author id="{BBE93CE5-7BC5-4C54-725F-982D6519BD89}" name="Thompson, Alison (SACE)" initials="AT" userId="S::Alison.Thompson2@sa.gov.au::8498a388-54ca-4aa9-acda-8c5bf7652d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007" autoAdjust="0"/>
  </p:normalViewPr>
  <p:slideViewPr>
    <p:cSldViewPr snapToGrid="0">
      <p:cViewPr varScale="1">
        <p:scale>
          <a:sx n="61" d="100"/>
          <a:sy n="61" d="100"/>
        </p:scale>
        <p:origin x="2478" y="7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21.xml" Id="rId26" /><Relationship Type="http://schemas.openxmlformats.org/officeDocument/2006/relationships/slide" Target="slides/slide34.xml" Id="rId39" /><Relationship Type="http://schemas.openxmlformats.org/officeDocument/2006/relationships/slide" Target="slides/slide16.xml" Id="rId21" /><Relationship Type="http://schemas.openxmlformats.org/officeDocument/2006/relationships/slide" Target="slides/slide29.xml" Id="rId34" /><Relationship Type="http://schemas.openxmlformats.org/officeDocument/2006/relationships/slide" Target="slides/slide37.xml" Id="rId42" /><Relationship Type="http://schemas.openxmlformats.org/officeDocument/2006/relationships/notesMaster" Target="notesMasters/notesMaster1.xml" Id="rId47" /><Relationship Type="http://schemas.openxmlformats.org/officeDocument/2006/relationships/theme" Target="theme/theme1.xml" Id="rId50" /><Relationship Type="http://schemas.openxmlformats.org/officeDocument/2006/relationships/slide" Target="slides/slide2.xml" Id="rId7"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24.xml" Id="rId29"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slide" Target="slides/slide27.xml" Id="rId32" /><Relationship Type="http://schemas.openxmlformats.org/officeDocument/2006/relationships/slide" Target="slides/slide32.xml" Id="rId37" /><Relationship Type="http://schemas.openxmlformats.org/officeDocument/2006/relationships/slide" Target="slides/slide35.xml" Id="rId40" /><Relationship Type="http://schemas.openxmlformats.org/officeDocument/2006/relationships/slide" Target="slides/slide40.xml" Id="rId45" /><Relationship Type="http://schemas.microsoft.com/office/2018/10/relationships/authors" Target="authors.xml" Id="rId53" /><Relationship Type="http://schemas.openxmlformats.org/officeDocument/2006/relationships/slideMaster" Target="slideMasters/slideMaster2.xml" Id="rId5"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slide" Target="slides/slide26.xml" Id="rId31" /><Relationship Type="http://schemas.openxmlformats.org/officeDocument/2006/relationships/slide" Target="slides/slide39.xml" Id="rId44" /><Relationship Type="http://schemas.microsoft.com/office/2016/11/relationships/changesInfo" Target="changesInfos/changesInfo1.xml" Id="rId52" /><Relationship Type="http://schemas.openxmlformats.org/officeDocument/2006/relationships/slideMaster" Target="slideMasters/slideMaster1.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slide" Target="slides/slide25.xml" Id="rId30" /><Relationship Type="http://schemas.openxmlformats.org/officeDocument/2006/relationships/slide" Target="slides/slide30.xml" Id="rId35" /><Relationship Type="http://schemas.openxmlformats.org/officeDocument/2006/relationships/slide" Target="slides/slide38.xml" Id="rId43" /><Relationship Type="http://schemas.openxmlformats.org/officeDocument/2006/relationships/presProps" Target="presProps.xml" Id="rId48" /><Relationship Type="http://schemas.openxmlformats.org/officeDocument/2006/relationships/slide" Target="slides/slide3.xml" Id="rId8" /><Relationship Type="http://schemas.openxmlformats.org/officeDocument/2006/relationships/tableStyles" Target="tableStyles.xml" Id="rId51" /><Relationship Type="http://schemas.openxmlformats.org/officeDocument/2006/relationships/customXml" Target="../customXml/item3.xml" Id="rId3"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slide" Target="slides/slide28.xml" Id="rId33" /><Relationship Type="http://schemas.openxmlformats.org/officeDocument/2006/relationships/slide" Target="slides/slide33.xml" Id="rId38" /><Relationship Type="http://schemas.openxmlformats.org/officeDocument/2006/relationships/slide" Target="slides/slide41.xml" Id="rId46" /><Relationship Type="http://schemas.openxmlformats.org/officeDocument/2006/relationships/slide" Target="slides/slide15.xml" Id="rId20" /><Relationship Type="http://schemas.openxmlformats.org/officeDocument/2006/relationships/slide" Target="slides/slide36.xml" Id="rId41"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slide" Target="slides/slide23.xml" Id="rId28" /><Relationship Type="http://schemas.openxmlformats.org/officeDocument/2006/relationships/slide" Target="slides/slide31.xml" Id="rId36" /><Relationship Type="http://schemas.openxmlformats.org/officeDocument/2006/relationships/viewProps" Target="viewProps.xml" Id="rId49" /><Relationship Type="http://schemas.openxmlformats.org/officeDocument/2006/relationships/customXml" Target="/customXml/item4.xml" Id="R6c32b2fe3b074e89"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pson, Alison (SACE)" userId="8498a388-54ca-4aa9-acda-8c5bf7652d6d" providerId="ADAL" clId="{D18219D2-06AB-493D-8845-18410B121EE0}"/>
    <pc:docChg chg="delSld modSld">
      <pc:chgData name="Thompson, Alison (SACE)" userId="8498a388-54ca-4aa9-acda-8c5bf7652d6d" providerId="ADAL" clId="{D18219D2-06AB-493D-8845-18410B121EE0}" dt="2024-11-01T01:26:13.215" v="33" actId="47"/>
      <pc:docMkLst>
        <pc:docMk/>
      </pc:docMkLst>
      <pc:sldChg chg="modNotesTx">
        <pc:chgData name="Thompson, Alison (SACE)" userId="8498a388-54ca-4aa9-acda-8c5bf7652d6d" providerId="ADAL" clId="{D18219D2-06AB-493D-8845-18410B121EE0}" dt="2024-11-01T01:23:28.520" v="4" actId="6549"/>
        <pc:sldMkLst>
          <pc:docMk/>
          <pc:sldMk cId="944107441" sldId="966"/>
        </pc:sldMkLst>
      </pc:sldChg>
      <pc:sldChg chg="modNotesTx">
        <pc:chgData name="Thompson, Alison (SACE)" userId="8498a388-54ca-4aa9-acda-8c5bf7652d6d" providerId="ADAL" clId="{D18219D2-06AB-493D-8845-18410B121EE0}" dt="2024-11-01T01:23:17.042" v="2" actId="6549"/>
        <pc:sldMkLst>
          <pc:docMk/>
          <pc:sldMk cId="3292896524" sldId="967"/>
        </pc:sldMkLst>
      </pc:sldChg>
      <pc:sldChg chg="del">
        <pc:chgData name="Thompson, Alison (SACE)" userId="8498a388-54ca-4aa9-acda-8c5bf7652d6d" providerId="ADAL" clId="{D18219D2-06AB-493D-8845-18410B121EE0}" dt="2024-11-01T01:26:13.215" v="33" actId="47"/>
        <pc:sldMkLst>
          <pc:docMk/>
          <pc:sldMk cId="1067672238" sldId="1169"/>
        </pc:sldMkLst>
      </pc:sldChg>
      <pc:sldChg chg="modNotesTx">
        <pc:chgData name="Thompson, Alison (SACE)" userId="8498a388-54ca-4aa9-acda-8c5bf7652d6d" providerId="ADAL" clId="{D18219D2-06AB-493D-8845-18410B121EE0}" dt="2024-11-01T01:22:59.200" v="0" actId="6549"/>
        <pc:sldMkLst>
          <pc:docMk/>
          <pc:sldMk cId="593457288" sldId="1176"/>
        </pc:sldMkLst>
      </pc:sldChg>
      <pc:sldChg chg="modNotesTx">
        <pc:chgData name="Thompson, Alison (SACE)" userId="8498a388-54ca-4aa9-acda-8c5bf7652d6d" providerId="ADAL" clId="{D18219D2-06AB-493D-8845-18410B121EE0}" dt="2024-11-01T01:23:10.347" v="1" actId="6549"/>
        <pc:sldMkLst>
          <pc:docMk/>
          <pc:sldMk cId="1767320117" sldId="1367"/>
        </pc:sldMkLst>
      </pc:sldChg>
      <pc:sldChg chg="modNotesTx">
        <pc:chgData name="Thompson, Alison (SACE)" userId="8498a388-54ca-4aa9-acda-8c5bf7652d6d" providerId="ADAL" clId="{D18219D2-06AB-493D-8845-18410B121EE0}" dt="2024-11-01T01:24:12.916" v="7" actId="6549"/>
        <pc:sldMkLst>
          <pc:docMk/>
          <pc:sldMk cId="1614452217" sldId="1464"/>
        </pc:sldMkLst>
      </pc:sldChg>
      <pc:sldChg chg="modNotesTx">
        <pc:chgData name="Thompson, Alison (SACE)" userId="8498a388-54ca-4aa9-acda-8c5bf7652d6d" providerId="ADAL" clId="{D18219D2-06AB-493D-8845-18410B121EE0}" dt="2024-11-01T01:25:05.626" v="10" actId="6549"/>
        <pc:sldMkLst>
          <pc:docMk/>
          <pc:sldMk cId="1926089127" sldId="1480"/>
        </pc:sldMkLst>
      </pc:sldChg>
      <pc:sldChg chg="modNotesTx">
        <pc:chgData name="Thompson, Alison (SACE)" userId="8498a388-54ca-4aa9-acda-8c5bf7652d6d" providerId="ADAL" clId="{D18219D2-06AB-493D-8845-18410B121EE0}" dt="2024-11-01T01:24:57.208" v="8" actId="6549"/>
        <pc:sldMkLst>
          <pc:docMk/>
          <pc:sldMk cId="2640618703" sldId="1481"/>
        </pc:sldMkLst>
      </pc:sldChg>
      <pc:sldChg chg="del">
        <pc:chgData name="Thompson, Alison (SACE)" userId="8498a388-54ca-4aa9-acda-8c5bf7652d6d" providerId="ADAL" clId="{D18219D2-06AB-493D-8845-18410B121EE0}" dt="2024-11-01T01:26:13.215" v="33" actId="47"/>
        <pc:sldMkLst>
          <pc:docMk/>
          <pc:sldMk cId="869363400" sldId="4338"/>
        </pc:sldMkLst>
      </pc:sldChg>
      <pc:sldChg chg="del">
        <pc:chgData name="Thompson, Alison (SACE)" userId="8498a388-54ca-4aa9-acda-8c5bf7652d6d" providerId="ADAL" clId="{D18219D2-06AB-493D-8845-18410B121EE0}" dt="2024-11-01T01:26:13.215" v="33" actId="47"/>
        <pc:sldMkLst>
          <pc:docMk/>
          <pc:sldMk cId="3563880334" sldId="4339"/>
        </pc:sldMkLst>
      </pc:sldChg>
      <pc:sldChg chg="modNotesTx">
        <pc:chgData name="Thompson, Alison (SACE)" userId="8498a388-54ca-4aa9-acda-8c5bf7652d6d" providerId="ADAL" clId="{D18219D2-06AB-493D-8845-18410B121EE0}" dt="2024-11-01T01:25:08.565" v="11" actId="6549"/>
        <pc:sldMkLst>
          <pc:docMk/>
          <pc:sldMk cId="3813314821" sldId="4344"/>
        </pc:sldMkLst>
      </pc:sldChg>
      <pc:sldChg chg="modNotesTx">
        <pc:chgData name="Thompson, Alison (SACE)" userId="8498a388-54ca-4aa9-acda-8c5bf7652d6d" providerId="ADAL" clId="{D18219D2-06AB-493D-8845-18410B121EE0}" dt="2024-11-01T01:23:36.537" v="6" actId="6549"/>
        <pc:sldMkLst>
          <pc:docMk/>
          <pc:sldMk cId="921448883" sldId="4351"/>
        </pc:sldMkLst>
      </pc:sldChg>
      <pc:sldChg chg="modNotesTx">
        <pc:chgData name="Thompson, Alison (SACE)" userId="8498a388-54ca-4aa9-acda-8c5bf7652d6d" providerId="ADAL" clId="{D18219D2-06AB-493D-8845-18410B121EE0}" dt="2024-11-01T01:26:07.615" v="32" actId="6549"/>
        <pc:sldMkLst>
          <pc:docMk/>
          <pc:sldMk cId="3000708712" sldId="4358"/>
        </pc:sldMkLst>
      </pc:sldChg>
      <pc:sldChg chg="del">
        <pc:chgData name="Thompson, Alison (SACE)" userId="8498a388-54ca-4aa9-acda-8c5bf7652d6d" providerId="ADAL" clId="{D18219D2-06AB-493D-8845-18410B121EE0}" dt="2024-11-01T01:26:13.215" v="33" actId="47"/>
        <pc:sldMkLst>
          <pc:docMk/>
          <pc:sldMk cId="1537546123" sldId="4363"/>
        </pc:sldMkLst>
      </pc:sldChg>
      <pc:sldChg chg="modNotesTx">
        <pc:chgData name="Thompson, Alison (SACE)" userId="8498a388-54ca-4aa9-acda-8c5bf7652d6d" providerId="ADAL" clId="{D18219D2-06AB-493D-8845-18410B121EE0}" dt="2024-11-01T01:25:46.375" v="29" actId="6549"/>
        <pc:sldMkLst>
          <pc:docMk/>
          <pc:sldMk cId="2323728220" sldId="4380"/>
        </pc:sldMkLst>
      </pc:sldChg>
      <pc:sldChg chg="modNotesTx">
        <pc:chgData name="Thompson, Alison (SACE)" userId="8498a388-54ca-4aa9-acda-8c5bf7652d6d" providerId="ADAL" clId="{D18219D2-06AB-493D-8845-18410B121EE0}" dt="2024-11-01T01:25:25.868" v="27" actId="6549"/>
        <pc:sldMkLst>
          <pc:docMk/>
          <pc:sldMk cId="364063817" sldId="4389"/>
        </pc:sldMkLst>
      </pc:sldChg>
      <pc:sldChg chg="modNotesTx">
        <pc:chgData name="Thompson, Alison (SACE)" userId="8498a388-54ca-4aa9-acda-8c5bf7652d6d" providerId="ADAL" clId="{D18219D2-06AB-493D-8845-18410B121EE0}" dt="2024-11-01T01:25:31.020" v="28" actId="6549"/>
        <pc:sldMkLst>
          <pc:docMk/>
          <pc:sldMk cId="3016327037" sldId="4390"/>
        </pc:sldMkLst>
      </pc:sldChg>
      <pc:sldChg chg="del">
        <pc:chgData name="Thompson, Alison (SACE)" userId="8498a388-54ca-4aa9-acda-8c5bf7652d6d" providerId="ADAL" clId="{D18219D2-06AB-493D-8845-18410B121EE0}" dt="2024-11-01T01:25:16.869" v="13" actId="47"/>
        <pc:sldMkLst>
          <pc:docMk/>
          <pc:sldMk cId="1024691426" sldId="4402"/>
        </pc:sldMkLst>
      </pc:sldChg>
      <pc:sldChg chg="modNotesTx">
        <pc:chgData name="Thompson, Alison (SACE)" userId="8498a388-54ca-4aa9-acda-8c5bf7652d6d" providerId="ADAL" clId="{D18219D2-06AB-493D-8845-18410B121EE0}" dt="2024-11-01T01:25:49.583" v="30" actId="6549"/>
        <pc:sldMkLst>
          <pc:docMk/>
          <pc:sldMk cId="1041307603" sldId="4403"/>
        </pc:sldMkLst>
      </pc:sldChg>
      <pc:sldChg chg="modNotesTx">
        <pc:chgData name="Thompson, Alison (SACE)" userId="8498a388-54ca-4aa9-acda-8c5bf7652d6d" providerId="ADAL" clId="{D18219D2-06AB-493D-8845-18410B121EE0}" dt="2024-11-01T01:25:52.996" v="31" actId="6549"/>
        <pc:sldMkLst>
          <pc:docMk/>
          <pc:sldMk cId="1868158095" sldId="4404"/>
        </pc:sldMkLst>
      </pc:sldChg>
      <pc:sldChg chg="modNotesTx">
        <pc:chgData name="Thompson, Alison (SACE)" userId="8498a388-54ca-4aa9-acda-8c5bf7652d6d" providerId="ADAL" clId="{D18219D2-06AB-493D-8845-18410B121EE0}" dt="2024-11-01T01:23:21.185" v="3" actId="6549"/>
        <pc:sldMkLst>
          <pc:docMk/>
          <pc:sldMk cId="3749624911" sldId="4407"/>
        </pc:sldMkLst>
      </pc:sldChg>
      <pc:sldChg chg="modNotesTx">
        <pc:chgData name="Thompson, Alison (SACE)" userId="8498a388-54ca-4aa9-acda-8c5bf7652d6d" providerId="ADAL" clId="{D18219D2-06AB-493D-8845-18410B121EE0}" dt="2024-11-01T01:25:10.748" v="12" actId="6549"/>
        <pc:sldMkLst>
          <pc:docMk/>
          <pc:sldMk cId="1631459269" sldId="4408"/>
        </pc:sldMkLst>
      </pc:sldChg>
    </pc:docChg>
  </pc:docChgLst>
  <pc:docChgLst>
    <pc:chgData name="Thompson, Alison (SACE)" userId="8498a388-54ca-4aa9-acda-8c5bf7652d6d" providerId="ADAL" clId="{20801193-43DB-479B-9412-EFBAD99EB6B3}"/>
    <pc:docChg chg="modSld">
      <pc:chgData name="Thompson, Alison (SACE)" userId="8498a388-54ca-4aa9-acda-8c5bf7652d6d" providerId="ADAL" clId="{20801193-43DB-479B-9412-EFBAD99EB6B3}" dt="2024-10-03T05:25:25.156" v="5" actId="6549"/>
      <pc:docMkLst>
        <pc:docMk/>
      </pc:docMkLst>
      <pc:sldChg chg="modSp mod">
        <pc:chgData name="Thompson, Alison (SACE)" userId="8498a388-54ca-4aa9-acda-8c5bf7652d6d" providerId="ADAL" clId="{20801193-43DB-479B-9412-EFBAD99EB6B3}" dt="2024-10-03T03:48:12.184" v="3" actId="20577"/>
        <pc:sldMkLst>
          <pc:docMk/>
          <pc:sldMk cId="1530745969" sldId="4372"/>
        </pc:sldMkLst>
        <pc:spChg chg="mod">
          <ac:chgData name="Thompson, Alison (SACE)" userId="8498a388-54ca-4aa9-acda-8c5bf7652d6d" providerId="ADAL" clId="{20801193-43DB-479B-9412-EFBAD99EB6B3}" dt="2024-10-03T03:48:12.184" v="3" actId="20577"/>
          <ac:spMkLst>
            <pc:docMk/>
            <pc:sldMk cId="1530745969" sldId="4372"/>
            <ac:spMk id="36" creationId="{D0930FD3-65E3-E1CF-3859-D5CC4E2E9101}"/>
          </ac:spMkLst>
        </pc:spChg>
        <pc:spChg chg="mod">
          <ac:chgData name="Thompson, Alison (SACE)" userId="8498a388-54ca-4aa9-acda-8c5bf7652d6d" providerId="ADAL" clId="{20801193-43DB-479B-9412-EFBAD99EB6B3}" dt="2024-10-03T03:48:01.090" v="1" actId="20577"/>
          <ac:spMkLst>
            <pc:docMk/>
            <pc:sldMk cId="1530745969" sldId="4372"/>
            <ac:spMk id="38" creationId="{93E4E232-1E72-2A99-3506-888D62A1D2FB}"/>
          </ac:spMkLst>
        </pc:spChg>
      </pc:sldChg>
      <pc:sldChg chg="modSp mod modNotesTx">
        <pc:chgData name="Thompson, Alison (SACE)" userId="8498a388-54ca-4aa9-acda-8c5bf7652d6d" providerId="ADAL" clId="{20801193-43DB-479B-9412-EFBAD99EB6B3}" dt="2024-10-03T05:25:25.156" v="5" actId="6549"/>
        <pc:sldMkLst>
          <pc:docMk/>
          <pc:sldMk cId="3886710624" sldId="4401"/>
        </pc:sldMkLst>
        <pc:spChg chg="mod">
          <ac:chgData name="Thompson, Alison (SACE)" userId="8498a388-54ca-4aa9-acda-8c5bf7652d6d" providerId="ADAL" clId="{20801193-43DB-479B-9412-EFBAD99EB6B3}" dt="2024-10-03T05:25:09.180" v="4" actId="20577"/>
          <ac:spMkLst>
            <pc:docMk/>
            <pc:sldMk cId="3886710624" sldId="4401"/>
            <ac:spMk id="16" creationId="{5EB2E156-D961-1B88-8658-9B9CC4069951}"/>
          </ac:spMkLst>
        </pc:spChg>
      </pc:sldChg>
    </pc:docChg>
  </pc:docChgLst>
  <pc:docChgLst>
    <pc:chgData name="O’Shea, Laura (SACE)" userId="08ca7f63-60a1-44d1-9b2c-c04683543b35" providerId="ADAL" clId="{C9EAC0CF-86FC-4E13-AE9A-1F95814902E6}"/>
    <pc:docChg chg="undo custSel addSld delSld modSld sldOrd modNotesMaster">
      <pc:chgData name="O’Shea, Laura (SACE)" userId="08ca7f63-60a1-44d1-9b2c-c04683543b35" providerId="ADAL" clId="{C9EAC0CF-86FC-4E13-AE9A-1F95814902E6}" dt="2024-10-23T04:43:50.662" v="31959" actId="20577"/>
      <pc:docMkLst>
        <pc:docMk/>
      </pc:docMkLst>
      <pc:sldChg chg="new del">
        <pc:chgData name="O’Shea, Laura (SACE)" userId="08ca7f63-60a1-44d1-9b2c-c04683543b35" providerId="ADAL" clId="{C9EAC0CF-86FC-4E13-AE9A-1F95814902E6}" dt="2024-10-01T00:16:14.438" v="780" actId="47"/>
        <pc:sldMkLst>
          <pc:docMk/>
          <pc:sldMk cId="412161004" sldId="256"/>
        </pc:sldMkLst>
      </pc:sldChg>
      <pc:sldChg chg="modSp new del mod ord modNotesTx">
        <pc:chgData name="O’Shea, Laura (SACE)" userId="08ca7f63-60a1-44d1-9b2c-c04683543b35" providerId="ADAL" clId="{C9EAC0CF-86FC-4E13-AE9A-1F95814902E6}" dt="2024-10-02T04:30:02.199" v="8578" actId="47"/>
        <pc:sldMkLst>
          <pc:docMk/>
          <pc:sldMk cId="1269730454" sldId="257"/>
        </pc:sldMkLst>
        <pc:spChg chg="mod">
          <ac:chgData name="O’Shea, Laura (SACE)" userId="08ca7f63-60a1-44d1-9b2c-c04683543b35" providerId="ADAL" clId="{C9EAC0CF-86FC-4E13-AE9A-1F95814902E6}" dt="2024-09-18T06:11:53.573" v="47" actId="20577"/>
          <ac:spMkLst>
            <pc:docMk/>
            <pc:sldMk cId="1269730454" sldId="257"/>
            <ac:spMk id="2" creationId="{0A27E967-66C7-FC27-A1BC-A1C14B4B7865}"/>
          </ac:spMkLst>
        </pc:spChg>
      </pc:sldChg>
      <pc:sldChg chg="modSp add del mod modNotesTx">
        <pc:chgData name="O’Shea, Laura (SACE)" userId="08ca7f63-60a1-44d1-9b2c-c04683543b35" providerId="ADAL" clId="{C9EAC0CF-86FC-4E13-AE9A-1F95814902E6}" dt="2024-10-02T04:30:08.399" v="8580" actId="47"/>
        <pc:sldMkLst>
          <pc:docMk/>
          <pc:sldMk cId="3211119972" sldId="258"/>
        </pc:sldMkLst>
        <pc:spChg chg="mod">
          <ac:chgData name="O’Shea, Laura (SACE)" userId="08ca7f63-60a1-44d1-9b2c-c04683543b35" providerId="ADAL" clId="{C9EAC0CF-86FC-4E13-AE9A-1F95814902E6}" dt="2024-09-18T06:15:04.680" v="85" actId="313"/>
          <ac:spMkLst>
            <pc:docMk/>
            <pc:sldMk cId="3211119972" sldId="258"/>
            <ac:spMk id="2" creationId="{0A27E967-66C7-FC27-A1BC-A1C14B4B7865}"/>
          </ac:spMkLst>
        </pc:spChg>
      </pc:sldChg>
      <pc:sldChg chg="modSp add del mod">
        <pc:chgData name="O’Shea, Laura (SACE)" userId="08ca7f63-60a1-44d1-9b2c-c04683543b35" providerId="ADAL" clId="{C9EAC0CF-86FC-4E13-AE9A-1F95814902E6}" dt="2024-10-02T04:30:13.028" v="8583" actId="47"/>
        <pc:sldMkLst>
          <pc:docMk/>
          <pc:sldMk cId="1811719881" sldId="259"/>
        </pc:sldMkLst>
        <pc:spChg chg="mod">
          <ac:chgData name="O’Shea, Laura (SACE)" userId="08ca7f63-60a1-44d1-9b2c-c04683543b35" providerId="ADAL" clId="{C9EAC0CF-86FC-4E13-AE9A-1F95814902E6}" dt="2024-09-18T06:15:29.815" v="133" actId="20577"/>
          <ac:spMkLst>
            <pc:docMk/>
            <pc:sldMk cId="1811719881" sldId="259"/>
            <ac:spMk id="2" creationId="{0A27E967-66C7-FC27-A1BC-A1C14B4B7865}"/>
          </ac:spMkLst>
        </pc:spChg>
      </pc:sldChg>
      <pc:sldChg chg="modSp add del mod ord">
        <pc:chgData name="O’Shea, Laura (SACE)" userId="08ca7f63-60a1-44d1-9b2c-c04683543b35" providerId="ADAL" clId="{C9EAC0CF-86FC-4E13-AE9A-1F95814902E6}" dt="2024-10-02T04:30:05.352" v="8579" actId="47"/>
        <pc:sldMkLst>
          <pc:docMk/>
          <pc:sldMk cId="1596656825" sldId="260"/>
        </pc:sldMkLst>
        <pc:spChg chg="mod">
          <ac:chgData name="O’Shea, Laura (SACE)" userId="08ca7f63-60a1-44d1-9b2c-c04683543b35" providerId="ADAL" clId="{C9EAC0CF-86FC-4E13-AE9A-1F95814902E6}" dt="2024-09-18T06:15:38.575" v="158" actId="20577"/>
          <ac:spMkLst>
            <pc:docMk/>
            <pc:sldMk cId="1596656825" sldId="260"/>
            <ac:spMk id="2" creationId="{0A27E967-66C7-FC27-A1BC-A1C14B4B7865}"/>
          </ac:spMkLst>
        </pc:spChg>
      </pc:sldChg>
      <pc:sldChg chg="modSp add del mod ord modNotesTx">
        <pc:chgData name="O’Shea, Laura (SACE)" userId="08ca7f63-60a1-44d1-9b2c-c04683543b35" providerId="ADAL" clId="{C9EAC0CF-86FC-4E13-AE9A-1F95814902E6}" dt="2024-10-02T04:30:14.942" v="8584" actId="47"/>
        <pc:sldMkLst>
          <pc:docMk/>
          <pc:sldMk cId="1725418657" sldId="261"/>
        </pc:sldMkLst>
        <pc:spChg chg="mod">
          <ac:chgData name="O’Shea, Laura (SACE)" userId="08ca7f63-60a1-44d1-9b2c-c04683543b35" providerId="ADAL" clId="{C9EAC0CF-86FC-4E13-AE9A-1F95814902E6}" dt="2024-09-18T06:15:51.813" v="200" actId="20577"/>
          <ac:spMkLst>
            <pc:docMk/>
            <pc:sldMk cId="1725418657" sldId="261"/>
            <ac:spMk id="2" creationId="{0A27E967-66C7-FC27-A1BC-A1C14B4B7865}"/>
          </ac:spMkLst>
        </pc:spChg>
      </pc:sldChg>
      <pc:sldChg chg="modSp add del mod ord">
        <pc:chgData name="O’Shea, Laura (SACE)" userId="08ca7f63-60a1-44d1-9b2c-c04683543b35" providerId="ADAL" clId="{C9EAC0CF-86FC-4E13-AE9A-1F95814902E6}" dt="2024-10-02T04:30:18.108" v="8585" actId="47"/>
        <pc:sldMkLst>
          <pc:docMk/>
          <pc:sldMk cId="3836558597" sldId="262"/>
        </pc:sldMkLst>
        <pc:spChg chg="mod">
          <ac:chgData name="O’Shea, Laura (SACE)" userId="08ca7f63-60a1-44d1-9b2c-c04683543b35" providerId="ADAL" clId="{C9EAC0CF-86FC-4E13-AE9A-1F95814902E6}" dt="2024-09-18T06:15:59.784" v="218" actId="20577"/>
          <ac:spMkLst>
            <pc:docMk/>
            <pc:sldMk cId="3836558597" sldId="262"/>
            <ac:spMk id="2" creationId="{0A27E967-66C7-FC27-A1BC-A1C14B4B7865}"/>
          </ac:spMkLst>
        </pc:spChg>
      </pc:sldChg>
      <pc:sldChg chg="modSp add del mod">
        <pc:chgData name="O’Shea, Laura (SACE)" userId="08ca7f63-60a1-44d1-9b2c-c04683543b35" providerId="ADAL" clId="{C9EAC0CF-86FC-4E13-AE9A-1F95814902E6}" dt="2024-10-02T04:30:20.015" v="8586" actId="47"/>
        <pc:sldMkLst>
          <pc:docMk/>
          <pc:sldMk cId="148709241" sldId="263"/>
        </pc:sldMkLst>
        <pc:spChg chg="mod">
          <ac:chgData name="O’Shea, Laura (SACE)" userId="08ca7f63-60a1-44d1-9b2c-c04683543b35" providerId="ADAL" clId="{C9EAC0CF-86FC-4E13-AE9A-1F95814902E6}" dt="2024-09-18T06:16:05.957" v="232" actId="20577"/>
          <ac:spMkLst>
            <pc:docMk/>
            <pc:sldMk cId="148709241" sldId="263"/>
            <ac:spMk id="2" creationId="{0A27E967-66C7-FC27-A1BC-A1C14B4B7865}"/>
          </ac:spMkLst>
        </pc:spChg>
      </pc:sldChg>
      <pc:sldChg chg="modSp add del mod">
        <pc:chgData name="O’Shea, Laura (SACE)" userId="08ca7f63-60a1-44d1-9b2c-c04683543b35" providerId="ADAL" clId="{C9EAC0CF-86FC-4E13-AE9A-1F95814902E6}" dt="2024-10-02T04:30:21.782" v="8587" actId="47"/>
        <pc:sldMkLst>
          <pc:docMk/>
          <pc:sldMk cId="3497580987" sldId="264"/>
        </pc:sldMkLst>
        <pc:spChg chg="mod">
          <ac:chgData name="O’Shea, Laura (SACE)" userId="08ca7f63-60a1-44d1-9b2c-c04683543b35" providerId="ADAL" clId="{C9EAC0CF-86FC-4E13-AE9A-1F95814902E6}" dt="2024-09-18T06:16:12.293" v="240" actId="20577"/>
          <ac:spMkLst>
            <pc:docMk/>
            <pc:sldMk cId="3497580987" sldId="264"/>
            <ac:spMk id="2" creationId="{0A27E967-66C7-FC27-A1BC-A1C14B4B7865}"/>
          </ac:spMkLst>
        </pc:spChg>
      </pc:sldChg>
      <pc:sldChg chg="modSp add del mod">
        <pc:chgData name="O’Shea, Laura (SACE)" userId="08ca7f63-60a1-44d1-9b2c-c04683543b35" providerId="ADAL" clId="{C9EAC0CF-86FC-4E13-AE9A-1F95814902E6}" dt="2024-10-02T04:30:23.026" v="8588" actId="47"/>
        <pc:sldMkLst>
          <pc:docMk/>
          <pc:sldMk cId="1078783136" sldId="265"/>
        </pc:sldMkLst>
        <pc:spChg chg="mod">
          <ac:chgData name="O’Shea, Laura (SACE)" userId="08ca7f63-60a1-44d1-9b2c-c04683543b35" providerId="ADAL" clId="{C9EAC0CF-86FC-4E13-AE9A-1F95814902E6}" dt="2024-09-18T06:16:26.465" v="258" actId="20577"/>
          <ac:spMkLst>
            <pc:docMk/>
            <pc:sldMk cId="1078783136" sldId="265"/>
            <ac:spMk id="2" creationId="{0A27E967-66C7-FC27-A1BC-A1C14B4B7865}"/>
          </ac:spMkLst>
        </pc:spChg>
      </pc:sldChg>
      <pc:sldChg chg="modSp add del mod">
        <pc:chgData name="O’Shea, Laura (SACE)" userId="08ca7f63-60a1-44d1-9b2c-c04683543b35" providerId="ADAL" clId="{C9EAC0CF-86FC-4E13-AE9A-1F95814902E6}" dt="2024-10-02T04:30:25.916" v="8589" actId="47"/>
        <pc:sldMkLst>
          <pc:docMk/>
          <pc:sldMk cId="2537357863" sldId="266"/>
        </pc:sldMkLst>
        <pc:spChg chg="mod">
          <ac:chgData name="O’Shea, Laura (SACE)" userId="08ca7f63-60a1-44d1-9b2c-c04683543b35" providerId="ADAL" clId="{C9EAC0CF-86FC-4E13-AE9A-1F95814902E6}" dt="2024-09-18T06:16:34.325" v="276" actId="20577"/>
          <ac:spMkLst>
            <pc:docMk/>
            <pc:sldMk cId="2537357863" sldId="266"/>
            <ac:spMk id="2" creationId="{0A27E967-66C7-FC27-A1BC-A1C14B4B7865}"/>
          </ac:spMkLst>
        </pc:spChg>
      </pc:sldChg>
      <pc:sldChg chg="modSp add del mod ord modNotesTx">
        <pc:chgData name="O’Shea, Laura (SACE)" userId="08ca7f63-60a1-44d1-9b2c-c04683543b35" providerId="ADAL" clId="{C9EAC0CF-86FC-4E13-AE9A-1F95814902E6}" dt="2024-10-11T00:12:59.315" v="22114" actId="47"/>
        <pc:sldMkLst>
          <pc:docMk/>
          <pc:sldMk cId="3911520126" sldId="267"/>
        </pc:sldMkLst>
        <pc:spChg chg="mod">
          <ac:chgData name="O’Shea, Laura (SACE)" userId="08ca7f63-60a1-44d1-9b2c-c04683543b35" providerId="ADAL" clId="{C9EAC0CF-86FC-4E13-AE9A-1F95814902E6}" dt="2024-09-18T06:19:12.389" v="307" actId="20577"/>
          <ac:spMkLst>
            <pc:docMk/>
            <pc:sldMk cId="3911520126" sldId="267"/>
            <ac:spMk id="2" creationId="{0A27E967-66C7-FC27-A1BC-A1C14B4B7865}"/>
          </ac:spMkLst>
        </pc:spChg>
      </pc:sldChg>
      <pc:sldChg chg="modSp add del mod ord">
        <pc:chgData name="O’Shea, Laura (SACE)" userId="08ca7f63-60a1-44d1-9b2c-c04683543b35" providerId="ADAL" clId="{C9EAC0CF-86FC-4E13-AE9A-1F95814902E6}" dt="2024-10-02T04:26:30.865" v="8462" actId="47"/>
        <pc:sldMkLst>
          <pc:docMk/>
          <pc:sldMk cId="723308406" sldId="268"/>
        </pc:sldMkLst>
        <pc:spChg chg="mod">
          <ac:chgData name="O’Shea, Laura (SACE)" userId="08ca7f63-60a1-44d1-9b2c-c04683543b35" providerId="ADAL" clId="{C9EAC0CF-86FC-4E13-AE9A-1F95814902E6}" dt="2024-09-18T06:19:28.246" v="316" actId="20577"/>
          <ac:spMkLst>
            <pc:docMk/>
            <pc:sldMk cId="723308406" sldId="268"/>
            <ac:spMk id="2" creationId="{0A27E967-66C7-FC27-A1BC-A1C14B4B7865}"/>
          </ac:spMkLst>
        </pc:spChg>
      </pc:sldChg>
      <pc:sldChg chg="modSp add del mod">
        <pc:chgData name="O’Shea, Laura (SACE)" userId="08ca7f63-60a1-44d1-9b2c-c04683543b35" providerId="ADAL" clId="{C9EAC0CF-86FC-4E13-AE9A-1F95814902E6}" dt="2024-10-02T04:26:33.253" v="8463" actId="47"/>
        <pc:sldMkLst>
          <pc:docMk/>
          <pc:sldMk cId="3039926052" sldId="269"/>
        </pc:sldMkLst>
        <pc:spChg chg="mod">
          <ac:chgData name="O’Shea, Laura (SACE)" userId="08ca7f63-60a1-44d1-9b2c-c04683543b35" providerId="ADAL" clId="{C9EAC0CF-86FC-4E13-AE9A-1F95814902E6}" dt="2024-09-18T06:19:35.701" v="325" actId="20577"/>
          <ac:spMkLst>
            <pc:docMk/>
            <pc:sldMk cId="3039926052" sldId="269"/>
            <ac:spMk id="2" creationId="{0A27E967-66C7-FC27-A1BC-A1C14B4B7865}"/>
          </ac:spMkLst>
        </pc:spChg>
      </pc:sldChg>
      <pc:sldChg chg="modSp add del mod ord">
        <pc:chgData name="O’Shea, Laura (SACE)" userId="08ca7f63-60a1-44d1-9b2c-c04683543b35" providerId="ADAL" clId="{C9EAC0CF-86FC-4E13-AE9A-1F95814902E6}" dt="2024-10-14T04:52:09.466" v="28069" actId="47"/>
        <pc:sldMkLst>
          <pc:docMk/>
          <pc:sldMk cId="182410948" sldId="270"/>
        </pc:sldMkLst>
        <pc:spChg chg="mod">
          <ac:chgData name="O’Shea, Laura (SACE)" userId="08ca7f63-60a1-44d1-9b2c-c04683543b35" providerId="ADAL" clId="{C9EAC0CF-86FC-4E13-AE9A-1F95814902E6}" dt="2024-09-18T06:20:01.541" v="337" actId="20577"/>
          <ac:spMkLst>
            <pc:docMk/>
            <pc:sldMk cId="182410948" sldId="270"/>
            <ac:spMk id="2" creationId="{0A27E967-66C7-FC27-A1BC-A1C14B4B7865}"/>
          </ac:spMkLst>
        </pc:spChg>
      </pc:sldChg>
      <pc:sldChg chg="modSp add del mod">
        <pc:chgData name="O’Shea, Laura (SACE)" userId="08ca7f63-60a1-44d1-9b2c-c04683543b35" providerId="ADAL" clId="{C9EAC0CF-86FC-4E13-AE9A-1F95814902E6}" dt="2024-10-15T00:07:14.843" v="28170" actId="47"/>
        <pc:sldMkLst>
          <pc:docMk/>
          <pc:sldMk cId="3683185621" sldId="271"/>
        </pc:sldMkLst>
        <pc:spChg chg="mod">
          <ac:chgData name="O’Shea, Laura (SACE)" userId="08ca7f63-60a1-44d1-9b2c-c04683543b35" providerId="ADAL" clId="{C9EAC0CF-86FC-4E13-AE9A-1F95814902E6}" dt="2024-10-04T02:03:29.929" v="19005" actId="20577"/>
          <ac:spMkLst>
            <pc:docMk/>
            <pc:sldMk cId="3683185621" sldId="271"/>
            <ac:spMk id="2" creationId="{0A27E967-66C7-FC27-A1BC-A1C14B4B7865}"/>
          </ac:spMkLst>
        </pc:spChg>
      </pc:sldChg>
      <pc:sldChg chg="modSp add del mod ord modNotesTx">
        <pc:chgData name="O’Shea, Laura (SACE)" userId="08ca7f63-60a1-44d1-9b2c-c04683543b35" providerId="ADAL" clId="{C9EAC0CF-86FC-4E13-AE9A-1F95814902E6}" dt="2024-10-03T03:09:02.548" v="15250" actId="47"/>
        <pc:sldMkLst>
          <pc:docMk/>
          <pc:sldMk cId="550346581" sldId="272"/>
        </pc:sldMkLst>
        <pc:spChg chg="mod">
          <ac:chgData name="O’Shea, Laura (SACE)" userId="08ca7f63-60a1-44d1-9b2c-c04683543b35" providerId="ADAL" clId="{C9EAC0CF-86FC-4E13-AE9A-1F95814902E6}" dt="2024-09-18T06:20:56.069" v="403" actId="20577"/>
          <ac:spMkLst>
            <pc:docMk/>
            <pc:sldMk cId="550346581" sldId="272"/>
            <ac:spMk id="2" creationId="{0A27E967-66C7-FC27-A1BC-A1C14B4B7865}"/>
          </ac:spMkLst>
        </pc:spChg>
        <pc:spChg chg="mod">
          <ac:chgData name="O’Shea, Laura (SACE)" userId="08ca7f63-60a1-44d1-9b2c-c04683543b35" providerId="ADAL" clId="{C9EAC0CF-86FC-4E13-AE9A-1F95814902E6}" dt="2024-09-18T06:21:19.878" v="528" actId="20577"/>
          <ac:spMkLst>
            <pc:docMk/>
            <pc:sldMk cId="550346581" sldId="272"/>
            <ac:spMk id="3" creationId="{34950972-FCF8-F809-C120-A51AB0BA12EB}"/>
          </ac:spMkLst>
        </pc:spChg>
      </pc:sldChg>
      <pc:sldChg chg="modSp add del mod">
        <pc:chgData name="O’Shea, Laura (SACE)" userId="08ca7f63-60a1-44d1-9b2c-c04683543b35" providerId="ADAL" clId="{C9EAC0CF-86FC-4E13-AE9A-1F95814902E6}" dt="2024-09-18T06:20:46.269" v="379" actId="47"/>
        <pc:sldMkLst>
          <pc:docMk/>
          <pc:sldMk cId="3053772900" sldId="272"/>
        </pc:sldMkLst>
        <pc:spChg chg="mod">
          <ac:chgData name="O’Shea, Laura (SACE)" userId="08ca7f63-60a1-44d1-9b2c-c04683543b35" providerId="ADAL" clId="{C9EAC0CF-86FC-4E13-AE9A-1F95814902E6}" dt="2024-09-18T06:20:34.053" v="378" actId="20577"/>
          <ac:spMkLst>
            <pc:docMk/>
            <pc:sldMk cId="3053772900" sldId="272"/>
            <ac:spMk id="2" creationId="{0A27E967-66C7-FC27-A1BC-A1C14B4B7865}"/>
          </ac:spMkLst>
        </pc:spChg>
      </pc:sldChg>
      <pc:sldChg chg="del">
        <pc:chgData name="O’Shea, Laura (SACE)" userId="08ca7f63-60a1-44d1-9b2c-c04683543b35" providerId="ADAL" clId="{C9EAC0CF-86FC-4E13-AE9A-1F95814902E6}" dt="2024-10-01T03:29:50.284" v="6182" actId="47"/>
        <pc:sldMkLst>
          <pc:docMk/>
          <pc:sldMk cId="2386634397" sldId="537"/>
        </pc:sldMkLst>
      </pc:sldChg>
      <pc:sldChg chg="add modNotesTx">
        <pc:chgData name="O’Shea, Laura (SACE)" userId="08ca7f63-60a1-44d1-9b2c-c04683543b35" providerId="ADAL" clId="{C9EAC0CF-86FC-4E13-AE9A-1F95814902E6}" dt="2024-09-18T06:22:32.046" v="554" actId="20577"/>
        <pc:sldMkLst>
          <pc:docMk/>
          <pc:sldMk cId="3481037382" sldId="965"/>
        </pc:sldMkLst>
      </pc:sldChg>
      <pc:sldChg chg="modNotesTx">
        <pc:chgData name="O’Shea, Laura (SACE)" userId="08ca7f63-60a1-44d1-9b2c-c04683543b35" providerId="ADAL" clId="{C9EAC0CF-86FC-4E13-AE9A-1F95814902E6}" dt="2024-10-22T00:05:30.887" v="31887" actId="20577"/>
        <pc:sldMkLst>
          <pc:docMk/>
          <pc:sldMk cId="944107441" sldId="966"/>
        </pc:sldMkLst>
      </pc:sldChg>
      <pc:sldChg chg="addSp delSp modSp add del mod modNotesTx">
        <pc:chgData name="O’Shea, Laura (SACE)" userId="08ca7f63-60a1-44d1-9b2c-c04683543b35" providerId="ADAL" clId="{C9EAC0CF-86FC-4E13-AE9A-1F95814902E6}" dt="2024-10-18T00:44:59.421" v="28637" actId="20577"/>
        <pc:sldMkLst>
          <pc:docMk/>
          <pc:sldMk cId="3292896524" sldId="967"/>
        </pc:sldMkLst>
        <pc:spChg chg="del">
          <ac:chgData name="O’Shea, Laura (SACE)" userId="08ca7f63-60a1-44d1-9b2c-c04683543b35" providerId="ADAL" clId="{C9EAC0CF-86FC-4E13-AE9A-1F95814902E6}" dt="2024-10-14T22:55:04.228" v="28098" actId="478"/>
          <ac:spMkLst>
            <pc:docMk/>
            <pc:sldMk cId="3292896524" sldId="967"/>
            <ac:spMk id="2" creationId="{FB1E9DFD-DA0B-7B37-2E5A-552039DD2A1D}"/>
          </ac:spMkLst>
        </pc:spChg>
        <pc:spChg chg="add del mod">
          <ac:chgData name="O’Shea, Laura (SACE)" userId="08ca7f63-60a1-44d1-9b2c-c04683543b35" providerId="ADAL" clId="{C9EAC0CF-86FC-4E13-AE9A-1F95814902E6}" dt="2024-10-14T22:55:08.353" v="28100" actId="478"/>
          <ac:spMkLst>
            <pc:docMk/>
            <pc:sldMk cId="3292896524" sldId="967"/>
            <ac:spMk id="5" creationId="{FB7CE059-9DA7-96BC-F211-3F8F403DE986}"/>
          </ac:spMkLst>
        </pc:spChg>
        <pc:spChg chg="add mod">
          <ac:chgData name="O’Shea, Laura (SACE)" userId="08ca7f63-60a1-44d1-9b2c-c04683543b35" providerId="ADAL" clId="{C9EAC0CF-86FC-4E13-AE9A-1F95814902E6}" dt="2024-10-14T22:55:25.551" v="28120" actId="20577"/>
          <ac:spMkLst>
            <pc:docMk/>
            <pc:sldMk cId="3292896524" sldId="967"/>
            <ac:spMk id="7" creationId="{DB33A081-6A16-83EF-3605-1B1B90C24A70}"/>
          </ac:spMkLst>
        </pc:spChg>
        <pc:graphicFrameChg chg="mod">
          <ac:chgData name="O’Shea, Laura (SACE)" userId="08ca7f63-60a1-44d1-9b2c-c04683543b35" providerId="ADAL" clId="{C9EAC0CF-86FC-4E13-AE9A-1F95814902E6}" dt="2024-10-18T00:44:59.421" v="28637" actId="20577"/>
          <ac:graphicFrameMkLst>
            <pc:docMk/>
            <pc:sldMk cId="3292896524" sldId="967"/>
            <ac:graphicFrameMk id="4" creationId="{4AC7D691-7AD8-4285-F77F-FE3F9997AD5A}"/>
          </ac:graphicFrameMkLst>
        </pc:graphicFrameChg>
      </pc:sldChg>
      <pc:sldChg chg="del">
        <pc:chgData name="O’Shea, Laura (SACE)" userId="08ca7f63-60a1-44d1-9b2c-c04683543b35" providerId="ADAL" clId="{C9EAC0CF-86FC-4E13-AE9A-1F95814902E6}" dt="2024-10-01T03:38:25.170" v="6439" actId="47"/>
        <pc:sldMkLst>
          <pc:docMk/>
          <pc:sldMk cId="2408594724" sldId="1013"/>
        </pc:sldMkLst>
      </pc:sldChg>
      <pc:sldChg chg="del">
        <pc:chgData name="O’Shea, Laura (SACE)" userId="08ca7f63-60a1-44d1-9b2c-c04683543b35" providerId="ADAL" clId="{C9EAC0CF-86FC-4E13-AE9A-1F95814902E6}" dt="2024-10-01T03:35:13.830" v="6356" actId="47"/>
        <pc:sldMkLst>
          <pc:docMk/>
          <pc:sldMk cId="1793415003" sldId="1157"/>
        </pc:sldMkLst>
      </pc:sldChg>
      <pc:sldChg chg="modSp mod ord modShow modNotesTx">
        <pc:chgData name="O’Shea, Laura (SACE)" userId="08ca7f63-60a1-44d1-9b2c-c04683543b35" providerId="ADAL" clId="{C9EAC0CF-86FC-4E13-AE9A-1F95814902E6}" dt="2024-10-11T01:18:50.024" v="22937"/>
        <pc:sldMkLst>
          <pc:docMk/>
          <pc:sldMk cId="1067672238" sldId="1169"/>
        </pc:sldMkLst>
        <pc:spChg chg="mod">
          <ac:chgData name="O’Shea, Laura (SACE)" userId="08ca7f63-60a1-44d1-9b2c-c04683543b35" providerId="ADAL" clId="{C9EAC0CF-86FC-4E13-AE9A-1F95814902E6}" dt="2024-10-11T00:58:08.816" v="22485" actId="5793"/>
          <ac:spMkLst>
            <pc:docMk/>
            <pc:sldMk cId="1067672238" sldId="1169"/>
            <ac:spMk id="2" creationId="{732ED32A-A6B2-827B-9357-004BD415B9C0}"/>
          </ac:spMkLst>
        </pc:spChg>
        <pc:spChg chg="mod">
          <ac:chgData name="O’Shea, Laura (SACE)" userId="08ca7f63-60a1-44d1-9b2c-c04683543b35" providerId="ADAL" clId="{C9EAC0CF-86FC-4E13-AE9A-1F95814902E6}" dt="2024-10-11T00:56:14.268" v="22442" actId="404"/>
          <ac:spMkLst>
            <pc:docMk/>
            <pc:sldMk cId="1067672238" sldId="1169"/>
            <ac:spMk id="6" creationId="{0D1EC0BF-E5C4-8977-3D30-80DEBA0ADF3B}"/>
          </ac:spMkLst>
        </pc:spChg>
      </pc:sldChg>
      <pc:sldChg chg="modSp mod modNotesTx">
        <pc:chgData name="O’Shea, Laura (SACE)" userId="08ca7f63-60a1-44d1-9b2c-c04683543b35" providerId="ADAL" clId="{C9EAC0CF-86FC-4E13-AE9A-1F95814902E6}" dt="2024-10-14T04:57:41.205" v="28081" actId="20577"/>
        <pc:sldMkLst>
          <pc:docMk/>
          <pc:sldMk cId="3509433820" sldId="1175"/>
        </pc:sldMkLst>
        <pc:spChg chg="mod">
          <ac:chgData name="O’Shea, Laura (SACE)" userId="08ca7f63-60a1-44d1-9b2c-c04683543b35" providerId="ADAL" clId="{C9EAC0CF-86FC-4E13-AE9A-1F95814902E6}" dt="2024-10-01T04:13:08.427" v="6450" actId="207"/>
          <ac:spMkLst>
            <pc:docMk/>
            <pc:sldMk cId="3509433820" sldId="1175"/>
            <ac:spMk id="11" creationId="{8BA414E5-BE15-47C1-89BE-CD6EB0FC3A85}"/>
          </ac:spMkLst>
        </pc:spChg>
      </pc:sldChg>
      <pc:sldChg chg="addSp modSp add del mod addCm delCm modNotesTx">
        <pc:chgData name="O’Shea, Laura (SACE)" userId="08ca7f63-60a1-44d1-9b2c-c04683543b35" providerId="ADAL" clId="{C9EAC0CF-86FC-4E13-AE9A-1F95814902E6}" dt="2024-10-22T22:56:05.921" v="31935" actId="1076"/>
        <pc:sldMkLst>
          <pc:docMk/>
          <pc:sldMk cId="593457288" sldId="1176"/>
        </pc:sldMkLst>
        <pc:spChg chg="mod">
          <ac:chgData name="O’Shea, Laura (SACE)" userId="08ca7f63-60a1-44d1-9b2c-c04683543b35" providerId="ADAL" clId="{C9EAC0CF-86FC-4E13-AE9A-1F95814902E6}" dt="2024-10-22T22:55:57.377" v="31932" actId="1076"/>
          <ac:spMkLst>
            <pc:docMk/>
            <pc:sldMk cId="593457288" sldId="1176"/>
            <ac:spMk id="5" creationId="{1D6C0A83-CAD7-9803-7788-D35EE62EC049}"/>
          </ac:spMkLst>
        </pc:spChg>
        <pc:picChg chg="add mod">
          <ac:chgData name="O’Shea, Laura (SACE)" userId="08ca7f63-60a1-44d1-9b2c-c04683543b35" providerId="ADAL" clId="{C9EAC0CF-86FC-4E13-AE9A-1F95814902E6}" dt="2024-10-22T22:56:05.921" v="31935" actId="1076"/>
          <ac:picMkLst>
            <pc:docMk/>
            <pc:sldMk cId="593457288" sldId="1176"/>
            <ac:picMk id="3" creationId="{624F994E-7056-3FA9-62F6-B9FF90EAC410}"/>
          </ac:picMkLst>
        </pc:picChg>
        <pc:extLst>
          <p:ext xmlns:p="http://schemas.openxmlformats.org/presentationml/2006/main" uri="{D6D511B9-2390-475A-947B-AFAB55BFBCF1}">
            <pc226:cmChg xmlns:pc226="http://schemas.microsoft.com/office/powerpoint/2022/06/main/command" chg="add del">
              <pc226:chgData name="O’Shea, Laura (SACE)" userId="08ca7f63-60a1-44d1-9b2c-c04683543b35" providerId="ADAL" clId="{C9EAC0CF-86FC-4E13-AE9A-1F95814902E6}" dt="2024-10-20T22:25:43.234" v="28947"/>
              <pc2:cmMkLst xmlns:pc2="http://schemas.microsoft.com/office/powerpoint/2019/9/main/command">
                <pc:docMk/>
                <pc:sldMk cId="593457288" sldId="1176"/>
                <pc2:cmMk id="{6917652F-8525-4C6A-99E6-D0E0544AB2CD}"/>
              </pc2:cmMkLst>
            </pc226:cmChg>
          </p:ext>
        </pc:extLst>
      </pc:sldChg>
      <pc:sldChg chg="del">
        <pc:chgData name="O’Shea, Laura (SACE)" userId="08ca7f63-60a1-44d1-9b2c-c04683543b35" providerId="ADAL" clId="{C9EAC0CF-86FC-4E13-AE9A-1F95814902E6}" dt="2024-10-01T05:59:41.261" v="6616" actId="47"/>
        <pc:sldMkLst>
          <pc:docMk/>
          <pc:sldMk cId="262325820" sldId="1199"/>
        </pc:sldMkLst>
      </pc:sldChg>
      <pc:sldChg chg="add modNotesTx">
        <pc:chgData name="O’Shea, Laura (SACE)" userId="08ca7f63-60a1-44d1-9b2c-c04683543b35" providerId="ADAL" clId="{C9EAC0CF-86FC-4E13-AE9A-1F95814902E6}" dt="2024-09-18T06:22:25.308" v="552" actId="20577"/>
        <pc:sldMkLst>
          <pc:docMk/>
          <pc:sldMk cId="2264866157" sldId="1204"/>
        </pc:sldMkLst>
      </pc:sldChg>
      <pc:sldChg chg="del">
        <pc:chgData name="O’Shea, Laura (SACE)" userId="08ca7f63-60a1-44d1-9b2c-c04683543b35" providerId="ADAL" clId="{C9EAC0CF-86FC-4E13-AE9A-1F95814902E6}" dt="2024-10-01T05:57:31.926" v="6569" actId="47"/>
        <pc:sldMkLst>
          <pc:docMk/>
          <pc:sldMk cId="0" sldId="1212"/>
        </pc:sldMkLst>
      </pc:sldChg>
      <pc:sldChg chg="del">
        <pc:chgData name="O’Shea, Laura (SACE)" userId="08ca7f63-60a1-44d1-9b2c-c04683543b35" providerId="ADAL" clId="{C9EAC0CF-86FC-4E13-AE9A-1F95814902E6}" dt="2024-10-01T03:31:32.108" v="6267" actId="47"/>
        <pc:sldMkLst>
          <pc:docMk/>
          <pc:sldMk cId="1443943944" sldId="1216"/>
        </pc:sldMkLst>
      </pc:sldChg>
      <pc:sldChg chg="del">
        <pc:chgData name="O’Shea, Laura (SACE)" userId="08ca7f63-60a1-44d1-9b2c-c04683543b35" providerId="ADAL" clId="{C9EAC0CF-86FC-4E13-AE9A-1F95814902E6}" dt="2024-10-01T03:30:46.687" v="6219" actId="47"/>
        <pc:sldMkLst>
          <pc:docMk/>
          <pc:sldMk cId="2145569962" sldId="1224"/>
        </pc:sldMkLst>
      </pc:sldChg>
      <pc:sldChg chg="del">
        <pc:chgData name="O’Shea, Laura (SACE)" userId="08ca7f63-60a1-44d1-9b2c-c04683543b35" providerId="ADAL" clId="{C9EAC0CF-86FC-4E13-AE9A-1F95814902E6}" dt="2024-10-01T03:35:35.017" v="6357" actId="47"/>
        <pc:sldMkLst>
          <pc:docMk/>
          <pc:sldMk cId="2378952191" sldId="1226"/>
        </pc:sldMkLst>
      </pc:sldChg>
      <pc:sldChg chg="del">
        <pc:chgData name="O’Shea, Laura (SACE)" userId="08ca7f63-60a1-44d1-9b2c-c04683543b35" providerId="ADAL" clId="{C9EAC0CF-86FC-4E13-AE9A-1F95814902E6}" dt="2024-10-14T03:26:49.877" v="25225" actId="47"/>
        <pc:sldMkLst>
          <pc:docMk/>
          <pc:sldMk cId="559687691" sldId="1228"/>
        </pc:sldMkLst>
      </pc:sldChg>
      <pc:sldChg chg="modSp mod modNotesTx">
        <pc:chgData name="O’Shea, Laura (SACE)" userId="08ca7f63-60a1-44d1-9b2c-c04683543b35" providerId="ADAL" clId="{C9EAC0CF-86FC-4E13-AE9A-1F95814902E6}" dt="2024-10-02T04:23:56.198" v="8457" actId="20577"/>
        <pc:sldMkLst>
          <pc:docMk/>
          <pc:sldMk cId="1486679430" sldId="1252"/>
        </pc:sldMkLst>
        <pc:spChg chg="mod">
          <ac:chgData name="O’Shea, Laura (SACE)" userId="08ca7f63-60a1-44d1-9b2c-c04683543b35" providerId="ADAL" clId="{C9EAC0CF-86FC-4E13-AE9A-1F95814902E6}" dt="2024-10-02T04:23:56.198" v="8457" actId="20577"/>
          <ac:spMkLst>
            <pc:docMk/>
            <pc:sldMk cId="1486679430" sldId="1252"/>
            <ac:spMk id="2" creationId="{732ED32A-A6B2-827B-9357-004BD415B9C0}"/>
          </ac:spMkLst>
        </pc:spChg>
      </pc:sldChg>
      <pc:sldChg chg="modSp add del mod modNotesTx">
        <pc:chgData name="O’Shea, Laura (SACE)" userId="08ca7f63-60a1-44d1-9b2c-c04683543b35" providerId="ADAL" clId="{C9EAC0CF-86FC-4E13-AE9A-1F95814902E6}" dt="2024-10-21T02:35:09.723" v="29132" actId="20577"/>
        <pc:sldMkLst>
          <pc:docMk/>
          <pc:sldMk cId="1767320117" sldId="1367"/>
        </pc:sldMkLst>
        <pc:spChg chg="mod">
          <ac:chgData name="O’Shea, Laura (SACE)" userId="08ca7f63-60a1-44d1-9b2c-c04683543b35" providerId="ADAL" clId="{C9EAC0CF-86FC-4E13-AE9A-1F95814902E6}" dt="2024-09-18T06:24:24.202" v="598" actId="20577"/>
          <ac:spMkLst>
            <pc:docMk/>
            <pc:sldMk cId="1767320117" sldId="1367"/>
            <ac:spMk id="2" creationId="{2B6471D4-F54B-A177-8D81-0609ACCAB74A}"/>
          </ac:spMkLst>
        </pc:spChg>
        <pc:spChg chg="mod">
          <ac:chgData name="O’Shea, Laura (SACE)" userId="08ca7f63-60a1-44d1-9b2c-c04683543b35" providerId="ADAL" clId="{C9EAC0CF-86FC-4E13-AE9A-1F95814902E6}" dt="2024-10-15T22:30:12.013" v="28191" actId="20577"/>
          <ac:spMkLst>
            <pc:docMk/>
            <pc:sldMk cId="1767320117" sldId="1367"/>
            <ac:spMk id="3" creationId="{533D8DBC-1D6A-C449-2449-610A4D5DE9DC}"/>
          </ac:spMkLst>
        </pc:spChg>
      </pc:sldChg>
      <pc:sldChg chg="add ord addCm delCm modNotesTx">
        <pc:chgData name="O’Shea, Laura (SACE)" userId="08ca7f63-60a1-44d1-9b2c-c04683543b35" providerId="ADAL" clId="{C9EAC0CF-86FC-4E13-AE9A-1F95814902E6}" dt="2024-10-21T23:32:19.173" v="30860" actId="20577"/>
        <pc:sldMkLst>
          <pc:docMk/>
          <pc:sldMk cId="1614452217" sldId="1464"/>
        </pc:sldMkLst>
        <pc:extLst>
          <p:ext xmlns:p="http://schemas.openxmlformats.org/presentationml/2006/main" uri="{D6D511B9-2390-475A-947B-AFAB55BFBCF1}">
            <pc226:cmChg xmlns:pc226="http://schemas.microsoft.com/office/powerpoint/2022/06/main/command" chg="add del">
              <pc226:chgData name="O’Shea, Laura (SACE)" userId="08ca7f63-60a1-44d1-9b2c-c04683543b35" providerId="ADAL" clId="{C9EAC0CF-86FC-4E13-AE9A-1F95814902E6}" dt="2024-10-14T22:54:43.270" v="28097"/>
              <pc2:cmMkLst xmlns:pc2="http://schemas.microsoft.com/office/powerpoint/2019/9/main/command">
                <pc:docMk/>
                <pc:sldMk cId="1614452217" sldId="1464"/>
                <pc2:cmMk id="{C8182553-FCB9-4CA8-ABA0-F48FF5370291}"/>
              </pc2:cmMkLst>
            </pc226:cmChg>
          </p:ext>
        </pc:extLst>
      </pc:sldChg>
      <pc:sldChg chg="add del ord">
        <pc:chgData name="O’Shea, Laura (SACE)" userId="08ca7f63-60a1-44d1-9b2c-c04683543b35" providerId="ADAL" clId="{C9EAC0CF-86FC-4E13-AE9A-1F95814902E6}" dt="2024-10-02T04:02:51.108" v="6993" actId="47"/>
        <pc:sldMkLst>
          <pc:docMk/>
          <pc:sldMk cId="2838281142" sldId="1465"/>
        </pc:sldMkLst>
      </pc:sldChg>
      <pc:sldChg chg="addSp delSp modSp add mod ord modNotesTx">
        <pc:chgData name="O’Shea, Laura (SACE)" userId="08ca7f63-60a1-44d1-9b2c-c04683543b35" providerId="ADAL" clId="{C9EAC0CF-86FC-4E13-AE9A-1F95814902E6}" dt="2024-10-21T23:23:42.024" v="30369" actId="20577"/>
        <pc:sldMkLst>
          <pc:docMk/>
          <pc:sldMk cId="3358370915" sldId="1475"/>
        </pc:sldMkLst>
        <pc:spChg chg="add mod">
          <ac:chgData name="O’Shea, Laura (SACE)" userId="08ca7f63-60a1-44d1-9b2c-c04683543b35" providerId="ADAL" clId="{C9EAC0CF-86FC-4E13-AE9A-1F95814902E6}" dt="2024-10-01T01:03:30.065" v="2128" actId="20577"/>
          <ac:spMkLst>
            <pc:docMk/>
            <pc:sldMk cId="3358370915" sldId="1475"/>
            <ac:spMk id="2" creationId="{95DDC680-39E9-3A61-BBC6-53667F83F76E}"/>
          </ac:spMkLst>
        </pc:spChg>
        <pc:spChg chg="del">
          <ac:chgData name="O’Shea, Laura (SACE)" userId="08ca7f63-60a1-44d1-9b2c-c04683543b35" providerId="ADAL" clId="{C9EAC0CF-86FC-4E13-AE9A-1F95814902E6}" dt="2024-10-01T01:03:23.022" v="2096" actId="478"/>
          <ac:spMkLst>
            <pc:docMk/>
            <pc:sldMk cId="3358370915" sldId="1475"/>
            <ac:spMk id="8" creationId="{9445891E-6978-43A4-A7F8-1EB5AA6AE7CC}"/>
          </ac:spMkLst>
        </pc:spChg>
        <pc:spChg chg="mod">
          <ac:chgData name="O’Shea, Laura (SACE)" userId="08ca7f63-60a1-44d1-9b2c-c04683543b35" providerId="ADAL" clId="{C9EAC0CF-86FC-4E13-AE9A-1F95814902E6}" dt="2024-10-02T04:16:26.042" v="7754" actId="20577"/>
          <ac:spMkLst>
            <pc:docMk/>
            <pc:sldMk cId="3358370915" sldId="1475"/>
            <ac:spMk id="15" creationId="{8F5496EC-BCB2-E917-BC16-C1EAA00A058B}"/>
          </ac:spMkLst>
        </pc:spChg>
      </pc:sldChg>
      <pc:sldChg chg="add del mod modShow delCm modCm modNotesTx">
        <pc:chgData name="O’Shea, Laura (SACE)" userId="08ca7f63-60a1-44d1-9b2c-c04683543b35" providerId="ADAL" clId="{C9EAC0CF-86FC-4E13-AE9A-1F95814902E6}" dt="2024-10-02T05:17:57.024" v="8837" actId="47"/>
        <pc:sldMkLst>
          <pc:docMk/>
          <pc:sldMk cId="346278591" sldId="1478"/>
        </pc:sldMkLst>
        <pc:extLst>
          <p:ext xmlns:p="http://schemas.openxmlformats.org/presentationml/2006/main" uri="{D6D511B9-2390-475A-947B-AFAB55BFBCF1}">
            <pc226:cmChg xmlns:pc226="http://schemas.microsoft.com/office/powerpoint/2022/06/main/command" chg="del mod">
              <pc226:chgData name="O’Shea, Laura (SACE)" userId="08ca7f63-60a1-44d1-9b2c-c04683543b35" providerId="ADAL" clId="{C9EAC0CF-86FC-4E13-AE9A-1F95814902E6}" dt="2024-10-02T04:39:17.649" v="8830"/>
              <pc2:cmMkLst xmlns:pc2="http://schemas.microsoft.com/office/powerpoint/2019/9/main/command">
                <pc:docMk/>
                <pc:sldMk cId="346278591" sldId="1478"/>
                <pc2:cmMk id="{31D06627-E46A-418D-A188-A4AD075DDB66}"/>
              </pc2:cmMkLst>
            </pc226:cmChg>
          </p:ext>
        </pc:extLst>
      </pc:sldChg>
      <pc:sldChg chg="addSp delSp modSp add mod ord modShow addCm delCm modNotesTx">
        <pc:chgData name="O’Shea, Laura (SACE)" userId="08ca7f63-60a1-44d1-9b2c-c04683543b35" providerId="ADAL" clId="{C9EAC0CF-86FC-4E13-AE9A-1F95814902E6}" dt="2024-10-21T23:49:43.871" v="31117"/>
        <pc:sldMkLst>
          <pc:docMk/>
          <pc:sldMk cId="3687647049" sldId="1479"/>
        </pc:sldMkLst>
        <pc:spChg chg="add mod">
          <ac:chgData name="O’Shea, Laura (SACE)" userId="08ca7f63-60a1-44d1-9b2c-c04683543b35" providerId="ADAL" clId="{C9EAC0CF-86FC-4E13-AE9A-1F95814902E6}" dt="2024-10-02T23:20:11.770" v="10860"/>
          <ac:spMkLst>
            <pc:docMk/>
            <pc:sldMk cId="3687647049" sldId="1479"/>
            <ac:spMk id="4" creationId="{2B71E76C-B778-C270-D338-AB192CC57494}"/>
          </ac:spMkLst>
        </pc:spChg>
        <pc:spChg chg="mod">
          <ac:chgData name="O’Shea, Laura (SACE)" userId="08ca7f63-60a1-44d1-9b2c-c04683543b35" providerId="ADAL" clId="{C9EAC0CF-86FC-4E13-AE9A-1F95814902E6}" dt="2024-10-02T23:27:11.046" v="10864" actId="1076"/>
          <ac:spMkLst>
            <pc:docMk/>
            <pc:sldMk cId="3687647049" sldId="1479"/>
            <ac:spMk id="6" creationId="{7B1E3B9D-AA3C-EACB-7EC5-CC6222CA722B}"/>
          </ac:spMkLst>
        </pc:spChg>
        <pc:spChg chg="add mod">
          <ac:chgData name="O’Shea, Laura (SACE)" userId="08ca7f63-60a1-44d1-9b2c-c04683543b35" providerId="ADAL" clId="{C9EAC0CF-86FC-4E13-AE9A-1F95814902E6}" dt="2024-10-02T23:20:11.770" v="10860"/>
          <ac:spMkLst>
            <pc:docMk/>
            <pc:sldMk cId="3687647049" sldId="1479"/>
            <ac:spMk id="7" creationId="{4049C357-0F39-7C0F-609B-687FE0FB472F}"/>
          </ac:spMkLst>
        </pc:spChg>
        <pc:spChg chg="mod">
          <ac:chgData name="O’Shea, Laura (SACE)" userId="08ca7f63-60a1-44d1-9b2c-c04683543b35" providerId="ADAL" clId="{C9EAC0CF-86FC-4E13-AE9A-1F95814902E6}" dt="2024-10-02T23:27:17.909" v="10866" actId="1076"/>
          <ac:spMkLst>
            <pc:docMk/>
            <pc:sldMk cId="3687647049" sldId="1479"/>
            <ac:spMk id="10" creationId="{751F84EE-486F-8B1E-1AF7-AD2EB9359B72}"/>
          </ac:spMkLst>
        </pc:spChg>
        <pc:spChg chg="del">
          <ac:chgData name="O’Shea, Laura (SACE)" userId="08ca7f63-60a1-44d1-9b2c-c04683543b35" providerId="ADAL" clId="{C9EAC0CF-86FC-4E13-AE9A-1F95814902E6}" dt="2024-10-02T23:20:09.790" v="10858" actId="478"/>
          <ac:spMkLst>
            <pc:docMk/>
            <pc:sldMk cId="3687647049" sldId="1479"/>
            <ac:spMk id="11" creationId="{534A44EA-54C9-F416-E4DF-2B8F5FE299A3}"/>
          </ac:spMkLst>
        </pc:spChg>
        <pc:spChg chg="del mod">
          <ac:chgData name="O’Shea, Laura (SACE)" userId="08ca7f63-60a1-44d1-9b2c-c04683543b35" providerId="ADAL" clId="{C9EAC0CF-86FC-4E13-AE9A-1F95814902E6}" dt="2024-10-02T23:20:10.606" v="10859" actId="478"/>
          <ac:spMkLst>
            <pc:docMk/>
            <pc:sldMk cId="3687647049" sldId="1479"/>
            <ac:spMk id="18" creationId="{4D311CDE-BE71-661C-54B7-4E85D94EFAFD}"/>
          </ac:spMkLst>
        </pc:spChg>
        <pc:spChg chg="mod">
          <ac:chgData name="O’Shea, Laura (SACE)" userId="08ca7f63-60a1-44d1-9b2c-c04683543b35" providerId="ADAL" clId="{C9EAC0CF-86FC-4E13-AE9A-1F95814902E6}" dt="2024-10-15T00:05:31.455" v="28167" actId="20577"/>
          <ac:spMkLst>
            <pc:docMk/>
            <pc:sldMk cId="3687647049" sldId="1479"/>
            <ac:spMk id="47" creationId="{00000000-0000-0000-0000-000000000000}"/>
          </ac:spMkLst>
        </pc:spChg>
        <pc:extLst>
          <p:ext xmlns:p="http://schemas.openxmlformats.org/presentationml/2006/main" uri="{D6D511B9-2390-475A-947B-AFAB55BFBCF1}">
            <pc226:cmChg xmlns:pc226="http://schemas.microsoft.com/office/powerpoint/2022/06/main/command" chg="add del">
              <pc226:chgData name="O’Shea, Laura (SACE)" userId="08ca7f63-60a1-44d1-9b2c-c04683543b35" providerId="ADAL" clId="{C9EAC0CF-86FC-4E13-AE9A-1F95814902E6}" dt="2024-10-20T22:26:00.990" v="28948"/>
              <pc2:cmMkLst xmlns:pc2="http://schemas.microsoft.com/office/powerpoint/2019/9/main/command">
                <pc:docMk/>
                <pc:sldMk cId="3687647049" sldId="1479"/>
                <pc2:cmMk id="{576F1432-4755-43DC-8447-AAC1DB15CFB4}"/>
              </pc2:cmMkLst>
            </pc226:cmChg>
          </p:ext>
        </pc:extLst>
      </pc:sldChg>
      <pc:sldChg chg="modSp add mod addCm delCm modNotesTx">
        <pc:chgData name="O’Shea, Laura (SACE)" userId="08ca7f63-60a1-44d1-9b2c-c04683543b35" providerId="ADAL" clId="{C9EAC0CF-86FC-4E13-AE9A-1F95814902E6}" dt="2024-10-21T23:46:41.987" v="31112" actId="313"/>
        <pc:sldMkLst>
          <pc:docMk/>
          <pc:sldMk cId="1926089127" sldId="1480"/>
        </pc:sldMkLst>
        <pc:spChg chg="mod">
          <ac:chgData name="O’Shea, Laura (SACE)" userId="08ca7f63-60a1-44d1-9b2c-c04683543b35" providerId="ADAL" clId="{C9EAC0CF-86FC-4E13-AE9A-1F95814902E6}" dt="2024-10-14T22:54:25.898" v="28095" actId="14100"/>
          <ac:spMkLst>
            <pc:docMk/>
            <pc:sldMk cId="1926089127" sldId="1480"/>
            <ac:spMk id="10" creationId="{30342834-610A-DF49-D7B7-823BEEB417E4}"/>
          </ac:spMkLst>
        </pc:spChg>
        <pc:extLst>
          <p:ext xmlns:p="http://schemas.openxmlformats.org/presentationml/2006/main" uri="{D6D511B9-2390-475A-947B-AFAB55BFBCF1}">
            <pc226:cmChg xmlns:pc226="http://schemas.microsoft.com/office/powerpoint/2022/06/main/command" chg="add del">
              <pc226:chgData name="O’Shea, Laura (SACE)" userId="08ca7f63-60a1-44d1-9b2c-c04683543b35" providerId="ADAL" clId="{C9EAC0CF-86FC-4E13-AE9A-1F95814902E6}" dt="2024-10-14T22:54:33.172" v="28096"/>
              <pc2:cmMkLst xmlns:pc2="http://schemas.microsoft.com/office/powerpoint/2019/9/main/command">
                <pc:docMk/>
                <pc:sldMk cId="1926089127" sldId="1480"/>
                <pc2:cmMk id="{A790EBA0-863E-44A8-A783-0073774B3805}"/>
              </pc2:cmMkLst>
            </pc226:cmChg>
          </p:ext>
        </pc:extLst>
      </pc:sldChg>
      <pc:sldChg chg="modSp add del mod modNotesTx">
        <pc:chgData name="O’Shea, Laura (SACE)" userId="08ca7f63-60a1-44d1-9b2c-c04683543b35" providerId="ADAL" clId="{C9EAC0CF-86FC-4E13-AE9A-1F95814902E6}" dt="2024-10-22T00:05:47.908" v="31909" actId="20577"/>
        <pc:sldMkLst>
          <pc:docMk/>
          <pc:sldMk cId="2640618703" sldId="1481"/>
        </pc:sldMkLst>
        <pc:spChg chg="mod">
          <ac:chgData name="O’Shea, Laura (SACE)" userId="08ca7f63-60a1-44d1-9b2c-c04683543b35" providerId="ADAL" clId="{C9EAC0CF-86FC-4E13-AE9A-1F95814902E6}" dt="2024-10-03T23:33:32.023" v="18633" actId="20577"/>
          <ac:spMkLst>
            <pc:docMk/>
            <pc:sldMk cId="2640618703" sldId="1481"/>
            <ac:spMk id="2" creationId="{2B6471D4-F54B-A177-8D81-0609ACCAB74A}"/>
          </ac:spMkLst>
        </pc:spChg>
      </pc:sldChg>
      <pc:sldChg chg="add mod ord modShow modNotesTx">
        <pc:chgData name="O’Shea, Laura (SACE)" userId="08ca7f63-60a1-44d1-9b2c-c04683543b35" providerId="ADAL" clId="{C9EAC0CF-86FC-4E13-AE9A-1F95814902E6}" dt="2024-10-02T05:46:43.109" v="10531"/>
        <pc:sldMkLst>
          <pc:docMk/>
          <pc:sldMk cId="869363400" sldId="4338"/>
        </pc:sldMkLst>
      </pc:sldChg>
      <pc:sldChg chg="add mod ord modShow">
        <pc:chgData name="O’Shea, Laura (SACE)" userId="08ca7f63-60a1-44d1-9b2c-c04683543b35" providerId="ADAL" clId="{C9EAC0CF-86FC-4E13-AE9A-1F95814902E6}" dt="2024-10-02T05:46:49.197" v="10533"/>
        <pc:sldMkLst>
          <pc:docMk/>
          <pc:sldMk cId="3563880334" sldId="4339"/>
        </pc:sldMkLst>
      </pc:sldChg>
      <pc:sldChg chg="modSp del mod modNotesTx">
        <pc:chgData name="O’Shea, Laura (SACE)" userId="08ca7f63-60a1-44d1-9b2c-c04683543b35" providerId="ADAL" clId="{C9EAC0CF-86FC-4E13-AE9A-1F95814902E6}" dt="2024-10-02T04:29:16.287" v="8514" actId="47"/>
        <pc:sldMkLst>
          <pc:docMk/>
          <pc:sldMk cId="729125192" sldId="4340"/>
        </pc:sldMkLst>
        <pc:spChg chg="mod">
          <ac:chgData name="O’Shea, Laura (SACE)" userId="08ca7f63-60a1-44d1-9b2c-c04683543b35" providerId="ADAL" clId="{C9EAC0CF-86FC-4E13-AE9A-1F95814902E6}" dt="2024-10-02T04:04:04.033" v="7019" actId="20577"/>
          <ac:spMkLst>
            <pc:docMk/>
            <pc:sldMk cId="729125192" sldId="4340"/>
            <ac:spMk id="15" creationId="{6063CE97-1316-9BE6-4678-3255C03FF49A}"/>
          </ac:spMkLst>
        </pc:spChg>
      </pc:sldChg>
      <pc:sldChg chg="modSp add del mod modNotesTx">
        <pc:chgData name="O’Shea, Laura (SACE)" userId="08ca7f63-60a1-44d1-9b2c-c04683543b35" providerId="ADAL" clId="{C9EAC0CF-86FC-4E13-AE9A-1F95814902E6}" dt="2024-10-14T04:07:39.410" v="26079" actId="47"/>
        <pc:sldMkLst>
          <pc:docMk/>
          <pc:sldMk cId="2157091351" sldId="4343"/>
        </pc:sldMkLst>
        <pc:spChg chg="mod">
          <ac:chgData name="O’Shea, Laura (SACE)" userId="08ca7f63-60a1-44d1-9b2c-c04683543b35" providerId="ADAL" clId="{C9EAC0CF-86FC-4E13-AE9A-1F95814902E6}" dt="2024-10-14T04:01:23.330" v="25973" actId="20577"/>
          <ac:spMkLst>
            <pc:docMk/>
            <pc:sldMk cId="2157091351" sldId="4343"/>
            <ac:spMk id="3" creationId="{9714103D-F697-7DFA-0BEE-8C1210E9B760}"/>
          </ac:spMkLst>
        </pc:spChg>
      </pc:sldChg>
      <pc:sldChg chg="modSp add mod ord modNotesTx">
        <pc:chgData name="O’Shea, Laura (SACE)" userId="08ca7f63-60a1-44d1-9b2c-c04683543b35" providerId="ADAL" clId="{C9EAC0CF-86FC-4E13-AE9A-1F95814902E6}" dt="2024-10-22T00:05:34.932" v="31894" actId="20577"/>
        <pc:sldMkLst>
          <pc:docMk/>
          <pc:sldMk cId="921448883" sldId="4351"/>
        </pc:sldMkLst>
        <pc:spChg chg="mod">
          <ac:chgData name="O’Shea, Laura (SACE)" userId="08ca7f63-60a1-44d1-9b2c-c04683543b35" providerId="ADAL" clId="{C9EAC0CF-86FC-4E13-AE9A-1F95814902E6}" dt="2024-10-02T04:03:58.724" v="7017" actId="20577"/>
          <ac:spMkLst>
            <pc:docMk/>
            <pc:sldMk cId="921448883" sldId="4351"/>
            <ac:spMk id="32" creationId="{BFA8D540-BF3F-991A-51DE-01F1200E9486}"/>
          </ac:spMkLst>
        </pc:spChg>
      </pc:sldChg>
      <pc:sldChg chg="addSp delSp modSp mod delCm modNotesTx">
        <pc:chgData name="O’Shea, Laura (SACE)" userId="08ca7f63-60a1-44d1-9b2c-c04683543b35" providerId="ADAL" clId="{C9EAC0CF-86FC-4E13-AE9A-1F95814902E6}" dt="2024-10-20T22:26:16.648" v="28949"/>
        <pc:sldMkLst>
          <pc:docMk/>
          <pc:sldMk cId="3000708712" sldId="4358"/>
        </pc:sldMkLst>
        <pc:spChg chg="mod">
          <ac:chgData name="O’Shea, Laura (SACE)" userId="08ca7f63-60a1-44d1-9b2c-c04683543b35" providerId="ADAL" clId="{C9EAC0CF-86FC-4E13-AE9A-1F95814902E6}" dt="2024-10-16T01:05:45.964" v="28392" actId="20577"/>
          <ac:spMkLst>
            <pc:docMk/>
            <pc:sldMk cId="3000708712" sldId="4358"/>
            <ac:spMk id="5" creationId="{1D6C0A83-CAD7-9803-7788-D35EE62EC049}"/>
          </ac:spMkLst>
        </pc:spChg>
        <pc:picChg chg="add mod">
          <ac:chgData name="O’Shea, Laura (SACE)" userId="08ca7f63-60a1-44d1-9b2c-c04683543b35" providerId="ADAL" clId="{C9EAC0CF-86FC-4E13-AE9A-1F95814902E6}" dt="2024-10-16T01:05:52.644" v="28395" actId="1076"/>
          <ac:picMkLst>
            <pc:docMk/>
            <pc:sldMk cId="3000708712" sldId="4358"/>
            <ac:picMk id="3" creationId="{6EACA844-7004-A10C-8577-0DAD156E10F6}"/>
          </ac:picMkLst>
        </pc:picChg>
        <pc:picChg chg="del">
          <ac:chgData name="O’Shea, Laura (SACE)" userId="08ca7f63-60a1-44d1-9b2c-c04683543b35" providerId="ADAL" clId="{C9EAC0CF-86FC-4E13-AE9A-1F95814902E6}" dt="2024-10-15T00:07:04.751" v="28169" actId="478"/>
          <ac:picMkLst>
            <pc:docMk/>
            <pc:sldMk cId="3000708712" sldId="4358"/>
            <ac:picMk id="3" creationId="{E6037F60-28FC-EB07-F489-B4E35EECF79B}"/>
          </ac:picMkLst>
        </pc:picChg>
        <pc:extLst>
          <p:ext xmlns:p="http://schemas.openxmlformats.org/presentationml/2006/main" uri="{D6D511B9-2390-475A-947B-AFAB55BFBCF1}">
            <pc226:cmChg xmlns:pc226="http://schemas.microsoft.com/office/powerpoint/2022/06/main/command" chg="del">
              <pc226:chgData name="O’Shea, Laura (SACE)" userId="08ca7f63-60a1-44d1-9b2c-c04683543b35" providerId="ADAL" clId="{C9EAC0CF-86FC-4E13-AE9A-1F95814902E6}" dt="2024-10-20T22:26:16.648" v="28949"/>
              <pc2:cmMkLst xmlns:pc2="http://schemas.microsoft.com/office/powerpoint/2019/9/main/command">
                <pc:docMk/>
                <pc:sldMk cId="3000708712" sldId="4358"/>
                <pc2:cmMk id="{7274523C-BDFC-4828-8148-D0659ED27040}"/>
              </pc2:cmMkLst>
            </pc226:cmChg>
          </p:ext>
        </pc:extLst>
      </pc:sldChg>
      <pc:sldChg chg="modSp add mod ord modShow modNotesTx">
        <pc:chgData name="O’Shea, Laura (SACE)" userId="08ca7f63-60a1-44d1-9b2c-c04683543b35" providerId="ADAL" clId="{C9EAC0CF-86FC-4E13-AE9A-1F95814902E6}" dt="2024-10-14T04:52:29.619" v="28073" actId="729"/>
        <pc:sldMkLst>
          <pc:docMk/>
          <pc:sldMk cId="1537546123" sldId="4363"/>
        </pc:sldMkLst>
        <pc:spChg chg="mod">
          <ac:chgData name="O’Shea, Laura (SACE)" userId="08ca7f63-60a1-44d1-9b2c-c04683543b35" providerId="ADAL" clId="{C9EAC0CF-86FC-4E13-AE9A-1F95814902E6}" dt="2024-10-01T00:16:09.809" v="778" actId="5793"/>
          <ac:spMkLst>
            <pc:docMk/>
            <pc:sldMk cId="1537546123" sldId="4363"/>
            <ac:spMk id="2" creationId="{92A70DA5-02F1-0D84-5312-445CE3B2CF1E}"/>
          </ac:spMkLst>
        </pc:spChg>
        <pc:spChg chg="mod">
          <ac:chgData name="O’Shea, Laura (SACE)" userId="08ca7f63-60a1-44d1-9b2c-c04683543b35" providerId="ADAL" clId="{C9EAC0CF-86FC-4E13-AE9A-1F95814902E6}" dt="2024-10-01T00:16:07.198" v="772" actId="20577"/>
          <ac:spMkLst>
            <pc:docMk/>
            <pc:sldMk cId="1537546123" sldId="4363"/>
            <ac:spMk id="4" creationId="{4197D4E2-B2F6-F4D8-C020-CEFFCBA8B4E6}"/>
          </ac:spMkLst>
        </pc:spChg>
      </pc:sldChg>
      <pc:sldChg chg="modNotesTx">
        <pc:chgData name="O’Shea, Laura (SACE)" userId="08ca7f63-60a1-44d1-9b2c-c04683543b35" providerId="ADAL" clId="{C9EAC0CF-86FC-4E13-AE9A-1F95814902E6}" dt="2024-10-18T00:48:04.312" v="28661" actId="20577"/>
        <pc:sldMkLst>
          <pc:docMk/>
          <pc:sldMk cId="2277548527" sldId="4369"/>
        </pc:sldMkLst>
      </pc:sldChg>
      <pc:sldChg chg="modSp add del mod ord modNotesTx">
        <pc:chgData name="O’Shea, Laura (SACE)" userId="08ca7f63-60a1-44d1-9b2c-c04683543b35" providerId="ADAL" clId="{C9EAC0CF-86FC-4E13-AE9A-1F95814902E6}" dt="2024-10-14T04:08:26.712" v="26126" actId="47"/>
        <pc:sldMkLst>
          <pc:docMk/>
          <pc:sldMk cId="910548840" sldId="4370"/>
        </pc:sldMkLst>
        <pc:spChg chg="mod">
          <ac:chgData name="O’Shea, Laura (SACE)" userId="08ca7f63-60a1-44d1-9b2c-c04683543b35" providerId="ADAL" clId="{C9EAC0CF-86FC-4E13-AE9A-1F95814902E6}" dt="2024-09-18T06:23:35.659" v="573" actId="20577"/>
          <ac:spMkLst>
            <pc:docMk/>
            <pc:sldMk cId="910548840" sldId="4370"/>
            <ac:spMk id="2" creationId="{0A27E967-66C7-FC27-A1BC-A1C14B4B7865}"/>
          </ac:spMkLst>
        </pc:spChg>
      </pc:sldChg>
      <pc:sldChg chg="modSp add del mod">
        <pc:chgData name="O’Shea, Laura (SACE)" userId="08ca7f63-60a1-44d1-9b2c-c04683543b35" providerId="ADAL" clId="{C9EAC0CF-86FC-4E13-AE9A-1F95814902E6}" dt="2024-10-14T04:07:41.503" v="26080" actId="47"/>
        <pc:sldMkLst>
          <pc:docMk/>
          <pc:sldMk cId="1547059828" sldId="4371"/>
        </pc:sldMkLst>
        <pc:spChg chg="mod">
          <ac:chgData name="O’Shea, Laura (SACE)" userId="08ca7f63-60a1-44d1-9b2c-c04683543b35" providerId="ADAL" clId="{C9EAC0CF-86FC-4E13-AE9A-1F95814902E6}" dt="2024-09-18T06:23:41.462" v="581" actId="20577"/>
          <ac:spMkLst>
            <pc:docMk/>
            <pc:sldMk cId="1547059828" sldId="4371"/>
            <ac:spMk id="2" creationId="{0A27E967-66C7-FC27-A1BC-A1C14B4B7865}"/>
          </ac:spMkLst>
        </pc:spChg>
      </pc:sldChg>
      <pc:sldChg chg="add del">
        <pc:chgData name="O’Shea, Laura (SACE)" userId="08ca7f63-60a1-44d1-9b2c-c04683543b35" providerId="ADAL" clId="{C9EAC0CF-86FC-4E13-AE9A-1F95814902E6}" dt="2024-10-01T00:13:57.280" v="726"/>
        <pc:sldMkLst>
          <pc:docMk/>
          <pc:sldMk cId="1056700169" sldId="4372"/>
        </pc:sldMkLst>
      </pc:sldChg>
      <pc:sldChg chg="addSp delSp modSp add mod ord modNotesTx">
        <pc:chgData name="O’Shea, Laura (SACE)" userId="08ca7f63-60a1-44d1-9b2c-c04683543b35" providerId="ADAL" clId="{C9EAC0CF-86FC-4E13-AE9A-1F95814902E6}" dt="2024-10-21T23:15:02.368" v="30116" actId="20577"/>
        <pc:sldMkLst>
          <pc:docMk/>
          <pc:sldMk cId="1530745969" sldId="4372"/>
        </pc:sldMkLst>
        <pc:spChg chg="del">
          <ac:chgData name="O’Shea, Laura (SACE)" userId="08ca7f63-60a1-44d1-9b2c-c04683543b35" providerId="ADAL" clId="{C9EAC0CF-86FC-4E13-AE9A-1F95814902E6}" dt="2024-10-01T00:16:42.356" v="821" actId="478"/>
          <ac:spMkLst>
            <pc:docMk/>
            <pc:sldMk cId="1530745969" sldId="4372"/>
            <ac:spMk id="2" creationId="{92A70DA5-02F1-0D84-5312-445CE3B2CF1E}"/>
          </ac:spMkLst>
        </pc:spChg>
        <pc:spChg chg="mod">
          <ac:chgData name="O’Shea, Laura (SACE)" userId="08ca7f63-60a1-44d1-9b2c-c04683543b35" providerId="ADAL" clId="{C9EAC0CF-86FC-4E13-AE9A-1F95814902E6}" dt="2024-10-03T02:58:24.886" v="13023" actId="20577"/>
          <ac:spMkLst>
            <pc:docMk/>
            <pc:sldMk cId="1530745969" sldId="4372"/>
            <ac:spMk id="4" creationId="{4197D4E2-B2F6-F4D8-C020-CEFFCBA8B4E6}"/>
          </ac:spMkLst>
        </pc:spChg>
        <pc:spChg chg="add del mod">
          <ac:chgData name="O’Shea, Laura (SACE)" userId="08ca7f63-60a1-44d1-9b2c-c04683543b35" providerId="ADAL" clId="{C9EAC0CF-86FC-4E13-AE9A-1F95814902E6}" dt="2024-10-01T00:16:43.790" v="822" actId="478"/>
          <ac:spMkLst>
            <pc:docMk/>
            <pc:sldMk cId="1530745969" sldId="4372"/>
            <ac:spMk id="7" creationId="{588E057B-B468-9CB5-1C33-E5DE4AC76093}"/>
          </ac:spMkLst>
        </pc:spChg>
        <pc:spChg chg="add del mod">
          <ac:chgData name="O’Shea, Laura (SACE)" userId="08ca7f63-60a1-44d1-9b2c-c04683543b35" providerId="ADAL" clId="{C9EAC0CF-86FC-4E13-AE9A-1F95814902E6}" dt="2024-10-03T02:46:20.445" v="12292"/>
          <ac:spMkLst>
            <pc:docMk/>
            <pc:sldMk cId="1530745969" sldId="4372"/>
            <ac:spMk id="14" creationId="{7C253FD3-EB8A-A778-5E29-F8ABA329FB8E}"/>
          </ac:spMkLst>
        </pc:spChg>
        <pc:spChg chg="add del mod">
          <ac:chgData name="O’Shea, Laura (SACE)" userId="08ca7f63-60a1-44d1-9b2c-c04683543b35" providerId="ADAL" clId="{C9EAC0CF-86FC-4E13-AE9A-1F95814902E6}" dt="2024-10-03T02:46:20.445" v="12292"/>
          <ac:spMkLst>
            <pc:docMk/>
            <pc:sldMk cId="1530745969" sldId="4372"/>
            <ac:spMk id="15" creationId="{1F2F3C50-9578-9080-79AE-3A2B58A5DE49}"/>
          </ac:spMkLst>
        </pc:spChg>
        <pc:spChg chg="add del mod">
          <ac:chgData name="O’Shea, Laura (SACE)" userId="08ca7f63-60a1-44d1-9b2c-c04683543b35" providerId="ADAL" clId="{C9EAC0CF-86FC-4E13-AE9A-1F95814902E6}" dt="2024-10-03T02:46:20.445" v="12292"/>
          <ac:spMkLst>
            <pc:docMk/>
            <pc:sldMk cId="1530745969" sldId="4372"/>
            <ac:spMk id="16" creationId="{A298DAD4-D957-8E19-6CD3-C1751B7CF447}"/>
          </ac:spMkLst>
        </pc:spChg>
        <pc:spChg chg="add del mod">
          <ac:chgData name="O’Shea, Laura (SACE)" userId="08ca7f63-60a1-44d1-9b2c-c04683543b35" providerId="ADAL" clId="{C9EAC0CF-86FC-4E13-AE9A-1F95814902E6}" dt="2024-10-03T02:46:20.445" v="12292"/>
          <ac:spMkLst>
            <pc:docMk/>
            <pc:sldMk cId="1530745969" sldId="4372"/>
            <ac:spMk id="17" creationId="{5A8F90B7-38D5-251F-EF39-1A5169147BE4}"/>
          </ac:spMkLst>
        </pc:spChg>
        <pc:spChg chg="add del mod">
          <ac:chgData name="O’Shea, Laura (SACE)" userId="08ca7f63-60a1-44d1-9b2c-c04683543b35" providerId="ADAL" clId="{C9EAC0CF-86FC-4E13-AE9A-1F95814902E6}" dt="2024-10-03T02:46:20.445" v="12292"/>
          <ac:spMkLst>
            <pc:docMk/>
            <pc:sldMk cId="1530745969" sldId="4372"/>
            <ac:spMk id="18" creationId="{4F33AF82-069D-36AF-3BA6-4A186E2715F8}"/>
          </ac:spMkLst>
        </pc:spChg>
        <pc:spChg chg="add del mod">
          <ac:chgData name="O’Shea, Laura (SACE)" userId="08ca7f63-60a1-44d1-9b2c-c04683543b35" providerId="ADAL" clId="{C9EAC0CF-86FC-4E13-AE9A-1F95814902E6}" dt="2024-10-03T02:46:20.445" v="12292"/>
          <ac:spMkLst>
            <pc:docMk/>
            <pc:sldMk cId="1530745969" sldId="4372"/>
            <ac:spMk id="19" creationId="{C93F2D5A-B87F-7886-8F55-35617B7124F8}"/>
          </ac:spMkLst>
        </pc:spChg>
        <pc:spChg chg="add del mod">
          <ac:chgData name="O’Shea, Laura (SACE)" userId="08ca7f63-60a1-44d1-9b2c-c04683543b35" providerId="ADAL" clId="{C9EAC0CF-86FC-4E13-AE9A-1F95814902E6}" dt="2024-10-03T02:46:20.445" v="12292"/>
          <ac:spMkLst>
            <pc:docMk/>
            <pc:sldMk cId="1530745969" sldId="4372"/>
            <ac:spMk id="20" creationId="{A61DF2F2-5DEB-F780-73BD-F8A134725082}"/>
          </ac:spMkLst>
        </pc:spChg>
        <pc:spChg chg="add del mod">
          <ac:chgData name="O’Shea, Laura (SACE)" userId="08ca7f63-60a1-44d1-9b2c-c04683543b35" providerId="ADAL" clId="{C9EAC0CF-86FC-4E13-AE9A-1F95814902E6}" dt="2024-10-03T02:46:20.445" v="12292"/>
          <ac:spMkLst>
            <pc:docMk/>
            <pc:sldMk cId="1530745969" sldId="4372"/>
            <ac:spMk id="21" creationId="{13957AB1-549A-517E-F012-2D6CCCEDC6DA}"/>
          </ac:spMkLst>
        </pc:spChg>
        <pc:spChg chg="add del mod">
          <ac:chgData name="O’Shea, Laura (SACE)" userId="08ca7f63-60a1-44d1-9b2c-c04683543b35" providerId="ADAL" clId="{C9EAC0CF-86FC-4E13-AE9A-1F95814902E6}" dt="2024-10-03T02:46:20.445" v="12292"/>
          <ac:spMkLst>
            <pc:docMk/>
            <pc:sldMk cId="1530745969" sldId="4372"/>
            <ac:spMk id="22" creationId="{8FB092D1-0B40-2C8C-1822-B158E2EF02AD}"/>
          </ac:spMkLst>
        </pc:spChg>
        <pc:spChg chg="add del mod">
          <ac:chgData name="O’Shea, Laura (SACE)" userId="08ca7f63-60a1-44d1-9b2c-c04683543b35" providerId="ADAL" clId="{C9EAC0CF-86FC-4E13-AE9A-1F95814902E6}" dt="2024-10-03T02:46:20.445" v="12292"/>
          <ac:spMkLst>
            <pc:docMk/>
            <pc:sldMk cId="1530745969" sldId="4372"/>
            <ac:spMk id="23" creationId="{1CD7246C-AD6D-0E8F-B040-A6FF8ECB98D0}"/>
          </ac:spMkLst>
        </pc:spChg>
        <pc:spChg chg="add del mod">
          <ac:chgData name="O’Shea, Laura (SACE)" userId="08ca7f63-60a1-44d1-9b2c-c04683543b35" providerId="ADAL" clId="{C9EAC0CF-86FC-4E13-AE9A-1F95814902E6}" dt="2024-10-03T02:46:31.285" v="12295" actId="478"/>
          <ac:spMkLst>
            <pc:docMk/>
            <pc:sldMk cId="1530745969" sldId="4372"/>
            <ac:spMk id="30" creationId="{81C30008-1065-D495-D53C-C6F124C16B74}"/>
          </ac:spMkLst>
        </pc:spChg>
        <pc:spChg chg="add mod">
          <ac:chgData name="O’Shea, Laura (SACE)" userId="08ca7f63-60a1-44d1-9b2c-c04683543b35" providerId="ADAL" clId="{C9EAC0CF-86FC-4E13-AE9A-1F95814902E6}" dt="2024-10-03T02:53:11.933" v="12640" actId="1076"/>
          <ac:spMkLst>
            <pc:docMk/>
            <pc:sldMk cId="1530745969" sldId="4372"/>
            <ac:spMk id="31" creationId="{56056C2C-B472-C7FD-8966-7A48CC5AEA9F}"/>
          </ac:spMkLst>
        </pc:spChg>
        <pc:spChg chg="add mod">
          <ac:chgData name="O’Shea, Laura (SACE)" userId="08ca7f63-60a1-44d1-9b2c-c04683543b35" providerId="ADAL" clId="{C9EAC0CF-86FC-4E13-AE9A-1F95814902E6}" dt="2024-10-03T02:52:55.651" v="12637" actId="1076"/>
          <ac:spMkLst>
            <pc:docMk/>
            <pc:sldMk cId="1530745969" sldId="4372"/>
            <ac:spMk id="32" creationId="{E5BE8C6B-C2FB-22EE-B143-A4AA0F2B1A5B}"/>
          </ac:spMkLst>
        </pc:spChg>
        <pc:spChg chg="add del mod">
          <ac:chgData name="O’Shea, Laura (SACE)" userId="08ca7f63-60a1-44d1-9b2c-c04683543b35" providerId="ADAL" clId="{C9EAC0CF-86FC-4E13-AE9A-1F95814902E6}" dt="2024-10-03T02:51:20.806" v="12556" actId="478"/>
          <ac:spMkLst>
            <pc:docMk/>
            <pc:sldMk cId="1530745969" sldId="4372"/>
            <ac:spMk id="33" creationId="{928F8A97-487B-49E8-1D7A-26A27CC4ED90}"/>
          </ac:spMkLst>
        </pc:spChg>
        <pc:spChg chg="add mod">
          <ac:chgData name="O’Shea, Laura (SACE)" userId="08ca7f63-60a1-44d1-9b2c-c04683543b35" providerId="ADAL" clId="{C9EAC0CF-86FC-4E13-AE9A-1F95814902E6}" dt="2024-10-03T02:46:21.961" v="12293"/>
          <ac:spMkLst>
            <pc:docMk/>
            <pc:sldMk cId="1530745969" sldId="4372"/>
            <ac:spMk id="34" creationId="{09B7C6D2-61FE-F637-D111-4B1C602A45EE}"/>
          </ac:spMkLst>
        </pc:spChg>
        <pc:spChg chg="add mod">
          <ac:chgData name="O’Shea, Laura (SACE)" userId="08ca7f63-60a1-44d1-9b2c-c04683543b35" providerId="ADAL" clId="{C9EAC0CF-86FC-4E13-AE9A-1F95814902E6}" dt="2024-10-03T02:52:48.146" v="12636" actId="1076"/>
          <ac:spMkLst>
            <pc:docMk/>
            <pc:sldMk cId="1530745969" sldId="4372"/>
            <ac:spMk id="35" creationId="{A3543D86-2DE8-2620-C6D8-92AA1E3A960B}"/>
          </ac:spMkLst>
        </pc:spChg>
        <pc:spChg chg="add mod">
          <ac:chgData name="O’Shea, Laura (SACE)" userId="08ca7f63-60a1-44d1-9b2c-c04683543b35" providerId="ADAL" clId="{C9EAC0CF-86FC-4E13-AE9A-1F95814902E6}" dt="2024-10-21T23:14:51.992" v="30114" actId="20577"/>
          <ac:spMkLst>
            <pc:docMk/>
            <pc:sldMk cId="1530745969" sldId="4372"/>
            <ac:spMk id="36" creationId="{D0930FD3-65E3-E1CF-3859-D5CC4E2E9101}"/>
          </ac:spMkLst>
        </pc:spChg>
        <pc:spChg chg="add mod">
          <ac:chgData name="O’Shea, Laura (SACE)" userId="08ca7f63-60a1-44d1-9b2c-c04683543b35" providerId="ADAL" clId="{C9EAC0CF-86FC-4E13-AE9A-1F95814902E6}" dt="2024-10-21T23:14:46.096" v="30112" actId="20577"/>
          <ac:spMkLst>
            <pc:docMk/>
            <pc:sldMk cId="1530745969" sldId="4372"/>
            <ac:spMk id="37" creationId="{6C35EF76-1943-44F3-DF06-4F513A1BDC89}"/>
          </ac:spMkLst>
        </pc:spChg>
        <pc:spChg chg="add mod">
          <ac:chgData name="O’Shea, Laura (SACE)" userId="08ca7f63-60a1-44d1-9b2c-c04683543b35" providerId="ADAL" clId="{C9EAC0CF-86FC-4E13-AE9A-1F95814902E6}" dt="2024-10-21T23:15:02.368" v="30116" actId="20577"/>
          <ac:spMkLst>
            <pc:docMk/>
            <pc:sldMk cId="1530745969" sldId="4372"/>
            <ac:spMk id="38" creationId="{93E4E232-1E72-2A99-3506-888D62A1D2FB}"/>
          </ac:spMkLst>
        </pc:spChg>
        <pc:spChg chg="add mod">
          <ac:chgData name="O’Shea, Laura (SACE)" userId="08ca7f63-60a1-44d1-9b2c-c04683543b35" providerId="ADAL" clId="{C9EAC0CF-86FC-4E13-AE9A-1F95814902E6}" dt="2024-10-03T02:47:23.850" v="12369" actId="1076"/>
          <ac:spMkLst>
            <pc:docMk/>
            <pc:sldMk cId="1530745969" sldId="4372"/>
            <ac:spMk id="39" creationId="{4CD6D66A-A11A-3B15-2E56-49A4B62435F7}"/>
          </ac:spMkLst>
        </pc:spChg>
        <pc:spChg chg="add mod">
          <ac:chgData name="O’Shea, Laura (SACE)" userId="08ca7f63-60a1-44d1-9b2c-c04683543b35" providerId="ADAL" clId="{C9EAC0CF-86FC-4E13-AE9A-1F95814902E6}" dt="2024-10-03T23:45:18.661" v="18636" actId="1076"/>
          <ac:spMkLst>
            <pc:docMk/>
            <pc:sldMk cId="1530745969" sldId="4372"/>
            <ac:spMk id="40" creationId="{0F1041FD-6C04-6944-B021-EEDA0D614445}"/>
          </ac:spMkLst>
        </pc:spChg>
        <pc:grpChg chg="add del mod">
          <ac:chgData name="O’Shea, Laura (SACE)" userId="08ca7f63-60a1-44d1-9b2c-c04683543b35" providerId="ADAL" clId="{C9EAC0CF-86FC-4E13-AE9A-1F95814902E6}" dt="2024-10-03T02:46:20.445" v="12292"/>
          <ac:grpSpMkLst>
            <pc:docMk/>
            <pc:sldMk cId="1530745969" sldId="4372"/>
            <ac:grpSpMk id="11" creationId="{E9387447-AF36-FD11-C0DE-D66F51F48454}"/>
          </ac:grpSpMkLst>
        </pc:grpChg>
        <pc:grpChg chg="add mod">
          <ac:chgData name="O’Shea, Laura (SACE)" userId="08ca7f63-60a1-44d1-9b2c-c04683543b35" providerId="ADAL" clId="{C9EAC0CF-86FC-4E13-AE9A-1F95814902E6}" dt="2024-10-03T02:46:21.961" v="12293"/>
          <ac:grpSpMkLst>
            <pc:docMk/>
            <pc:sldMk cId="1530745969" sldId="4372"/>
            <ac:grpSpMk id="27" creationId="{DBEBC2B2-AAC4-37D3-3E44-8BB37998DFEF}"/>
          </ac:grpSpMkLst>
        </pc:grpChg>
        <pc:graphicFrameChg chg="add del mod modGraphic">
          <ac:chgData name="O’Shea, Laura (SACE)" userId="08ca7f63-60a1-44d1-9b2c-c04683543b35" providerId="ADAL" clId="{C9EAC0CF-86FC-4E13-AE9A-1F95814902E6}" dt="2024-10-03T02:45:57.446" v="12288" actId="478"/>
          <ac:graphicFrameMkLst>
            <pc:docMk/>
            <pc:sldMk cId="1530745969" sldId="4372"/>
            <ac:graphicFrameMk id="2" creationId="{3C6B87C9-CCAB-78DA-A5CA-7EE8FCE90D4B}"/>
          </ac:graphicFrameMkLst>
        </pc:graphicFrameChg>
        <pc:graphicFrameChg chg="add del mod">
          <ac:chgData name="O’Shea, Laura (SACE)" userId="08ca7f63-60a1-44d1-9b2c-c04683543b35" providerId="ADAL" clId="{C9EAC0CF-86FC-4E13-AE9A-1F95814902E6}" dt="2024-10-03T02:46:03.213" v="12290"/>
          <ac:graphicFrameMkLst>
            <pc:docMk/>
            <pc:sldMk cId="1530745969" sldId="4372"/>
            <ac:graphicFrameMk id="6" creationId="{3EDB234E-D699-A959-F214-43577255CCAB}"/>
          </ac:graphicFrameMkLst>
        </pc:graphicFrameChg>
        <pc:graphicFrameChg chg="add del mod modGraphic">
          <ac:chgData name="O’Shea, Laura (SACE)" userId="08ca7f63-60a1-44d1-9b2c-c04683543b35" providerId="ADAL" clId="{C9EAC0CF-86FC-4E13-AE9A-1F95814902E6}" dt="2024-10-03T02:42:57.046" v="12232" actId="478"/>
          <ac:graphicFrameMkLst>
            <pc:docMk/>
            <pc:sldMk cId="1530745969" sldId="4372"/>
            <ac:graphicFrameMk id="8" creationId="{D782DBDE-8CD8-8FD6-EFC1-45EE546120D6}"/>
          </ac:graphicFrameMkLst>
        </pc:graphicFrameChg>
        <pc:graphicFrameChg chg="add del mod">
          <ac:chgData name="O’Shea, Laura (SACE)" userId="08ca7f63-60a1-44d1-9b2c-c04683543b35" providerId="ADAL" clId="{C9EAC0CF-86FC-4E13-AE9A-1F95814902E6}" dt="2024-10-03T02:46:20.445" v="12292"/>
          <ac:graphicFrameMkLst>
            <pc:docMk/>
            <pc:sldMk cId="1530745969" sldId="4372"/>
            <ac:graphicFrameMk id="9" creationId="{550F081B-ABED-747B-2869-EC213A6D326B}"/>
          </ac:graphicFrameMkLst>
        </pc:graphicFrameChg>
        <pc:graphicFrameChg chg="add mod">
          <ac:chgData name="O’Shea, Laura (SACE)" userId="08ca7f63-60a1-44d1-9b2c-c04683543b35" providerId="ADAL" clId="{C9EAC0CF-86FC-4E13-AE9A-1F95814902E6}" dt="2024-10-03T02:46:21.961" v="12293"/>
          <ac:graphicFrameMkLst>
            <pc:docMk/>
            <pc:sldMk cId="1530745969" sldId="4372"/>
            <ac:graphicFrameMk id="25" creationId="{FDCE2C72-AFF0-1BE8-8777-DA2E92AE2F9E}"/>
          </ac:graphicFrameMkLst>
        </pc:graphicFrameChg>
        <pc:picChg chg="add del mod">
          <ac:chgData name="O’Shea, Laura (SACE)" userId="08ca7f63-60a1-44d1-9b2c-c04683543b35" providerId="ADAL" clId="{C9EAC0CF-86FC-4E13-AE9A-1F95814902E6}" dt="2024-10-03T02:46:20.445" v="12292"/>
          <ac:picMkLst>
            <pc:docMk/>
            <pc:sldMk cId="1530745969" sldId="4372"/>
            <ac:picMk id="7" creationId="{E01300B4-3BF1-89B1-7D35-435F0D54F36C}"/>
          </ac:picMkLst>
        </pc:picChg>
        <pc:picChg chg="add del mod">
          <ac:chgData name="O’Shea, Laura (SACE)" userId="08ca7f63-60a1-44d1-9b2c-c04683543b35" providerId="ADAL" clId="{C9EAC0CF-86FC-4E13-AE9A-1F95814902E6}" dt="2024-10-03T02:46:20.445" v="12292"/>
          <ac:picMkLst>
            <pc:docMk/>
            <pc:sldMk cId="1530745969" sldId="4372"/>
            <ac:picMk id="10" creationId="{58BBAE4E-7575-E441-8878-38E9D1B19A08}"/>
          </ac:picMkLst>
        </pc:picChg>
        <pc:picChg chg="mod">
          <ac:chgData name="O’Shea, Laura (SACE)" userId="08ca7f63-60a1-44d1-9b2c-c04683543b35" providerId="ADAL" clId="{C9EAC0CF-86FC-4E13-AE9A-1F95814902E6}" dt="2024-10-03T02:46:16.941" v="12291"/>
          <ac:picMkLst>
            <pc:docMk/>
            <pc:sldMk cId="1530745969" sldId="4372"/>
            <ac:picMk id="12" creationId="{ECAB0DFF-6D13-2C65-EFE7-4200B1044CA9}"/>
          </ac:picMkLst>
        </pc:picChg>
        <pc:picChg chg="mod">
          <ac:chgData name="O’Shea, Laura (SACE)" userId="08ca7f63-60a1-44d1-9b2c-c04683543b35" providerId="ADAL" clId="{C9EAC0CF-86FC-4E13-AE9A-1F95814902E6}" dt="2024-10-03T02:46:16.941" v="12291"/>
          <ac:picMkLst>
            <pc:docMk/>
            <pc:sldMk cId="1530745969" sldId="4372"/>
            <ac:picMk id="13" creationId="{2310CB05-3705-86CE-4211-006910A1689A}"/>
          </ac:picMkLst>
        </pc:picChg>
        <pc:picChg chg="add mod">
          <ac:chgData name="O’Shea, Laura (SACE)" userId="08ca7f63-60a1-44d1-9b2c-c04683543b35" providerId="ADAL" clId="{C9EAC0CF-86FC-4E13-AE9A-1F95814902E6}" dt="2024-10-03T02:46:21.961" v="12293"/>
          <ac:picMkLst>
            <pc:docMk/>
            <pc:sldMk cId="1530745969" sldId="4372"/>
            <ac:picMk id="24" creationId="{C6FA923C-04A4-F6CA-F5A0-917FAA19307E}"/>
          </ac:picMkLst>
        </pc:picChg>
        <pc:picChg chg="add del mod">
          <ac:chgData name="O’Shea, Laura (SACE)" userId="08ca7f63-60a1-44d1-9b2c-c04683543b35" providerId="ADAL" clId="{C9EAC0CF-86FC-4E13-AE9A-1F95814902E6}" dt="2024-10-03T02:46:27.447" v="12294" actId="478"/>
          <ac:picMkLst>
            <pc:docMk/>
            <pc:sldMk cId="1530745969" sldId="4372"/>
            <ac:picMk id="26" creationId="{3C97B759-FFFD-BB12-02DC-667EDBA70DD1}"/>
          </ac:picMkLst>
        </pc:picChg>
        <pc:picChg chg="mod">
          <ac:chgData name="O’Shea, Laura (SACE)" userId="08ca7f63-60a1-44d1-9b2c-c04683543b35" providerId="ADAL" clId="{C9EAC0CF-86FC-4E13-AE9A-1F95814902E6}" dt="2024-10-03T02:46:21.961" v="12293"/>
          <ac:picMkLst>
            <pc:docMk/>
            <pc:sldMk cId="1530745969" sldId="4372"/>
            <ac:picMk id="28" creationId="{239B02EE-A13C-AFF2-00B8-E26AC0A98EC1}"/>
          </ac:picMkLst>
        </pc:picChg>
        <pc:picChg chg="mod">
          <ac:chgData name="O’Shea, Laura (SACE)" userId="08ca7f63-60a1-44d1-9b2c-c04683543b35" providerId="ADAL" clId="{C9EAC0CF-86FC-4E13-AE9A-1F95814902E6}" dt="2024-10-03T02:46:21.961" v="12293"/>
          <ac:picMkLst>
            <pc:docMk/>
            <pc:sldMk cId="1530745969" sldId="4372"/>
            <ac:picMk id="29" creationId="{F748AE3F-069F-BF05-6D38-EC7DF98E1304}"/>
          </ac:picMkLst>
        </pc:picChg>
      </pc:sldChg>
      <pc:sldChg chg="add del">
        <pc:chgData name="O’Shea, Laura (SACE)" userId="08ca7f63-60a1-44d1-9b2c-c04683543b35" providerId="ADAL" clId="{C9EAC0CF-86FC-4E13-AE9A-1F95814902E6}" dt="2024-10-01T00:13:57.280" v="726"/>
        <pc:sldMkLst>
          <pc:docMk/>
          <pc:sldMk cId="672671637" sldId="4373"/>
        </pc:sldMkLst>
      </pc:sldChg>
      <pc:sldChg chg="addSp delSp modSp add mod ord modNotesTx">
        <pc:chgData name="O’Shea, Laura (SACE)" userId="08ca7f63-60a1-44d1-9b2c-c04683543b35" providerId="ADAL" clId="{C9EAC0CF-86FC-4E13-AE9A-1F95814902E6}" dt="2024-10-21T23:29:01.624" v="30716" actId="478"/>
        <pc:sldMkLst>
          <pc:docMk/>
          <pc:sldMk cId="1142601523" sldId="4373"/>
        </pc:sldMkLst>
        <pc:spChg chg="add del mod">
          <ac:chgData name="O’Shea, Laura (SACE)" userId="08ca7f63-60a1-44d1-9b2c-c04683543b35" providerId="ADAL" clId="{C9EAC0CF-86FC-4E13-AE9A-1F95814902E6}" dt="2024-10-01T00:22:52.195" v="1380"/>
          <ac:spMkLst>
            <pc:docMk/>
            <pc:sldMk cId="1142601523" sldId="4373"/>
            <ac:spMk id="2" creationId="{DA792D9B-D82E-43B8-1256-3A83F6DB3282}"/>
          </ac:spMkLst>
        </pc:spChg>
        <pc:spChg chg="mod">
          <ac:chgData name="O’Shea, Laura (SACE)" userId="08ca7f63-60a1-44d1-9b2c-c04683543b35" providerId="ADAL" clId="{C9EAC0CF-86FC-4E13-AE9A-1F95814902E6}" dt="2024-10-01T00:22:29.812" v="1377" actId="313"/>
          <ac:spMkLst>
            <pc:docMk/>
            <pc:sldMk cId="1142601523" sldId="4373"/>
            <ac:spMk id="4" creationId="{4197D4E2-B2F6-F4D8-C020-CEFFCBA8B4E6}"/>
          </ac:spMkLst>
        </pc:spChg>
        <pc:spChg chg="add del mod topLvl">
          <ac:chgData name="O’Shea, Laura (SACE)" userId="08ca7f63-60a1-44d1-9b2c-c04683543b35" providerId="ADAL" clId="{C9EAC0CF-86FC-4E13-AE9A-1F95814902E6}" dt="2024-10-21T23:29:01.624" v="30716" actId="478"/>
          <ac:spMkLst>
            <pc:docMk/>
            <pc:sldMk cId="1142601523" sldId="4373"/>
            <ac:spMk id="7" creationId="{43F81200-E039-4FCB-B858-2D66660E7B0C}"/>
          </ac:spMkLst>
        </pc:spChg>
        <pc:spChg chg="add del mod topLvl">
          <ac:chgData name="O’Shea, Laura (SACE)" userId="08ca7f63-60a1-44d1-9b2c-c04683543b35" providerId="ADAL" clId="{C9EAC0CF-86FC-4E13-AE9A-1F95814902E6}" dt="2024-10-21T23:29:01.624" v="30716" actId="478"/>
          <ac:spMkLst>
            <pc:docMk/>
            <pc:sldMk cId="1142601523" sldId="4373"/>
            <ac:spMk id="9" creationId="{D0F9FD6D-4596-4088-6603-D7C1BDE7BDF1}"/>
          </ac:spMkLst>
        </pc:spChg>
        <pc:grpChg chg="add del mod">
          <ac:chgData name="O’Shea, Laura (SACE)" userId="08ca7f63-60a1-44d1-9b2c-c04683543b35" providerId="ADAL" clId="{C9EAC0CF-86FC-4E13-AE9A-1F95814902E6}" dt="2024-10-21T23:29:01.624" v="30716" actId="478"/>
          <ac:grpSpMkLst>
            <pc:docMk/>
            <pc:sldMk cId="1142601523" sldId="4373"/>
            <ac:grpSpMk id="6" creationId="{E831FB05-08C6-3FC2-0FBE-01DB7257C4F9}"/>
          </ac:grpSpMkLst>
        </pc:grpChg>
        <pc:graphicFrameChg chg="del">
          <ac:chgData name="O’Shea, Laura (SACE)" userId="08ca7f63-60a1-44d1-9b2c-c04683543b35" providerId="ADAL" clId="{C9EAC0CF-86FC-4E13-AE9A-1F95814902E6}" dt="2024-10-01T00:22:33.166" v="1378" actId="478"/>
          <ac:graphicFrameMkLst>
            <pc:docMk/>
            <pc:sldMk cId="1142601523" sldId="4373"/>
            <ac:graphicFrameMk id="8" creationId="{D782DBDE-8CD8-8FD6-EFC1-45EE546120D6}"/>
          </ac:graphicFrameMkLst>
        </pc:graphicFrameChg>
        <pc:graphicFrameChg chg="add del mod modGraphic">
          <ac:chgData name="O’Shea, Laura (SACE)" userId="08ca7f63-60a1-44d1-9b2c-c04683543b35" providerId="ADAL" clId="{C9EAC0CF-86FC-4E13-AE9A-1F95814902E6}" dt="2024-10-01T00:24:29.550" v="1420" actId="478"/>
          <ac:graphicFrameMkLst>
            <pc:docMk/>
            <pc:sldMk cId="1142601523" sldId="4373"/>
            <ac:graphicFrameMk id="10" creationId="{14E54147-F36E-4794-A4EC-C4A159F37DEC}"/>
          </ac:graphicFrameMkLst>
        </pc:graphicFrameChg>
        <pc:graphicFrameChg chg="add mod modGraphic">
          <ac:chgData name="O’Shea, Laura (SACE)" userId="08ca7f63-60a1-44d1-9b2c-c04683543b35" providerId="ADAL" clId="{C9EAC0CF-86FC-4E13-AE9A-1F95814902E6}" dt="2024-10-21T23:29:00.999" v="30714" actId="1076"/>
          <ac:graphicFrameMkLst>
            <pc:docMk/>
            <pc:sldMk cId="1142601523" sldId="4373"/>
            <ac:graphicFrameMk id="11" creationId="{FB789182-9C78-9A19-9E98-098E83744A8F}"/>
          </ac:graphicFrameMkLst>
        </pc:graphicFrameChg>
      </pc:sldChg>
      <pc:sldChg chg="add del">
        <pc:chgData name="O’Shea, Laura (SACE)" userId="08ca7f63-60a1-44d1-9b2c-c04683543b35" providerId="ADAL" clId="{C9EAC0CF-86FC-4E13-AE9A-1F95814902E6}" dt="2024-10-01T00:13:57.280" v="726"/>
        <pc:sldMkLst>
          <pc:docMk/>
          <pc:sldMk cId="2971460988" sldId="4374"/>
        </pc:sldMkLst>
      </pc:sldChg>
      <pc:sldChg chg="addSp delSp modSp add mod ord addCm delCm modNotesTx">
        <pc:chgData name="O’Shea, Laura (SACE)" userId="08ca7f63-60a1-44d1-9b2c-c04683543b35" providerId="ADAL" clId="{C9EAC0CF-86FC-4E13-AE9A-1F95814902E6}" dt="2024-10-21T23:38:04.668" v="30883"/>
        <pc:sldMkLst>
          <pc:docMk/>
          <pc:sldMk cId="3767538034" sldId="4374"/>
        </pc:sldMkLst>
        <pc:spChg chg="mod">
          <ac:chgData name="O’Shea, Laura (SACE)" userId="08ca7f63-60a1-44d1-9b2c-c04683543b35" providerId="ADAL" clId="{C9EAC0CF-86FC-4E13-AE9A-1F95814902E6}" dt="2024-10-01T01:06:13.264" v="2301" actId="20577"/>
          <ac:spMkLst>
            <pc:docMk/>
            <pc:sldMk cId="3767538034" sldId="4374"/>
            <ac:spMk id="4" creationId="{4197D4E2-B2F6-F4D8-C020-CEFFCBA8B4E6}"/>
          </ac:spMkLst>
        </pc:spChg>
        <pc:spChg chg="add mod">
          <ac:chgData name="O’Shea, Laura (SACE)" userId="08ca7f63-60a1-44d1-9b2c-c04683543b35" providerId="ADAL" clId="{C9EAC0CF-86FC-4E13-AE9A-1F95814902E6}" dt="2024-10-01T01:17:47.343" v="3032" actId="20577"/>
          <ac:spMkLst>
            <pc:docMk/>
            <pc:sldMk cId="3767538034" sldId="4374"/>
            <ac:spMk id="10" creationId="{67F2B0A4-1C10-5C42-9AE9-48F92B4EC850}"/>
          </ac:spMkLst>
        </pc:spChg>
        <pc:grpChg chg="del">
          <ac:chgData name="O’Shea, Laura (SACE)" userId="08ca7f63-60a1-44d1-9b2c-c04683543b35" providerId="ADAL" clId="{C9EAC0CF-86FC-4E13-AE9A-1F95814902E6}" dt="2024-10-01T01:06:23.262" v="2306" actId="478"/>
          <ac:grpSpMkLst>
            <pc:docMk/>
            <pc:sldMk cId="3767538034" sldId="4374"/>
            <ac:grpSpMk id="6" creationId="{E831FB05-08C6-3FC2-0FBE-01DB7257C4F9}"/>
          </ac:grpSpMkLst>
        </pc:grpChg>
        <pc:graphicFrameChg chg="add del mod modGraphic">
          <ac:chgData name="O’Shea, Laura (SACE)" userId="08ca7f63-60a1-44d1-9b2c-c04683543b35" providerId="ADAL" clId="{C9EAC0CF-86FC-4E13-AE9A-1F95814902E6}" dt="2024-10-01T01:09:32.766" v="2552" actId="478"/>
          <ac:graphicFrameMkLst>
            <pc:docMk/>
            <pc:sldMk cId="3767538034" sldId="4374"/>
            <ac:graphicFrameMk id="2" creationId="{8747D6AA-B7D7-BBF0-D21E-5194BB3DE30C}"/>
          </ac:graphicFrameMkLst>
        </pc:graphicFrameChg>
        <pc:graphicFrameChg chg="add mod modGraphic">
          <ac:chgData name="O’Shea, Laura (SACE)" userId="08ca7f63-60a1-44d1-9b2c-c04683543b35" providerId="ADAL" clId="{C9EAC0CF-86FC-4E13-AE9A-1F95814902E6}" dt="2024-10-01T01:15:55.374" v="2801" actId="207"/>
          <ac:graphicFrameMkLst>
            <pc:docMk/>
            <pc:sldMk cId="3767538034" sldId="4374"/>
            <ac:graphicFrameMk id="8" creationId="{B5FF4F36-3B3A-2D56-18F3-915B60C179DD}"/>
          </ac:graphicFrameMkLst>
        </pc:graphicFrameChg>
        <pc:graphicFrameChg chg="del">
          <ac:chgData name="O’Shea, Laura (SACE)" userId="08ca7f63-60a1-44d1-9b2c-c04683543b35" providerId="ADAL" clId="{C9EAC0CF-86FC-4E13-AE9A-1F95814902E6}" dt="2024-10-01T01:06:22.078" v="2305" actId="478"/>
          <ac:graphicFrameMkLst>
            <pc:docMk/>
            <pc:sldMk cId="3767538034" sldId="4374"/>
            <ac:graphicFrameMk id="11" creationId="{FB789182-9C78-9A19-9E98-098E83744A8F}"/>
          </ac:graphicFrameMkLst>
        </pc:graphicFrameChg>
        <pc:extLst>
          <p:ext xmlns:p="http://schemas.openxmlformats.org/presentationml/2006/main" uri="{D6D511B9-2390-475A-947B-AFAB55BFBCF1}">
            <pc226:cmChg xmlns:pc226="http://schemas.microsoft.com/office/powerpoint/2022/06/main/command" chg="add del">
              <pc226:chgData name="O’Shea, Laura (SACE)" userId="08ca7f63-60a1-44d1-9b2c-c04683543b35" providerId="ADAL" clId="{C9EAC0CF-86FC-4E13-AE9A-1F95814902E6}" dt="2024-10-02T05:45:58.303" v="10529"/>
              <pc2:cmMkLst xmlns:pc2="http://schemas.microsoft.com/office/powerpoint/2019/9/main/command">
                <pc:docMk/>
                <pc:sldMk cId="3767538034" sldId="4374"/>
                <pc2:cmMk id="{BB689B28-D81A-4D25-9F21-27C313BE6731}"/>
              </pc2:cmMkLst>
            </pc226:cmChg>
          </p:ext>
        </pc:extLst>
      </pc:sldChg>
      <pc:sldChg chg="add del">
        <pc:chgData name="O’Shea, Laura (SACE)" userId="08ca7f63-60a1-44d1-9b2c-c04683543b35" providerId="ADAL" clId="{C9EAC0CF-86FC-4E13-AE9A-1F95814902E6}" dt="2024-10-01T01:05:31.717" v="2234"/>
        <pc:sldMkLst>
          <pc:docMk/>
          <pc:sldMk cId="305827616" sldId="4375"/>
        </pc:sldMkLst>
      </pc:sldChg>
      <pc:sldChg chg="add del">
        <pc:chgData name="O’Shea, Laura (SACE)" userId="08ca7f63-60a1-44d1-9b2c-c04683543b35" providerId="ADAL" clId="{C9EAC0CF-86FC-4E13-AE9A-1F95814902E6}" dt="2024-10-01T01:05:33.027" v="2236"/>
        <pc:sldMkLst>
          <pc:docMk/>
          <pc:sldMk cId="1569990020" sldId="4375"/>
        </pc:sldMkLst>
      </pc:sldChg>
      <pc:sldChg chg="delSp modSp mod modNotesTx">
        <pc:chgData name="O’Shea, Laura (SACE)" userId="08ca7f63-60a1-44d1-9b2c-c04683543b35" providerId="ADAL" clId="{C9EAC0CF-86FC-4E13-AE9A-1F95814902E6}" dt="2024-10-15T00:04:54.913" v="28159" actId="20577"/>
        <pc:sldMkLst>
          <pc:docMk/>
          <pc:sldMk cId="1760707067" sldId="4375"/>
        </pc:sldMkLst>
        <pc:spChg chg="mod">
          <ac:chgData name="O’Shea, Laura (SACE)" userId="08ca7f63-60a1-44d1-9b2c-c04683543b35" providerId="ADAL" clId="{C9EAC0CF-86FC-4E13-AE9A-1F95814902E6}" dt="2024-10-15T00:04:54.913" v="28159" actId="20577"/>
          <ac:spMkLst>
            <pc:docMk/>
            <pc:sldMk cId="1760707067" sldId="4375"/>
            <ac:spMk id="2" creationId="{2B6471D4-F54B-A177-8D81-0609ACCAB74A}"/>
          </ac:spMkLst>
        </pc:spChg>
        <pc:spChg chg="del mod">
          <ac:chgData name="O’Shea, Laura (SACE)" userId="08ca7f63-60a1-44d1-9b2c-c04683543b35" providerId="ADAL" clId="{C9EAC0CF-86FC-4E13-AE9A-1F95814902E6}" dt="2024-10-01T01:05:53.074" v="2278"/>
          <ac:spMkLst>
            <pc:docMk/>
            <pc:sldMk cId="1760707067" sldId="4375"/>
            <ac:spMk id="3" creationId="{533D8DBC-1D6A-C449-2449-610A4D5DE9DC}"/>
          </ac:spMkLst>
        </pc:spChg>
      </pc:sldChg>
      <pc:sldChg chg="addSp delSp modSp add mod modNotesTx">
        <pc:chgData name="O’Shea, Laura (SACE)" userId="08ca7f63-60a1-44d1-9b2c-c04683543b35" providerId="ADAL" clId="{C9EAC0CF-86FC-4E13-AE9A-1F95814902E6}" dt="2024-10-18T01:08:31.018" v="28927" actId="20577"/>
        <pc:sldMkLst>
          <pc:docMk/>
          <pc:sldMk cId="4154487494" sldId="4376"/>
        </pc:sldMkLst>
        <pc:spChg chg="mod">
          <ac:chgData name="O’Shea, Laura (SACE)" userId="08ca7f63-60a1-44d1-9b2c-c04683543b35" providerId="ADAL" clId="{C9EAC0CF-86FC-4E13-AE9A-1F95814902E6}" dt="2024-10-01T01:18:45.518" v="3075" actId="20577"/>
          <ac:spMkLst>
            <pc:docMk/>
            <pc:sldMk cId="4154487494" sldId="4376"/>
            <ac:spMk id="4" creationId="{4197D4E2-B2F6-F4D8-C020-CEFFCBA8B4E6}"/>
          </ac:spMkLst>
        </pc:spChg>
        <pc:spChg chg="add mod">
          <ac:chgData name="O’Shea, Laura (SACE)" userId="08ca7f63-60a1-44d1-9b2c-c04683543b35" providerId="ADAL" clId="{C9EAC0CF-86FC-4E13-AE9A-1F95814902E6}" dt="2024-10-01T01:46:19.135" v="3830" actId="113"/>
          <ac:spMkLst>
            <pc:docMk/>
            <pc:sldMk cId="4154487494" sldId="4376"/>
            <ac:spMk id="7" creationId="{8A806BD8-9CD1-B983-2D5A-8F6B06FDD976}"/>
          </ac:spMkLst>
        </pc:spChg>
        <pc:spChg chg="del">
          <ac:chgData name="O’Shea, Laura (SACE)" userId="08ca7f63-60a1-44d1-9b2c-c04683543b35" providerId="ADAL" clId="{C9EAC0CF-86FC-4E13-AE9A-1F95814902E6}" dt="2024-10-01T01:28:46.190" v="3077" actId="478"/>
          <ac:spMkLst>
            <pc:docMk/>
            <pc:sldMk cId="4154487494" sldId="4376"/>
            <ac:spMk id="10" creationId="{67F2B0A4-1C10-5C42-9AE9-48F92B4EC850}"/>
          </ac:spMkLst>
        </pc:spChg>
        <pc:graphicFrameChg chg="add del mod modGraphic">
          <ac:chgData name="O’Shea, Laura (SACE)" userId="08ca7f63-60a1-44d1-9b2c-c04683543b35" providerId="ADAL" clId="{C9EAC0CF-86FC-4E13-AE9A-1F95814902E6}" dt="2024-10-01T01:39:53.389" v="3178" actId="478"/>
          <ac:graphicFrameMkLst>
            <pc:docMk/>
            <pc:sldMk cId="4154487494" sldId="4376"/>
            <ac:graphicFrameMk id="2" creationId="{3B7DA64B-E37F-44EB-9DEF-99846A73F6A8}"/>
          </ac:graphicFrameMkLst>
        </pc:graphicFrameChg>
        <pc:graphicFrameChg chg="add mod modGraphic">
          <ac:chgData name="O’Shea, Laura (SACE)" userId="08ca7f63-60a1-44d1-9b2c-c04683543b35" providerId="ADAL" clId="{C9EAC0CF-86FC-4E13-AE9A-1F95814902E6}" dt="2024-10-01T03:01:55.615" v="5509" actId="14100"/>
          <ac:graphicFrameMkLst>
            <pc:docMk/>
            <pc:sldMk cId="4154487494" sldId="4376"/>
            <ac:graphicFrameMk id="6" creationId="{15A93FC3-B840-BC04-A1B8-1415FF172B09}"/>
          </ac:graphicFrameMkLst>
        </pc:graphicFrameChg>
        <pc:graphicFrameChg chg="del">
          <ac:chgData name="O’Shea, Laura (SACE)" userId="08ca7f63-60a1-44d1-9b2c-c04683543b35" providerId="ADAL" clId="{C9EAC0CF-86FC-4E13-AE9A-1F95814902E6}" dt="2024-10-01T01:28:43.437" v="3076" actId="478"/>
          <ac:graphicFrameMkLst>
            <pc:docMk/>
            <pc:sldMk cId="4154487494" sldId="4376"/>
            <ac:graphicFrameMk id="8" creationId="{B5FF4F36-3B3A-2D56-18F3-915B60C179DD}"/>
          </ac:graphicFrameMkLst>
        </pc:graphicFrameChg>
      </pc:sldChg>
      <pc:sldChg chg="addSp delSp modSp add mod ord modNotesTx">
        <pc:chgData name="O’Shea, Laura (SACE)" userId="08ca7f63-60a1-44d1-9b2c-c04683543b35" providerId="ADAL" clId="{C9EAC0CF-86FC-4E13-AE9A-1F95814902E6}" dt="2024-10-21T23:44:44.009" v="31072"/>
        <pc:sldMkLst>
          <pc:docMk/>
          <pc:sldMk cId="2630700683" sldId="4377"/>
        </pc:sldMkLst>
        <pc:spChg chg="mod">
          <ac:chgData name="O’Shea, Laura (SACE)" userId="08ca7f63-60a1-44d1-9b2c-c04683543b35" providerId="ADAL" clId="{C9EAC0CF-86FC-4E13-AE9A-1F95814902E6}" dt="2024-10-01T01:52:08.210" v="4375" actId="20577"/>
          <ac:spMkLst>
            <pc:docMk/>
            <pc:sldMk cId="2630700683" sldId="4377"/>
            <ac:spMk id="4" creationId="{4197D4E2-B2F6-F4D8-C020-CEFFCBA8B4E6}"/>
          </ac:spMkLst>
        </pc:spChg>
        <pc:spChg chg="mod">
          <ac:chgData name="O’Shea, Laura (SACE)" userId="08ca7f63-60a1-44d1-9b2c-c04683543b35" providerId="ADAL" clId="{C9EAC0CF-86FC-4E13-AE9A-1F95814902E6}" dt="2024-10-01T01:59:00.022" v="4615" actId="20577"/>
          <ac:spMkLst>
            <pc:docMk/>
            <pc:sldMk cId="2630700683" sldId="4377"/>
            <ac:spMk id="7" creationId="{8A806BD8-9CD1-B983-2D5A-8F6B06FDD976}"/>
          </ac:spMkLst>
        </pc:spChg>
        <pc:graphicFrameChg chg="del">
          <ac:chgData name="O’Shea, Laura (SACE)" userId="08ca7f63-60a1-44d1-9b2c-c04683543b35" providerId="ADAL" clId="{C9EAC0CF-86FC-4E13-AE9A-1F95814902E6}" dt="2024-10-01T01:52:12.846" v="4376" actId="478"/>
          <ac:graphicFrameMkLst>
            <pc:docMk/>
            <pc:sldMk cId="2630700683" sldId="4377"/>
            <ac:graphicFrameMk id="6" creationId="{15A93FC3-B840-BC04-A1B8-1415FF172B09}"/>
          </ac:graphicFrameMkLst>
        </pc:graphicFrameChg>
        <pc:picChg chg="add mod">
          <ac:chgData name="O’Shea, Laura (SACE)" userId="08ca7f63-60a1-44d1-9b2c-c04683543b35" providerId="ADAL" clId="{C9EAC0CF-86FC-4E13-AE9A-1F95814902E6}" dt="2024-10-01T01:57:32.492" v="4611" actId="1076"/>
          <ac:picMkLst>
            <pc:docMk/>
            <pc:sldMk cId="2630700683" sldId="4377"/>
            <ac:picMk id="8" creationId="{99669D10-4EDA-CF18-ED66-6B3D188C41EB}"/>
          </ac:picMkLst>
        </pc:picChg>
      </pc:sldChg>
      <pc:sldChg chg="delSp modSp add mod ord modNotesTx">
        <pc:chgData name="O’Shea, Laura (SACE)" userId="08ca7f63-60a1-44d1-9b2c-c04683543b35" providerId="ADAL" clId="{C9EAC0CF-86FC-4E13-AE9A-1F95814902E6}" dt="2024-10-22T00:05:44.046" v="31902" actId="20577"/>
        <pc:sldMkLst>
          <pc:docMk/>
          <pc:sldMk cId="1152868536" sldId="4378"/>
        </pc:sldMkLst>
        <pc:spChg chg="mod">
          <ac:chgData name="O’Shea, Laura (SACE)" userId="08ca7f63-60a1-44d1-9b2c-c04683543b35" providerId="ADAL" clId="{C9EAC0CF-86FC-4E13-AE9A-1F95814902E6}" dt="2024-10-02T04:19:47.734" v="8268" actId="20577"/>
          <ac:spMkLst>
            <pc:docMk/>
            <pc:sldMk cId="1152868536" sldId="4378"/>
            <ac:spMk id="4" creationId="{4197D4E2-B2F6-F4D8-C020-CEFFCBA8B4E6}"/>
          </ac:spMkLst>
        </pc:spChg>
        <pc:spChg chg="mod">
          <ac:chgData name="O’Shea, Laura (SACE)" userId="08ca7f63-60a1-44d1-9b2c-c04683543b35" providerId="ADAL" clId="{C9EAC0CF-86FC-4E13-AE9A-1F95814902E6}" dt="2024-10-10T02:20:50.468" v="20329" actId="20577"/>
          <ac:spMkLst>
            <pc:docMk/>
            <pc:sldMk cId="1152868536" sldId="4378"/>
            <ac:spMk id="7" creationId="{8A806BD8-9CD1-B983-2D5A-8F6B06FDD976}"/>
          </ac:spMkLst>
        </pc:spChg>
        <pc:picChg chg="del">
          <ac:chgData name="O’Shea, Laura (SACE)" userId="08ca7f63-60a1-44d1-9b2c-c04683543b35" providerId="ADAL" clId="{C9EAC0CF-86FC-4E13-AE9A-1F95814902E6}" dt="2024-10-01T02:15:43.162" v="5275" actId="478"/>
          <ac:picMkLst>
            <pc:docMk/>
            <pc:sldMk cId="1152868536" sldId="4378"/>
            <ac:picMk id="8" creationId="{99669D10-4EDA-CF18-ED66-6B3D188C41EB}"/>
          </ac:picMkLst>
        </pc:picChg>
      </pc:sldChg>
      <pc:sldChg chg="modSp mod ord modNotesTx">
        <pc:chgData name="O’Shea, Laura (SACE)" userId="08ca7f63-60a1-44d1-9b2c-c04683543b35" providerId="ADAL" clId="{C9EAC0CF-86FC-4E13-AE9A-1F95814902E6}" dt="2024-10-21T23:49:43.871" v="31117"/>
        <pc:sldMkLst>
          <pc:docMk/>
          <pc:sldMk cId="1730680028" sldId="4379"/>
        </pc:sldMkLst>
        <pc:spChg chg="mod">
          <ac:chgData name="O’Shea, Laura (SACE)" userId="08ca7f63-60a1-44d1-9b2c-c04683543b35" providerId="ADAL" clId="{C9EAC0CF-86FC-4E13-AE9A-1F95814902E6}" dt="2024-10-01T03:09:55.306" v="5566" actId="20577"/>
          <ac:spMkLst>
            <pc:docMk/>
            <pc:sldMk cId="1730680028" sldId="4379"/>
            <ac:spMk id="2" creationId="{2B6471D4-F54B-A177-8D81-0609ACCAB74A}"/>
          </ac:spMkLst>
        </pc:spChg>
      </pc:sldChg>
      <pc:sldChg chg="addSp delSp modSp mod ord addCm delCm modNotesTx">
        <pc:chgData name="O’Shea, Laura (SACE)" userId="08ca7f63-60a1-44d1-9b2c-c04683543b35" providerId="ADAL" clId="{C9EAC0CF-86FC-4E13-AE9A-1F95814902E6}" dt="2024-10-22T00:06:02.632" v="31925" actId="20577"/>
        <pc:sldMkLst>
          <pc:docMk/>
          <pc:sldMk cId="2323728220" sldId="4380"/>
        </pc:sldMkLst>
        <pc:spChg chg="mod">
          <ac:chgData name="O’Shea, Laura (SACE)" userId="08ca7f63-60a1-44d1-9b2c-c04683543b35" providerId="ADAL" clId="{C9EAC0CF-86FC-4E13-AE9A-1F95814902E6}" dt="2024-10-02T04:19:41.858" v="8262" actId="20577"/>
          <ac:spMkLst>
            <pc:docMk/>
            <pc:sldMk cId="2323728220" sldId="4380"/>
            <ac:spMk id="4" creationId="{4197D4E2-B2F6-F4D8-C020-CEFFCBA8B4E6}"/>
          </ac:spMkLst>
        </pc:spChg>
        <pc:spChg chg="mod">
          <ac:chgData name="O’Shea, Laura (SACE)" userId="08ca7f63-60a1-44d1-9b2c-c04683543b35" providerId="ADAL" clId="{C9EAC0CF-86FC-4E13-AE9A-1F95814902E6}" dt="2024-10-01T03:12:00.468" v="5618"/>
          <ac:spMkLst>
            <pc:docMk/>
            <pc:sldMk cId="2323728220" sldId="4380"/>
            <ac:spMk id="6" creationId="{FC57DD98-37B0-3850-D4DA-851ED1BC02C1}"/>
          </ac:spMkLst>
        </pc:spChg>
        <pc:spChg chg="add del mod">
          <ac:chgData name="O’Shea, Laura (SACE)" userId="08ca7f63-60a1-44d1-9b2c-c04683543b35" providerId="ADAL" clId="{C9EAC0CF-86FC-4E13-AE9A-1F95814902E6}" dt="2024-10-21T23:58:55.811" v="31766" actId="20577"/>
          <ac:spMkLst>
            <pc:docMk/>
            <pc:sldMk cId="2323728220" sldId="4380"/>
            <ac:spMk id="7" creationId="{8A806BD8-9CD1-B983-2D5A-8F6B06FDD976}"/>
          </ac:spMkLst>
        </pc:spChg>
        <pc:spChg chg="mod">
          <ac:chgData name="O’Shea, Laura (SACE)" userId="08ca7f63-60a1-44d1-9b2c-c04683543b35" providerId="ADAL" clId="{C9EAC0CF-86FC-4E13-AE9A-1F95814902E6}" dt="2024-10-01T03:12:00.468" v="5618"/>
          <ac:spMkLst>
            <pc:docMk/>
            <pc:sldMk cId="2323728220" sldId="4380"/>
            <ac:spMk id="8" creationId="{287AF63D-3D96-3511-E643-60907D8D75DB}"/>
          </ac:spMkLst>
        </pc:spChg>
        <pc:grpChg chg="add mod">
          <ac:chgData name="O’Shea, Laura (SACE)" userId="08ca7f63-60a1-44d1-9b2c-c04683543b35" providerId="ADAL" clId="{C9EAC0CF-86FC-4E13-AE9A-1F95814902E6}" dt="2024-10-01T03:12:04.603" v="5619" actId="1076"/>
          <ac:grpSpMkLst>
            <pc:docMk/>
            <pc:sldMk cId="2323728220" sldId="4380"/>
            <ac:grpSpMk id="2" creationId="{1EBE98D0-25B0-5CCB-41AE-8A1D29BBDC53}"/>
          </ac:grpSpMkLst>
        </pc:grpChg>
        <pc:extLst>
          <p:ext xmlns:p="http://schemas.openxmlformats.org/presentationml/2006/main" uri="{D6D511B9-2390-475A-947B-AFAB55BFBCF1}">
            <pc226:cmChg xmlns:pc226="http://schemas.microsoft.com/office/powerpoint/2022/06/main/command" chg="add del">
              <pc226:chgData name="O’Shea, Laura (SACE)" userId="08ca7f63-60a1-44d1-9b2c-c04683543b35" providerId="ADAL" clId="{C9EAC0CF-86FC-4E13-AE9A-1F95814902E6}" dt="2024-10-16T02:45:35.340" v="28600"/>
              <pc2:cmMkLst xmlns:pc2="http://schemas.microsoft.com/office/powerpoint/2019/9/main/command">
                <pc:docMk/>
                <pc:sldMk cId="2323728220" sldId="4380"/>
                <pc2:cmMk id="{5F792346-CFF9-4B30-9D22-CEA9D9210ECE}"/>
              </pc2:cmMkLst>
            </pc226:cmChg>
          </p:ext>
        </pc:extLst>
      </pc:sldChg>
      <pc:sldChg chg="addSp delSp modSp add mod ord modNotesTx">
        <pc:chgData name="O’Shea, Laura (SACE)" userId="08ca7f63-60a1-44d1-9b2c-c04683543b35" providerId="ADAL" clId="{C9EAC0CF-86FC-4E13-AE9A-1F95814902E6}" dt="2024-10-22T00:01:41.897" v="31876" actId="20577"/>
        <pc:sldMkLst>
          <pc:docMk/>
          <pc:sldMk cId="3547112526" sldId="4381"/>
        </pc:sldMkLst>
        <pc:spChg chg="add del mod">
          <ac:chgData name="O’Shea, Laura (SACE)" userId="08ca7f63-60a1-44d1-9b2c-c04683543b35" providerId="ADAL" clId="{C9EAC0CF-86FC-4E13-AE9A-1F95814902E6}" dt="2024-10-13T22:33:01.021" v="24285"/>
          <ac:spMkLst>
            <pc:docMk/>
            <pc:sldMk cId="3547112526" sldId="4381"/>
            <ac:spMk id="2" creationId="{685789A5-9A87-2782-0028-C5D4FA2B6E39}"/>
          </ac:spMkLst>
        </pc:spChg>
        <pc:spChg chg="mod">
          <ac:chgData name="O’Shea, Laura (SACE)" userId="08ca7f63-60a1-44d1-9b2c-c04683543b35" providerId="ADAL" clId="{C9EAC0CF-86FC-4E13-AE9A-1F95814902E6}" dt="2024-10-22T00:01:18.331" v="31782" actId="20577"/>
          <ac:spMkLst>
            <pc:docMk/>
            <pc:sldMk cId="3547112526" sldId="4381"/>
            <ac:spMk id="4" creationId="{4197D4E2-B2F6-F4D8-C020-CEFFCBA8B4E6}"/>
          </ac:spMkLst>
        </pc:spChg>
        <pc:spChg chg="del topLvl">
          <ac:chgData name="O’Shea, Laura (SACE)" userId="08ca7f63-60a1-44d1-9b2c-c04683543b35" providerId="ADAL" clId="{C9EAC0CF-86FC-4E13-AE9A-1F95814902E6}" dt="2024-10-01T03:13:15.626" v="5675" actId="478"/>
          <ac:spMkLst>
            <pc:docMk/>
            <pc:sldMk cId="3547112526" sldId="4381"/>
            <ac:spMk id="6" creationId="{FC57DD98-37B0-3850-D4DA-851ED1BC02C1}"/>
          </ac:spMkLst>
        </pc:spChg>
        <pc:spChg chg="del">
          <ac:chgData name="O’Shea, Laura (SACE)" userId="08ca7f63-60a1-44d1-9b2c-c04683543b35" providerId="ADAL" clId="{C9EAC0CF-86FC-4E13-AE9A-1F95814902E6}" dt="2024-10-01T03:13:13.482" v="5673" actId="478"/>
          <ac:spMkLst>
            <pc:docMk/>
            <pc:sldMk cId="3547112526" sldId="4381"/>
            <ac:spMk id="7" creationId="{8A806BD8-9CD1-B983-2D5A-8F6B06FDD976}"/>
          </ac:spMkLst>
        </pc:spChg>
        <pc:spChg chg="add mod">
          <ac:chgData name="O’Shea, Laura (SACE)" userId="08ca7f63-60a1-44d1-9b2c-c04683543b35" providerId="ADAL" clId="{C9EAC0CF-86FC-4E13-AE9A-1F95814902E6}" dt="2024-10-13T22:33:14.866" v="24289" actId="1076"/>
          <ac:spMkLst>
            <pc:docMk/>
            <pc:sldMk cId="3547112526" sldId="4381"/>
            <ac:spMk id="7" creationId="{C372D902-12E7-6A46-A49A-713C1C422D81}"/>
          </ac:spMkLst>
        </pc:spChg>
        <pc:spChg chg="del topLvl">
          <ac:chgData name="O’Shea, Laura (SACE)" userId="08ca7f63-60a1-44d1-9b2c-c04683543b35" providerId="ADAL" clId="{C9EAC0CF-86FC-4E13-AE9A-1F95814902E6}" dt="2024-10-01T03:13:14.730" v="5674" actId="478"/>
          <ac:spMkLst>
            <pc:docMk/>
            <pc:sldMk cId="3547112526" sldId="4381"/>
            <ac:spMk id="8" creationId="{287AF63D-3D96-3511-E643-60907D8D75DB}"/>
          </ac:spMkLst>
        </pc:spChg>
        <pc:grpChg chg="del">
          <ac:chgData name="O’Shea, Laura (SACE)" userId="08ca7f63-60a1-44d1-9b2c-c04683543b35" providerId="ADAL" clId="{C9EAC0CF-86FC-4E13-AE9A-1F95814902E6}" dt="2024-10-01T03:13:14.730" v="5674" actId="478"/>
          <ac:grpSpMkLst>
            <pc:docMk/>
            <pc:sldMk cId="3547112526" sldId="4381"/>
            <ac:grpSpMk id="2" creationId="{1EBE98D0-25B0-5CCB-41AE-8A1D29BBDC53}"/>
          </ac:grpSpMkLst>
        </pc:grpChg>
        <pc:picChg chg="add mod">
          <ac:chgData name="O’Shea, Laura (SACE)" userId="08ca7f63-60a1-44d1-9b2c-c04683543b35" providerId="ADAL" clId="{C9EAC0CF-86FC-4E13-AE9A-1F95814902E6}" dt="2024-10-13T22:58:37.763" v="24650" actId="1076"/>
          <ac:picMkLst>
            <pc:docMk/>
            <pc:sldMk cId="3547112526" sldId="4381"/>
            <ac:picMk id="6" creationId="{A0699BD6-2856-1E38-7663-89672FAAE205}"/>
          </ac:picMkLst>
        </pc:picChg>
      </pc:sldChg>
      <pc:sldChg chg="addSp delSp modSp add mod ord modNotesTx">
        <pc:chgData name="O’Shea, Laura (SACE)" userId="08ca7f63-60a1-44d1-9b2c-c04683543b35" providerId="ADAL" clId="{C9EAC0CF-86FC-4E13-AE9A-1F95814902E6}" dt="2024-10-18T01:18:53.162" v="28946" actId="20577"/>
        <pc:sldMkLst>
          <pc:docMk/>
          <pc:sldMk cId="4117936975" sldId="4382"/>
        </pc:sldMkLst>
        <pc:spChg chg="mod">
          <ac:chgData name="O’Shea, Laura (SACE)" userId="08ca7f63-60a1-44d1-9b2c-c04683543b35" providerId="ADAL" clId="{C9EAC0CF-86FC-4E13-AE9A-1F95814902E6}" dt="2024-10-02T04:19:34.286" v="8260" actId="20577"/>
          <ac:spMkLst>
            <pc:docMk/>
            <pc:sldMk cId="4117936975" sldId="4382"/>
            <ac:spMk id="4" creationId="{4197D4E2-B2F6-F4D8-C020-CEFFCBA8B4E6}"/>
          </ac:spMkLst>
        </pc:spChg>
        <pc:spChg chg="del mod">
          <ac:chgData name="O’Shea, Laura (SACE)" userId="08ca7f63-60a1-44d1-9b2c-c04683543b35" providerId="ADAL" clId="{C9EAC0CF-86FC-4E13-AE9A-1F95814902E6}" dt="2024-10-01T03:17:50.746" v="5706" actId="478"/>
          <ac:spMkLst>
            <pc:docMk/>
            <pc:sldMk cId="4117936975" sldId="4382"/>
            <ac:spMk id="7" creationId="{8A806BD8-9CD1-B983-2D5A-8F6B06FDD976}"/>
          </ac:spMkLst>
        </pc:spChg>
        <pc:spChg chg="add mod">
          <ac:chgData name="O’Shea, Laura (SACE)" userId="08ca7f63-60a1-44d1-9b2c-c04683543b35" providerId="ADAL" clId="{C9EAC0CF-86FC-4E13-AE9A-1F95814902E6}" dt="2024-10-02T04:13:54.173" v="7463" actId="20577"/>
          <ac:spMkLst>
            <pc:docMk/>
            <pc:sldMk cId="4117936975" sldId="4382"/>
            <ac:spMk id="9" creationId="{FC88C851-4611-E46D-9AE9-9CBF2B190B06}"/>
          </ac:spMkLst>
        </pc:spChg>
        <pc:grpChg chg="del">
          <ac:chgData name="O’Shea, Laura (SACE)" userId="08ca7f63-60a1-44d1-9b2c-c04683543b35" providerId="ADAL" clId="{C9EAC0CF-86FC-4E13-AE9A-1F95814902E6}" dt="2024-10-01T03:17:33.627" v="5702" actId="478"/>
          <ac:grpSpMkLst>
            <pc:docMk/>
            <pc:sldMk cId="4117936975" sldId="4382"/>
            <ac:grpSpMk id="2" creationId="{1EBE98D0-25B0-5CCB-41AE-8A1D29BBDC53}"/>
          </ac:grpSpMkLst>
        </pc:grpChg>
      </pc:sldChg>
      <pc:sldChg chg="modSp add del mod ord addCm modNotesTx">
        <pc:chgData name="O’Shea, Laura (SACE)" userId="08ca7f63-60a1-44d1-9b2c-c04683543b35" providerId="ADAL" clId="{C9EAC0CF-86FC-4E13-AE9A-1F95814902E6}" dt="2024-10-02T04:19:30.885" v="8258" actId="47"/>
        <pc:sldMkLst>
          <pc:docMk/>
          <pc:sldMk cId="1422748799" sldId="4383"/>
        </pc:sldMkLst>
        <pc:spChg chg="mod">
          <ac:chgData name="O’Shea, Laura (SACE)" userId="08ca7f63-60a1-44d1-9b2c-c04683543b35" providerId="ADAL" clId="{C9EAC0CF-86FC-4E13-AE9A-1F95814902E6}" dt="2024-10-01T03:20:00.010" v="5861" actId="20577"/>
          <ac:spMkLst>
            <pc:docMk/>
            <pc:sldMk cId="1422748799" sldId="4383"/>
            <ac:spMk id="4" creationId="{4197D4E2-B2F6-F4D8-C020-CEFFCBA8B4E6}"/>
          </ac:spMkLst>
        </pc:spChg>
        <pc:spChg chg="mod">
          <ac:chgData name="O’Shea, Laura (SACE)" userId="08ca7f63-60a1-44d1-9b2c-c04683543b35" providerId="ADAL" clId="{C9EAC0CF-86FC-4E13-AE9A-1F95814902E6}" dt="2024-10-01T03:20:57.790" v="5961" actId="5793"/>
          <ac:spMkLst>
            <pc:docMk/>
            <pc:sldMk cId="1422748799" sldId="4383"/>
            <ac:spMk id="9" creationId="{FC88C851-4611-E46D-9AE9-9CBF2B190B06}"/>
          </ac:spMkLst>
        </pc:spChg>
        <pc:extLst>
          <p:ext xmlns:p="http://schemas.openxmlformats.org/presentationml/2006/main" uri="{D6D511B9-2390-475A-947B-AFAB55BFBCF1}">
            <pc226:cmChg xmlns:pc226="http://schemas.microsoft.com/office/powerpoint/2022/06/main/command" chg="add">
              <pc226:chgData name="O’Shea, Laura (SACE)" userId="08ca7f63-60a1-44d1-9b2c-c04683543b35" providerId="ADAL" clId="{C9EAC0CF-86FC-4E13-AE9A-1F95814902E6}" dt="2024-10-01T03:21:14.125" v="5986"/>
              <pc2:cmMkLst xmlns:pc2="http://schemas.microsoft.com/office/powerpoint/2019/9/main/command">
                <pc:docMk/>
                <pc:sldMk cId="1422748799" sldId="4383"/>
                <pc2:cmMk id="{B9654DB1-EAB0-4D25-9FC6-898C5B2E3571}"/>
              </pc2:cmMkLst>
            </pc226:cmChg>
          </p:ext>
        </pc:extLst>
      </pc:sldChg>
      <pc:sldChg chg="modSp mod modNotesTx">
        <pc:chgData name="O’Shea, Laura (SACE)" userId="08ca7f63-60a1-44d1-9b2c-c04683543b35" providerId="ADAL" clId="{C9EAC0CF-86FC-4E13-AE9A-1F95814902E6}" dt="2024-10-15T00:05:59.764" v="28168" actId="113"/>
        <pc:sldMkLst>
          <pc:docMk/>
          <pc:sldMk cId="408883331" sldId="4384"/>
        </pc:sldMkLst>
        <pc:spChg chg="mod">
          <ac:chgData name="O’Shea, Laura (SACE)" userId="08ca7f63-60a1-44d1-9b2c-c04683543b35" providerId="ADAL" clId="{C9EAC0CF-86FC-4E13-AE9A-1F95814902E6}" dt="2024-10-14T04:46:19.204" v="26296" actId="255"/>
          <ac:spMkLst>
            <pc:docMk/>
            <pc:sldMk cId="408883331" sldId="4384"/>
            <ac:spMk id="2" creationId="{4A5D5AFE-8718-670E-430D-C209C1E081DB}"/>
          </ac:spMkLst>
        </pc:spChg>
        <pc:spChg chg="mod">
          <ac:chgData name="O’Shea, Laura (SACE)" userId="08ca7f63-60a1-44d1-9b2c-c04683543b35" providerId="ADAL" clId="{C9EAC0CF-86FC-4E13-AE9A-1F95814902E6}" dt="2024-10-14T04:46:19.204" v="26296" actId="255"/>
          <ac:spMkLst>
            <pc:docMk/>
            <pc:sldMk cId="408883331" sldId="4384"/>
            <ac:spMk id="3" creationId="{DFFB60D4-1015-A3AF-5672-5D89E347239E}"/>
          </ac:spMkLst>
        </pc:spChg>
        <pc:spChg chg="mod">
          <ac:chgData name="O’Shea, Laura (SACE)" userId="08ca7f63-60a1-44d1-9b2c-c04683543b35" providerId="ADAL" clId="{C9EAC0CF-86FC-4E13-AE9A-1F95814902E6}" dt="2024-10-14T04:46:19.204" v="26296" actId="255"/>
          <ac:spMkLst>
            <pc:docMk/>
            <pc:sldMk cId="408883331" sldId="4384"/>
            <ac:spMk id="4" creationId="{B34B4700-3F3E-118C-9914-43D569055BB4}"/>
          </ac:spMkLst>
        </pc:spChg>
        <pc:spChg chg="mod">
          <ac:chgData name="O’Shea, Laura (SACE)" userId="08ca7f63-60a1-44d1-9b2c-c04683543b35" providerId="ADAL" clId="{C9EAC0CF-86FC-4E13-AE9A-1F95814902E6}" dt="2024-10-15T00:05:59.764" v="28168" actId="113"/>
          <ac:spMkLst>
            <pc:docMk/>
            <pc:sldMk cId="408883331" sldId="4384"/>
            <ac:spMk id="5" creationId="{36028856-FD9C-E5E5-28FB-6EBD7EDF3F50}"/>
          </ac:spMkLst>
        </pc:spChg>
        <pc:spChg chg="mod">
          <ac:chgData name="O’Shea, Laura (SACE)" userId="08ca7f63-60a1-44d1-9b2c-c04683543b35" providerId="ADAL" clId="{C9EAC0CF-86FC-4E13-AE9A-1F95814902E6}" dt="2024-10-14T04:46:19.204" v="26296" actId="255"/>
          <ac:spMkLst>
            <pc:docMk/>
            <pc:sldMk cId="408883331" sldId="4384"/>
            <ac:spMk id="42" creationId="{B14E52CB-617F-4462-DF60-52BAF55968FF}"/>
          </ac:spMkLst>
        </pc:spChg>
        <pc:spChg chg="mod">
          <ac:chgData name="O’Shea, Laura (SACE)" userId="08ca7f63-60a1-44d1-9b2c-c04683543b35" providerId="ADAL" clId="{C9EAC0CF-86FC-4E13-AE9A-1F95814902E6}" dt="2024-10-01T03:22:15.178" v="5999" actId="20577"/>
          <ac:spMkLst>
            <pc:docMk/>
            <pc:sldMk cId="408883331" sldId="4384"/>
            <ac:spMk id="47" creationId="{00000000-0000-0000-0000-000000000000}"/>
          </ac:spMkLst>
        </pc:spChg>
      </pc:sldChg>
      <pc:sldChg chg="addSp delSp modSp add mod ord modNotesTx">
        <pc:chgData name="O’Shea, Laura (SACE)" userId="08ca7f63-60a1-44d1-9b2c-c04683543b35" providerId="ADAL" clId="{C9EAC0CF-86FC-4E13-AE9A-1F95814902E6}" dt="2024-10-21T23:24:20.023" v="30375" actId="20577"/>
        <pc:sldMkLst>
          <pc:docMk/>
          <pc:sldMk cId="2419022988" sldId="4385"/>
        </pc:sldMkLst>
        <pc:spChg chg="add mod">
          <ac:chgData name="O’Shea, Laura (SACE)" userId="08ca7f63-60a1-44d1-9b2c-c04683543b35" providerId="ADAL" clId="{C9EAC0CF-86FC-4E13-AE9A-1F95814902E6}" dt="2024-10-01T03:29:18.502" v="6171" actId="404"/>
          <ac:spMkLst>
            <pc:docMk/>
            <pc:sldMk cId="2419022988" sldId="4385"/>
            <ac:spMk id="2" creationId="{8992A18D-971B-4BB2-C656-929201A15CBC}"/>
          </ac:spMkLst>
        </pc:spChg>
        <pc:spChg chg="mod">
          <ac:chgData name="O’Shea, Laura (SACE)" userId="08ca7f63-60a1-44d1-9b2c-c04683543b35" providerId="ADAL" clId="{C9EAC0CF-86FC-4E13-AE9A-1F95814902E6}" dt="2024-10-01T03:28:40.345" v="6159" actId="20577"/>
          <ac:spMkLst>
            <pc:docMk/>
            <pc:sldMk cId="2419022988" sldId="4385"/>
            <ac:spMk id="4" creationId="{4197D4E2-B2F6-F4D8-C020-CEFFCBA8B4E6}"/>
          </ac:spMkLst>
        </pc:spChg>
        <pc:grpChg chg="del">
          <ac:chgData name="O’Shea, Laura (SACE)" userId="08ca7f63-60a1-44d1-9b2c-c04683543b35" providerId="ADAL" clId="{C9EAC0CF-86FC-4E13-AE9A-1F95814902E6}" dt="2024-10-01T03:28:43.849" v="6161" actId="478"/>
          <ac:grpSpMkLst>
            <pc:docMk/>
            <pc:sldMk cId="2419022988" sldId="4385"/>
            <ac:grpSpMk id="6" creationId="{E831FB05-08C6-3FC2-0FBE-01DB7257C4F9}"/>
          </ac:grpSpMkLst>
        </pc:grpChg>
        <pc:graphicFrameChg chg="del">
          <ac:chgData name="O’Shea, Laura (SACE)" userId="08ca7f63-60a1-44d1-9b2c-c04683543b35" providerId="ADAL" clId="{C9EAC0CF-86FC-4E13-AE9A-1F95814902E6}" dt="2024-10-01T03:28:42.345" v="6160" actId="478"/>
          <ac:graphicFrameMkLst>
            <pc:docMk/>
            <pc:sldMk cId="2419022988" sldId="4385"/>
            <ac:graphicFrameMk id="11" creationId="{FB789182-9C78-9A19-9E98-098E83744A8F}"/>
          </ac:graphicFrameMkLst>
        </pc:graphicFrameChg>
      </pc:sldChg>
      <pc:sldChg chg="addSp delSp modSp add mod modNotesTx">
        <pc:chgData name="O’Shea, Laura (SACE)" userId="08ca7f63-60a1-44d1-9b2c-c04683543b35" providerId="ADAL" clId="{C9EAC0CF-86FC-4E13-AE9A-1F95814902E6}" dt="2024-10-01T03:30:41.128" v="6218" actId="207"/>
        <pc:sldMkLst>
          <pc:docMk/>
          <pc:sldMk cId="925165060" sldId="4386"/>
        </pc:sldMkLst>
        <pc:spChg chg="del">
          <ac:chgData name="O’Shea, Laura (SACE)" userId="08ca7f63-60a1-44d1-9b2c-c04683543b35" providerId="ADAL" clId="{C9EAC0CF-86FC-4E13-AE9A-1F95814902E6}" dt="2024-10-01T03:30:10.907" v="6213" actId="478"/>
          <ac:spMkLst>
            <pc:docMk/>
            <pc:sldMk cId="925165060" sldId="4386"/>
            <ac:spMk id="2" creationId="{8992A18D-971B-4BB2-C656-929201A15CBC}"/>
          </ac:spMkLst>
        </pc:spChg>
        <pc:spChg chg="mod">
          <ac:chgData name="O’Shea, Laura (SACE)" userId="08ca7f63-60a1-44d1-9b2c-c04683543b35" providerId="ADAL" clId="{C9EAC0CF-86FC-4E13-AE9A-1F95814902E6}" dt="2024-10-01T03:30:00.747" v="6211" actId="20577"/>
          <ac:spMkLst>
            <pc:docMk/>
            <pc:sldMk cId="925165060" sldId="4386"/>
            <ac:spMk id="4" creationId="{4197D4E2-B2F6-F4D8-C020-CEFFCBA8B4E6}"/>
          </ac:spMkLst>
        </pc:spChg>
        <pc:spChg chg="add mod">
          <ac:chgData name="O’Shea, Laura (SACE)" userId="08ca7f63-60a1-44d1-9b2c-c04683543b35" providerId="ADAL" clId="{C9EAC0CF-86FC-4E13-AE9A-1F95814902E6}" dt="2024-10-01T03:30:11.315" v="6214"/>
          <ac:spMkLst>
            <pc:docMk/>
            <pc:sldMk cId="925165060" sldId="4386"/>
            <ac:spMk id="6" creationId="{63A9CF09-2A1D-B3F4-AA8B-60A10C1C1F20}"/>
          </ac:spMkLst>
        </pc:spChg>
        <pc:spChg chg="add mod">
          <ac:chgData name="O’Shea, Laura (SACE)" userId="08ca7f63-60a1-44d1-9b2c-c04683543b35" providerId="ADAL" clId="{C9EAC0CF-86FC-4E13-AE9A-1F95814902E6}" dt="2024-10-01T03:30:41.128" v="6218" actId="207"/>
          <ac:spMkLst>
            <pc:docMk/>
            <pc:sldMk cId="925165060" sldId="4386"/>
            <ac:spMk id="7" creationId="{0E67362C-58AA-6DCB-84E6-B6F7F42E02B8}"/>
          </ac:spMkLst>
        </pc:spChg>
      </pc:sldChg>
      <pc:sldChg chg="addSp delSp modSp add mod modNotesTx">
        <pc:chgData name="O’Shea, Laura (SACE)" userId="08ca7f63-60a1-44d1-9b2c-c04683543b35" providerId="ADAL" clId="{C9EAC0CF-86FC-4E13-AE9A-1F95814902E6}" dt="2024-10-21T23:25:22.546" v="30405" actId="20577"/>
        <pc:sldMkLst>
          <pc:docMk/>
          <pc:sldMk cId="4021137356" sldId="4387"/>
        </pc:sldMkLst>
        <pc:spChg chg="mod">
          <ac:chgData name="O’Shea, Laura (SACE)" userId="08ca7f63-60a1-44d1-9b2c-c04683543b35" providerId="ADAL" clId="{C9EAC0CF-86FC-4E13-AE9A-1F95814902E6}" dt="2024-10-01T03:30:57.690" v="6257" actId="20577"/>
          <ac:spMkLst>
            <pc:docMk/>
            <pc:sldMk cId="4021137356" sldId="4387"/>
            <ac:spMk id="4" creationId="{4197D4E2-B2F6-F4D8-C020-CEFFCBA8B4E6}"/>
          </ac:spMkLst>
        </pc:spChg>
        <pc:spChg chg="del">
          <ac:chgData name="O’Shea, Laura (SACE)" userId="08ca7f63-60a1-44d1-9b2c-c04683543b35" providerId="ADAL" clId="{C9EAC0CF-86FC-4E13-AE9A-1F95814902E6}" dt="2024-10-01T03:30:59.756" v="6258" actId="478"/>
          <ac:spMkLst>
            <pc:docMk/>
            <pc:sldMk cId="4021137356" sldId="4387"/>
            <ac:spMk id="6" creationId="{63A9CF09-2A1D-B3F4-AA8B-60A10C1C1F20}"/>
          </ac:spMkLst>
        </pc:spChg>
        <pc:spChg chg="del">
          <ac:chgData name="O’Shea, Laura (SACE)" userId="08ca7f63-60a1-44d1-9b2c-c04683543b35" providerId="ADAL" clId="{C9EAC0CF-86FC-4E13-AE9A-1F95814902E6}" dt="2024-10-01T03:31:00.681" v="6259" actId="478"/>
          <ac:spMkLst>
            <pc:docMk/>
            <pc:sldMk cId="4021137356" sldId="4387"/>
            <ac:spMk id="7" creationId="{0E67362C-58AA-6DCB-84E6-B6F7F42E02B8}"/>
          </ac:spMkLst>
        </pc:spChg>
        <pc:graphicFrameChg chg="add mod">
          <ac:chgData name="O’Shea, Laura (SACE)" userId="08ca7f63-60a1-44d1-9b2c-c04683543b35" providerId="ADAL" clId="{C9EAC0CF-86FC-4E13-AE9A-1F95814902E6}" dt="2024-10-01T03:31:10.867" v="6262" actId="1076"/>
          <ac:graphicFrameMkLst>
            <pc:docMk/>
            <pc:sldMk cId="4021137356" sldId="4387"/>
            <ac:graphicFrameMk id="2" creationId="{6EFF99C9-BA35-8DB3-C634-D2DAFB45ABC1}"/>
          </ac:graphicFrameMkLst>
        </pc:graphicFrameChg>
      </pc:sldChg>
      <pc:sldChg chg="modSp del mod">
        <pc:chgData name="O’Shea, Laura (SACE)" userId="08ca7f63-60a1-44d1-9b2c-c04683543b35" providerId="ADAL" clId="{C9EAC0CF-86FC-4E13-AE9A-1F95814902E6}" dt="2024-10-21T23:51:35.453" v="31195" actId="47"/>
        <pc:sldMkLst>
          <pc:docMk/>
          <pc:sldMk cId="406750382" sldId="4388"/>
        </pc:sldMkLst>
        <pc:spChg chg="mod">
          <ac:chgData name="O’Shea, Laura (SACE)" userId="08ca7f63-60a1-44d1-9b2c-c04683543b35" providerId="ADAL" clId="{C9EAC0CF-86FC-4E13-AE9A-1F95814902E6}" dt="2024-10-01T03:32:49.645" v="6295" actId="20577"/>
          <ac:spMkLst>
            <pc:docMk/>
            <pc:sldMk cId="406750382" sldId="4388"/>
            <ac:spMk id="2" creationId="{2B6471D4-F54B-A177-8D81-0609ACCAB74A}"/>
          </ac:spMkLst>
        </pc:spChg>
      </pc:sldChg>
      <pc:sldChg chg="add del">
        <pc:chgData name="O’Shea, Laura (SACE)" userId="08ca7f63-60a1-44d1-9b2c-c04683543b35" providerId="ADAL" clId="{C9EAC0CF-86FC-4E13-AE9A-1F95814902E6}" dt="2024-10-01T03:32:34.673" v="6269"/>
        <pc:sldMkLst>
          <pc:docMk/>
          <pc:sldMk cId="1245185415" sldId="4388"/>
        </pc:sldMkLst>
      </pc:sldChg>
      <pc:sldChg chg="addSp delSp modSp mod modAnim modNotesTx">
        <pc:chgData name="O’Shea, Laura (SACE)" userId="08ca7f63-60a1-44d1-9b2c-c04683543b35" providerId="ADAL" clId="{C9EAC0CF-86FC-4E13-AE9A-1F95814902E6}" dt="2024-10-18T01:15:04.384" v="28934" actId="20577"/>
        <pc:sldMkLst>
          <pc:docMk/>
          <pc:sldMk cId="364063817" sldId="4389"/>
        </pc:sldMkLst>
        <pc:spChg chg="add del mod">
          <ac:chgData name="O’Shea, Laura (SACE)" userId="08ca7f63-60a1-44d1-9b2c-c04683543b35" providerId="ADAL" clId="{C9EAC0CF-86FC-4E13-AE9A-1F95814902E6}" dt="2024-10-01T03:33:29.294" v="6328" actId="478"/>
          <ac:spMkLst>
            <pc:docMk/>
            <pc:sldMk cId="364063817" sldId="4389"/>
            <ac:spMk id="2" creationId="{06FC994A-D662-4D3C-300D-4DE6C9CADD81}"/>
          </ac:spMkLst>
        </pc:spChg>
        <pc:spChg chg="mod">
          <ac:chgData name="O’Shea, Laura (SACE)" userId="08ca7f63-60a1-44d1-9b2c-c04683543b35" providerId="ADAL" clId="{C9EAC0CF-86FC-4E13-AE9A-1F95814902E6}" dt="2024-10-01T03:34:11.537" v="6334" actId="1076"/>
          <ac:spMkLst>
            <pc:docMk/>
            <pc:sldMk cId="364063817" sldId="4389"/>
            <ac:spMk id="4" creationId="{4197D4E2-B2F6-F4D8-C020-CEFFCBA8B4E6}"/>
          </ac:spMkLst>
        </pc:spChg>
        <pc:spChg chg="mod">
          <ac:chgData name="O’Shea, Laura (SACE)" userId="08ca7f63-60a1-44d1-9b2c-c04683543b35" providerId="ADAL" clId="{C9EAC0CF-86FC-4E13-AE9A-1F95814902E6}" dt="2024-10-01T03:33:24.967" v="6327"/>
          <ac:spMkLst>
            <pc:docMk/>
            <pc:sldMk cId="364063817" sldId="4389"/>
            <ac:spMk id="8" creationId="{87E875B1-4DA9-A5F6-2777-0C9D52C004BC}"/>
          </ac:spMkLst>
        </pc:spChg>
        <pc:spChg chg="mod">
          <ac:chgData name="O’Shea, Laura (SACE)" userId="08ca7f63-60a1-44d1-9b2c-c04683543b35" providerId="ADAL" clId="{C9EAC0CF-86FC-4E13-AE9A-1F95814902E6}" dt="2024-10-01T03:33:24.967" v="6327"/>
          <ac:spMkLst>
            <pc:docMk/>
            <pc:sldMk cId="364063817" sldId="4389"/>
            <ac:spMk id="9" creationId="{F30335B4-9884-FDBD-766E-8D2C0F038C8C}"/>
          </ac:spMkLst>
        </pc:spChg>
        <pc:spChg chg="mod">
          <ac:chgData name="O’Shea, Laura (SACE)" userId="08ca7f63-60a1-44d1-9b2c-c04683543b35" providerId="ADAL" clId="{C9EAC0CF-86FC-4E13-AE9A-1F95814902E6}" dt="2024-10-01T03:33:24.967" v="6327"/>
          <ac:spMkLst>
            <pc:docMk/>
            <pc:sldMk cId="364063817" sldId="4389"/>
            <ac:spMk id="11" creationId="{ECF3A817-DC2A-D900-67E0-F08EBDBBA33C}"/>
          </ac:spMkLst>
        </pc:spChg>
        <pc:spChg chg="mod">
          <ac:chgData name="O’Shea, Laura (SACE)" userId="08ca7f63-60a1-44d1-9b2c-c04683543b35" providerId="ADAL" clId="{C9EAC0CF-86FC-4E13-AE9A-1F95814902E6}" dt="2024-10-01T03:33:24.967" v="6327"/>
          <ac:spMkLst>
            <pc:docMk/>
            <pc:sldMk cId="364063817" sldId="4389"/>
            <ac:spMk id="12" creationId="{B0F4647C-E05E-DC92-4E22-5EEBBD5D1132}"/>
          </ac:spMkLst>
        </pc:spChg>
        <pc:spChg chg="mod">
          <ac:chgData name="O’Shea, Laura (SACE)" userId="08ca7f63-60a1-44d1-9b2c-c04683543b35" providerId="ADAL" clId="{C9EAC0CF-86FC-4E13-AE9A-1F95814902E6}" dt="2024-10-01T03:33:24.967" v="6327"/>
          <ac:spMkLst>
            <pc:docMk/>
            <pc:sldMk cId="364063817" sldId="4389"/>
            <ac:spMk id="14" creationId="{A3C2CDFC-47CE-0B07-B02B-C2D7C1297678}"/>
          </ac:spMkLst>
        </pc:spChg>
        <pc:spChg chg="mod">
          <ac:chgData name="O’Shea, Laura (SACE)" userId="08ca7f63-60a1-44d1-9b2c-c04683543b35" providerId="ADAL" clId="{C9EAC0CF-86FC-4E13-AE9A-1F95814902E6}" dt="2024-10-01T03:33:24.967" v="6327"/>
          <ac:spMkLst>
            <pc:docMk/>
            <pc:sldMk cId="364063817" sldId="4389"/>
            <ac:spMk id="15" creationId="{9AAC5C90-E72F-0CC8-CA57-FFD0D28C95CC}"/>
          </ac:spMkLst>
        </pc:spChg>
        <pc:spChg chg="mod">
          <ac:chgData name="O’Shea, Laura (SACE)" userId="08ca7f63-60a1-44d1-9b2c-c04683543b35" providerId="ADAL" clId="{C9EAC0CF-86FC-4E13-AE9A-1F95814902E6}" dt="2024-10-01T03:35:49.187" v="6360" actId="207"/>
          <ac:spMkLst>
            <pc:docMk/>
            <pc:sldMk cId="364063817" sldId="4389"/>
            <ac:spMk id="17" creationId="{56A351E0-831D-0FA8-5D67-671308A452C4}"/>
          </ac:spMkLst>
        </pc:spChg>
        <pc:spChg chg="mod">
          <ac:chgData name="O’Shea, Laura (SACE)" userId="08ca7f63-60a1-44d1-9b2c-c04683543b35" providerId="ADAL" clId="{C9EAC0CF-86FC-4E13-AE9A-1F95814902E6}" dt="2024-10-01T03:35:46.842" v="6359" actId="207"/>
          <ac:spMkLst>
            <pc:docMk/>
            <pc:sldMk cId="364063817" sldId="4389"/>
            <ac:spMk id="18" creationId="{3AD474C5-F0A1-3F5C-04F2-07568100937F}"/>
          </ac:spMkLst>
        </pc:spChg>
        <pc:spChg chg="mod">
          <ac:chgData name="O’Shea, Laura (SACE)" userId="08ca7f63-60a1-44d1-9b2c-c04683543b35" providerId="ADAL" clId="{C9EAC0CF-86FC-4E13-AE9A-1F95814902E6}" dt="2024-10-01T03:35:51.378" v="6361" actId="207"/>
          <ac:spMkLst>
            <pc:docMk/>
            <pc:sldMk cId="364063817" sldId="4389"/>
            <ac:spMk id="20" creationId="{049FE2DE-AE3D-3E6F-1CF8-94637A3EB413}"/>
          </ac:spMkLst>
        </pc:spChg>
        <pc:spChg chg="mod">
          <ac:chgData name="O’Shea, Laura (SACE)" userId="08ca7f63-60a1-44d1-9b2c-c04683543b35" providerId="ADAL" clId="{C9EAC0CF-86FC-4E13-AE9A-1F95814902E6}" dt="2024-10-01T03:35:51.378" v="6361" actId="207"/>
          <ac:spMkLst>
            <pc:docMk/>
            <pc:sldMk cId="364063817" sldId="4389"/>
            <ac:spMk id="21" creationId="{B6318413-4BE3-FDBB-F5A7-C84DB7E684BF}"/>
          </ac:spMkLst>
        </pc:spChg>
        <pc:spChg chg="mod">
          <ac:chgData name="O’Shea, Laura (SACE)" userId="08ca7f63-60a1-44d1-9b2c-c04683543b35" providerId="ADAL" clId="{C9EAC0CF-86FC-4E13-AE9A-1F95814902E6}" dt="2024-10-01T03:35:57.705" v="6363" actId="207"/>
          <ac:spMkLst>
            <pc:docMk/>
            <pc:sldMk cId="364063817" sldId="4389"/>
            <ac:spMk id="23" creationId="{B697ABC9-1232-B22E-DC0D-5A90D1639BE9}"/>
          </ac:spMkLst>
        </pc:spChg>
        <pc:spChg chg="mod">
          <ac:chgData name="O’Shea, Laura (SACE)" userId="08ca7f63-60a1-44d1-9b2c-c04683543b35" providerId="ADAL" clId="{C9EAC0CF-86FC-4E13-AE9A-1F95814902E6}" dt="2024-10-01T03:35:54.716" v="6362" actId="207"/>
          <ac:spMkLst>
            <pc:docMk/>
            <pc:sldMk cId="364063817" sldId="4389"/>
            <ac:spMk id="24" creationId="{4DE105AE-9F91-A9D8-04C6-DEBC5D3DA192}"/>
          </ac:spMkLst>
        </pc:spChg>
        <pc:spChg chg="add mod">
          <ac:chgData name="O’Shea, Laura (SACE)" userId="08ca7f63-60a1-44d1-9b2c-c04683543b35" providerId="ADAL" clId="{C9EAC0CF-86FC-4E13-AE9A-1F95814902E6}" dt="2024-10-01T03:36:11.330" v="6365" actId="113"/>
          <ac:spMkLst>
            <pc:docMk/>
            <pc:sldMk cId="364063817" sldId="4389"/>
            <ac:spMk id="25" creationId="{229732DC-FFD5-7D8A-FA91-E3DF0B26ADAC}"/>
          </ac:spMkLst>
        </pc:spChg>
        <pc:spChg chg="add mod">
          <ac:chgData name="O’Shea, Laura (SACE)" userId="08ca7f63-60a1-44d1-9b2c-c04683543b35" providerId="ADAL" clId="{C9EAC0CF-86FC-4E13-AE9A-1F95814902E6}" dt="2024-10-01T03:33:52.413" v="6331" actId="1076"/>
          <ac:spMkLst>
            <pc:docMk/>
            <pc:sldMk cId="364063817" sldId="4389"/>
            <ac:spMk id="27" creationId="{C56ED374-D992-031B-2BFB-A9D6C5F00C51}"/>
          </ac:spMkLst>
        </pc:spChg>
        <pc:spChg chg="add mod">
          <ac:chgData name="O’Shea, Laura (SACE)" userId="08ca7f63-60a1-44d1-9b2c-c04683543b35" providerId="ADAL" clId="{C9EAC0CF-86FC-4E13-AE9A-1F95814902E6}" dt="2024-10-01T03:33:52.413" v="6331" actId="1076"/>
          <ac:spMkLst>
            <pc:docMk/>
            <pc:sldMk cId="364063817" sldId="4389"/>
            <ac:spMk id="28" creationId="{8B996109-40C3-9E23-94AD-F2A5E0A7167A}"/>
          </ac:spMkLst>
        </pc:spChg>
        <pc:spChg chg="add del mod">
          <ac:chgData name="O’Shea, Laura (SACE)" userId="08ca7f63-60a1-44d1-9b2c-c04683543b35" providerId="ADAL" clId="{C9EAC0CF-86FC-4E13-AE9A-1F95814902E6}" dt="2024-10-01T03:33:33.897" v="6330" actId="478"/>
          <ac:spMkLst>
            <pc:docMk/>
            <pc:sldMk cId="364063817" sldId="4389"/>
            <ac:spMk id="30" creationId="{E6958E9A-7EBE-E455-1EEA-590CA2FFC9CB}"/>
          </ac:spMkLst>
        </pc:spChg>
        <pc:grpChg chg="add mod">
          <ac:chgData name="O’Shea, Laura (SACE)" userId="08ca7f63-60a1-44d1-9b2c-c04683543b35" providerId="ADAL" clId="{C9EAC0CF-86FC-4E13-AE9A-1F95814902E6}" dt="2024-10-01T03:33:52.413" v="6331" actId="1076"/>
          <ac:grpSpMkLst>
            <pc:docMk/>
            <pc:sldMk cId="364063817" sldId="4389"/>
            <ac:grpSpMk id="7" creationId="{D5302D01-5196-E276-983A-A4CCE51AC66B}"/>
          </ac:grpSpMkLst>
        </pc:grpChg>
        <pc:grpChg chg="add mod">
          <ac:chgData name="O’Shea, Laura (SACE)" userId="08ca7f63-60a1-44d1-9b2c-c04683543b35" providerId="ADAL" clId="{C9EAC0CF-86FC-4E13-AE9A-1F95814902E6}" dt="2024-10-01T03:33:52.413" v="6331" actId="1076"/>
          <ac:grpSpMkLst>
            <pc:docMk/>
            <pc:sldMk cId="364063817" sldId="4389"/>
            <ac:grpSpMk id="10" creationId="{4560257F-D187-6816-448B-147F6F121AAB}"/>
          </ac:grpSpMkLst>
        </pc:grpChg>
        <pc:grpChg chg="add mod">
          <ac:chgData name="O’Shea, Laura (SACE)" userId="08ca7f63-60a1-44d1-9b2c-c04683543b35" providerId="ADAL" clId="{C9EAC0CF-86FC-4E13-AE9A-1F95814902E6}" dt="2024-10-01T03:33:52.413" v="6331" actId="1076"/>
          <ac:grpSpMkLst>
            <pc:docMk/>
            <pc:sldMk cId="364063817" sldId="4389"/>
            <ac:grpSpMk id="13" creationId="{771EB781-465B-26EB-1059-3378BE6458FF}"/>
          </ac:grpSpMkLst>
        </pc:grpChg>
        <pc:grpChg chg="add mod">
          <ac:chgData name="O’Shea, Laura (SACE)" userId="08ca7f63-60a1-44d1-9b2c-c04683543b35" providerId="ADAL" clId="{C9EAC0CF-86FC-4E13-AE9A-1F95814902E6}" dt="2024-10-01T03:33:52.413" v="6331" actId="1076"/>
          <ac:grpSpMkLst>
            <pc:docMk/>
            <pc:sldMk cId="364063817" sldId="4389"/>
            <ac:grpSpMk id="16" creationId="{E1268A34-00D1-CB7E-FC48-AD9FFA1E7234}"/>
          </ac:grpSpMkLst>
        </pc:grpChg>
        <pc:grpChg chg="add mod">
          <ac:chgData name="O’Shea, Laura (SACE)" userId="08ca7f63-60a1-44d1-9b2c-c04683543b35" providerId="ADAL" clId="{C9EAC0CF-86FC-4E13-AE9A-1F95814902E6}" dt="2024-10-01T03:35:51.378" v="6361" actId="207"/>
          <ac:grpSpMkLst>
            <pc:docMk/>
            <pc:sldMk cId="364063817" sldId="4389"/>
            <ac:grpSpMk id="19" creationId="{A5BB624D-3AB2-1E3D-9774-011DD50A83F3}"/>
          </ac:grpSpMkLst>
        </pc:grpChg>
        <pc:grpChg chg="add mod">
          <ac:chgData name="O’Shea, Laura (SACE)" userId="08ca7f63-60a1-44d1-9b2c-c04683543b35" providerId="ADAL" clId="{C9EAC0CF-86FC-4E13-AE9A-1F95814902E6}" dt="2024-10-01T03:33:52.413" v="6331" actId="1076"/>
          <ac:grpSpMkLst>
            <pc:docMk/>
            <pc:sldMk cId="364063817" sldId="4389"/>
            <ac:grpSpMk id="22" creationId="{A742BAA1-BA5C-0FAD-CB8D-B4F46D69B5A3}"/>
          </ac:grpSpMkLst>
        </pc:grpChg>
        <pc:picChg chg="mod">
          <ac:chgData name="O’Shea, Laura (SACE)" userId="08ca7f63-60a1-44d1-9b2c-c04683543b35" providerId="ADAL" clId="{C9EAC0CF-86FC-4E13-AE9A-1F95814902E6}" dt="2024-10-01T03:34:01.235" v="6333" actId="1076"/>
          <ac:picMkLst>
            <pc:docMk/>
            <pc:sldMk cId="364063817" sldId="4389"/>
            <ac:picMk id="3" creationId="{2AD7F7B4-3E77-BCED-CCF0-4A45875FB5AA}"/>
          </ac:picMkLst>
        </pc:picChg>
        <pc:picChg chg="mod">
          <ac:chgData name="O’Shea, Laura (SACE)" userId="08ca7f63-60a1-44d1-9b2c-c04683543b35" providerId="ADAL" clId="{C9EAC0CF-86FC-4E13-AE9A-1F95814902E6}" dt="2024-10-01T03:33:57.922" v="6332" actId="1076"/>
          <ac:picMkLst>
            <pc:docMk/>
            <pc:sldMk cId="364063817" sldId="4389"/>
            <ac:picMk id="5" creationId="{EB0BC1B9-E123-7F46-1F33-B33B9B5FAB57}"/>
          </ac:picMkLst>
        </pc:picChg>
        <pc:picChg chg="add del mod">
          <ac:chgData name="O’Shea, Laura (SACE)" userId="08ca7f63-60a1-44d1-9b2c-c04683543b35" providerId="ADAL" clId="{C9EAC0CF-86FC-4E13-AE9A-1F95814902E6}" dt="2024-10-01T03:33:30.010" v="6329" actId="478"/>
          <ac:picMkLst>
            <pc:docMk/>
            <pc:sldMk cId="364063817" sldId="4389"/>
            <ac:picMk id="6" creationId="{ACB46EB6-38C3-DA7C-B1A0-11223B0FF0CF}"/>
          </ac:picMkLst>
        </pc:picChg>
        <pc:picChg chg="add mod">
          <ac:chgData name="O’Shea, Laura (SACE)" userId="08ca7f63-60a1-44d1-9b2c-c04683543b35" providerId="ADAL" clId="{C9EAC0CF-86FC-4E13-AE9A-1F95814902E6}" dt="2024-10-01T03:33:52.413" v="6331" actId="1076"/>
          <ac:picMkLst>
            <pc:docMk/>
            <pc:sldMk cId="364063817" sldId="4389"/>
            <ac:picMk id="26" creationId="{D112A205-75CE-11A9-26DD-E3CD3DBCCFA5}"/>
          </ac:picMkLst>
        </pc:picChg>
      </pc:sldChg>
      <pc:sldChg chg="add del">
        <pc:chgData name="O’Shea, Laura (SACE)" userId="08ca7f63-60a1-44d1-9b2c-c04683543b35" providerId="ADAL" clId="{C9EAC0CF-86FC-4E13-AE9A-1F95814902E6}" dt="2024-10-01T03:32:58.886" v="6297"/>
        <pc:sldMkLst>
          <pc:docMk/>
          <pc:sldMk cId="2400645780" sldId="4389"/>
        </pc:sldMkLst>
      </pc:sldChg>
      <pc:sldChg chg="add del">
        <pc:chgData name="O’Shea, Laura (SACE)" userId="08ca7f63-60a1-44d1-9b2c-c04683543b35" providerId="ADAL" clId="{C9EAC0CF-86FC-4E13-AE9A-1F95814902E6}" dt="2024-10-01T03:36:32.194" v="6366" actId="47"/>
        <pc:sldMkLst>
          <pc:docMk/>
          <pc:sldMk cId="1128643298" sldId="4390"/>
        </pc:sldMkLst>
      </pc:sldChg>
      <pc:sldChg chg="addSp delSp modSp add mod modNotesTx">
        <pc:chgData name="O’Shea, Laura (SACE)" userId="08ca7f63-60a1-44d1-9b2c-c04683543b35" providerId="ADAL" clId="{C9EAC0CF-86FC-4E13-AE9A-1F95814902E6}" dt="2024-10-21T23:57:18.677" v="31764" actId="20577"/>
        <pc:sldMkLst>
          <pc:docMk/>
          <pc:sldMk cId="3016327037" sldId="4390"/>
        </pc:sldMkLst>
        <pc:spChg chg="mod">
          <ac:chgData name="O’Shea, Laura (SACE)" userId="08ca7f63-60a1-44d1-9b2c-c04683543b35" providerId="ADAL" clId="{C9EAC0CF-86FC-4E13-AE9A-1F95814902E6}" dt="2024-10-01T03:36:44.939" v="6400" actId="20577"/>
          <ac:spMkLst>
            <pc:docMk/>
            <pc:sldMk cId="3016327037" sldId="4390"/>
            <ac:spMk id="4" creationId="{4197D4E2-B2F6-F4D8-C020-CEFFCBA8B4E6}"/>
          </ac:spMkLst>
        </pc:spChg>
        <pc:spChg chg="add mod">
          <ac:chgData name="O’Shea, Laura (SACE)" userId="08ca7f63-60a1-44d1-9b2c-c04683543b35" providerId="ADAL" clId="{C9EAC0CF-86FC-4E13-AE9A-1F95814902E6}" dt="2024-10-01T03:37:57.068" v="6438" actId="313"/>
          <ac:spMkLst>
            <pc:docMk/>
            <pc:sldMk cId="3016327037" sldId="4390"/>
            <ac:spMk id="6" creationId="{FDA21C2A-1D42-D7D0-34E1-4F5E5EEDE76C}"/>
          </ac:spMkLst>
        </pc:spChg>
        <pc:graphicFrameChg chg="add mod modGraphic">
          <ac:chgData name="O’Shea, Laura (SACE)" userId="08ca7f63-60a1-44d1-9b2c-c04683543b35" providerId="ADAL" clId="{C9EAC0CF-86FC-4E13-AE9A-1F95814902E6}" dt="2024-10-01T03:37:01.819" v="6404" actId="1076"/>
          <ac:graphicFrameMkLst>
            <pc:docMk/>
            <pc:sldMk cId="3016327037" sldId="4390"/>
            <ac:graphicFrameMk id="2" creationId="{BE5A6E42-6C54-D179-FB52-E622C6492BB6}"/>
          </ac:graphicFrameMkLst>
        </pc:graphicFrameChg>
        <pc:picChg chg="add mod">
          <ac:chgData name="O’Shea, Laura (SACE)" userId="08ca7f63-60a1-44d1-9b2c-c04683543b35" providerId="ADAL" clId="{C9EAC0CF-86FC-4E13-AE9A-1F95814902E6}" dt="2024-10-01T05:53:48.568" v="6454" actId="1076"/>
          <ac:picMkLst>
            <pc:docMk/>
            <pc:sldMk cId="3016327037" sldId="4390"/>
            <ac:picMk id="8" creationId="{21312201-2B0B-DB02-29C9-F6B2BFC8819A}"/>
          </ac:picMkLst>
        </pc:picChg>
        <pc:picChg chg="add del mod">
          <ac:chgData name="O’Shea, Laura (SACE)" userId="08ca7f63-60a1-44d1-9b2c-c04683543b35" providerId="ADAL" clId="{C9EAC0CF-86FC-4E13-AE9A-1F95814902E6}" dt="2024-10-01T05:54:46.283" v="6462" actId="931"/>
          <ac:picMkLst>
            <pc:docMk/>
            <pc:sldMk cId="3016327037" sldId="4390"/>
            <ac:picMk id="10" creationId="{3CB7D27A-7D20-1B61-86FE-05BA333A292A}"/>
          </ac:picMkLst>
        </pc:picChg>
        <pc:picChg chg="add mod">
          <ac:chgData name="O’Shea, Laura (SACE)" userId="08ca7f63-60a1-44d1-9b2c-c04683543b35" providerId="ADAL" clId="{C9EAC0CF-86FC-4E13-AE9A-1F95814902E6}" dt="2024-10-01T05:55:23.960" v="6465" actId="1076"/>
          <ac:picMkLst>
            <pc:docMk/>
            <pc:sldMk cId="3016327037" sldId="4390"/>
            <ac:picMk id="12" creationId="{234F3AFB-26AF-857E-6DE4-777DAFDAC5E0}"/>
          </ac:picMkLst>
        </pc:picChg>
        <pc:picChg chg="add mod">
          <ac:chgData name="O’Shea, Laura (SACE)" userId="08ca7f63-60a1-44d1-9b2c-c04683543b35" providerId="ADAL" clId="{C9EAC0CF-86FC-4E13-AE9A-1F95814902E6}" dt="2024-10-01T05:55:44.105" v="6468" actId="1076"/>
          <ac:picMkLst>
            <pc:docMk/>
            <pc:sldMk cId="3016327037" sldId="4390"/>
            <ac:picMk id="14" creationId="{E45B287E-1C79-8671-554D-82FD49C3F41D}"/>
          </ac:picMkLst>
        </pc:picChg>
      </pc:sldChg>
      <pc:sldChg chg="addSp delSp modSp add mod modAnim modNotesTx">
        <pc:chgData name="O’Shea, Laura (SACE)" userId="08ca7f63-60a1-44d1-9b2c-c04683543b35" providerId="ADAL" clId="{C9EAC0CF-86FC-4E13-AE9A-1F95814902E6}" dt="2024-10-18T01:16:07.225" v="28935" actId="20577"/>
        <pc:sldMkLst>
          <pc:docMk/>
          <pc:sldMk cId="1170749448" sldId="4391"/>
        </pc:sldMkLst>
        <pc:spChg chg="mod">
          <ac:chgData name="O’Shea, Laura (SACE)" userId="08ca7f63-60a1-44d1-9b2c-c04683543b35" providerId="ADAL" clId="{C9EAC0CF-86FC-4E13-AE9A-1F95814902E6}" dt="2024-10-01T05:56:03.066" v="6520" actId="20577"/>
          <ac:spMkLst>
            <pc:docMk/>
            <pc:sldMk cId="1170749448" sldId="4391"/>
            <ac:spMk id="4" creationId="{4197D4E2-B2F6-F4D8-C020-CEFFCBA8B4E6}"/>
          </ac:spMkLst>
        </pc:spChg>
        <pc:spChg chg="del">
          <ac:chgData name="O’Shea, Laura (SACE)" userId="08ca7f63-60a1-44d1-9b2c-c04683543b35" providerId="ADAL" clId="{C9EAC0CF-86FC-4E13-AE9A-1F95814902E6}" dt="2024-10-01T05:56:11.976" v="6525" actId="478"/>
          <ac:spMkLst>
            <pc:docMk/>
            <pc:sldMk cId="1170749448" sldId="4391"/>
            <ac:spMk id="6" creationId="{FDA21C2A-1D42-D7D0-34E1-4F5E5EEDE76C}"/>
          </ac:spMkLst>
        </pc:spChg>
        <pc:spChg chg="add del mod">
          <ac:chgData name="O’Shea, Laura (SACE)" userId="08ca7f63-60a1-44d1-9b2c-c04683543b35" providerId="ADAL" clId="{C9EAC0CF-86FC-4E13-AE9A-1F95814902E6}" dt="2024-10-01T05:56:24.202" v="6527"/>
          <ac:spMkLst>
            <pc:docMk/>
            <pc:sldMk cId="1170749448" sldId="4391"/>
            <ac:spMk id="7" creationId="{E44AAC7F-7851-B7EE-EA36-339619593159}"/>
          </ac:spMkLst>
        </pc:spChg>
        <pc:spChg chg="add del mod">
          <ac:chgData name="O’Shea, Laura (SACE)" userId="08ca7f63-60a1-44d1-9b2c-c04683543b35" providerId="ADAL" clId="{C9EAC0CF-86FC-4E13-AE9A-1F95814902E6}" dt="2024-10-01T05:56:24.202" v="6527"/>
          <ac:spMkLst>
            <pc:docMk/>
            <pc:sldMk cId="1170749448" sldId="4391"/>
            <ac:spMk id="9" creationId="{6BF87D9F-0FF5-FA5E-F49B-D76C2693FCC0}"/>
          </ac:spMkLst>
        </pc:spChg>
        <pc:spChg chg="add del mod">
          <ac:chgData name="O’Shea, Laura (SACE)" userId="08ca7f63-60a1-44d1-9b2c-c04683543b35" providerId="ADAL" clId="{C9EAC0CF-86FC-4E13-AE9A-1F95814902E6}" dt="2024-10-01T05:56:24.202" v="6527"/>
          <ac:spMkLst>
            <pc:docMk/>
            <pc:sldMk cId="1170749448" sldId="4391"/>
            <ac:spMk id="10" creationId="{34EBCC5B-C2FD-0EC4-05AC-3BF3732169FA}"/>
          </ac:spMkLst>
        </pc:spChg>
        <pc:spChg chg="add mod">
          <ac:chgData name="O’Shea, Laura (SACE)" userId="08ca7f63-60a1-44d1-9b2c-c04683543b35" providerId="ADAL" clId="{C9EAC0CF-86FC-4E13-AE9A-1F95814902E6}" dt="2024-10-01T05:56:42.878" v="6530" actId="2711"/>
          <ac:spMkLst>
            <pc:docMk/>
            <pc:sldMk cId="1170749448" sldId="4391"/>
            <ac:spMk id="11" creationId="{5AD3EC6F-4E74-030A-5BD8-241744BAB17F}"/>
          </ac:spMkLst>
        </pc:spChg>
        <pc:spChg chg="add mod">
          <ac:chgData name="O’Shea, Laura (SACE)" userId="08ca7f63-60a1-44d1-9b2c-c04683543b35" providerId="ADAL" clId="{C9EAC0CF-86FC-4E13-AE9A-1F95814902E6}" dt="2024-10-01T05:56:42.878" v="6530" actId="2711"/>
          <ac:spMkLst>
            <pc:docMk/>
            <pc:sldMk cId="1170749448" sldId="4391"/>
            <ac:spMk id="13" creationId="{18874AB6-705D-C69A-FF7C-C56E8B3E0286}"/>
          </ac:spMkLst>
        </pc:spChg>
        <pc:spChg chg="add mod">
          <ac:chgData name="O’Shea, Laura (SACE)" userId="08ca7f63-60a1-44d1-9b2c-c04683543b35" providerId="ADAL" clId="{C9EAC0CF-86FC-4E13-AE9A-1F95814902E6}" dt="2024-10-01T05:56:42.878" v="6530" actId="2711"/>
          <ac:spMkLst>
            <pc:docMk/>
            <pc:sldMk cId="1170749448" sldId="4391"/>
            <ac:spMk id="15" creationId="{084B8C1F-CCAD-067D-2D99-9AA42708282C}"/>
          </ac:spMkLst>
        </pc:spChg>
        <pc:spChg chg="add mod">
          <ac:chgData name="O’Shea, Laura (SACE)" userId="08ca7f63-60a1-44d1-9b2c-c04683543b35" providerId="ADAL" clId="{C9EAC0CF-86FC-4E13-AE9A-1F95814902E6}" dt="2024-10-01T05:56:42.878" v="6530" actId="2711"/>
          <ac:spMkLst>
            <pc:docMk/>
            <pc:sldMk cId="1170749448" sldId="4391"/>
            <ac:spMk id="16" creationId="{2BC5A936-DCF0-374F-A973-A3C26002B418}"/>
          </ac:spMkLst>
        </pc:spChg>
        <pc:spChg chg="add mod">
          <ac:chgData name="O’Shea, Laura (SACE)" userId="08ca7f63-60a1-44d1-9b2c-c04683543b35" providerId="ADAL" clId="{C9EAC0CF-86FC-4E13-AE9A-1F95814902E6}" dt="2024-10-01T05:56:42.878" v="6530" actId="2711"/>
          <ac:spMkLst>
            <pc:docMk/>
            <pc:sldMk cId="1170749448" sldId="4391"/>
            <ac:spMk id="17" creationId="{F9EDFB11-DC7B-6103-6F4C-41CE9416CD5E}"/>
          </ac:spMkLst>
        </pc:spChg>
        <pc:spChg chg="add mod">
          <ac:chgData name="O’Shea, Laura (SACE)" userId="08ca7f63-60a1-44d1-9b2c-c04683543b35" providerId="ADAL" clId="{C9EAC0CF-86FC-4E13-AE9A-1F95814902E6}" dt="2024-10-01T05:56:42.878" v="6530" actId="2711"/>
          <ac:spMkLst>
            <pc:docMk/>
            <pc:sldMk cId="1170749448" sldId="4391"/>
            <ac:spMk id="18" creationId="{37CE233A-AFD0-4161-4883-B0581B487900}"/>
          </ac:spMkLst>
        </pc:spChg>
        <pc:spChg chg="add mod">
          <ac:chgData name="O’Shea, Laura (SACE)" userId="08ca7f63-60a1-44d1-9b2c-c04683543b35" providerId="ADAL" clId="{C9EAC0CF-86FC-4E13-AE9A-1F95814902E6}" dt="2024-10-01T05:56:55.566" v="6532"/>
          <ac:spMkLst>
            <pc:docMk/>
            <pc:sldMk cId="1170749448" sldId="4391"/>
            <ac:spMk id="20" creationId="{5116F212-1DC9-B378-4DC1-33ADEBE26629}"/>
          </ac:spMkLst>
        </pc:spChg>
        <pc:graphicFrameChg chg="del">
          <ac:chgData name="O’Shea, Laura (SACE)" userId="08ca7f63-60a1-44d1-9b2c-c04683543b35" providerId="ADAL" clId="{C9EAC0CF-86FC-4E13-AE9A-1F95814902E6}" dt="2024-10-01T05:56:09.081" v="6521" actId="478"/>
          <ac:graphicFrameMkLst>
            <pc:docMk/>
            <pc:sldMk cId="1170749448" sldId="4391"/>
            <ac:graphicFrameMk id="2" creationId="{BE5A6E42-6C54-D179-FB52-E622C6492BB6}"/>
          </ac:graphicFrameMkLst>
        </pc:graphicFrameChg>
        <pc:picChg chg="del">
          <ac:chgData name="O’Shea, Laura (SACE)" userId="08ca7f63-60a1-44d1-9b2c-c04683543b35" providerId="ADAL" clId="{C9EAC0CF-86FC-4E13-AE9A-1F95814902E6}" dt="2024-10-01T05:56:10.041" v="6522" actId="478"/>
          <ac:picMkLst>
            <pc:docMk/>
            <pc:sldMk cId="1170749448" sldId="4391"/>
            <ac:picMk id="8" creationId="{21312201-2B0B-DB02-29C9-F6B2BFC8819A}"/>
          </ac:picMkLst>
        </pc:picChg>
        <pc:picChg chg="del">
          <ac:chgData name="O’Shea, Laura (SACE)" userId="08ca7f63-60a1-44d1-9b2c-c04683543b35" providerId="ADAL" clId="{C9EAC0CF-86FC-4E13-AE9A-1F95814902E6}" dt="2024-10-01T05:56:10.745" v="6523" actId="478"/>
          <ac:picMkLst>
            <pc:docMk/>
            <pc:sldMk cId="1170749448" sldId="4391"/>
            <ac:picMk id="12" creationId="{234F3AFB-26AF-857E-6DE4-777DAFDAC5E0}"/>
          </ac:picMkLst>
        </pc:picChg>
        <pc:picChg chg="del">
          <ac:chgData name="O’Shea, Laura (SACE)" userId="08ca7f63-60a1-44d1-9b2c-c04683543b35" providerId="ADAL" clId="{C9EAC0CF-86FC-4E13-AE9A-1F95814902E6}" dt="2024-10-01T05:56:11.253" v="6524" actId="478"/>
          <ac:picMkLst>
            <pc:docMk/>
            <pc:sldMk cId="1170749448" sldId="4391"/>
            <ac:picMk id="14" creationId="{E45B287E-1C79-8671-554D-82FD49C3F41D}"/>
          </ac:picMkLst>
        </pc:picChg>
        <pc:picChg chg="add mod">
          <ac:chgData name="O’Shea, Laura (SACE)" userId="08ca7f63-60a1-44d1-9b2c-c04683543b35" providerId="ADAL" clId="{C9EAC0CF-86FC-4E13-AE9A-1F95814902E6}" dt="2024-10-01T05:56:50.232" v="6531"/>
          <ac:picMkLst>
            <pc:docMk/>
            <pc:sldMk cId="1170749448" sldId="4391"/>
            <ac:picMk id="19" creationId="{761C636F-C4BA-9B8D-B80E-039B7DE93D17}"/>
          </ac:picMkLst>
        </pc:picChg>
      </pc:sldChg>
      <pc:sldChg chg="addSp delSp modSp add mod delAnim modNotesTx">
        <pc:chgData name="O’Shea, Laura (SACE)" userId="08ca7f63-60a1-44d1-9b2c-c04683543b35" providerId="ADAL" clId="{C9EAC0CF-86FC-4E13-AE9A-1F95814902E6}" dt="2024-10-02T04:34:45.588" v="8805" actId="20577"/>
        <pc:sldMkLst>
          <pc:docMk/>
          <pc:sldMk cId="40748584" sldId="4392"/>
        </pc:sldMkLst>
        <pc:spChg chg="mod">
          <ac:chgData name="O’Shea, Laura (SACE)" userId="08ca7f63-60a1-44d1-9b2c-c04683543b35" providerId="ADAL" clId="{C9EAC0CF-86FC-4E13-AE9A-1F95814902E6}" dt="2024-10-01T05:57:56.951" v="6599" actId="20577"/>
          <ac:spMkLst>
            <pc:docMk/>
            <pc:sldMk cId="40748584" sldId="4392"/>
            <ac:spMk id="4" creationId="{4197D4E2-B2F6-F4D8-C020-CEFFCBA8B4E6}"/>
          </ac:spMkLst>
        </pc:spChg>
        <pc:spChg chg="del">
          <ac:chgData name="O’Shea, Laura (SACE)" userId="08ca7f63-60a1-44d1-9b2c-c04683543b35" providerId="ADAL" clId="{C9EAC0CF-86FC-4E13-AE9A-1F95814902E6}" dt="2024-10-01T05:58:04.860" v="6600" actId="478"/>
          <ac:spMkLst>
            <pc:docMk/>
            <pc:sldMk cId="40748584" sldId="4392"/>
            <ac:spMk id="11" creationId="{5AD3EC6F-4E74-030A-5BD8-241744BAB17F}"/>
          </ac:spMkLst>
        </pc:spChg>
        <pc:spChg chg="del">
          <ac:chgData name="O’Shea, Laura (SACE)" userId="08ca7f63-60a1-44d1-9b2c-c04683543b35" providerId="ADAL" clId="{C9EAC0CF-86FC-4E13-AE9A-1F95814902E6}" dt="2024-10-01T05:58:04.860" v="6600" actId="478"/>
          <ac:spMkLst>
            <pc:docMk/>
            <pc:sldMk cId="40748584" sldId="4392"/>
            <ac:spMk id="13" creationId="{18874AB6-705D-C69A-FF7C-C56E8B3E0286}"/>
          </ac:spMkLst>
        </pc:spChg>
        <pc:spChg chg="del">
          <ac:chgData name="O’Shea, Laura (SACE)" userId="08ca7f63-60a1-44d1-9b2c-c04683543b35" providerId="ADAL" clId="{C9EAC0CF-86FC-4E13-AE9A-1F95814902E6}" dt="2024-10-01T05:58:04.860" v="6600" actId="478"/>
          <ac:spMkLst>
            <pc:docMk/>
            <pc:sldMk cId="40748584" sldId="4392"/>
            <ac:spMk id="15" creationId="{084B8C1F-CCAD-067D-2D99-9AA42708282C}"/>
          </ac:spMkLst>
        </pc:spChg>
        <pc:spChg chg="del">
          <ac:chgData name="O’Shea, Laura (SACE)" userId="08ca7f63-60a1-44d1-9b2c-c04683543b35" providerId="ADAL" clId="{C9EAC0CF-86FC-4E13-AE9A-1F95814902E6}" dt="2024-10-01T05:58:04.860" v="6600" actId="478"/>
          <ac:spMkLst>
            <pc:docMk/>
            <pc:sldMk cId="40748584" sldId="4392"/>
            <ac:spMk id="16" creationId="{2BC5A936-DCF0-374F-A973-A3C26002B418}"/>
          </ac:spMkLst>
        </pc:spChg>
        <pc:spChg chg="del">
          <ac:chgData name="O’Shea, Laura (SACE)" userId="08ca7f63-60a1-44d1-9b2c-c04683543b35" providerId="ADAL" clId="{C9EAC0CF-86FC-4E13-AE9A-1F95814902E6}" dt="2024-10-01T05:58:04.860" v="6600" actId="478"/>
          <ac:spMkLst>
            <pc:docMk/>
            <pc:sldMk cId="40748584" sldId="4392"/>
            <ac:spMk id="17" creationId="{F9EDFB11-DC7B-6103-6F4C-41CE9416CD5E}"/>
          </ac:spMkLst>
        </pc:spChg>
        <pc:spChg chg="del">
          <ac:chgData name="O’Shea, Laura (SACE)" userId="08ca7f63-60a1-44d1-9b2c-c04683543b35" providerId="ADAL" clId="{C9EAC0CF-86FC-4E13-AE9A-1F95814902E6}" dt="2024-10-01T05:58:04.860" v="6600" actId="478"/>
          <ac:spMkLst>
            <pc:docMk/>
            <pc:sldMk cId="40748584" sldId="4392"/>
            <ac:spMk id="18" creationId="{37CE233A-AFD0-4161-4883-B0581B487900}"/>
          </ac:spMkLst>
        </pc:spChg>
        <pc:spChg chg="del">
          <ac:chgData name="O’Shea, Laura (SACE)" userId="08ca7f63-60a1-44d1-9b2c-c04683543b35" providerId="ADAL" clId="{C9EAC0CF-86FC-4E13-AE9A-1F95814902E6}" dt="2024-10-01T05:58:04.860" v="6600" actId="478"/>
          <ac:spMkLst>
            <pc:docMk/>
            <pc:sldMk cId="40748584" sldId="4392"/>
            <ac:spMk id="20" creationId="{5116F212-1DC9-B378-4DC1-33ADEBE26629}"/>
          </ac:spMkLst>
        </pc:spChg>
        <pc:graphicFrameChg chg="add mod modGraphic">
          <ac:chgData name="O’Shea, Laura (SACE)" userId="08ca7f63-60a1-44d1-9b2c-c04683543b35" providerId="ADAL" clId="{C9EAC0CF-86FC-4E13-AE9A-1F95814902E6}" dt="2024-10-01T05:59:27.742" v="6611" actId="1076"/>
          <ac:graphicFrameMkLst>
            <pc:docMk/>
            <pc:sldMk cId="40748584" sldId="4392"/>
            <ac:graphicFrameMk id="2" creationId="{8D5CC56B-F26D-B405-9333-6D5450A5F6BB}"/>
          </ac:graphicFrameMkLst>
        </pc:graphicFrameChg>
        <pc:picChg chg="del">
          <ac:chgData name="O’Shea, Laura (SACE)" userId="08ca7f63-60a1-44d1-9b2c-c04683543b35" providerId="ADAL" clId="{C9EAC0CF-86FC-4E13-AE9A-1F95814902E6}" dt="2024-10-01T05:58:04.860" v="6600" actId="478"/>
          <ac:picMkLst>
            <pc:docMk/>
            <pc:sldMk cId="40748584" sldId="4392"/>
            <ac:picMk id="19" creationId="{761C636F-C4BA-9B8D-B80E-039B7DE93D17}"/>
          </ac:picMkLst>
        </pc:picChg>
      </pc:sldChg>
      <pc:sldChg chg="add del">
        <pc:chgData name="O’Shea, Laura (SACE)" userId="08ca7f63-60a1-44d1-9b2c-c04683543b35" providerId="ADAL" clId="{C9EAC0CF-86FC-4E13-AE9A-1F95814902E6}" dt="2024-10-02T04:02:51.108" v="6993" actId="47"/>
        <pc:sldMkLst>
          <pc:docMk/>
          <pc:sldMk cId="45456578" sldId="4393"/>
        </pc:sldMkLst>
      </pc:sldChg>
      <pc:sldChg chg="modSp add del mod ord">
        <pc:chgData name="O’Shea, Laura (SACE)" userId="08ca7f63-60a1-44d1-9b2c-c04683543b35" providerId="ADAL" clId="{C9EAC0CF-86FC-4E13-AE9A-1F95814902E6}" dt="2024-10-14T04:52:13.774" v="28070" actId="47"/>
        <pc:sldMkLst>
          <pc:docMk/>
          <pc:sldMk cId="3523998726" sldId="4393"/>
        </pc:sldMkLst>
        <pc:spChg chg="mod">
          <ac:chgData name="O’Shea, Laura (SACE)" userId="08ca7f63-60a1-44d1-9b2c-c04683543b35" providerId="ADAL" clId="{C9EAC0CF-86FC-4E13-AE9A-1F95814902E6}" dt="2024-10-02T04:20:23.731" v="8297" actId="20577"/>
          <ac:spMkLst>
            <pc:docMk/>
            <pc:sldMk cId="3523998726" sldId="4393"/>
            <ac:spMk id="2" creationId="{0A27E967-66C7-FC27-A1BC-A1C14B4B7865}"/>
          </ac:spMkLst>
        </pc:spChg>
      </pc:sldChg>
      <pc:sldChg chg="modSp add del mod">
        <pc:chgData name="O’Shea, Laura (SACE)" userId="08ca7f63-60a1-44d1-9b2c-c04683543b35" providerId="ADAL" clId="{C9EAC0CF-86FC-4E13-AE9A-1F95814902E6}" dt="2024-10-02T05:48:16.481" v="10534" actId="47"/>
        <pc:sldMkLst>
          <pc:docMk/>
          <pc:sldMk cId="3489888595" sldId="4394"/>
        </pc:sldMkLst>
        <pc:spChg chg="mod">
          <ac:chgData name="O’Shea, Laura (SACE)" userId="08ca7f63-60a1-44d1-9b2c-c04683543b35" providerId="ADAL" clId="{C9EAC0CF-86FC-4E13-AE9A-1F95814902E6}" dt="2024-10-02T04:32:02.129" v="8603" actId="20577"/>
          <ac:spMkLst>
            <pc:docMk/>
            <pc:sldMk cId="3489888595" sldId="4394"/>
            <ac:spMk id="2" creationId="{0A27E967-66C7-FC27-A1BC-A1C14B4B7865}"/>
          </ac:spMkLst>
        </pc:spChg>
      </pc:sldChg>
      <pc:sldChg chg="modSp add del mod ord modNotesTx">
        <pc:chgData name="O’Shea, Laura (SACE)" userId="08ca7f63-60a1-44d1-9b2c-c04683543b35" providerId="ADAL" clId="{C9EAC0CF-86FC-4E13-AE9A-1F95814902E6}" dt="2024-10-03T04:57:13.032" v="17612" actId="47"/>
        <pc:sldMkLst>
          <pc:docMk/>
          <pc:sldMk cId="2413460644" sldId="4395"/>
        </pc:sldMkLst>
        <pc:spChg chg="mod">
          <ac:chgData name="O’Shea, Laura (SACE)" userId="08ca7f63-60a1-44d1-9b2c-c04683543b35" providerId="ADAL" clId="{C9EAC0CF-86FC-4E13-AE9A-1F95814902E6}" dt="2024-10-02T04:32:37.847" v="8628" actId="20577"/>
          <ac:spMkLst>
            <pc:docMk/>
            <pc:sldMk cId="2413460644" sldId="4395"/>
            <ac:spMk id="2" creationId="{0A27E967-66C7-FC27-A1BC-A1C14B4B7865}"/>
          </ac:spMkLst>
        </pc:spChg>
      </pc:sldChg>
      <pc:sldChg chg="addSp delSp modSp add mod ord modNotesTx">
        <pc:chgData name="O’Shea, Laura (SACE)" userId="08ca7f63-60a1-44d1-9b2c-c04683543b35" providerId="ADAL" clId="{C9EAC0CF-86FC-4E13-AE9A-1F95814902E6}" dt="2024-10-21T23:30:55.994" v="30816"/>
        <pc:sldMkLst>
          <pc:docMk/>
          <pc:sldMk cId="1094916330" sldId="4396"/>
        </pc:sldMkLst>
        <pc:spChg chg="del">
          <ac:chgData name="O’Shea, Laura (SACE)" userId="08ca7f63-60a1-44d1-9b2c-c04683543b35" providerId="ADAL" clId="{C9EAC0CF-86FC-4E13-AE9A-1F95814902E6}" dt="2024-10-02T05:19:06.033" v="8862" actId="478"/>
          <ac:spMkLst>
            <pc:docMk/>
            <pc:sldMk cId="1094916330" sldId="4396"/>
            <ac:spMk id="2" creationId="{4EEA8B27-5AEE-9514-80E4-C7B359F94E3C}"/>
          </ac:spMkLst>
        </pc:spChg>
        <pc:spChg chg="del">
          <ac:chgData name="O’Shea, Laura (SACE)" userId="08ca7f63-60a1-44d1-9b2c-c04683543b35" providerId="ADAL" clId="{C9EAC0CF-86FC-4E13-AE9A-1F95814902E6}" dt="2024-10-02T05:19:04.161" v="8861" actId="478"/>
          <ac:spMkLst>
            <pc:docMk/>
            <pc:sldMk cId="1094916330" sldId="4396"/>
            <ac:spMk id="3" creationId="{7A80D1E8-B19C-CB78-5212-EF8344A7465E}"/>
          </ac:spMkLst>
        </pc:spChg>
        <pc:spChg chg="del">
          <ac:chgData name="O’Shea, Laura (SACE)" userId="08ca7f63-60a1-44d1-9b2c-c04683543b35" providerId="ADAL" clId="{C9EAC0CF-86FC-4E13-AE9A-1F95814902E6}" dt="2024-10-02T05:18:37.393" v="8856" actId="478"/>
          <ac:spMkLst>
            <pc:docMk/>
            <pc:sldMk cId="1094916330" sldId="4396"/>
            <ac:spMk id="4" creationId="{6A0C7273-E202-7428-8B0A-177F0706ECB8}"/>
          </ac:spMkLst>
        </pc:spChg>
        <pc:spChg chg="del">
          <ac:chgData name="O’Shea, Laura (SACE)" userId="08ca7f63-60a1-44d1-9b2c-c04683543b35" providerId="ADAL" clId="{C9EAC0CF-86FC-4E13-AE9A-1F95814902E6}" dt="2024-10-02T05:19:08.178" v="8863" actId="478"/>
          <ac:spMkLst>
            <pc:docMk/>
            <pc:sldMk cId="1094916330" sldId="4396"/>
            <ac:spMk id="5" creationId="{00000000-0000-0000-0000-000000000000}"/>
          </ac:spMkLst>
        </pc:spChg>
        <pc:spChg chg="del mod">
          <ac:chgData name="O’Shea, Laura (SACE)" userId="08ca7f63-60a1-44d1-9b2c-c04683543b35" providerId="ADAL" clId="{C9EAC0CF-86FC-4E13-AE9A-1F95814902E6}" dt="2024-10-02T05:19:12.451" v="8864" actId="478"/>
          <ac:spMkLst>
            <pc:docMk/>
            <pc:sldMk cId="1094916330" sldId="4396"/>
            <ac:spMk id="6" creationId="{4AD097A4-5428-DDFC-B257-4DD0E3587B66}"/>
          </ac:spMkLst>
        </pc:spChg>
        <pc:spChg chg="del mod">
          <ac:chgData name="O’Shea, Laura (SACE)" userId="08ca7f63-60a1-44d1-9b2c-c04683543b35" providerId="ADAL" clId="{C9EAC0CF-86FC-4E13-AE9A-1F95814902E6}" dt="2024-10-02T05:20:50.945" v="8905" actId="478"/>
          <ac:spMkLst>
            <pc:docMk/>
            <pc:sldMk cId="1094916330" sldId="4396"/>
            <ac:spMk id="7" creationId="{00000000-0000-0000-0000-000000000000}"/>
          </ac:spMkLst>
        </pc:spChg>
        <pc:spChg chg="del">
          <ac:chgData name="O’Shea, Laura (SACE)" userId="08ca7f63-60a1-44d1-9b2c-c04683543b35" providerId="ADAL" clId="{C9EAC0CF-86FC-4E13-AE9A-1F95814902E6}" dt="2024-10-02T05:18:58.899" v="8857" actId="478"/>
          <ac:spMkLst>
            <pc:docMk/>
            <pc:sldMk cId="1094916330" sldId="4396"/>
            <ac:spMk id="8" creationId="{9582C43E-2A83-7BB4-B577-B280A770ED32}"/>
          </ac:spMkLst>
        </pc:spChg>
        <pc:spChg chg="del">
          <ac:chgData name="O’Shea, Laura (SACE)" userId="08ca7f63-60a1-44d1-9b2c-c04683543b35" providerId="ADAL" clId="{C9EAC0CF-86FC-4E13-AE9A-1F95814902E6}" dt="2024-10-02T05:19:13.922" v="8865" actId="478"/>
          <ac:spMkLst>
            <pc:docMk/>
            <pc:sldMk cId="1094916330" sldId="4396"/>
            <ac:spMk id="9" creationId="{00000000-0000-0000-0000-000000000000}"/>
          </ac:spMkLst>
        </pc:spChg>
        <pc:spChg chg="add mod">
          <ac:chgData name="O’Shea, Laura (SACE)" userId="08ca7f63-60a1-44d1-9b2c-c04683543b35" providerId="ADAL" clId="{C9EAC0CF-86FC-4E13-AE9A-1F95814902E6}" dt="2024-10-14T03:28:16.069" v="25289" actId="113"/>
          <ac:spMkLst>
            <pc:docMk/>
            <pc:sldMk cId="1094916330" sldId="4396"/>
            <ac:spMk id="10" creationId="{586FE7F2-4956-1B0F-D56E-ECB9550B3BBC}"/>
          </ac:spMkLst>
        </pc:spChg>
        <pc:spChg chg="del mod">
          <ac:chgData name="O’Shea, Laura (SACE)" userId="08ca7f63-60a1-44d1-9b2c-c04683543b35" providerId="ADAL" clId="{C9EAC0CF-86FC-4E13-AE9A-1F95814902E6}" dt="2024-10-02T05:20:51.857" v="8906" actId="478"/>
          <ac:spMkLst>
            <pc:docMk/>
            <pc:sldMk cId="1094916330" sldId="4396"/>
            <ac:spMk id="11" creationId="{508FD1E9-080A-6EE7-0BCA-0B4203D3683B}"/>
          </ac:spMkLst>
        </pc:spChg>
        <pc:spChg chg="add del">
          <ac:chgData name="O’Shea, Laura (SACE)" userId="08ca7f63-60a1-44d1-9b2c-c04683543b35" providerId="ADAL" clId="{C9EAC0CF-86FC-4E13-AE9A-1F95814902E6}" dt="2024-10-02T05:20:47.414" v="8904" actId="11529"/>
          <ac:spMkLst>
            <pc:docMk/>
            <pc:sldMk cId="1094916330" sldId="4396"/>
            <ac:spMk id="12" creationId="{96CE6990-7161-A4E9-30F8-0E1046963580}"/>
          </ac:spMkLst>
        </pc:spChg>
        <pc:spChg chg="add del mod">
          <ac:chgData name="O’Shea, Laura (SACE)" userId="08ca7f63-60a1-44d1-9b2c-c04683543b35" providerId="ADAL" clId="{C9EAC0CF-86FC-4E13-AE9A-1F95814902E6}" dt="2024-10-14T03:27:51.582" v="25280" actId="21"/>
          <ac:spMkLst>
            <pc:docMk/>
            <pc:sldMk cId="1094916330" sldId="4396"/>
            <ac:spMk id="13" creationId="{D31F1451-E4A9-9064-1DB3-04D216ACB51C}"/>
          </ac:spMkLst>
        </pc:spChg>
        <pc:spChg chg="del mod">
          <ac:chgData name="O’Shea, Laura (SACE)" userId="08ca7f63-60a1-44d1-9b2c-c04683543b35" providerId="ADAL" clId="{C9EAC0CF-86FC-4E13-AE9A-1F95814902E6}" dt="2024-10-02T05:19:01.050" v="8859" actId="478"/>
          <ac:spMkLst>
            <pc:docMk/>
            <pc:sldMk cId="1094916330" sldId="4396"/>
            <ac:spMk id="25" creationId="{6FB62C87-EDB8-0031-ED34-10825A44EBC4}"/>
          </ac:spMkLst>
        </pc:spChg>
        <pc:spChg chg="del mod">
          <ac:chgData name="O’Shea, Laura (SACE)" userId="08ca7f63-60a1-44d1-9b2c-c04683543b35" providerId="ADAL" clId="{C9EAC0CF-86FC-4E13-AE9A-1F95814902E6}" dt="2024-10-02T05:20:52.609" v="8907" actId="478"/>
          <ac:spMkLst>
            <pc:docMk/>
            <pc:sldMk cId="1094916330" sldId="4396"/>
            <ac:spMk id="35" creationId="{CFB552E7-DB8F-62C8-7541-53DD606CEB4E}"/>
          </ac:spMkLst>
        </pc:spChg>
        <pc:spChg chg="mod">
          <ac:chgData name="O’Shea, Laura (SACE)" userId="08ca7f63-60a1-44d1-9b2c-c04683543b35" providerId="ADAL" clId="{C9EAC0CF-86FC-4E13-AE9A-1F95814902E6}" dt="2024-10-14T03:27:47.777" v="25279" actId="20577"/>
          <ac:spMkLst>
            <pc:docMk/>
            <pc:sldMk cId="1094916330" sldId="4396"/>
            <ac:spMk id="47" creationId="{00000000-0000-0000-0000-000000000000}"/>
          </ac:spMkLst>
        </pc:spChg>
        <pc:grpChg chg="del">
          <ac:chgData name="O’Shea, Laura (SACE)" userId="08ca7f63-60a1-44d1-9b2c-c04683543b35" providerId="ADAL" clId="{C9EAC0CF-86FC-4E13-AE9A-1F95814902E6}" dt="2024-10-02T05:19:01.050" v="8859" actId="478"/>
          <ac:grpSpMkLst>
            <pc:docMk/>
            <pc:sldMk cId="1094916330" sldId="4396"/>
            <ac:grpSpMk id="31" creationId="{FD374B96-15BA-2B36-4412-92F269E90243}"/>
          </ac:grpSpMkLst>
        </pc:grpChg>
        <pc:grpChg chg="del">
          <ac:chgData name="O’Shea, Laura (SACE)" userId="08ca7f63-60a1-44d1-9b2c-c04683543b35" providerId="ADAL" clId="{C9EAC0CF-86FC-4E13-AE9A-1F95814902E6}" dt="2024-10-02T05:19:02.257" v="8860" actId="478"/>
          <ac:grpSpMkLst>
            <pc:docMk/>
            <pc:sldMk cId="1094916330" sldId="4396"/>
            <ac:grpSpMk id="32" creationId="{DB0AEB75-C9DB-FC07-66D6-7BE1E9AC32E5}"/>
          </ac:grpSpMkLst>
        </pc:grpChg>
      </pc:sldChg>
      <pc:sldChg chg="addSp delSp modSp add mod ord modNotesTx">
        <pc:chgData name="O’Shea, Laura (SACE)" userId="08ca7f63-60a1-44d1-9b2c-c04683543b35" providerId="ADAL" clId="{C9EAC0CF-86FC-4E13-AE9A-1F95814902E6}" dt="2024-10-18T01:05:35.700" v="28920" actId="20577"/>
        <pc:sldMkLst>
          <pc:docMk/>
          <pc:sldMk cId="62959125" sldId="4397"/>
        </pc:sldMkLst>
        <pc:spChg chg="del">
          <ac:chgData name="O’Shea, Laura (SACE)" userId="08ca7f63-60a1-44d1-9b2c-c04683543b35" providerId="ADAL" clId="{C9EAC0CF-86FC-4E13-AE9A-1F95814902E6}" dt="2024-10-02T05:18:09.539" v="8841" actId="478"/>
          <ac:spMkLst>
            <pc:docMk/>
            <pc:sldMk cId="62959125" sldId="4397"/>
            <ac:spMk id="3" creationId="{7A80D1E8-B19C-CB78-5212-EF8344A7465E}"/>
          </ac:spMkLst>
        </pc:spChg>
        <pc:spChg chg="add mod">
          <ac:chgData name="O’Shea, Laura (SACE)" userId="08ca7f63-60a1-44d1-9b2c-c04683543b35" providerId="ADAL" clId="{C9EAC0CF-86FC-4E13-AE9A-1F95814902E6}" dt="2024-10-14T03:28:38.064" v="25298" actId="1076"/>
          <ac:spMkLst>
            <pc:docMk/>
            <pc:sldMk cId="62959125" sldId="4397"/>
            <ac:spMk id="3" creationId="{8F48F1A8-5079-C783-DCC8-81E24ECD8825}"/>
          </ac:spMkLst>
        </pc:spChg>
        <pc:spChg chg="mod">
          <ac:chgData name="O’Shea, Laura (SACE)" userId="08ca7f63-60a1-44d1-9b2c-c04683543b35" providerId="ADAL" clId="{C9EAC0CF-86FC-4E13-AE9A-1F95814902E6}" dt="2024-10-02T06:04:30.963" v="10784" actId="1076"/>
          <ac:spMkLst>
            <pc:docMk/>
            <pc:sldMk cId="62959125" sldId="4397"/>
            <ac:spMk id="4" creationId="{6A0C7273-E202-7428-8B0A-177F0706ECB8}"/>
          </ac:spMkLst>
        </pc:spChg>
        <pc:spChg chg="del">
          <ac:chgData name="O’Shea, Laura (SACE)" userId="08ca7f63-60a1-44d1-9b2c-c04683543b35" providerId="ADAL" clId="{C9EAC0CF-86FC-4E13-AE9A-1F95814902E6}" dt="2024-10-02T05:18:05.109" v="8839" actId="478"/>
          <ac:spMkLst>
            <pc:docMk/>
            <pc:sldMk cId="62959125" sldId="4397"/>
            <ac:spMk id="8" creationId="{9582C43E-2A83-7BB4-B577-B280A770ED32}"/>
          </ac:spMkLst>
        </pc:spChg>
        <pc:spChg chg="add mod">
          <ac:chgData name="O’Shea, Laura (SACE)" userId="08ca7f63-60a1-44d1-9b2c-c04683543b35" providerId="ADAL" clId="{C9EAC0CF-86FC-4E13-AE9A-1F95814902E6}" dt="2024-10-02T06:09:20.101" v="10833" actId="207"/>
          <ac:spMkLst>
            <pc:docMk/>
            <pc:sldMk cId="62959125" sldId="4397"/>
            <ac:spMk id="10" creationId="{A39C32DD-30B8-2D64-D3A9-23AAA48D9106}"/>
          </ac:spMkLst>
        </pc:spChg>
        <pc:spChg chg="add del">
          <ac:chgData name="O’Shea, Laura (SACE)" userId="08ca7f63-60a1-44d1-9b2c-c04683543b35" providerId="ADAL" clId="{C9EAC0CF-86FC-4E13-AE9A-1F95814902E6}" dt="2024-10-02T06:01:42.391" v="10697" actId="11529"/>
          <ac:spMkLst>
            <pc:docMk/>
            <pc:sldMk cId="62959125" sldId="4397"/>
            <ac:spMk id="12" creationId="{A18C4304-AA3A-571F-42E1-43569939A6AB}"/>
          </ac:spMkLst>
        </pc:spChg>
        <pc:spChg chg="add del mod">
          <ac:chgData name="O’Shea, Laura (SACE)" userId="08ca7f63-60a1-44d1-9b2c-c04683543b35" providerId="ADAL" clId="{C9EAC0CF-86FC-4E13-AE9A-1F95814902E6}" dt="2024-10-02T06:07:19.604" v="10801" actId="478"/>
          <ac:spMkLst>
            <pc:docMk/>
            <pc:sldMk cId="62959125" sldId="4397"/>
            <ac:spMk id="13" creationId="{98B239B3-3356-F51C-B766-8F4A724CA984}"/>
          </ac:spMkLst>
        </pc:spChg>
        <pc:spChg chg="add del mod">
          <ac:chgData name="O’Shea, Laura (SACE)" userId="08ca7f63-60a1-44d1-9b2c-c04683543b35" providerId="ADAL" clId="{C9EAC0CF-86FC-4E13-AE9A-1F95814902E6}" dt="2024-10-14T03:28:24.114" v="25290" actId="478"/>
          <ac:spMkLst>
            <pc:docMk/>
            <pc:sldMk cId="62959125" sldId="4397"/>
            <ac:spMk id="15" creationId="{3D2B6AFE-BAE9-06B7-5B61-1CE6F96D72F9}"/>
          </ac:spMkLst>
        </pc:spChg>
        <pc:spChg chg="del">
          <ac:chgData name="O’Shea, Laura (SACE)" userId="08ca7f63-60a1-44d1-9b2c-c04683543b35" providerId="ADAL" clId="{C9EAC0CF-86FC-4E13-AE9A-1F95814902E6}" dt="2024-10-02T05:18:06.898" v="8840" actId="478"/>
          <ac:spMkLst>
            <pc:docMk/>
            <pc:sldMk cId="62959125" sldId="4397"/>
            <ac:spMk id="25" creationId="{6FB62C87-EDB8-0031-ED34-10825A44EBC4}"/>
          </ac:spMkLst>
        </pc:spChg>
        <pc:spChg chg="mod">
          <ac:chgData name="O’Shea, Laura (SACE)" userId="08ca7f63-60a1-44d1-9b2c-c04683543b35" providerId="ADAL" clId="{C9EAC0CF-86FC-4E13-AE9A-1F95814902E6}" dt="2024-10-15T00:05:01.008" v="28160" actId="20577"/>
          <ac:spMkLst>
            <pc:docMk/>
            <pc:sldMk cId="62959125" sldId="4397"/>
            <ac:spMk id="47" creationId="{00000000-0000-0000-0000-000000000000}"/>
          </ac:spMkLst>
        </pc:spChg>
        <pc:grpChg chg="del">
          <ac:chgData name="O’Shea, Laura (SACE)" userId="08ca7f63-60a1-44d1-9b2c-c04683543b35" providerId="ADAL" clId="{C9EAC0CF-86FC-4E13-AE9A-1F95814902E6}" dt="2024-10-02T05:18:06.898" v="8840" actId="478"/>
          <ac:grpSpMkLst>
            <pc:docMk/>
            <pc:sldMk cId="62959125" sldId="4397"/>
            <ac:grpSpMk id="31" creationId="{FD374B96-15BA-2B36-4412-92F269E90243}"/>
          </ac:grpSpMkLst>
        </pc:grpChg>
        <pc:grpChg chg="del">
          <ac:chgData name="O’Shea, Laura (SACE)" userId="08ca7f63-60a1-44d1-9b2c-c04683543b35" providerId="ADAL" clId="{C9EAC0CF-86FC-4E13-AE9A-1F95814902E6}" dt="2024-10-02T05:18:10.818" v="8842" actId="478"/>
          <ac:grpSpMkLst>
            <pc:docMk/>
            <pc:sldMk cId="62959125" sldId="4397"/>
            <ac:grpSpMk id="32" creationId="{DB0AEB75-C9DB-FC07-66D6-7BE1E9AC32E5}"/>
          </ac:grpSpMkLst>
        </pc:grpChg>
        <pc:picChg chg="add mod">
          <ac:chgData name="O’Shea, Laura (SACE)" userId="08ca7f63-60a1-44d1-9b2c-c04683543b35" providerId="ADAL" clId="{C9EAC0CF-86FC-4E13-AE9A-1F95814902E6}" dt="2024-10-02T06:09:14.291" v="10832" actId="1076"/>
          <ac:picMkLst>
            <pc:docMk/>
            <pc:sldMk cId="62959125" sldId="4397"/>
            <ac:picMk id="17" creationId="{1AB2EE66-6C08-88E5-80E4-20BAF932539F}"/>
          </ac:picMkLst>
        </pc:picChg>
      </pc:sldChg>
      <pc:sldChg chg="addSp delSp modSp add mod modNotesTx">
        <pc:chgData name="O’Shea, Laura (SACE)" userId="08ca7f63-60a1-44d1-9b2c-c04683543b35" providerId="ADAL" clId="{C9EAC0CF-86FC-4E13-AE9A-1F95814902E6}" dt="2024-10-21T23:41:48.009" v="31051" actId="20577"/>
        <pc:sldMkLst>
          <pc:docMk/>
          <pc:sldMk cId="2654130942" sldId="4398"/>
        </pc:sldMkLst>
        <pc:spChg chg="mod">
          <ac:chgData name="O’Shea, Laura (SACE)" userId="08ca7f63-60a1-44d1-9b2c-c04683543b35" providerId="ADAL" clId="{C9EAC0CF-86FC-4E13-AE9A-1F95814902E6}" dt="2024-10-02T05:32:23.927" v="9806" actId="1076"/>
          <ac:spMkLst>
            <pc:docMk/>
            <pc:sldMk cId="2654130942" sldId="4398"/>
            <ac:spMk id="4" creationId="{4197D4E2-B2F6-F4D8-C020-CEFFCBA8B4E6}"/>
          </ac:spMkLst>
        </pc:spChg>
        <pc:spChg chg="del">
          <ac:chgData name="O’Shea, Laura (SACE)" userId="08ca7f63-60a1-44d1-9b2c-c04683543b35" providerId="ADAL" clId="{C9EAC0CF-86FC-4E13-AE9A-1F95814902E6}" dt="2024-10-02T05:24:59.332" v="9311" actId="478"/>
          <ac:spMkLst>
            <pc:docMk/>
            <pc:sldMk cId="2654130942" sldId="4398"/>
            <ac:spMk id="7" creationId="{8A806BD8-9CD1-B983-2D5A-8F6B06FDD976}"/>
          </ac:spMkLst>
        </pc:spChg>
        <pc:spChg chg="add mod">
          <ac:chgData name="O’Shea, Laura (SACE)" userId="08ca7f63-60a1-44d1-9b2c-c04683543b35" providerId="ADAL" clId="{C9EAC0CF-86FC-4E13-AE9A-1F95814902E6}" dt="2024-10-02T05:33:39.801" v="9819" actId="1076"/>
          <ac:spMkLst>
            <pc:docMk/>
            <pc:sldMk cId="2654130942" sldId="4398"/>
            <ac:spMk id="8" creationId="{92405BBF-7750-302D-BBA6-B5327B2BA616}"/>
          </ac:spMkLst>
        </pc:spChg>
        <pc:graphicFrameChg chg="add del mod modGraphic">
          <ac:chgData name="O’Shea, Laura (SACE)" userId="08ca7f63-60a1-44d1-9b2c-c04683543b35" providerId="ADAL" clId="{C9EAC0CF-86FC-4E13-AE9A-1F95814902E6}" dt="2024-10-02T05:27:33.300" v="9730" actId="478"/>
          <ac:graphicFrameMkLst>
            <pc:docMk/>
            <pc:sldMk cId="2654130942" sldId="4398"/>
            <ac:graphicFrameMk id="2" creationId="{65039AE5-C21B-AF1C-D3C6-45B6D1CAAFFF}"/>
          </ac:graphicFrameMkLst>
        </pc:graphicFrameChg>
        <pc:graphicFrameChg chg="del">
          <ac:chgData name="O’Shea, Laura (SACE)" userId="08ca7f63-60a1-44d1-9b2c-c04683543b35" providerId="ADAL" clId="{C9EAC0CF-86FC-4E13-AE9A-1F95814902E6}" dt="2024-10-02T05:25:00.900" v="9312" actId="478"/>
          <ac:graphicFrameMkLst>
            <pc:docMk/>
            <pc:sldMk cId="2654130942" sldId="4398"/>
            <ac:graphicFrameMk id="6" creationId="{15A93FC3-B840-BC04-A1B8-1415FF172B09}"/>
          </ac:graphicFrameMkLst>
        </pc:graphicFrameChg>
        <pc:graphicFrameChg chg="add del mod modGraphic">
          <ac:chgData name="O’Shea, Laura (SACE)" userId="08ca7f63-60a1-44d1-9b2c-c04683543b35" providerId="ADAL" clId="{C9EAC0CF-86FC-4E13-AE9A-1F95814902E6}" dt="2024-10-02T05:30:03.153" v="9767" actId="478"/>
          <ac:graphicFrameMkLst>
            <pc:docMk/>
            <pc:sldMk cId="2654130942" sldId="4398"/>
            <ac:graphicFrameMk id="9" creationId="{7B1F237A-B89D-E550-0059-12208DB1F3F4}"/>
          </ac:graphicFrameMkLst>
        </pc:graphicFrameChg>
        <pc:picChg chg="add mod">
          <ac:chgData name="O’Shea, Laura (SACE)" userId="08ca7f63-60a1-44d1-9b2c-c04683543b35" providerId="ADAL" clId="{C9EAC0CF-86FC-4E13-AE9A-1F95814902E6}" dt="2024-10-02T05:33:54.593" v="9824" actId="1076"/>
          <ac:picMkLst>
            <pc:docMk/>
            <pc:sldMk cId="2654130942" sldId="4398"/>
            <ac:picMk id="11" creationId="{BFA8A03D-57CC-15D4-627C-2E088C637956}"/>
          </ac:picMkLst>
        </pc:picChg>
        <pc:picChg chg="add mod">
          <ac:chgData name="O’Shea, Laura (SACE)" userId="08ca7f63-60a1-44d1-9b2c-c04683543b35" providerId="ADAL" clId="{C9EAC0CF-86FC-4E13-AE9A-1F95814902E6}" dt="2024-10-02T05:33:57.305" v="9825" actId="1076"/>
          <ac:picMkLst>
            <pc:docMk/>
            <pc:sldMk cId="2654130942" sldId="4398"/>
            <ac:picMk id="13" creationId="{57EA9407-3E6A-6235-F4EA-99E25022DEE7}"/>
          </ac:picMkLst>
        </pc:picChg>
      </pc:sldChg>
      <pc:sldChg chg="addSp modSp add mod modNotesTx">
        <pc:chgData name="O’Shea, Laura (SACE)" userId="08ca7f63-60a1-44d1-9b2c-c04683543b35" providerId="ADAL" clId="{C9EAC0CF-86FC-4E13-AE9A-1F95814902E6}" dt="2024-10-13T23:03:31.096" v="24668" actId="1076"/>
        <pc:sldMkLst>
          <pc:docMk/>
          <pc:sldMk cId="3028747039" sldId="4399"/>
        </pc:sldMkLst>
        <pc:spChg chg="add mod">
          <ac:chgData name="O’Shea, Laura (SACE)" userId="08ca7f63-60a1-44d1-9b2c-c04683543b35" providerId="ADAL" clId="{C9EAC0CF-86FC-4E13-AE9A-1F95814902E6}" dt="2024-10-13T23:03:31.096" v="24668" actId="1076"/>
          <ac:spMkLst>
            <pc:docMk/>
            <pc:sldMk cId="3028747039" sldId="4399"/>
            <ac:spMk id="2" creationId="{6797B5C5-A608-69F9-970E-4009AF26BA09}"/>
          </ac:spMkLst>
        </pc:spChg>
        <pc:spChg chg="mod">
          <ac:chgData name="O’Shea, Laura (SACE)" userId="08ca7f63-60a1-44d1-9b2c-c04683543b35" providerId="ADAL" clId="{C9EAC0CF-86FC-4E13-AE9A-1F95814902E6}" dt="2024-10-11T00:12:31.797" v="22094" actId="20577"/>
          <ac:spMkLst>
            <pc:docMk/>
            <pc:sldMk cId="3028747039" sldId="4399"/>
            <ac:spMk id="4" creationId="{4197D4E2-B2F6-F4D8-C020-CEFFCBA8B4E6}"/>
          </ac:spMkLst>
        </pc:spChg>
        <pc:picChg chg="add mod">
          <ac:chgData name="O’Shea, Laura (SACE)" userId="08ca7f63-60a1-44d1-9b2c-c04683543b35" providerId="ADAL" clId="{C9EAC0CF-86FC-4E13-AE9A-1F95814902E6}" dt="2024-10-13T23:03:27.602" v="24667" actId="1076"/>
          <ac:picMkLst>
            <pc:docMk/>
            <pc:sldMk cId="3028747039" sldId="4399"/>
            <ac:picMk id="6" creationId="{92D74381-EE0E-3D40-DF77-D011F74F2399}"/>
          </ac:picMkLst>
        </pc:picChg>
      </pc:sldChg>
      <pc:sldChg chg="add modNotesTx">
        <pc:chgData name="O’Shea, Laura (SACE)" userId="08ca7f63-60a1-44d1-9b2c-c04683543b35" providerId="ADAL" clId="{C9EAC0CF-86FC-4E13-AE9A-1F95814902E6}" dt="2024-10-21T02:53:35.877" v="29839" actId="20577"/>
        <pc:sldMkLst>
          <pc:docMk/>
          <pc:sldMk cId="3919799582" sldId="4400"/>
        </pc:sldMkLst>
      </pc:sldChg>
      <pc:sldChg chg="modSp del mod modNotesTx">
        <pc:chgData name="O’Shea, Laura (SACE)" userId="08ca7f63-60a1-44d1-9b2c-c04683543b35" providerId="ADAL" clId="{C9EAC0CF-86FC-4E13-AE9A-1F95814902E6}" dt="2024-10-03T03:37:18.433" v="15614"/>
        <pc:sldMkLst>
          <pc:docMk/>
          <pc:sldMk cId="2088729387" sldId="4401"/>
        </pc:sldMkLst>
        <pc:spChg chg="mod">
          <ac:chgData name="O’Shea, Laura (SACE)" userId="08ca7f63-60a1-44d1-9b2c-c04683543b35" providerId="ADAL" clId="{C9EAC0CF-86FC-4E13-AE9A-1F95814902E6}" dt="2024-10-03T03:37:17.289" v="15613" actId="113"/>
          <ac:spMkLst>
            <pc:docMk/>
            <pc:sldMk cId="2088729387" sldId="4401"/>
            <ac:spMk id="35" creationId="{A3543D86-2DE8-2620-C6D8-92AA1E3A960B}"/>
          </ac:spMkLst>
        </pc:spChg>
      </pc:sldChg>
      <pc:sldChg chg="addSp delSp modSp mod ord modShow delCm modNotesTx">
        <pc:chgData name="O’Shea, Laura (SACE)" userId="08ca7f63-60a1-44d1-9b2c-c04683543b35" providerId="ADAL" clId="{C9EAC0CF-86FC-4E13-AE9A-1F95814902E6}" dt="2024-10-21T23:50:58.718" v="31153" actId="20577"/>
        <pc:sldMkLst>
          <pc:docMk/>
          <pc:sldMk cId="3886710624" sldId="4401"/>
        </pc:sldMkLst>
        <pc:spChg chg="add mod">
          <ac:chgData name="O’Shea, Laura (SACE)" userId="08ca7f63-60a1-44d1-9b2c-c04683543b35" providerId="ADAL" clId="{C9EAC0CF-86FC-4E13-AE9A-1F95814902E6}" dt="2024-10-21T23:35:14.299" v="30879" actId="20577"/>
          <ac:spMkLst>
            <pc:docMk/>
            <pc:sldMk cId="3886710624" sldId="4401"/>
            <ac:spMk id="2" creationId="{49A99382-B113-FF1B-BE24-C304731A1F11}"/>
          </ac:spMkLst>
        </pc:spChg>
        <pc:spChg chg="mod">
          <ac:chgData name="O’Shea, Laura (SACE)" userId="08ca7f63-60a1-44d1-9b2c-c04683543b35" providerId="ADAL" clId="{C9EAC0CF-86FC-4E13-AE9A-1F95814902E6}" dt="2024-10-21T23:50:04.699" v="31128" actId="20577"/>
          <ac:spMkLst>
            <pc:docMk/>
            <pc:sldMk cId="3886710624" sldId="4401"/>
            <ac:spMk id="4" creationId="{4197D4E2-B2F6-F4D8-C020-CEFFCBA8B4E6}"/>
          </ac:spMkLst>
        </pc:spChg>
        <pc:spChg chg="add mod">
          <ac:chgData name="O’Shea, Laura (SACE)" userId="08ca7f63-60a1-44d1-9b2c-c04683543b35" providerId="ADAL" clId="{C9EAC0CF-86FC-4E13-AE9A-1F95814902E6}" dt="2024-10-10T23:59:38.234" v="21364" actId="113"/>
          <ac:spMkLst>
            <pc:docMk/>
            <pc:sldMk cId="3886710624" sldId="4401"/>
            <ac:spMk id="6" creationId="{5F86BBA6-BD2B-8AF9-3763-FE4BB87512AF}"/>
          </ac:spMkLst>
        </pc:spChg>
        <pc:spChg chg="del topLvl">
          <ac:chgData name="O’Shea, Laura (SACE)" userId="08ca7f63-60a1-44d1-9b2c-c04683543b35" providerId="ADAL" clId="{C9EAC0CF-86FC-4E13-AE9A-1F95814902E6}" dt="2024-10-03T03:37:55.830" v="15623" actId="478"/>
          <ac:spMkLst>
            <pc:docMk/>
            <pc:sldMk cId="3886710624" sldId="4401"/>
            <ac:spMk id="6" creationId="{FC57DD98-37B0-3850-D4DA-851ED1BC02C1}"/>
          </ac:spMkLst>
        </pc:spChg>
        <pc:spChg chg="del">
          <ac:chgData name="O’Shea, Laura (SACE)" userId="08ca7f63-60a1-44d1-9b2c-c04683543b35" providerId="ADAL" clId="{C9EAC0CF-86FC-4E13-AE9A-1F95814902E6}" dt="2024-10-03T03:37:50.837" v="15621" actId="478"/>
          <ac:spMkLst>
            <pc:docMk/>
            <pc:sldMk cId="3886710624" sldId="4401"/>
            <ac:spMk id="7" creationId="{8A806BD8-9CD1-B983-2D5A-8F6B06FDD976}"/>
          </ac:spMkLst>
        </pc:spChg>
        <pc:spChg chg="add mod">
          <ac:chgData name="O’Shea, Laura (SACE)" userId="08ca7f63-60a1-44d1-9b2c-c04683543b35" providerId="ADAL" clId="{C9EAC0CF-86FC-4E13-AE9A-1F95814902E6}" dt="2024-10-10T23:59:23.425" v="21361" actId="114"/>
          <ac:spMkLst>
            <pc:docMk/>
            <pc:sldMk cId="3886710624" sldId="4401"/>
            <ac:spMk id="7" creationId="{EFA199CF-23BF-5847-87B2-477FA10E84A0}"/>
          </ac:spMkLst>
        </pc:spChg>
        <pc:spChg chg="del topLvl">
          <ac:chgData name="O’Shea, Laura (SACE)" userId="08ca7f63-60a1-44d1-9b2c-c04683543b35" providerId="ADAL" clId="{C9EAC0CF-86FC-4E13-AE9A-1F95814902E6}" dt="2024-10-03T03:37:53.862" v="15622" actId="478"/>
          <ac:spMkLst>
            <pc:docMk/>
            <pc:sldMk cId="3886710624" sldId="4401"/>
            <ac:spMk id="8" creationId="{287AF63D-3D96-3511-E643-60907D8D75DB}"/>
          </ac:spMkLst>
        </pc:spChg>
        <pc:spChg chg="add del mod">
          <ac:chgData name="O’Shea, Laura (SACE)" userId="08ca7f63-60a1-44d1-9b2c-c04683543b35" providerId="ADAL" clId="{C9EAC0CF-86FC-4E13-AE9A-1F95814902E6}" dt="2024-10-03T05:33:58.314" v="18588" actId="478"/>
          <ac:spMkLst>
            <pc:docMk/>
            <pc:sldMk cId="3886710624" sldId="4401"/>
            <ac:spMk id="15" creationId="{E3CDA049-632B-6289-A0ED-59D4A650D694}"/>
          </ac:spMkLst>
        </pc:spChg>
        <pc:spChg chg="add del mod">
          <ac:chgData name="O’Shea, Laura (SACE)" userId="08ca7f63-60a1-44d1-9b2c-c04683543b35" providerId="ADAL" clId="{C9EAC0CF-86FC-4E13-AE9A-1F95814902E6}" dt="2024-10-03T05:33:55.481" v="18586" actId="478"/>
          <ac:spMkLst>
            <pc:docMk/>
            <pc:sldMk cId="3886710624" sldId="4401"/>
            <ac:spMk id="16" creationId="{5EB2E156-D961-1B88-8658-9B9CC4069951}"/>
          </ac:spMkLst>
        </pc:spChg>
        <pc:grpChg chg="del">
          <ac:chgData name="O’Shea, Laura (SACE)" userId="08ca7f63-60a1-44d1-9b2c-c04683543b35" providerId="ADAL" clId="{C9EAC0CF-86FC-4E13-AE9A-1F95814902E6}" dt="2024-10-03T03:37:53.862" v="15622" actId="478"/>
          <ac:grpSpMkLst>
            <pc:docMk/>
            <pc:sldMk cId="3886710624" sldId="4401"/>
            <ac:grpSpMk id="2" creationId="{1EBE98D0-25B0-5CCB-41AE-8A1D29BBDC53}"/>
          </ac:grpSpMkLst>
        </pc:grpChg>
        <pc:graphicFrameChg chg="add del mod modGraphic">
          <ac:chgData name="O’Shea, Laura (SACE)" userId="08ca7f63-60a1-44d1-9b2c-c04683543b35" providerId="ADAL" clId="{C9EAC0CF-86FC-4E13-AE9A-1F95814902E6}" dt="2024-10-03T04:16:01.222" v="17010" actId="478"/>
          <ac:graphicFrameMkLst>
            <pc:docMk/>
            <pc:sldMk cId="3886710624" sldId="4401"/>
            <ac:graphicFrameMk id="9" creationId="{F2DFCD34-AED4-E5E3-0C1B-FD1C7EEAD1D6}"/>
          </ac:graphicFrameMkLst>
        </pc:graphicFrameChg>
        <pc:graphicFrameChg chg="add del mod modGraphic">
          <ac:chgData name="O’Shea, Laura (SACE)" userId="08ca7f63-60a1-44d1-9b2c-c04683543b35" providerId="ADAL" clId="{C9EAC0CF-86FC-4E13-AE9A-1F95814902E6}" dt="2024-10-10T23:54:11.325" v="21012" actId="478"/>
          <ac:graphicFrameMkLst>
            <pc:docMk/>
            <pc:sldMk cId="3886710624" sldId="4401"/>
            <ac:graphicFrameMk id="10" creationId="{A3A758E0-C04A-6155-C4AD-605F6ACDDCA2}"/>
          </ac:graphicFrameMkLst>
        </pc:graphicFrameChg>
        <pc:picChg chg="add del mod">
          <ac:chgData name="O’Shea, Laura (SACE)" userId="08ca7f63-60a1-44d1-9b2c-c04683543b35" providerId="ADAL" clId="{C9EAC0CF-86FC-4E13-AE9A-1F95814902E6}" dt="2024-10-11T01:21:38.885" v="22971" actId="478"/>
          <ac:picMkLst>
            <pc:docMk/>
            <pc:sldMk cId="3886710624" sldId="4401"/>
            <ac:picMk id="9" creationId="{012E1E19-25CC-9408-3D4E-2DC05FEDB87B}"/>
          </ac:picMkLst>
        </pc:picChg>
        <pc:picChg chg="add mod">
          <ac:chgData name="O’Shea, Laura (SACE)" userId="08ca7f63-60a1-44d1-9b2c-c04683543b35" providerId="ADAL" clId="{C9EAC0CF-86FC-4E13-AE9A-1F95814902E6}" dt="2024-10-11T01:22:23.739" v="22977" actId="1076"/>
          <ac:picMkLst>
            <pc:docMk/>
            <pc:sldMk cId="3886710624" sldId="4401"/>
            <ac:picMk id="11" creationId="{F5048CE4-4BE4-C9E2-0F8F-DE515C97C545}"/>
          </ac:picMkLst>
        </pc:picChg>
        <pc:picChg chg="add mod ord">
          <ac:chgData name="O’Shea, Laura (SACE)" userId="08ca7f63-60a1-44d1-9b2c-c04683543b35" providerId="ADAL" clId="{C9EAC0CF-86FC-4E13-AE9A-1F95814902E6}" dt="2024-10-10T23:59:56.598" v="21368" actId="207"/>
          <ac:picMkLst>
            <pc:docMk/>
            <pc:sldMk cId="3886710624" sldId="4401"/>
            <ac:picMk id="12" creationId="{F8A8F170-3FC6-2B7F-9687-EA86D729A586}"/>
          </ac:picMkLst>
        </pc:picChg>
        <pc:picChg chg="add mod ord">
          <ac:chgData name="O’Shea, Laura (SACE)" userId="08ca7f63-60a1-44d1-9b2c-c04683543b35" providerId="ADAL" clId="{C9EAC0CF-86FC-4E13-AE9A-1F95814902E6}" dt="2024-10-11T01:22:19.026" v="22976" actId="1076"/>
          <ac:picMkLst>
            <pc:docMk/>
            <pc:sldMk cId="3886710624" sldId="4401"/>
            <ac:picMk id="14" creationId="{CC3CCAA3-3501-1A11-EDEB-A5B7C2E018D9}"/>
          </ac:picMkLst>
        </pc:picChg>
        <pc:cxnChg chg="add del mod">
          <ac:chgData name="O’Shea, Laura (SACE)" userId="08ca7f63-60a1-44d1-9b2c-c04683543b35" providerId="ADAL" clId="{C9EAC0CF-86FC-4E13-AE9A-1F95814902E6}" dt="2024-10-03T05:33:56.744" v="18587" actId="478"/>
          <ac:cxnSpMkLst>
            <pc:docMk/>
            <pc:sldMk cId="3886710624" sldId="4401"/>
            <ac:cxnSpMk id="18" creationId="{D0706E33-61B5-0919-9AE5-CC2B5B33B97D}"/>
          </ac:cxnSpMkLst>
        </pc:cxnChg>
        <pc:extLst>
          <p:ext xmlns:p="http://schemas.openxmlformats.org/presentationml/2006/main" uri="{D6D511B9-2390-475A-947B-AFAB55BFBCF1}">
            <pc226:cmChg xmlns:pc226="http://schemas.microsoft.com/office/powerpoint/2022/06/main/command" chg="del">
              <pc226:chgData name="O’Shea, Laura (SACE)" userId="08ca7f63-60a1-44d1-9b2c-c04683543b35" providerId="ADAL" clId="{C9EAC0CF-86FC-4E13-AE9A-1F95814902E6}" dt="2024-10-03T03:37:47.753" v="15620"/>
              <pc2:cmMkLst xmlns:pc2="http://schemas.microsoft.com/office/powerpoint/2019/9/main/command">
                <pc:docMk/>
                <pc:sldMk cId="3886710624" sldId="4401"/>
                <pc2:cmMk id="{1E13D901-F01E-4508-AE6C-50BF1B545583}"/>
              </pc2:cmMkLst>
            </pc226:cmChg>
          </p:ext>
        </pc:extLst>
      </pc:sldChg>
      <pc:sldChg chg="add del modNotesTx">
        <pc:chgData name="O’Shea, Laura (SACE)" userId="08ca7f63-60a1-44d1-9b2c-c04683543b35" providerId="ADAL" clId="{C9EAC0CF-86FC-4E13-AE9A-1F95814902E6}" dt="2024-10-03T04:58:10.382" v="17617" actId="47"/>
        <pc:sldMkLst>
          <pc:docMk/>
          <pc:sldMk cId="161167005" sldId="4402"/>
        </pc:sldMkLst>
      </pc:sldChg>
      <pc:sldChg chg="addSp delSp modSp add mod ord modShow addCm delCm modCm modNotesTx">
        <pc:chgData name="O’Shea, Laura (SACE)" userId="08ca7f63-60a1-44d1-9b2c-c04683543b35" providerId="ADAL" clId="{C9EAC0CF-86FC-4E13-AE9A-1F95814902E6}" dt="2024-10-21T23:54:41.129" v="31388"/>
        <pc:sldMkLst>
          <pc:docMk/>
          <pc:sldMk cId="1024691426" sldId="4402"/>
        </pc:sldMkLst>
        <pc:spChg chg="mod">
          <ac:chgData name="O’Shea, Laura (SACE)" userId="08ca7f63-60a1-44d1-9b2c-c04683543b35" providerId="ADAL" clId="{C9EAC0CF-86FC-4E13-AE9A-1F95814902E6}" dt="2024-10-21T23:50:23.303" v="31139" actId="20577"/>
          <ac:spMkLst>
            <pc:docMk/>
            <pc:sldMk cId="1024691426" sldId="4402"/>
            <ac:spMk id="4" creationId="{4197D4E2-B2F6-F4D8-C020-CEFFCBA8B4E6}"/>
          </ac:spMkLst>
        </pc:spChg>
        <pc:spChg chg="del mod">
          <ac:chgData name="O’Shea, Laura (SACE)" userId="08ca7f63-60a1-44d1-9b2c-c04683543b35" providerId="ADAL" clId="{C9EAC0CF-86FC-4E13-AE9A-1F95814902E6}" dt="2024-10-11T00:03:08.353" v="21688" actId="478"/>
          <ac:spMkLst>
            <pc:docMk/>
            <pc:sldMk cId="1024691426" sldId="4402"/>
            <ac:spMk id="15" creationId="{E3CDA049-632B-6289-A0ED-59D4A650D694}"/>
          </ac:spMkLst>
        </pc:spChg>
        <pc:spChg chg="del mod">
          <ac:chgData name="O’Shea, Laura (SACE)" userId="08ca7f63-60a1-44d1-9b2c-c04683543b35" providerId="ADAL" clId="{C9EAC0CF-86FC-4E13-AE9A-1F95814902E6}" dt="2024-10-11T00:03:12.946" v="21690" actId="478"/>
          <ac:spMkLst>
            <pc:docMk/>
            <pc:sldMk cId="1024691426" sldId="4402"/>
            <ac:spMk id="16" creationId="{5EB2E156-D961-1B88-8658-9B9CC4069951}"/>
          </ac:spMkLst>
        </pc:spChg>
        <pc:graphicFrameChg chg="add mod modGraphic">
          <ac:chgData name="O’Shea, Laura (SACE)" userId="08ca7f63-60a1-44d1-9b2c-c04683543b35" providerId="ADAL" clId="{C9EAC0CF-86FC-4E13-AE9A-1F95814902E6}" dt="2024-10-11T00:09:19.525" v="21980" actId="20577"/>
          <ac:graphicFrameMkLst>
            <pc:docMk/>
            <pc:sldMk cId="1024691426" sldId="4402"/>
            <ac:graphicFrameMk id="2" creationId="{5D234805-8AA5-554A-59E0-F5E60618A325}"/>
          </ac:graphicFrameMkLst>
        </pc:graphicFrameChg>
        <pc:graphicFrameChg chg="del">
          <ac:chgData name="O’Shea, Laura (SACE)" userId="08ca7f63-60a1-44d1-9b2c-c04683543b35" providerId="ADAL" clId="{C9EAC0CF-86FC-4E13-AE9A-1F95814902E6}" dt="2024-10-03T05:34:58.297" v="18626" actId="478"/>
          <ac:graphicFrameMkLst>
            <pc:docMk/>
            <pc:sldMk cId="1024691426" sldId="4402"/>
            <ac:graphicFrameMk id="10" creationId="{A3A758E0-C04A-6155-C4AD-605F6ACDDCA2}"/>
          </ac:graphicFrameMkLst>
        </pc:graphicFrameChg>
        <pc:picChg chg="add mod">
          <ac:chgData name="O’Shea, Laura (SACE)" userId="08ca7f63-60a1-44d1-9b2c-c04683543b35" providerId="ADAL" clId="{C9EAC0CF-86FC-4E13-AE9A-1F95814902E6}" dt="2024-10-11T00:07:31.843" v="21973" actId="1076"/>
          <ac:picMkLst>
            <pc:docMk/>
            <pc:sldMk cId="1024691426" sldId="4402"/>
            <ac:picMk id="7" creationId="{D34DC032-2AFB-2F75-AA95-FB35376CC1E7}"/>
          </ac:picMkLst>
        </pc:picChg>
        <pc:picChg chg="add del mod">
          <ac:chgData name="O’Shea, Laura (SACE)" userId="08ca7f63-60a1-44d1-9b2c-c04683543b35" providerId="ADAL" clId="{C9EAC0CF-86FC-4E13-AE9A-1F95814902E6}" dt="2024-10-11T00:08:15.272" v="21975" actId="478"/>
          <ac:picMkLst>
            <pc:docMk/>
            <pc:sldMk cId="1024691426" sldId="4402"/>
            <ac:picMk id="9" creationId="{43F5BAC0-FFD1-5227-9E7A-E56EB234712B}"/>
          </ac:picMkLst>
        </pc:picChg>
        <pc:picChg chg="add del mod">
          <ac:chgData name="O’Shea, Laura (SACE)" userId="08ca7f63-60a1-44d1-9b2c-c04683543b35" providerId="ADAL" clId="{C9EAC0CF-86FC-4E13-AE9A-1F95814902E6}" dt="2024-10-11T00:09:05.813" v="21979" actId="478"/>
          <ac:picMkLst>
            <pc:docMk/>
            <pc:sldMk cId="1024691426" sldId="4402"/>
            <ac:picMk id="11" creationId="{B76CB1A5-C16E-6D97-FE38-6C0E031212A9}"/>
          </ac:picMkLst>
        </pc:picChg>
        <pc:picChg chg="del">
          <ac:chgData name="O’Shea, Laura (SACE)" userId="08ca7f63-60a1-44d1-9b2c-c04683543b35" providerId="ADAL" clId="{C9EAC0CF-86FC-4E13-AE9A-1F95814902E6}" dt="2024-10-03T05:34:59.690" v="18628" actId="478"/>
          <ac:picMkLst>
            <pc:docMk/>
            <pc:sldMk cId="1024691426" sldId="4402"/>
            <ac:picMk id="12" creationId="{F8A8F170-3FC6-2B7F-9687-EA86D729A586}"/>
          </ac:picMkLst>
        </pc:picChg>
        <pc:picChg chg="add mod">
          <ac:chgData name="O’Shea, Laura (SACE)" userId="08ca7f63-60a1-44d1-9b2c-c04683543b35" providerId="ADAL" clId="{C9EAC0CF-86FC-4E13-AE9A-1F95814902E6}" dt="2024-10-11T00:10:09.422" v="21983" actId="14100"/>
          <ac:picMkLst>
            <pc:docMk/>
            <pc:sldMk cId="1024691426" sldId="4402"/>
            <ac:picMk id="13" creationId="{98BE7960-381E-3B41-0EF9-B4EE5EB4FFC4}"/>
          </ac:picMkLst>
        </pc:picChg>
        <pc:picChg chg="del">
          <ac:chgData name="O’Shea, Laura (SACE)" userId="08ca7f63-60a1-44d1-9b2c-c04683543b35" providerId="ADAL" clId="{C9EAC0CF-86FC-4E13-AE9A-1F95814902E6}" dt="2024-10-03T05:34:58.921" v="18627" actId="478"/>
          <ac:picMkLst>
            <pc:docMk/>
            <pc:sldMk cId="1024691426" sldId="4402"/>
            <ac:picMk id="14" creationId="{CC3CCAA3-3501-1A11-EDEB-A5B7C2E018D9}"/>
          </ac:picMkLst>
        </pc:picChg>
        <pc:picChg chg="add mod">
          <ac:chgData name="O’Shea, Laura (SACE)" userId="08ca7f63-60a1-44d1-9b2c-c04683543b35" providerId="ADAL" clId="{C9EAC0CF-86FC-4E13-AE9A-1F95814902E6}" dt="2024-10-11T00:10:36.572" v="21986" actId="1076"/>
          <ac:picMkLst>
            <pc:docMk/>
            <pc:sldMk cId="1024691426" sldId="4402"/>
            <ac:picMk id="17" creationId="{9C4BBAB2-E3E8-BC4D-95BB-6B60047B4809}"/>
          </ac:picMkLst>
        </pc:picChg>
        <pc:cxnChg chg="del mod">
          <ac:chgData name="O’Shea, Laura (SACE)" userId="08ca7f63-60a1-44d1-9b2c-c04683543b35" providerId="ADAL" clId="{C9EAC0CF-86FC-4E13-AE9A-1F95814902E6}" dt="2024-10-11T00:03:10.193" v="21689" actId="478"/>
          <ac:cxnSpMkLst>
            <pc:docMk/>
            <pc:sldMk cId="1024691426" sldId="4402"/>
            <ac:cxnSpMk id="18" creationId="{D0706E33-61B5-0919-9AE5-CC2B5B33B97D}"/>
          </ac:cxnSpMkLst>
        </pc:cxnChg>
        <pc:extLst>
          <p:ext xmlns:p="http://schemas.openxmlformats.org/presentationml/2006/main" uri="{D6D511B9-2390-475A-947B-AFAB55BFBCF1}">
            <pc226:cmChg xmlns:pc226="http://schemas.microsoft.com/office/powerpoint/2022/06/main/command" chg="add">
              <pc226:chgData name="O’Shea, Laura (SACE)" userId="08ca7f63-60a1-44d1-9b2c-c04683543b35" providerId="ADAL" clId="{C9EAC0CF-86FC-4E13-AE9A-1F95814902E6}" dt="2024-10-21T23:54:41.129" v="31388"/>
              <pc2:cmMkLst xmlns:pc2="http://schemas.microsoft.com/office/powerpoint/2019/9/main/command">
                <pc:docMk/>
                <pc:sldMk cId="1024691426" sldId="4402"/>
                <pc2:cmMk id="{9EBAE760-713A-4A36-AFCE-45046BC0AB36}"/>
              </pc2:cmMkLst>
            </pc226:cmChg>
            <pc226:cmChg xmlns:pc226="http://schemas.microsoft.com/office/powerpoint/2022/06/main/command" chg="add del mod">
              <pc226:chgData name="O’Shea, Laura (SACE)" userId="08ca7f63-60a1-44d1-9b2c-c04683543b35" providerId="ADAL" clId="{C9EAC0CF-86FC-4E13-AE9A-1F95814902E6}" dt="2024-10-11T00:03:37.010" v="21692"/>
              <pc2:cmMkLst xmlns:pc2="http://schemas.microsoft.com/office/powerpoint/2019/9/main/command">
                <pc:docMk/>
                <pc:sldMk cId="1024691426" sldId="4402"/>
                <pc2:cmMk id="{AB212CFD-08E5-447E-B2C4-FC591208A4F5}"/>
              </pc2:cmMkLst>
            </pc226:cmChg>
          </p:ext>
        </pc:extLst>
      </pc:sldChg>
      <pc:sldChg chg="add del">
        <pc:chgData name="O’Shea, Laura (SACE)" userId="08ca7f63-60a1-44d1-9b2c-c04683543b35" providerId="ADAL" clId="{C9EAC0CF-86FC-4E13-AE9A-1F95814902E6}" dt="2024-10-03T05:31:17.631" v="18564"/>
        <pc:sldMkLst>
          <pc:docMk/>
          <pc:sldMk cId="1314420141" sldId="4402"/>
        </pc:sldMkLst>
      </pc:sldChg>
      <pc:sldChg chg="modSp mod modNotesTx">
        <pc:chgData name="O’Shea, Laura (SACE)" userId="08ca7f63-60a1-44d1-9b2c-c04683543b35" providerId="ADAL" clId="{C9EAC0CF-86FC-4E13-AE9A-1F95814902E6}" dt="2024-10-22T00:06:05.838" v="31929" actId="20577"/>
        <pc:sldMkLst>
          <pc:docMk/>
          <pc:sldMk cId="1041307603" sldId="4403"/>
        </pc:sldMkLst>
        <pc:spChg chg="mod">
          <ac:chgData name="O’Shea, Laura (SACE)" userId="08ca7f63-60a1-44d1-9b2c-c04683543b35" providerId="ADAL" clId="{C9EAC0CF-86FC-4E13-AE9A-1F95814902E6}" dt="2024-10-11T00:11:26.668" v="22023" actId="20577"/>
          <ac:spMkLst>
            <pc:docMk/>
            <pc:sldMk cId="1041307603" sldId="4403"/>
            <ac:spMk id="2" creationId="{2B6471D4-F54B-A177-8D81-0609ACCAB74A}"/>
          </ac:spMkLst>
        </pc:spChg>
      </pc:sldChg>
      <pc:sldChg chg="add del">
        <pc:chgData name="O’Shea, Laura (SACE)" userId="08ca7f63-60a1-44d1-9b2c-c04683543b35" providerId="ADAL" clId="{C9EAC0CF-86FC-4E13-AE9A-1F95814902E6}" dt="2024-10-11T00:11:08.659" v="21988"/>
        <pc:sldMkLst>
          <pc:docMk/>
          <pc:sldMk cId="1849547128" sldId="4403"/>
        </pc:sldMkLst>
      </pc:sldChg>
      <pc:sldChg chg="addSp modSp add mod ord modNotesTx">
        <pc:chgData name="O’Shea, Laura (SACE)" userId="08ca7f63-60a1-44d1-9b2c-c04683543b35" providerId="ADAL" clId="{C9EAC0CF-86FC-4E13-AE9A-1F95814902E6}" dt="2024-10-16T01:14:17.037" v="28525" actId="20577"/>
        <pc:sldMkLst>
          <pc:docMk/>
          <pc:sldMk cId="1868158095" sldId="4404"/>
        </pc:sldMkLst>
        <pc:spChg chg="add mod">
          <ac:chgData name="O’Shea, Laura (SACE)" userId="08ca7f63-60a1-44d1-9b2c-c04683543b35" providerId="ADAL" clId="{C9EAC0CF-86FC-4E13-AE9A-1F95814902E6}" dt="2024-10-13T22:27:13.619" v="23545" actId="1076"/>
          <ac:spMkLst>
            <pc:docMk/>
            <pc:sldMk cId="1868158095" sldId="4404"/>
            <ac:spMk id="2" creationId="{F798D7B7-7ED8-1DC2-08EC-C57DFA3BD9E4}"/>
          </ac:spMkLst>
        </pc:spChg>
        <pc:spChg chg="mod">
          <ac:chgData name="O’Shea, Laura (SACE)" userId="08ca7f63-60a1-44d1-9b2c-c04683543b35" providerId="ADAL" clId="{C9EAC0CF-86FC-4E13-AE9A-1F95814902E6}" dt="2024-10-11T00:11:59.259" v="22049" actId="20577"/>
          <ac:spMkLst>
            <pc:docMk/>
            <pc:sldMk cId="1868158095" sldId="4404"/>
            <ac:spMk id="4" creationId="{4197D4E2-B2F6-F4D8-C020-CEFFCBA8B4E6}"/>
          </ac:spMkLst>
        </pc:spChg>
        <pc:graphicFrameChg chg="add mod modGraphic">
          <ac:chgData name="O’Shea, Laura (SACE)" userId="08ca7f63-60a1-44d1-9b2c-c04683543b35" providerId="ADAL" clId="{C9EAC0CF-86FC-4E13-AE9A-1F95814902E6}" dt="2024-10-13T22:26:47.294" v="23539" actId="113"/>
          <ac:graphicFrameMkLst>
            <pc:docMk/>
            <pc:sldMk cId="1868158095" sldId="4404"/>
            <ac:graphicFrameMk id="6" creationId="{CD9C1225-9376-802C-7A02-F5808E9B2555}"/>
          </ac:graphicFrameMkLst>
        </pc:graphicFrameChg>
      </pc:sldChg>
      <pc:sldChg chg="addSp modSp new mod ord modNotesTx">
        <pc:chgData name="O’Shea, Laura (SACE)" userId="08ca7f63-60a1-44d1-9b2c-c04683543b35" providerId="ADAL" clId="{C9EAC0CF-86FC-4E13-AE9A-1F95814902E6}" dt="2024-10-14T03:21:08.069" v="24748" actId="20577"/>
        <pc:sldMkLst>
          <pc:docMk/>
          <pc:sldMk cId="725606782" sldId="4405"/>
        </pc:sldMkLst>
        <pc:picChg chg="add mod">
          <ac:chgData name="O’Shea, Laura (SACE)" userId="08ca7f63-60a1-44d1-9b2c-c04683543b35" providerId="ADAL" clId="{C9EAC0CF-86FC-4E13-AE9A-1F95814902E6}" dt="2024-10-11T00:27:55.687" v="22118" actId="14100"/>
          <ac:picMkLst>
            <pc:docMk/>
            <pc:sldMk cId="725606782" sldId="4405"/>
            <ac:picMk id="5" creationId="{5E2269B7-E38C-0FD2-8116-214AF47A6106}"/>
          </ac:picMkLst>
        </pc:picChg>
      </pc:sldChg>
      <pc:sldChg chg="addSp modSp new mod ord modNotesTx">
        <pc:chgData name="O’Shea, Laura (SACE)" userId="08ca7f63-60a1-44d1-9b2c-c04683543b35" providerId="ADAL" clId="{C9EAC0CF-86FC-4E13-AE9A-1F95814902E6}" dt="2024-10-21T23:29:46.777" v="30719" actId="20577"/>
        <pc:sldMkLst>
          <pc:docMk/>
          <pc:sldMk cId="441158711" sldId="4406"/>
        </pc:sldMkLst>
        <pc:spChg chg="add mod">
          <ac:chgData name="O’Shea, Laura (SACE)" userId="08ca7f63-60a1-44d1-9b2c-c04683543b35" providerId="ADAL" clId="{C9EAC0CF-86FC-4E13-AE9A-1F95814902E6}" dt="2024-10-14T03:26:24.805" v="25175" actId="2711"/>
          <ac:spMkLst>
            <pc:docMk/>
            <pc:sldMk cId="441158711" sldId="4406"/>
            <ac:spMk id="2" creationId="{0F0AAE58-A929-4D96-A59E-38D327A83472}"/>
          </ac:spMkLst>
        </pc:spChg>
        <pc:spChg chg="add mod">
          <ac:chgData name="O’Shea, Laura (SACE)" userId="08ca7f63-60a1-44d1-9b2c-c04683543b35" providerId="ADAL" clId="{C9EAC0CF-86FC-4E13-AE9A-1F95814902E6}" dt="2024-10-14T03:26:41.154" v="25224" actId="20577"/>
          <ac:spMkLst>
            <pc:docMk/>
            <pc:sldMk cId="441158711" sldId="4406"/>
            <ac:spMk id="3" creationId="{B219614D-7CFF-277F-08AC-845033D6EE09}"/>
          </ac:spMkLst>
        </pc:spChg>
      </pc:sldChg>
      <pc:sldChg chg="delSp add del mod">
        <pc:chgData name="O’Shea, Laura (SACE)" userId="08ca7f63-60a1-44d1-9b2c-c04683543b35" providerId="ADAL" clId="{C9EAC0CF-86FC-4E13-AE9A-1F95814902E6}" dt="2024-10-11T00:49:53.154" v="22397" actId="47"/>
        <pc:sldMkLst>
          <pc:docMk/>
          <pc:sldMk cId="3639969161" sldId="4406"/>
        </pc:sldMkLst>
        <pc:picChg chg="del">
          <ac:chgData name="O’Shea, Laura (SACE)" userId="08ca7f63-60a1-44d1-9b2c-c04683543b35" providerId="ADAL" clId="{C9EAC0CF-86FC-4E13-AE9A-1F95814902E6}" dt="2024-10-11T00:48:55.551" v="22357" actId="478"/>
          <ac:picMkLst>
            <pc:docMk/>
            <pc:sldMk cId="3639969161" sldId="4406"/>
            <ac:picMk id="6" creationId="{92D74381-EE0E-3D40-DF77-D011F74F2399}"/>
          </ac:picMkLst>
        </pc:picChg>
      </pc:sldChg>
      <pc:sldChg chg="addSp delSp modSp mod modNotesTx">
        <pc:chgData name="O’Shea, Laura (SACE)" userId="08ca7f63-60a1-44d1-9b2c-c04683543b35" providerId="ADAL" clId="{C9EAC0CF-86FC-4E13-AE9A-1F95814902E6}" dt="2024-10-23T04:43:50.662" v="31959" actId="20577"/>
        <pc:sldMkLst>
          <pc:docMk/>
          <pc:sldMk cId="3749624911" sldId="4407"/>
        </pc:sldMkLst>
        <pc:spChg chg="del">
          <ac:chgData name="O’Shea, Laura (SACE)" userId="08ca7f63-60a1-44d1-9b2c-c04683543b35" providerId="ADAL" clId="{C9EAC0CF-86FC-4E13-AE9A-1F95814902E6}" dt="2024-10-14T04:01:50.181" v="25975" actId="478"/>
          <ac:spMkLst>
            <pc:docMk/>
            <pc:sldMk cId="3749624911" sldId="4407"/>
            <ac:spMk id="3" creationId="{9714103D-F697-7DFA-0BEE-8C1210E9B760}"/>
          </ac:spMkLst>
        </pc:spChg>
        <pc:spChg chg="mod">
          <ac:chgData name="O’Shea, Laura (SACE)" userId="08ca7f63-60a1-44d1-9b2c-c04683543b35" providerId="ADAL" clId="{C9EAC0CF-86FC-4E13-AE9A-1F95814902E6}" dt="2024-10-14T22:55:46.967" v="28125" actId="1076"/>
          <ac:spMkLst>
            <pc:docMk/>
            <pc:sldMk cId="3749624911" sldId="4407"/>
            <ac:spMk id="4" creationId="{31CA438F-193F-972E-72D8-D2FD4A82CC9B}"/>
          </ac:spMkLst>
        </pc:spChg>
        <pc:spChg chg="add del mod">
          <ac:chgData name="O’Shea, Laura (SACE)" userId="08ca7f63-60a1-44d1-9b2c-c04683543b35" providerId="ADAL" clId="{C9EAC0CF-86FC-4E13-AE9A-1F95814902E6}" dt="2024-10-14T04:01:52.625" v="25976" actId="478"/>
          <ac:spMkLst>
            <pc:docMk/>
            <pc:sldMk cId="3749624911" sldId="4407"/>
            <ac:spMk id="5" creationId="{3E87FF02-0243-1515-D221-EEECF89DD0B1}"/>
          </ac:spMkLst>
        </pc:spChg>
        <pc:spChg chg="add mod">
          <ac:chgData name="O’Shea, Laura (SACE)" userId="08ca7f63-60a1-44d1-9b2c-c04683543b35" providerId="ADAL" clId="{C9EAC0CF-86FC-4E13-AE9A-1F95814902E6}" dt="2024-10-21T23:09:02.178" v="30101" actId="27636"/>
          <ac:spMkLst>
            <pc:docMk/>
            <pc:sldMk cId="3749624911" sldId="4407"/>
            <ac:spMk id="6" creationId="{11D79BA2-D236-2928-F1B6-C223CFE909A4}"/>
          </ac:spMkLst>
        </pc:spChg>
      </pc:sldChg>
      <pc:sldChg chg="add modNotesTx">
        <pc:chgData name="O’Shea, Laura (SACE)" userId="08ca7f63-60a1-44d1-9b2c-c04683543b35" providerId="ADAL" clId="{C9EAC0CF-86FC-4E13-AE9A-1F95814902E6}" dt="2024-10-22T00:05:54.621" v="31917" actId="20577"/>
        <pc:sldMkLst>
          <pc:docMk/>
          <pc:sldMk cId="1631459269" sldId="4408"/>
        </pc:sldMkLst>
      </pc:sldChg>
      <pc:sldChg chg="modSp new del mod">
        <pc:chgData name="O’Shea, Laura (SACE)" userId="08ca7f63-60a1-44d1-9b2c-c04683543b35" providerId="ADAL" clId="{C9EAC0CF-86FC-4E13-AE9A-1F95814902E6}" dt="2024-10-21T23:09:37.705" v="30102" actId="47"/>
        <pc:sldMkLst>
          <pc:docMk/>
          <pc:sldMk cId="3097819200" sldId="4408"/>
        </pc:sldMkLst>
        <pc:spChg chg="mod">
          <ac:chgData name="O’Shea, Laura (SACE)" userId="08ca7f63-60a1-44d1-9b2c-c04683543b35" providerId="ADAL" clId="{C9EAC0CF-86FC-4E13-AE9A-1F95814902E6}" dt="2024-10-16T04:42:59.628" v="28634" actId="20577"/>
          <ac:spMkLst>
            <pc:docMk/>
            <pc:sldMk cId="3097819200" sldId="4408"/>
            <ac:spMk id="2" creationId="{699A4967-71FD-7C5B-AC2A-41D2361391B8}"/>
          </ac:spMkLst>
        </pc:spChg>
      </pc:sldChg>
      <pc:sldChg chg="add del">
        <pc:chgData name="O’Shea, Laura (SACE)" userId="08ca7f63-60a1-44d1-9b2c-c04683543b35" providerId="ADAL" clId="{C9EAC0CF-86FC-4E13-AE9A-1F95814902E6}" dt="2024-10-21T23:51:28.257" v="31194" actId="47"/>
        <pc:sldMkLst>
          <pc:docMk/>
          <pc:sldMk cId="759031952" sldId="4409"/>
        </pc:sldMkLst>
      </pc:sldChg>
    </pc:docChg>
  </pc:docChgLst>
  <pc:docChgLst>
    <pc:chgData name="Thompson, Alison (SACE)" userId="8498a388-54ca-4aa9-acda-8c5bf7652d6d" providerId="ADAL" clId="{FFAB0791-4BA8-47D1-8B00-3A1A3FE83BA5}"/>
    <pc:docChg chg="undo custSel addSld delSld modSld">
      <pc:chgData name="Thompson, Alison (SACE)" userId="8498a388-54ca-4aa9-acda-8c5bf7652d6d" providerId="ADAL" clId="{FFAB0791-4BA8-47D1-8B00-3A1A3FE83BA5}" dt="2024-10-23T22:22:35.872" v="2408" actId="20577"/>
      <pc:docMkLst>
        <pc:docMk/>
      </pc:docMkLst>
      <pc:sldChg chg="modNotesTx">
        <pc:chgData name="Thompson, Alison (SACE)" userId="8498a388-54ca-4aa9-acda-8c5bf7652d6d" providerId="ADAL" clId="{FFAB0791-4BA8-47D1-8B00-3A1A3FE83BA5}" dt="2024-10-23T05:47:07.995" v="2368" actId="20577"/>
        <pc:sldMkLst>
          <pc:docMk/>
          <pc:sldMk cId="3687647049" sldId="1479"/>
        </pc:sldMkLst>
      </pc:sldChg>
      <pc:sldChg chg="modSp del mod">
        <pc:chgData name="Thompson, Alison (SACE)" userId="8498a388-54ca-4aa9-acda-8c5bf7652d6d" providerId="ADAL" clId="{FFAB0791-4BA8-47D1-8B00-3A1A3FE83BA5}" dt="2024-10-23T05:10:29.092" v="289" actId="47"/>
        <pc:sldMkLst>
          <pc:docMk/>
          <pc:sldMk cId="1530745969" sldId="4372"/>
        </pc:sldMkLst>
        <pc:spChg chg="mod">
          <ac:chgData name="Thompson, Alison (SACE)" userId="8498a388-54ca-4aa9-acda-8c5bf7652d6d" providerId="ADAL" clId="{FFAB0791-4BA8-47D1-8B00-3A1A3FE83BA5}" dt="2024-10-23T05:06:15.770" v="230" actId="313"/>
          <ac:spMkLst>
            <pc:docMk/>
            <pc:sldMk cId="1530745969" sldId="4372"/>
            <ac:spMk id="31" creationId="{56056C2C-B472-C7FD-8966-7A48CC5AEA9F}"/>
          </ac:spMkLst>
        </pc:spChg>
      </pc:sldChg>
      <pc:sldChg chg="modNotesTx">
        <pc:chgData name="Thompson, Alison (SACE)" userId="8498a388-54ca-4aa9-acda-8c5bf7652d6d" providerId="ADAL" clId="{FFAB0791-4BA8-47D1-8B00-3A1A3FE83BA5}" dt="2024-10-23T22:22:35.872" v="2408" actId="20577"/>
        <pc:sldMkLst>
          <pc:docMk/>
          <pc:sldMk cId="364063817" sldId="4389"/>
        </pc:sldMkLst>
      </pc:sldChg>
      <pc:sldChg chg="modNotesTx">
        <pc:chgData name="Thompson, Alison (SACE)" userId="8498a388-54ca-4aa9-acda-8c5bf7652d6d" providerId="ADAL" clId="{FFAB0791-4BA8-47D1-8B00-3A1A3FE83BA5}" dt="2024-10-23T05:42:31.871" v="1923" actId="20577"/>
        <pc:sldMkLst>
          <pc:docMk/>
          <pc:sldMk cId="3016327037" sldId="4390"/>
        </pc:sldMkLst>
      </pc:sldChg>
      <pc:sldChg chg="modNotesTx">
        <pc:chgData name="Thompson, Alison (SACE)" userId="8498a388-54ca-4aa9-acda-8c5bf7652d6d" providerId="ADAL" clId="{FFAB0791-4BA8-47D1-8B00-3A1A3FE83BA5}" dt="2024-10-23T05:44:10.327" v="2213" actId="6549"/>
        <pc:sldMkLst>
          <pc:docMk/>
          <pc:sldMk cId="1170749448" sldId="4391"/>
        </pc:sldMkLst>
      </pc:sldChg>
      <pc:sldChg chg="modSp mod modNotesTx">
        <pc:chgData name="Thompson, Alison (SACE)" userId="8498a388-54ca-4aa9-acda-8c5bf7652d6d" providerId="ADAL" clId="{FFAB0791-4BA8-47D1-8B00-3A1A3FE83BA5}" dt="2024-10-23T05:34:06.518" v="1431"/>
        <pc:sldMkLst>
          <pc:docMk/>
          <pc:sldMk cId="3886710624" sldId="4401"/>
        </pc:sldMkLst>
        <pc:spChg chg="mod">
          <ac:chgData name="Thompson, Alison (SACE)" userId="8498a388-54ca-4aa9-acda-8c5bf7652d6d" providerId="ADAL" clId="{FFAB0791-4BA8-47D1-8B00-3A1A3FE83BA5}" dt="2024-10-23T05:30:47.646" v="982" actId="313"/>
          <ac:spMkLst>
            <pc:docMk/>
            <pc:sldMk cId="3886710624" sldId="4401"/>
            <ac:spMk id="2" creationId="{49A99382-B113-FF1B-BE24-C304731A1F11}"/>
          </ac:spMkLst>
        </pc:spChg>
      </pc:sldChg>
      <pc:sldChg chg="mod modShow delCm modNotesTx">
        <pc:chgData name="Thompson, Alison (SACE)" userId="8498a388-54ca-4aa9-acda-8c5bf7652d6d" providerId="ADAL" clId="{FFAB0791-4BA8-47D1-8B00-3A1A3FE83BA5}" dt="2024-10-23T05:02:43.063" v="12"/>
        <pc:sldMkLst>
          <pc:docMk/>
          <pc:sldMk cId="1024691426" sldId="4402"/>
        </pc:sldMkLst>
        <pc:extLst>
          <p:ext xmlns:p="http://schemas.openxmlformats.org/presentationml/2006/main" uri="{D6D511B9-2390-475A-947B-AFAB55BFBCF1}">
            <pc226:cmChg xmlns:pc226="http://schemas.microsoft.com/office/powerpoint/2022/06/main/command" chg="del">
              <pc226:chgData name="Thompson, Alison (SACE)" userId="8498a388-54ca-4aa9-acda-8c5bf7652d6d" providerId="ADAL" clId="{FFAB0791-4BA8-47D1-8B00-3A1A3FE83BA5}" dt="2024-10-23T05:02:43.063" v="12"/>
              <pc2:cmMkLst xmlns:pc2="http://schemas.microsoft.com/office/powerpoint/2019/9/main/command">
                <pc:docMk/>
                <pc:sldMk cId="1024691426" sldId="4402"/>
                <pc2:cmMk id="{9EBAE760-713A-4A36-AFCE-45046BC0AB36}"/>
              </pc2:cmMkLst>
            </pc226:cmChg>
          </p:ext>
        </pc:extLst>
      </pc:sldChg>
      <pc:sldChg chg="addSp delSp modSp mod modNotesTx">
        <pc:chgData name="Thompson, Alison (SACE)" userId="8498a388-54ca-4aa9-acda-8c5bf7652d6d" providerId="ADAL" clId="{FFAB0791-4BA8-47D1-8B00-3A1A3FE83BA5}" dt="2024-10-23T22:17:50.994" v="2374" actId="20577"/>
        <pc:sldMkLst>
          <pc:docMk/>
          <pc:sldMk cId="1631459269" sldId="4408"/>
        </pc:sldMkLst>
        <pc:spChg chg="add mod">
          <ac:chgData name="Thompson, Alison (SACE)" userId="8498a388-54ca-4aa9-acda-8c5bf7652d6d" providerId="ADAL" clId="{FFAB0791-4BA8-47D1-8B00-3A1A3FE83BA5}" dt="2024-10-23T05:04:10.722" v="177" actId="1076"/>
          <ac:spMkLst>
            <pc:docMk/>
            <pc:sldMk cId="1631459269" sldId="4408"/>
            <ac:spMk id="2" creationId="{9B2F08D0-DF7B-5C4B-0289-70CC3F965B30}"/>
          </ac:spMkLst>
        </pc:spChg>
        <pc:spChg chg="mod">
          <ac:chgData name="Thompson, Alison (SACE)" userId="8498a388-54ca-4aa9-acda-8c5bf7652d6d" providerId="ADAL" clId="{FFAB0791-4BA8-47D1-8B00-3A1A3FE83BA5}" dt="2024-10-23T05:06:56.120" v="287" actId="1076"/>
          <ac:spMkLst>
            <pc:docMk/>
            <pc:sldMk cId="1631459269" sldId="4408"/>
            <ac:spMk id="31" creationId="{56056C2C-B472-C7FD-8966-7A48CC5AEA9F}"/>
          </ac:spMkLst>
        </pc:spChg>
        <pc:spChg chg="mod">
          <ac:chgData name="Thompson, Alison (SACE)" userId="8498a388-54ca-4aa9-acda-8c5bf7652d6d" providerId="ADAL" clId="{FFAB0791-4BA8-47D1-8B00-3A1A3FE83BA5}" dt="2024-10-23T05:03:15.251" v="53" actId="1076"/>
          <ac:spMkLst>
            <pc:docMk/>
            <pc:sldMk cId="1631459269" sldId="4408"/>
            <ac:spMk id="36" creationId="{D0930FD3-65E3-E1CF-3859-D5CC4E2E9101}"/>
          </ac:spMkLst>
        </pc:spChg>
        <pc:spChg chg="mod">
          <ac:chgData name="Thompson, Alison (SACE)" userId="8498a388-54ca-4aa9-acda-8c5bf7652d6d" providerId="ADAL" clId="{FFAB0791-4BA8-47D1-8B00-3A1A3FE83BA5}" dt="2024-10-23T05:03:08.498" v="51" actId="1076"/>
          <ac:spMkLst>
            <pc:docMk/>
            <pc:sldMk cId="1631459269" sldId="4408"/>
            <ac:spMk id="37" creationId="{6C35EF76-1943-44F3-DF06-4F513A1BDC89}"/>
          </ac:spMkLst>
        </pc:spChg>
        <pc:spChg chg="mod">
          <ac:chgData name="Thompson, Alison (SACE)" userId="8498a388-54ca-4aa9-acda-8c5bf7652d6d" providerId="ADAL" clId="{FFAB0791-4BA8-47D1-8B00-3A1A3FE83BA5}" dt="2024-10-23T05:02:23.090" v="4" actId="20577"/>
          <ac:spMkLst>
            <pc:docMk/>
            <pc:sldMk cId="1631459269" sldId="4408"/>
            <ac:spMk id="38" creationId="{93E4E232-1E72-2A99-3506-888D62A1D2FB}"/>
          </ac:spMkLst>
        </pc:spChg>
        <pc:spChg chg="del mod">
          <ac:chgData name="Thompson, Alison (SACE)" userId="8498a388-54ca-4aa9-acda-8c5bf7652d6d" providerId="ADAL" clId="{FFAB0791-4BA8-47D1-8B00-3A1A3FE83BA5}" dt="2024-10-23T05:02:33.195" v="7"/>
          <ac:spMkLst>
            <pc:docMk/>
            <pc:sldMk cId="1631459269" sldId="4408"/>
            <ac:spMk id="40" creationId="{0F1041FD-6C04-6944-B021-EEDA0D614445}"/>
          </ac:spMkLst>
        </pc:spChg>
      </pc:sldChg>
      <pc:sldChg chg="add modNotesTx">
        <pc:chgData name="Thompson, Alison (SACE)" userId="8498a388-54ca-4aa9-acda-8c5bf7652d6d" providerId="ADAL" clId="{FFAB0791-4BA8-47D1-8B00-3A1A3FE83BA5}" dt="2024-10-23T05:21:09.320" v="679" actId="20577"/>
        <pc:sldMkLst>
          <pc:docMk/>
          <pc:sldMk cId="168641383" sldId="4409"/>
        </pc:sldMkLst>
      </pc:sldChg>
    </pc:docChg>
  </pc:docChgLst>
</pc:chgInfo>
</file>

<file path=ppt/diagrams/_rels/data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1.png"/><Relationship Id="rId4" Type="http://schemas.openxmlformats.org/officeDocument/2006/relationships/image" Target="../media/image25.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1.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E2FCD8-A4C6-4AAC-9778-F2384F590C76}" type="doc">
      <dgm:prSet loTypeId="urn:microsoft.com/office/officeart/2008/layout/VerticalCurvedList" loCatId="list" qsTypeId="urn:microsoft.com/office/officeart/2005/8/quickstyle/simple1" qsCatId="simple" csTypeId="urn:microsoft.com/office/officeart/2005/8/colors/accent3_5" csCatId="accent3" phldr="1"/>
      <dgm:spPr/>
      <dgm:t>
        <a:bodyPr/>
        <a:lstStyle/>
        <a:p>
          <a:endParaRPr lang="en-AU"/>
        </a:p>
      </dgm:t>
    </dgm:pt>
    <dgm:pt modelId="{FC8FAC2F-1639-4723-AB7C-FF357BB8349D}">
      <dgm:prSet phldrT="[Text]"/>
      <dgm:spPr>
        <a:solidFill>
          <a:srgbClr val="83B73D">
            <a:alpha val="90000"/>
          </a:srgbClr>
        </a:solidFill>
      </dgm:spPr>
      <dgm:t>
        <a:bodyPr/>
        <a:lstStyle/>
        <a:p>
          <a:r>
            <a:rPr lang="en-US">
              <a:solidFill>
                <a:schemeClr val="tx1"/>
              </a:solidFill>
              <a:latin typeface="Roboto Light" panose="02000000000000000000" pitchFamily="2" charset="0"/>
              <a:ea typeface="Roboto Light" panose="02000000000000000000" pitchFamily="2" charset="0"/>
            </a:rPr>
            <a:t>Develop an understanding of the intent of AIF and AIF: Modified</a:t>
          </a:r>
          <a:endParaRPr lang="en-AU">
            <a:solidFill>
              <a:schemeClr val="tx1"/>
            </a:solidFill>
            <a:latin typeface="Roboto Light" panose="02000000000000000000" pitchFamily="2" charset="0"/>
            <a:ea typeface="Roboto Light" panose="02000000000000000000" pitchFamily="2" charset="0"/>
          </a:endParaRPr>
        </a:p>
      </dgm:t>
    </dgm:pt>
    <dgm:pt modelId="{1453DAE1-2981-45D8-BE51-386BFAA51B2D}" type="parTrans" cxnId="{CE0BAF29-C85D-4F6C-9A28-BB907C0C5CDA}">
      <dgm:prSet/>
      <dgm:spPr/>
      <dgm:t>
        <a:bodyPr/>
        <a:lstStyle/>
        <a:p>
          <a:endParaRPr lang="en-AU"/>
        </a:p>
      </dgm:t>
    </dgm:pt>
    <dgm:pt modelId="{2DDB4691-5DC5-4C10-96C0-D6C1CE985D14}" type="sibTrans" cxnId="{CE0BAF29-C85D-4F6C-9A28-BB907C0C5CDA}">
      <dgm:prSet/>
      <dgm:spPr>
        <a:ln>
          <a:solidFill>
            <a:schemeClr val="accent6">
              <a:lumMod val="40000"/>
              <a:lumOff val="60000"/>
            </a:schemeClr>
          </a:solidFill>
        </a:ln>
      </dgm:spPr>
      <dgm:t>
        <a:bodyPr/>
        <a:lstStyle/>
        <a:p>
          <a:endParaRPr lang="en-AU"/>
        </a:p>
      </dgm:t>
    </dgm:pt>
    <dgm:pt modelId="{CDED0A28-0D31-41B0-A6B0-AC7A88CA5839}">
      <dgm:prSet phldrT="[Text]"/>
      <dgm:spPr>
        <a:solidFill>
          <a:srgbClr val="83B73D">
            <a:alpha val="70000"/>
          </a:srgbClr>
        </a:solidFill>
      </dgm:spPr>
      <dgm:t>
        <a:bodyPr/>
        <a:lstStyle/>
        <a:p>
          <a:r>
            <a:rPr lang="en-US">
              <a:solidFill>
                <a:schemeClr val="tx1"/>
              </a:solidFill>
              <a:latin typeface="Roboto Light" panose="02000000000000000000" pitchFamily="2" charset="0"/>
              <a:ea typeface="Roboto Light" panose="02000000000000000000" pitchFamily="2" charset="0"/>
            </a:rPr>
            <a:t>Develop understanding of the concepts that underpin AIF: Modified</a:t>
          </a:r>
          <a:endParaRPr lang="en-AU">
            <a:solidFill>
              <a:schemeClr val="tx1"/>
            </a:solidFill>
            <a:latin typeface="Roboto Light" panose="02000000000000000000" pitchFamily="2" charset="0"/>
            <a:ea typeface="Roboto Light" panose="02000000000000000000" pitchFamily="2" charset="0"/>
          </a:endParaRPr>
        </a:p>
      </dgm:t>
    </dgm:pt>
    <dgm:pt modelId="{A30796F7-98AD-4E68-9EB3-91B02437F825}" type="parTrans" cxnId="{F6D8E3BA-F78B-4CF4-AEA7-97DD3EF4E289}">
      <dgm:prSet/>
      <dgm:spPr/>
      <dgm:t>
        <a:bodyPr/>
        <a:lstStyle/>
        <a:p>
          <a:endParaRPr lang="en-AU"/>
        </a:p>
      </dgm:t>
    </dgm:pt>
    <dgm:pt modelId="{113B7011-302C-4E01-8FFE-49D527039889}" type="sibTrans" cxnId="{F6D8E3BA-F78B-4CF4-AEA7-97DD3EF4E289}">
      <dgm:prSet/>
      <dgm:spPr/>
      <dgm:t>
        <a:bodyPr/>
        <a:lstStyle/>
        <a:p>
          <a:endParaRPr lang="en-AU"/>
        </a:p>
      </dgm:t>
    </dgm:pt>
    <dgm:pt modelId="{E817F5FA-C01D-4222-8194-8A7B12766A0A}">
      <dgm:prSet phldrT="[Text]"/>
      <dgm:spPr>
        <a:solidFill>
          <a:srgbClr val="83B73D">
            <a:alpha val="50000"/>
          </a:srgbClr>
        </a:solidFill>
      </dgm:spPr>
      <dgm:t>
        <a:bodyPr/>
        <a:lstStyle/>
        <a:p>
          <a:r>
            <a:rPr lang="en-AU">
              <a:solidFill>
                <a:schemeClr val="tx1"/>
              </a:solidFill>
              <a:latin typeface="Roboto Light" panose="02000000000000000000" pitchFamily="2" charset="0"/>
              <a:ea typeface="Roboto Light" panose="02000000000000000000" pitchFamily="2" charset="0"/>
            </a:rPr>
            <a:t>Develop understanding of the assessment requirements and what student work can look like.</a:t>
          </a:r>
        </a:p>
      </dgm:t>
    </dgm:pt>
    <dgm:pt modelId="{072CEE11-C106-4D13-B511-4874625883F4}" type="parTrans" cxnId="{5F3C2A03-2F82-4647-B516-5E2409166D17}">
      <dgm:prSet/>
      <dgm:spPr/>
      <dgm:t>
        <a:bodyPr/>
        <a:lstStyle/>
        <a:p>
          <a:endParaRPr lang="en-AU"/>
        </a:p>
      </dgm:t>
    </dgm:pt>
    <dgm:pt modelId="{93BF5D5F-7305-419A-8451-F0C627FE7642}" type="sibTrans" cxnId="{5F3C2A03-2F82-4647-B516-5E2409166D17}">
      <dgm:prSet/>
      <dgm:spPr/>
      <dgm:t>
        <a:bodyPr/>
        <a:lstStyle/>
        <a:p>
          <a:endParaRPr lang="en-AU"/>
        </a:p>
      </dgm:t>
    </dgm:pt>
    <dgm:pt modelId="{84A4299E-27A7-43C6-83A4-9D5E0381F39E}" type="pres">
      <dgm:prSet presAssocID="{AEE2FCD8-A4C6-4AAC-9778-F2384F590C76}" presName="Name0" presStyleCnt="0">
        <dgm:presLayoutVars>
          <dgm:chMax val="7"/>
          <dgm:chPref val="7"/>
          <dgm:dir/>
        </dgm:presLayoutVars>
      </dgm:prSet>
      <dgm:spPr/>
    </dgm:pt>
    <dgm:pt modelId="{64CC5B2A-2A74-49CF-82E2-2F4A553D9C4A}" type="pres">
      <dgm:prSet presAssocID="{AEE2FCD8-A4C6-4AAC-9778-F2384F590C76}" presName="Name1" presStyleCnt="0"/>
      <dgm:spPr/>
    </dgm:pt>
    <dgm:pt modelId="{370B2CB7-9EEA-45C1-8DDB-4DA6AC0C6B24}" type="pres">
      <dgm:prSet presAssocID="{AEE2FCD8-A4C6-4AAC-9778-F2384F590C76}" presName="cycle" presStyleCnt="0"/>
      <dgm:spPr/>
    </dgm:pt>
    <dgm:pt modelId="{52EB037C-92FF-4266-B691-B70BF1741896}" type="pres">
      <dgm:prSet presAssocID="{AEE2FCD8-A4C6-4AAC-9778-F2384F590C76}" presName="srcNode" presStyleLbl="node1" presStyleIdx="0" presStyleCnt="3"/>
      <dgm:spPr/>
    </dgm:pt>
    <dgm:pt modelId="{71A1202F-8F95-4623-B8EB-945FD3BFEBCE}" type="pres">
      <dgm:prSet presAssocID="{AEE2FCD8-A4C6-4AAC-9778-F2384F590C76}" presName="conn" presStyleLbl="parChTrans1D2" presStyleIdx="0" presStyleCnt="1"/>
      <dgm:spPr/>
    </dgm:pt>
    <dgm:pt modelId="{6D455187-6A09-4124-9792-ED0AC44FABCE}" type="pres">
      <dgm:prSet presAssocID="{AEE2FCD8-A4C6-4AAC-9778-F2384F590C76}" presName="extraNode" presStyleLbl="node1" presStyleIdx="0" presStyleCnt="3"/>
      <dgm:spPr/>
    </dgm:pt>
    <dgm:pt modelId="{C210413E-1E37-41F1-A4BC-EEE41FB61BBD}" type="pres">
      <dgm:prSet presAssocID="{AEE2FCD8-A4C6-4AAC-9778-F2384F590C76}" presName="dstNode" presStyleLbl="node1" presStyleIdx="0" presStyleCnt="3"/>
      <dgm:spPr/>
    </dgm:pt>
    <dgm:pt modelId="{B4C2CB79-17F9-4314-93F9-16B1D30C0CB6}" type="pres">
      <dgm:prSet presAssocID="{FC8FAC2F-1639-4723-AB7C-FF357BB8349D}" presName="text_1" presStyleLbl="node1" presStyleIdx="0" presStyleCnt="3">
        <dgm:presLayoutVars>
          <dgm:bulletEnabled val="1"/>
        </dgm:presLayoutVars>
      </dgm:prSet>
      <dgm:spPr/>
    </dgm:pt>
    <dgm:pt modelId="{EEB75D11-A6D1-430F-8630-D103028CD34B}" type="pres">
      <dgm:prSet presAssocID="{FC8FAC2F-1639-4723-AB7C-FF357BB8349D}" presName="accent_1" presStyleCnt="0"/>
      <dgm:spPr/>
    </dgm:pt>
    <dgm:pt modelId="{37DCACC1-FEA5-4B10-A920-C54BF992518F}" type="pres">
      <dgm:prSet presAssocID="{FC8FAC2F-1639-4723-AB7C-FF357BB8349D}" presName="accentRepeatNode" presStyleLbl="solidFgAcc1" presStyleIdx="0" presStyleCnt="3"/>
      <dgm:spPr>
        <a:ln>
          <a:solidFill>
            <a:schemeClr val="accent6">
              <a:lumMod val="50000"/>
            </a:schemeClr>
          </a:solidFill>
        </a:ln>
      </dgm:spPr>
    </dgm:pt>
    <dgm:pt modelId="{9D545B9C-FD2E-4B5B-BCE8-82B8E3A42442}" type="pres">
      <dgm:prSet presAssocID="{CDED0A28-0D31-41B0-A6B0-AC7A88CA5839}" presName="text_2" presStyleLbl="node1" presStyleIdx="1" presStyleCnt="3">
        <dgm:presLayoutVars>
          <dgm:bulletEnabled val="1"/>
        </dgm:presLayoutVars>
      </dgm:prSet>
      <dgm:spPr/>
    </dgm:pt>
    <dgm:pt modelId="{8904D50B-8578-445F-B277-DE22CC06855C}" type="pres">
      <dgm:prSet presAssocID="{CDED0A28-0D31-41B0-A6B0-AC7A88CA5839}" presName="accent_2" presStyleCnt="0"/>
      <dgm:spPr/>
    </dgm:pt>
    <dgm:pt modelId="{52644EE4-71E9-4344-AF01-C23BC79A7A69}" type="pres">
      <dgm:prSet presAssocID="{CDED0A28-0D31-41B0-A6B0-AC7A88CA5839}" presName="accentRepeatNode" presStyleLbl="solidFgAcc1" presStyleIdx="1" presStyleCnt="3"/>
      <dgm:spPr>
        <a:ln>
          <a:solidFill>
            <a:schemeClr val="accent6">
              <a:lumMod val="50000"/>
            </a:schemeClr>
          </a:solidFill>
        </a:ln>
      </dgm:spPr>
    </dgm:pt>
    <dgm:pt modelId="{EE52748E-E96B-4F8E-BF34-1559A38E1291}" type="pres">
      <dgm:prSet presAssocID="{E817F5FA-C01D-4222-8194-8A7B12766A0A}" presName="text_3" presStyleLbl="node1" presStyleIdx="2" presStyleCnt="3">
        <dgm:presLayoutVars>
          <dgm:bulletEnabled val="1"/>
        </dgm:presLayoutVars>
      </dgm:prSet>
      <dgm:spPr/>
    </dgm:pt>
    <dgm:pt modelId="{B6E207D7-0E6D-43D9-BDB6-ADCDD26B8A11}" type="pres">
      <dgm:prSet presAssocID="{E817F5FA-C01D-4222-8194-8A7B12766A0A}" presName="accent_3" presStyleCnt="0"/>
      <dgm:spPr/>
    </dgm:pt>
    <dgm:pt modelId="{D928D713-11B1-46EB-B3B5-CBC0D97E8442}" type="pres">
      <dgm:prSet presAssocID="{E817F5FA-C01D-4222-8194-8A7B12766A0A}" presName="accentRepeatNode" presStyleLbl="solidFgAcc1" presStyleIdx="2" presStyleCnt="3"/>
      <dgm:spPr>
        <a:ln>
          <a:solidFill>
            <a:schemeClr val="accent6">
              <a:lumMod val="50000"/>
            </a:schemeClr>
          </a:solidFill>
        </a:ln>
      </dgm:spPr>
    </dgm:pt>
  </dgm:ptLst>
  <dgm:cxnLst>
    <dgm:cxn modelId="{5F3C2A03-2F82-4647-B516-5E2409166D17}" srcId="{AEE2FCD8-A4C6-4AAC-9778-F2384F590C76}" destId="{E817F5FA-C01D-4222-8194-8A7B12766A0A}" srcOrd="2" destOrd="0" parTransId="{072CEE11-C106-4D13-B511-4874625883F4}" sibTransId="{93BF5D5F-7305-419A-8451-F0C627FE7642}"/>
    <dgm:cxn modelId="{1A00A41A-EA3A-405E-BC0D-76177A5DA2C2}" type="presOf" srcId="{E817F5FA-C01D-4222-8194-8A7B12766A0A}" destId="{EE52748E-E96B-4F8E-BF34-1559A38E1291}" srcOrd="0" destOrd="0" presId="urn:microsoft.com/office/officeart/2008/layout/VerticalCurvedList"/>
    <dgm:cxn modelId="{CE0BAF29-C85D-4F6C-9A28-BB907C0C5CDA}" srcId="{AEE2FCD8-A4C6-4AAC-9778-F2384F590C76}" destId="{FC8FAC2F-1639-4723-AB7C-FF357BB8349D}" srcOrd="0" destOrd="0" parTransId="{1453DAE1-2981-45D8-BE51-386BFAA51B2D}" sibTransId="{2DDB4691-5DC5-4C10-96C0-D6C1CE985D14}"/>
    <dgm:cxn modelId="{D6992D91-730C-412D-83F9-8FA38F16E688}" type="presOf" srcId="{CDED0A28-0D31-41B0-A6B0-AC7A88CA5839}" destId="{9D545B9C-FD2E-4B5B-BCE8-82B8E3A42442}" srcOrd="0" destOrd="0" presId="urn:microsoft.com/office/officeart/2008/layout/VerticalCurvedList"/>
    <dgm:cxn modelId="{E61015A7-4F61-40DF-887F-5F97635B808F}" type="presOf" srcId="{FC8FAC2F-1639-4723-AB7C-FF357BB8349D}" destId="{B4C2CB79-17F9-4314-93F9-16B1D30C0CB6}" srcOrd="0" destOrd="0" presId="urn:microsoft.com/office/officeart/2008/layout/VerticalCurvedList"/>
    <dgm:cxn modelId="{223376B0-DBAB-4BA3-85A5-D73285B7D631}" type="presOf" srcId="{2DDB4691-5DC5-4C10-96C0-D6C1CE985D14}" destId="{71A1202F-8F95-4623-B8EB-945FD3BFEBCE}" srcOrd="0" destOrd="0" presId="urn:microsoft.com/office/officeart/2008/layout/VerticalCurvedList"/>
    <dgm:cxn modelId="{31E031B1-19AA-452D-A464-8A0E011A139B}" type="presOf" srcId="{AEE2FCD8-A4C6-4AAC-9778-F2384F590C76}" destId="{84A4299E-27A7-43C6-83A4-9D5E0381F39E}" srcOrd="0" destOrd="0" presId="urn:microsoft.com/office/officeart/2008/layout/VerticalCurvedList"/>
    <dgm:cxn modelId="{F6D8E3BA-F78B-4CF4-AEA7-97DD3EF4E289}" srcId="{AEE2FCD8-A4C6-4AAC-9778-F2384F590C76}" destId="{CDED0A28-0D31-41B0-A6B0-AC7A88CA5839}" srcOrd="1" destOrd="0" parTransId="{A30796F7-98AD-4E68-9EB3-91B02437F825}" sibTransId="{113B7011-302C-4E01-8FFE-49D527039889}"/>
    <dgm:cxn modelId="{5F74BB86-413A-4972-BA71-4E158845ABF6}" type="presParOf" srcId="{84A4299E-27A7-43C6-83A4-9D5E0381F39E}" destId="{64CC5B2A-2A74-49CF-82E2-2F4A553D9C4A}" srcOrd="0" destOrd="0" presId="urn:microsoft.com/office/officeart/2008/layout/VerticalCurvedList"/>
    <dgm:cxn modelId="{815A6010-F39F-4069-9295-DFBFAEF75640}" type="presParOf" srcId="{64CC5B2A-2A74-49CF-82E2-2F4A553D9C4A}" destId="{370B2CB7-9EEA-45C1-8DDB-4DA6AC0C6B24}" srcOrd="0" destOrd="0" presId="urn:microsoft.com/office/officeart/2008/layout/VerticalCurvedList"/>
    <dgm:cxn modelId="{9AC3E1AE-973D-43C7-B4C2-4B8B2F115115}" type="presParOf" srcId="{370B2CB7-9EEA-45C1-8DDB-4DA6AC0C6B24}" destId="{52EB037C-92FF-4266-B691-B70BF1741896}" srcOrd="0" destOrd="0" presId="urn:microsoft.com/office/officeart/2008/layout/VerticalCurvedList"/>
    <dgm:cxn modelId="{79DE619F-98D4-40D9-993E-3240A0DDFBAA}" type="presParOf" srcId="{370B2CB7-9EEA-45C1-8DDB-4DA6AC0C6B24}" destId="{71A1202F-8F95-4623-B8EB-945FD3BFEBCE}" srcOrd="1" destOrd="0" presId="urn:microsoft.com/office/officeart/2008/layout/VerticalCurvedList"/>
    <dgm:cxn modelId="{AA9D4FEA-BB62-435F-A692-ECBAF10A335C}" type="presParOf" srcId="{370B2CB7-9EEA-45C1-8DDB-4DA6AC0C6B24}" destId="{6D455187-6A09-4124-9792-ED0AC44FABCE}" srcOrd="2" destOrd="0" presId="urn:microsoft.com/office/officeart/2008/layout/VerticalCurvedList"/>
    <dgm:cxn modelId="{C2007B14-3372-45DC-ABD7-42EDBFCF8F07}" type="presParOf" srcId="{370B2CB7-9EEA-45C1-8DDB-4DA6AC0C6B24}" destId="{C210413E-1E37-41F1-A4BC-EEE41FB61BBD}" srcOrd="3" destOrd="0" presId="urn:microsoft.com/office/officeart/2008/layout/VerticalCurvedList"/>
    <dgm:cxn modelId="{950A02C0-6B14-4278-8E6F-C53E0392ED92}" type="presParOf" srcId="{64CC5B2A-2A74-49CF-82E2-2F4A553D9C4A}" destId="{B4C2CB79-17F9-4314-93F9-16B1D30C0CB6}" srcOrd="1" destOrd="0" presId="urn:microsoft.com/office/officeart/2008/layout/VerticalCurvedList"/>
    <dgm:cxn modelId="{031240FC-06CE-4C13-B5D7-481ED5EEAA8F}" type="presParOf" srcId="{64CC5B2A-2A74-49CF-82E2-2F4A553D9C4A}" destId="{EEB75D11-A6D1-430F-8630-D103028CD34B}" srcOrd="2" destOrd="0" presId="urn:microsoft.com/office/officeart/2008/layout/VerticalCurvedList"/>
    <dgm:cxn modelId="{1525F87E-8661-48B3-A29D-6720081B2092}" type="presParOf" srcId="{EEB75D11-A6D1-430F-8630-D103028CD34B}" destId="{37DCACC1-FEA5-4B10-A920-C54BF992518F}" srcOrd="0" destOrd="0" presId="urn:microsoft.com/office/officeart/2008/layout/VerticalCurvedList"/>
    <dgm:cxn modelId="{6FC98E6A-7329-444F-90B9-FB72621EF05E}" type="presParOf" srcId="{64CC5B2A-2A74-49CF-82E2-2F4A553D9C4A}" destId="{9D545B9C-FD2E-4B5B-BCE8-82B8E3A42442}" srcOrd="3" destOrd="0" presId="urn:microsoft.com/office/officeart/2008/layout/VerticalCurvedList"/>
    <dgm:cxn modelId="{BC774168-B44A-43BD-AA37-5B56D10A03D5}" type="presParOf" srcId="{64CC5B2A-2A74-49CF-82E2-2F4A553D9C4A}" destId="{8904D50B-8578-445F-B277-DE22CC06855C}" srcOrd="4" destOrd="0" presId="urn:microsoft.com/office/officeart/2008/layout/VerticalCurvedList"/>
    <dgm:cxn modelId="{EDC5FDB5-4A8C-417C-9CF9-E06507D5AB50}" type="presParOf" srcId="{8904D50B-8578-445F-B277-DE22CC06855C}" destId="{52644EE4-71E9-4344-AF01-C23BC79A7A69}" srcOrd="0" destOrd="0" presId="urn:microsoft.com/office/officeart/2008/layout/VerticalCurvedList"/>
    <dgm:cxn modelId="{2B88C78E-3536-4A1A-AD35-C038F7406C01}" type="presParOf" srcId="{64CC5B2A-2A74-49CF-82E2-2F4A553D9C4A}" destId="{EE52748E-E96B-4F8E-BF34-1559A38E1291}" srcOrd="5" destOrd="0" presId="urn:microsoft.com/office/officeart/2008/layout/VerticalCurvedList"/>
    <dgm:cxn modelId="{70EB6BE5-276F-484A-B58A-C9CB94B2CF6C}" type="presParOf" srcId="{64CC5B2A-2A74-49CF-82E2-2F4A553D9C4A}" destId="{B6E207D7-0E6D-43D9-BDB6-ADCDD26B8A11}" srcOrd="6" destOrd="0" presId="urn:microsoft.com/office/officeart/2008/layout/VerticalCurvedList"/>
    <dgm:cxn modelId="{8A3C904B-6DC8-4E15-82D5-46BC0AD1E44B}" type="presParOf" srcId="{B6E207D7-0E6D-43D9-BDB6-ADCDD26B8A11}" destId="{D928D713-11B1-46EB-B3B5-CBC0D97E8442}"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8BBC2C-E88F-4205-833A-3F4DEB8AB968}" type="doc">
      <dgm:prSet loTypeId="urn:microsoft.com/office/officeart/2008/layout/VerticalCurvedList" loCatId="list" qsTypeId="urn:microsoft.com/office/officeart/2005/8/quickstyle/simple1" qsCatId="simple" csTypeId="urn:microsoft.com/office/officeart/2005/8/colors/accent6_5" csCatId="accent6" phldr="1"/>
      <dgm:spPr/>
      <dgm:t>
        <a:bodyPr/>
        <a:lstStyle/>
        <a:p>
          <a:endParaRPr lang="en-AU"/>
        </a:p>
      </dgm:t>
    </dgm:pt>
    <dgm:pt modelId="{F6CBB700-57C5-47AE-A29B-FA1B8D0F447B}">
      <dgm:prSet phldrT="[Text]"/>
      <dgm:spPr/>
      <dgm:t>
        <a:bodyPr/>
        <a:lstStyle/>
        <a:p>
          <a:pPr>
            <a:buFont typeface="Arial" panose="020B0604020202020204" pitchFamily="34" charset="0"/>
            <a:buChar char="•"/>
          </a:pPr>
          <a:r>
            <a:rPr lang="en-US">
              <a:solidFill>
                <a:schemeClr val="tx1"/>
              </a:solidFill>
              <a:latin typeface="Roboto" panose="02000000000000000000" pitchFamily="2" charset="0"/>
              <a:ea typeface="Roboto" panose="02000000000000000000" pitchFamily="2" charset="0"/>
              <a:cs typeface="+mn-lt"/>
            </a:rPr>
            <a:t>Quality differentiated teaching practice </a:t>
          </a:r>
          <a:endParaRPr lang="en-US">
            <a:solidFill>
              <a:schemeClr val="tx1"/>
            </a:solidFill>
            <a:latin typeface="Roboto" panose="02000000000000000000" pitchFamily="2" charset="0"/>
            <a:ea typeface="Roboto" panose="02000000000000000000" pitchFamily="2" charset="0"/>
          </a:endParaRPr>
        </a:p>
      </dgm:t>
    </dgm:pt>
    <dgm:pt modelId="{24CB1CB7-D989-422F-8443-4AE68CC74213}" type="parTrans" cxnId="{42D2E854-4279-40D3-BE9D-CC4CB9F05E5B}">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AED8C639-0157-4220-92BD-A960873115BF}" type="sibTrans" cxnId="{42D2E854-4279-40D3-BE9D-CC4CB9F05E5B}">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60F524B7-0F02-47D9-B1E4-9076084CCF4F}">
      <dgm:prSet phldrT="[Text]"/>
      <dgm:spPr/>
      <dgm:t>
        <a:bodyPr/>
        <a:lstStyle/>
        <a:p>
          <a:pPr>
            <a:buFont typeface="Arial" panose="020B0604020202020204" pitchFamily="34" charset="0"/>
            <a:buChar char="•"/>
          </a:pPr>
          <a:r>
            <a:rPr lang="en-US">
              <a:solidFill>
                <a:schemeClr val="tx1"/>
              </a:solidFill>
              <a:latin typeface="Roboto" panose="02000000000000000000" pitchFamily="2" charset="0"/>
              <a:ea typeface="Roboto" panose="02000000000000000000" pitchFamily="2" charset="0"/>
              <a:cs typeface="+mn-lt"/>
            </a:rPr>
            <a:t>Reasonable adjustments include increased teacher support (co-agency)</a:t>
          </a:r>
          <a:endParaRPr lang="en-AU">
            <a:solidFill>
              <a:schemeClr val="tx1"/>
            </a:solidFill>
            <a:latin typeface="Roboto" panose="02000000000000000000" pitchFamily="2" charset="0"/>
            <a:ea typeface="Roboto" panose="02000000000000000000" pitchFamily="2" charset="0"/>
          </a:endParaRPr>
        </a:p>
      </dgm:t>
    </dgm:pt>
    <dgm:pt modelId="{C6049ACF-0B3D-4284-ACC0-56F5A3E2D300}" type="parTrans" cxnId="{839FC6C8-C6AE-4BBC-AADD-1BC5DB2425D6}">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D570B195-FF99-4A9D-A362-B1F6FBB14EA5}" type="sibTrans" cxnId="{839FC6C8-C6AE-4BBC-AADD-1BC5DB2425D6}">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DC1873C2-3754-450C-B3D4-1A886D733312}">
      <dgm:prSet phldrT="[Text]"/>
      <dgm:spPr/>
      <dgm:t>
        <a:bodyPr/>
        <a:lstStyle/>
        <a:p>
          <a:pPr>
            <a:buFont typeface="Arial" panose="020B0604020202020204" pitchFamily="34" charset="0"/>
            <a:buChar char="•"/>
          </a:pPr>
          <a:r>
            <a:rPr lang="en-US">
              <a:solidFill>
                <a:schemeClr val="tx1"/>
              </a:solidFill>
              <a:latin typeface="Roboto" panose="02000000000000000000" pitchFamily="2" charset="0"/>
              <a:ea typeface="Roboto" panose="02000000000000000000" pitchFamily="2" charset="0"/>
              <a:cs typeface="+mn-lt"/>
            </a:rPr>
            <a:t>Flexible co-agency available to all students in this subject.  </a:t>
          </a:r>
          <a:endParaRPr lang="en-AU">
            <a:solidFill>
              <a:schemeClr val="tx1"/>
            </a:solidFill>
            <a:latin typeface="Roboto" panose="02000000000000000000" pitchFamily="2" charset="0"/>
            <a:ea typeface="Roboto" panose="02000000000000000000" pitchFamily="2" charset="0"/>
          </a:endParaRPr>
        </a:p>
      </dgm:t>
    </dgm:pt>
    <dgm:pt modelId="{3F01F8E4-5D24-42A6-BBC4-1F74C3205E6B}" type="parTrans" cxnId="{ADC8D6E1-70CC-41E3-A968-F1C52ABB49FC}">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F42184C9-371F-4D79-A69F-255719089432}" type="sibTrans" cxnId="{ADC8D6E1-70CC-41E3-A968-F1C52ABB49FC}">
      <dgm:prSet/>
      <dgm:spPr/>
      <dgm:t>
        <a:bodyPr/>
        <a:lstStyle/>
        <a:p>
          <a:endParaRPr lang="en-AU">
            <a:solidFill>
              <a:schemeClr val="tx1"/>
            </a:solidFill>
            <a:latin typeface="Roboto" panose="02000000000000000000" pitchFamily="2" charset="0"/>
            <a:ea typeface="Roboto" panose="02000000000000000000" pitchFamily="2" charset="0"/>
          </a:endParaRPr>
        </a:p>
      </dgm:t>
    </dgm:pt>
    <dgm:pt modelId="{18BFE5B1-F0AB-4958-96FA-3910ECFEF086}" type="pres">
      <dgm:prSet presAssocID="{0B8BBC2C-E88F-4205-833A-3F4DEB8AB968}" presName="Name0" presStyleCnt="0">
        <dgm:presLayoutVars>
          <dgm:chMax val="7"/>
          <dgm:chPref val="7"/>
          <dgm:dir/>
        </dgm:presLayoutVars>
      </dgm:prSet>
      <dgm:spPr/>
    </dgm:pt>
    <dgm:pt modelId="{6E168BB0-A483-4C96-90F7-20E61B431514}" type="pres">
      <dgm:prSet presAssocID="{0B8BBC2C-E88F-4205-833A-3F4DEB8AB968}" presName="Name1" presStyleCnt="0"/>
      <dgm:spPr/>
    </dgm:pt>
    <dgm:pt modelId="{DDB088C7-02F4-4839-9C10-BFE602A407BA}" type="pres">
      <dgm:prSet presAssocID="{0B8BBC2C-E88F-4205-833A-3F4DEB8AB968}" presName="cycle" presStyleCnt="0"/>
      <dgm:spPr/>
    </dgm:pt>
    <dgm:pt modelId="{55C8FA7D-6C06-498E-BF0C-D8DB796BAEC7}" type="pres">
      <dgm:prSet presAssocID="{0B8BBC2C-E88F-4205-833A-3F4DEB8AB968}" presName="srcNode" presStyleLbl="node1" presStyleIdx="0" presStyleCnt="3"/>
      <dgm:spPr/>
    </dgm:pt>
    <dgm:pt modelId="{C95D1AF1-5512-43B5-BBE3-E87AEAEBD8D6}" type="pres">
      <dgm:prSet presAssocID="{0B8BBC2C-E88F-4205-833A-3F4DEB8AB968}" presName="conn" presStyleLbl="parChTrans1D2" presStyleIdx="0" presStyleCnt="1"/>
      <dgm:spPr/>
    </dgm:pt>
    <dgm:pt modelId="{4BCEE7DB-589A-4B95-BAC0-4B9FC33EEB37}" type="pres">
      <dgm:prSet presAssocID="{0B8BBC2C-E88F-4205-833A-3F4DEB8AB968}" presName="extraNode" presStyleLbl="node1" presStyleIdx="0" presStyleCnt="3"/>
      <dgm:spPr/>
    </dgm:pt>
    <dgm:pt modelId="{01DEB0FA-E304-4B79-9FEC-8AA01C10CF5A}" type="pres">
      <dgm:prSet presAssocID="{0B8BBC2C-E88F-4205-833A-3F4DEB8AB968}" presName="dstNode" presStyleLbl="node1" presStyleIdx="0" presStyleCnt="3"/>
      <dgm:spPr/>
    </dgm:pt>
    <dgm:pt modelId="{504F0C56-EDCE-475C-9186-411BBE351B6A}" type="pres">
      <dgm:prSet presAssocID="{F6CBB700-57C5-47AE-A29B-FA1B8D0F447B}" presName="text_1" presStyleLbl="node1" presStyleIdx="0" presStyleCnt="3" custLinFactNeighborX="887" custLinFactNeighborY="1602">
        <dgm:presLayoutVars>
          <dgm:bulletEnabled val="1"/>
        </dgm:presLayoutVars>
      </dgm:prSet>
      <dgm:spPr/>
    </dgm:pt>
    <dgm:pt modelId="{E71C2333-5374-4A11-BF59-84CD6CC97BE3}" type="pres">
      <dgm:prSet presAssocID="{F6CBB700-57C5-47AE-A29B-FA1B8D0F447B}" presName="accent_1" presStyleCnt="0"/>
      <dgm:spPr/>
    </dgm:pt>
    <dgm:pt modelId="{FB659850-BF26-44D5-97F6-3E99C1A5C015}" type="pres">
      <dgm:prSet presAssocID="{F6CBB700-57C5-47AE-A29B-FA1B8D0F447B}" presName="accentRepeatNode" presStyleLbl="solidFgAcc1" presStyleIdx="0" presStyleCnt="3"/>
      <dgm:spPr/>
    </dgm:pt>
    <dgm:pt modelId="{9A53A8F0-9E4D-4B44-BDEC-32AEAAEEAA5C}" type="pres">
      <dgm:prSet presAssocID="{60F524B7-0F02-47D9-B1E4-9076084CCF4F}" presName="text_2" presStyleLbl="node1" presStyleIdx="1" presStyleCnt="3">
        <dgm:presLayoutVars>
          <dgm:bulletEnabled val="1"/>
        </dgm:presLayoutVars>
      </dgm:prSet>
      <dgm:spPr/>
    </dgm:pt>
    <dgm:pt modelId="{EB853EC6-D8C8-45B8-BAE9-A894EF1D6DDC}" type="pres">
      <dgm:prSet presAssocID="{60F524B7-0F02-47D9-B1E4-9076084CCF4F}" presName="accent_2" presStyleCnt="0"/>
      <dgm:spPr/>
    </dgm:pt>
    <dgm:pt modelId="{ECF79314-2D07-405E-A696-8F32BF560BD7}" type="pres">
      <dgm:prSet presAssocID="{60F524B7-0F02-47D9-B1E4-9076084CCF4F}" presName="accentRepeatNode" presStyleLbl="solidFgAcc1" presStyleIdx="1" presStyleCnt="3"/>
      <dgm:spPr/>
    </dgm:pt>
    <dgm:pt modelId="{4CA65554-F559-4FC5-A09E-38348B9611F3}" type="pres">
      <dgm:prSet presAssocID="{DC1873C2-3754-450C-B3D4-1A886D733312}" presName="text_3" presStyleLbl="node1" presStyleIdx="2" presStyleCnt="3">
        <dgm:presLayoutVars>
          <dgm:bulletEnabled val="1"/>
        </dgm:presLayoutVars>
      </dgm:prSet>
      <dgm:spPr/>
    </dgm:pt>
    <dgm:pt modelId="{D40CB0A7-889A-4BDE-A16D-38CFF44BE3F4}" type="pres">
      <dgm:prSet presAssocID="{DC1873C2-3754-450C-B3D4-1A886D733312}" presName="accent_3" presStyleCnt="0"/>
      <dgm:spPr/>
    </dgm:pt>
    <dgm:pt modelId="{835AA385-15B2-495C-84FC-85525B142AE1}" type="pres">
      <dgm:prSet presAssocID="{DC1873C2-3754-450C-B3D4-1A886D733312}" presName="accentRepeatNode" presStyleLbl="solidFgAcc1" presStyleIdx="2" presStyleCnt="3"/>
      <dgm:spPr/>
    </dgm:pt>
  </dgm:ptLst>
  <dgm:cxnLst>
    <dgm:cxn modelId="{29B9EA05-11C8-47D9-8FC7-994F420E07A1}" type="presOf" srcId="{F6CBB700-57C5-47AE-A29B-FA1B8D0F447B}" destId="{504F0C56-EDCE-475C-9186-411BBE351B6A}" srcOrd="0" destOrd="0" presId="urn:microsoft.com/office/officeart/2008/layout/VerticalCurvedList"/>
    <dgm:cxn modelId="{5B83AA52-81DF-4DA5-809D-6BDA1E5A53FF}" type="presOf" srcId="{AED8C639-0157-4220-92BD-A960873115BF}" destId="{C95D1AF1-5512-43B5-BBE3-E87AEAEBD8D6}" srcOrd="0" destOrd="0" presId="urn:microsoft.com/office/officeart/2008/layout/VerticalCurvedList"/>
    <dgm:cxn modelId="{42D2E854-4279-40D3-BE9D-CC4CB9F05E5B}" srcId="{0B8BBC2C-E88F-4205-833A-3F4DEB8AB968}" destId="{F6CBB700-57C5-47AE-A29B-FA1B8D0F447B}" srcOrd="0" destOrd="0" parTransId="{24CB1CB7-D989-422F-8443-4AE68CC74213}" sibTransId="{AED8C639-0157-4220-92BD-A960873115BF}"/>
    <dgm:cxn modelId="{55CBE19F-5401-47BF-BBDC-CBD0F33142FA}" type="presOf" srcId="{0B8BBC2C-E88F-4205-833A-3F4DEB8AB968}" destId="{18BFE5B1-F0AB-4958-96FA-3910ECFEF086}" srcOrd="0" destOrd="0" presId="urn:microsoft.com/office/officeart/2008/layout/VerticalCurvedList"/>
    <dgm:cxn modelId="{839FC6C8-C6AE-4BBC-AADD-1BC5DB2425D6}" srcId="{0B8BBC2C-E88F-4205-833A-3F4DEB8AB968}" destId="{60F524B7-0F02-47D9-B1E4-9076084CCF4F}" srcOrd="1" destOrd="0" parTransId="{C6049ACF-0B3D-4284-ACC0-56F5A3E2D300}" sibTransId="{D570B195-FF99-4A9D-A362-B1F6FBB14EA5}"/>
    <dgm:cxn modelId="{895631CA-6197-4E6C-8916-41F5DDB271A2}" type="presOf" srcId="{60F524B7-0F02-47D9-B1E4-9076084CCF4F}" destId="{9A53A8F0-9E4D-4B44-BDEC-32AEAAEEAA5C}" srcOrd="0" destOrd="0" presId="urn:microsoft.com/office/officeart/2008/layout/VerticalCurvedList"/>
    <dgm:cxn modelId="{ADC8D6E1-70CC-41E3-A968-F1C52ABB49FC}" srcId="{0B8BBC2C-E88F-4205-833A-3F4DEB8AB968}" destId="{DC1873C2-3754-450C-B3D4-1A886D733312}" srcOrd="2" destOrd="0" parTransId="{3F01F8E4-5D24-42A6-BBC4-1F74C3205E6B}" sibTransId="{F42184C9-371F-4D79-A69F-255719089432}"/>
    <dgm:cxn modelId="{13B948E9-A96F-4A21-9B10-2C70AD57B23E}" type="presOf" srcId="{DC1873C2-3754-450C-B3D4-1A886D733312}" destId="{4CA65554-F559-4FC5-A09E-38348B9611F3}" srcOrd="0" destOrd="0" presId="urn:microsoft.com/office/officeart/2008/layout/VerticalCurvedList"/>
    <dgm:cxn modelId="{93B8DDE7-816B-4EA4-94A1-11A90010DDE3}" type="presParOf" srcId="{18BFE5B1-F0AB-4958-96FA-3910ECFEF086}" destId="{6E168BB0-A483-4C96-90F7-20E61B431514}" srcOrd="0" destOrd="0" presId="urn:microsoft.com/office/officeart/2008/layout/VerticalCurvedList"/>
    <dgm:cxn modelId="{2DC48B35-6FB4-4F23-A95A-7484C459EE47}" type="presParOf" srcId="{6E168BB0-A483-4C96-90F7-20E61B431514}" destId="{DDB088C7-02F4-4839-9C10-BFE602A407BA}" srcOrd="0" destOrd="0" presId="urn:microsoft.com/office/officeart/2008/layout/VerticalCurvedList"/>
    <dgm:cxn modelId="{D9ACCA05-C7AE-48E8-9A23-68806775598C}" type="presParOf" srcId="{DDB088C7-02F4-4839-9C10-BFE602A407BA}" destId="{55C8FA7D-6C06-498E-BF0C-D8DB796BAEC7}" srcOrd="0" destOrd="0" presId="urn:microsoft.com/office/officeart/2008/layout/VerticalCurvedList"/>
    <dgm:cxn modelId="{94B3C78E-D661-41F0-958A-DF3A48A1AD92}" type="presParOf" srcId="{DDB088C7-02F4-4839-9C10-BFE602A407BA}" destId="{C95D1AF1-5512-43B5-BBE3-E87AEAEBD8D6}" srcOrd="1" destOrd="0" presId="urn:microsoft.com/office/officeart/2008/layout/VerticalCurvedList"/>
    <dgm:cxn modelId="{E70B9CAE-761D-4F3E-B497-B0466D154CAC}" type="presParOf" srcId="{DDB088C7-02F4-4839-9C10-BFE602A407BA}" destId="{4BCEE7DB-589A-4B95-BAC0-4B9FC33EEB37}" srcOrd="2" destOrd="0" presId="urn:microsoft.com/office/officeart/2008/layout/VerticalCurvedList"/>
    <dgm:cxn modelId="{CA2CA536-33C9-4F64-8BCD-6696C30B9E82}" type="presParOf" srcId="{DDB088C7-02F4-4839-9C10-BFE602A407BA}" destId="{01DEB0FA-E304-4B79-9FEC-8AA01C10CF5A}" srcOrd="3" destOrd="0" presId="urn:microsoft.com/office/officeart/2008/layout/VerticalCurvedList"/>
    <dgm:cxn modelId="{951F3977-CCD0-4B58-82F0-94EA8E502A81}" type="presParOf" srcId="{6E168BB0-A483-4C96-90F7-20E61B431514}" destId="{504F0C56-EDCE-475C-9186-411BBE351B6A}" srcOrd="1" destOrd="0" presId="urn:microsoft.com/office/officeart/2008/layout/VerticalCurvedList"/>
    <dgm:cxn modelId="{920ECE50-9DEB-4604-A492-2ED84DF56A7B}" type="presParOf" srcId="{6E168BB0-A483-4C96-90F7-20E61B431514}" destId="{E71C2333-5374-4A11-BF59-84CD6CC97BE3}" srcOrd="2" destOrd="0" presId="urn:microsoft.com/office/officeart/2008/layout/VerticalCurvedList"/>
    <dgm:cxn modelId="{6E7FC8FC-5A66-467D-95C3-0D639A783AE8}" type="presParOf" srcId="{E71C2333-5374-4A11-BF59-84CD6CC97BE3}" destId="{FB659850-BF26-44D5-97F6-3E99C1A5C015}" srcOrd="0" destOrd="0" presId="urn:microsoft.com/office/officeart/2008/layout/VerticalCurvedList"/>
    <dgm:cxn modelId="{0F20DC6C-469A-459C-926C-424AA4C7F1E9}" type="presParOf" srcId="{6E168BB0-A483-4C96-90F7-20E61B431514}" destId="{9A53A8F0-9E4D-4B44-BDEC-32AEAAEEAA5C}" srcOrd="3" destOrd="0" presId="urn:microsoft.com/office/officeart/2008/layout/VerticalCurvedList"/>
    <dgm:cxn modelId="{0BD8578A-7351-4836-BD61-7A0287E611F9}" type="presParOf" srcId="{6E168BB0-A483-4C96-90F7-20E61B431514}" destId="{EB853EC6-D8C8-45B8-BAE9-A894EF1D6DDC}" srcOrd="4" destOrd="0" presId="urn:microsoft.com/office/officeart/2008/layout/VerticalCurvedList"/>
    <dgm:cxn modelId="{5A9799EE-BCB9-49FA-8872-288698AAB226}" type="presParOf" srcId="{EB853EC6-D8C8-45B8-BAE9-A894EF1D6DDC}" destId="{ECF79314-2D07-405E-A696-8F32BF560BD7}" srcOrd="0" destOrd="0" presId="urn:microsoft.com/office/officeart/2008/layout/VerticalCurvedList"/>
    <dgm:cxn modelId="{E53CCD32-4C94-45E1-8F72-A25966D1A089}" type="presParOf" srcId="{6E168BB0-A483-4C96-90F7-20E61B431514}" destId="{4CA65554-F559-4FC5-A09E-38348B9611F3}" srcOrd="5" destOrd="0" presId="urn:microsoft.com/office/officeart/2008/layout/VerticalCurvedList"/>
    <dgm:cxn modelId="{4C94D9BF-ED8A-4ECE-9C0E-778EA600E4F0}" type="presParOf" srcId="{6E168BB0-A483-4C96-90F7-20E61B431514}" destId="{D40CB0A7-889A-4BDE-A16D-38CFF44BE3F4}" srcOrd="6" destOrd="0" presId="urn:microsoft.com/office/officeart/2008/layout/VerticalCurvedList"/>
    <dgm:cxn modelId="{E93A1C45-E3EA-4195-BF1D-2604D2682970}" type="presParOf" srcId="{D40CB0A7-889A-4BDE-A16D-38CFF44BE3F4}" destId="{835AA385-15B2-495C-84FC-85525B142AE1}"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65BB8D-3FAB-454B-8A03-0DFF355224EE}" type="doc">
      <dgm:prSet loTypeId="urn:microsoft.com/office/officeart/2005/8/layout/radial4" loCatId="" qsTypeId="urn:microsoft.com/office/officeart/2005/8/quickstyle/simple3" qsCatId="simple" csTypeId="urn:microsoft.com/office/officeart/2005/8/colors/accent6_3" csCatId="accent6" phldr="1"/>
      <dgm:spPr/>
      <dgm:t>
        <a:bodyPr/>
        <a:lstStyle/>
        <a:p>
          <a:endParaRPr lang="en-GB"/>
        </a:p>
      </dgm:t>
    </dgm:pt>
    <dgm:pt modelId="{95D93DAE-7172-8141-A08A-A01A6F9925C8}">
      <dgm:prSet phldrT="[Text]"/>
      <dgm:spPr/>
      <dgm:t>
        <a:bodyPr/>
        <a:lstStyle/>
        <a:p>
          <a:r>
            <a:rPr lang="en-GB">
              <a:latin typeface="Roboto" panose="02000000000000000000" pitchFamily="2" charset="0"/>
              <a:ea typeface="Roboto" panose="02000000000000000000" pitchFamily="2" charset="0"/>
              <a:cs typeface="Roboto"/>
            </a:rPr>
            <a:t>Students develop </a:t>
          </a:r>
        </a:p>
        <a:p>
          <a:r>
            <a:rPr lang="en-GB">
              <a:latin typeface="Roboto" panose="02000000000000000000" pitchFamily="2" charset="0"/>
              <a:ea typeface="Roboto" panose="02000000000000000000" pitchFamily="2" charset="0"/>
              <a:cs typeface="Roboto"/>
            </a:rPr>
            <a:t>and </a:t>
          </a:r>
        </a:p>
        <a:p>
          <a:r>
            <a:rPr lang="en-GB">
              <a:latin typeface="Roboto" panose="02000000000000000000" pitchFamily="2" charset="0"/>
              <a:ea typeface="Roboto" panose="02000000000000000000" pitchFamily="2" charset="0"/>
              <a:cs typeface="Roboto"/>
            </a:rPr>
            <a:t>exercise agency</a:t>
          </a:r>
        </a:p>
      </dgm:t>
    </dgm:pt>
    <dgm:pt modelId="{1E808EED-A2C5-7444-AA3A-14ED5E5AA3B9}" type="parTrans" cxnId="{8AE0FE1D-16E7-0240-9E91-5E6ED2959174}">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55CCD3AF-0C64-A94E-A299-62DF3242EB20}" type="sibTrans" cxnId="{8AE0FE1D-16E7-0240-9E91-5E6ED2959174}">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28833D3F-47D5-FF46-97CC-7FBEA054BA4C}">
      <dgm:prSet phldrT="[Text]"/>
      <dgm:spPr/>
      <dgm:t>
        <a:bodyPr/>
        <a:lstStyle/>
        <a:p>
          <a:r>
            <a:rPr lang="en-GB">
              <a:latin typeface="Roboto" panose="02000000000000000000" pitchFamily="2" charset="0"/>
              <a:ea typeface="Roboto" panose="02000000000000000000" pitchFamily="2" charset="0"/>
              <a:cs typeface="Roboto"/>
            </a:rPr>
            <a:t>Flexibility in approach and scope</a:t>
          </a:r>
        </a:p>
      </dgm:t>
    </dgm:pt>
    <dgm:pt modelId="{85510BCD-A4B5-F549-81CA-351DB49D2513}" type="parTrans" cxnId="{D1C44E18-2DF3-EC4A-8847-03823C09F9B1}">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C3C59443-E0DE-5C45-BCBD-F5CBF7E4020C}" type="sibTrans" cxnId="{D1C44E18-2DF3-EC4A-8847-03823C09F9B1}">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FDAB9346-C869-C940-9416-9427D90B1D84}">
      <dgm:prSet phldrT="[Text]"/>
      <dgm:spPr/>
      <dgm:t>
        <a:bodyPr/>
        <a:lstStyle/>
        <a:p>
          <a:r>
            <a:rPr lang="en-GB">
              <a:latin typeface="Roboto" panose="02000000000000000000" pitchFamily="2" charset="0"/>
              <a:ea typeface="Roboto" panose="02000000000000000000" pitchFamily="2" charset="0"/>
              <a:cs typeface="Roboto"/>
            </a:rPr>
            <a:t>Driven by student interest or passion</a:t>
          </a:r>
        </a:p>
      </dgm:t>
    </dgm:pt>
    <dgm:pt modelId="{AD816997-8046-D945-BFF8-6BA73EB86974}" type="parTrans" cxnId="{DC700CD1-3127-8C45-B3F2-9CE627690485}">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B1DF2320-D4BA-CD4C-9F5F-6800E2B6CF66}" type="sibTrans" cxnId="{DC700CD1-3127-8C45-B3F2-9CE627690485}">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371C8ADE-E2B9-A242-9019-16AB5946CB9B}">
      <dgm:prSet phldrT="[Text]"/>
      <dgm:spPr/>
      <dgm:t>
        <a:bodyPr/>
        <a:lstStyle/>
        <a:p>
          <a:r>
            <a:rPr lang="en-GB">
              <a:latin typeface="Roboto" panose="02000000000000000000" pitchFamily="2" charset="0"/>
              <a:ea typeface="Roboto" panose="02000000000000000000" pitchFamily="2" charset="0"/>
              <a:cs typeface="Roboto"/>
            </a:rPr>
            <a:t>Students have voice and choice</a:t>
          </a:r>
        </a:p>
      </dgm:t>
    </dgm:pt>
    <dgm:pt modelId="{DDC38EED-FB99-7C4B-AB5C-5888D56892A0}" type="parTrans" cxnId="{BD2EABA5-0DDB-4C45-8F20-A041B49C27C6}">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B59F6F63-8839-BD4C-AC22-32D3070AD289}" type="sibTrans" cxnId="{BD2EABA5-0DDB-4C45-8F20-A041B49C27C6}">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B1E2B0EB-CBFD-804F-99CB-8529010FE836}">
      <dgm:prSet phldrT="[Text]"/>
      <dgm:spPr/>
      <dgm:t>
        <a:bodyPr/>
        <a:lstStyle/>
        <a:p>
          <a:r>
            <a:rPr lang="en-GB">
              <a:latin typeface="Roboto" panose="02000000000000000000" pitchFamily="2" charset="0"/>
              <a:ea typeface="Roboto" panose="02000000000000000000" pitchFamily="2" charset="0"/>
              <a:cs typeface="Roboto"/>
            </a:rPr>
            <a:t>Students act as decision-makers</a:t>
          </a:r>
        </a:p>
      </dgm:t>
    </dgm:pt>
    <dgm:pt modelId="{20218E55-9E8F-CB48-9DA1-37FBE8646B42}" type="parTrans" cxnId="{FA7AE0B5-3773-5A49-9605-4819EE957B0C}">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C4F85814-F143-7D4A-84F0-65C309C3532F}" type="sibTrans" cxnId="{FA7AE0B5-3773-5A49-9605-4819EE957B0C}">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BD77FE70-D31F-384D-9474-0C93864CE476}">
      <dgm:prSet phldrT="[Text]"/>
      <dgm:spPr/>
      <dgm:t>
        <a:bodyPr/>
        <a:lstStyle/>
        <a:p>
          <a:r>
            <a:rPr lang="en-GB">
              <a:latin typeface="Roboto" panose="02000000000000000000" pitchFamily="2" charset="0"/>
              <a:ea typeface="Roboto" panose="02000000000000000000" pitchFamily="2" charset="0"/>
              <a:cs typeface="Roboto"/>
            </a:rPr>
            <a:t>Some elements are negotiable</a:t>
          </a:r>
        </a:p>
      </dgm:t>
    </dgm:pt>
    <dgm:pt modelId="{67F42D2F-5130-6841-8D37-3ADE05C9B617}" type="parTrans" cxnId="{F7F081F6-F2CC-C44B-9982-B6616D4140AD}">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987F25C6-01E1-C140-A06C-FE066ADC4064}" type="sibTrans" cxnId="{F7F081F6-F2CC-C44B-9982-B6616D4140AD}">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940D29BC-32B8-DE4C-AF14-8F6381B02370}">
      <dgm:prSet phldrT="[Text]"/>
      <dgm:spPr/>
      <dgm:t>
        <a:bodyPr/>
        <a:lstStyle/>
        <a:p>
          <a:r>
            <a:rPr lang="en-GB">
              <a:latin typeface="Roboto" panose="02000000000000000000" pitchFamily="2" charset="0"/>
              <a:ea typeface="Roboto" panose="02000000000000000000" pitchFamily="2" charset="0"/>
              <a:cs typeface="Roboto"/>
            </a:rPr>
            <a:t>End product may vary between students</a:t>
          </a:r>
        </a:p>
      </dgm:t>
    </dgm:pt>
    <dgm:pt modelId="{124F9995-6EFD-9C4C-B706-FBDA9B4FC89F}" type="parTrans" cxnId="{AB9B7FE0-5242-C845-B34C-A1A2DF97AFEA}">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A01E2033-12CA-9441-9639-12EDFE259B19}" type="sibTrans" cxnId="{AB9B7FE0-5242-C845-B34C-A1A2DF97AFEA}">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3E21D618-E1CE-5C40-86C7-F9151CD85CA1}">
      <dgm:prSet phldrT="[Text]"/>
      <dgm:spPr/>
      <dgm:t>
        <a:bodyPr/>
        <a:lstStyle/>
        <a:p>
          <a:r>
            <a:rPr lang="en-GB">
              <a:latin typeface="Roboto" panose="02000000000000000000" pitchFamily="2" charset="0"/>
              <a:ea typeface="Roboto" panose="02000000000000000000" pitchFamily="2" charset="0"/>
              <a:cs typeface="Roboto"/>
            </a:rPr>
            <a:t>Intentional, temporary scaffolding where required</a:t>
          </a:r>
        </a:p>
      </dgm:t>
    </dgm:pt>
    <dgm:pt modelId="{5B1C3EED-2317-D943-BC40-C706AB537319}" type="parTrans" cxnId="{3BB3BF1A-5440-D841-8DC5-E3E6D5B5C40B}">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39F3C393-52F7-F04E-9B05-F0BF39B4C6C5}" type="sibTrans" cxnId="{3BB3BF1A-5440-D841-8DC5-E3E6D5B5C40B}">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3F281B3F-12AC-8A43-BC38-E0ED3E66C793}">
      <dgm:prSet phldrT="[Text]"/>
      <dgm:spPr/>
      <dgm:t>
        <a:bodyPr/>
        <a:lstStyle/>
        <a:p>
          <a:endParaRPr lang="en-GB">
            <a:solidFill>
              <a:schemeClr val="tx1"/>
            </a:solidFill>
            <a:latin typeface="Roboto" panose="02000000000000000000" pitchFamily="2" charset="0"/>
            <a:ea typeface="Roboto" panose="02000000000000000000" pitchFamily="2" charset="0"/>
          </a:endParaRPr>
        </a:p>
      </dgm:t>
    </dgm:pt>
    <dgm:pt modelId="{466DA8AF-0A31-BF44-BB6C-5A0DBDA04D18}" type="parTrans" cxnId="{7865544E-9983-0044-A900-196AEF90D9CC}">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5798D5DC-1008-C647-9932-D571CCD46BB5}" type="sibTrans" cxnId="{7865544E-9983-0044-A900-196AEF90D9CC}">
      <dgm:prSet/>
      <dgm:spPr/>
      <dgm:t>
        <a:bodyPr/>
        <a:lstStyle/>
        <a:p>
          <a:endParaRPr lang="en-GB">
            <a:solidFill>
              <a:schemeClr val="tx1"/>
            </a:solidFill>
            <a:latin typeface="Roboto" panose="02000000000000000000" pitchFamily="2" charset="0"/>
            <a:ea typeface="Roboto" panose="02000000000000000000" pitchFamily="2" charset="0"/>
          </a:endParaRPr>
        </a:p>
      </dgm:t>
    </dgm:pt>
    <dgm:pt modelId="{CBD179A8-24F5-024E-8308-7EE470092EB7}" type="pres">
      <dgm:prSet presAssocID="{0065BB8D-3FAB-454B-8A03-0DFF355224EE}" presName="cycle" presStyleCnt="0">
        <dgm:presLayoutVars>
          <dgm:chMax val="1"/>
          <dgm:dir/>
          <dgm:animLvl val="ctr"/>
          <dgm:resizeHandles val="exact"/>
        </dgm:presLayoutVars>
      </dgm:prSet>
      <dgm:spPr/>
    </dgm:pt>
    <dgm:pt modelId="{13B3E1A9-31E0-A842-BAA6-291C6902BC33}" type="pres">
      <dgm:prSet presAssocID="{95D93DAE-7172-8141-A08A-A01A6F9925C8}" presName="centerShape" presStyleLbl="node0" presStyleIdx="0" presStyleCnt="1" custLinFactNeighborX="-4066" custLinFactNeighborY="-51701"/>
      <dgm:spPr/>
    </dgm:pt>
    <dgm:pt modelId="{9576D60C-7D2F-9341-9D89-C6B596661521}" type="pres">
      <dgm:prSet presAssocID="{85510BCD-A4B5-F549-81CA-351DB49D2513}" presName="parTrans" presStyleLbl="bgSibTrans2D1" presStyleIdx="0" presStyleCnt="7"/>
      <dgm:spPr/>
    </dgm:pt>
    <dgm:pt modelId="{7B815C74-87D6-E249-86A5-62A655DC1E0E}" type="pres">
      <dgm:prSet presAssocID="{28833D3F-47D5-FF46-97CC-7FBEA054BA4C}" presName="node" presStyleLbl="node1" presStyleIdx="0" presStyleCnt="7" custRadScaleRad="107666" custRadScaleInc="113627">
        <dgm:presLayoutVars>
          <dgm:bulletEnabled val="1"/>
        </dgm:presLayoutVars>
      </dgm:prSet>
      <dgm:spPr/>
    </dgm:pt>
    <dgm:pt modelId="{E26C2EE4-99F9-8941-ABDF-623C6BFD4514}" type="pres">
      <dgm:prSet presAssocID="{AD816997-8046-D945-BFF8-6BA73EB86974}" presName="parTrans" presStyleLbl="bgSibTrans2D1" presStyleIdx="1" presStyleCnt="7"/>
      <dgm:spPr/>
    </dgm:pt>
    <dgm:pt modelId="{4BC5ABE9-DEF2-C547-A778-EC0F654C8A29}" type="pres">
      <dgm:prSet presAssocID="{FDAB9346-C869-C940-9416-9427D90B1D84}" presName="node" presStyleLbl="node1" presStyleIdx="1" presStyleCnt="7" custRadScaleRad="149559" custRadScaleInc="41891">
        <dgm:presLayoutVars>
          <dgm:bulletEnabled val="1"/>
        </dgm:presLayoutVars>
      </dgm:prSet>
      <dgm:spPr/>
    </dgm:pt>
    <dgm:pt modelId="{DABA605D-3F42-1C44-B0B5-13B37D114511}" type="pres">
      <dgm:prSet presAssocID="{DDC38EED-FB99-7C4B-AB5C-5888D56892A0}" presName="parTrans" presStyleLbl="bgSibTrans2D1" presStyleIdx="2" presStyleCnt="7"/>
      <dgm:spPr/>
    </dgm:pt>
    <dgm:pt modelId="{299AF1E7-4CD8-FA4B-926D-77001803ACBD}" type="pres">
      <dgm:prSet presAssocID="{371C8ADE-E2B9-A242-9019-16AB5946CB9B}" presName="node" presStyleLbl="node1" presStyleIdx="2" presStyleCnt="7" custRadScaleRad="64615" custRadScaleInc="-198798">
        <dgm:presLayoutVars>
          <dgm:bulletEnabled val="1"/>
        </dgm:presLayoutVars>
      </dgm:prSet>
      <dgm:spPr/>
    </dgm:pt>
    <dgm:pt modelId="{BBFA9B6A-26BB-7C46-A469-32A236B7D455}" type="pres">
      <dgm:prSet presAssocID="{20218E55-9E8F-CB48-9DA1-37FBE8646B42}" presName="parTrans" presStyleLbl="bgSibTrans2D1" presStyleIdx="3" presStyleCnt="7"/>
      <dgm:spPr/>
    </dgm:pt>
    <dgm:pt modelId="{F56627AE-2222-F644-9C74-157EC76E9A97}" type="pres">
      <dgm:prSet presAssocID="{B1E2B0EB-CBFD-804F-99CB-8529010FE836}" presName="node" presStyleLbl="node1" presStyleIdx="3" presStyleCnt="7" custScaleX="133993" custRadScaleRad="10036" custRadScaleInc="-489520">
        <dgm:presLayoutVars>
          <dgm:bulletEnabled val="1"/>
        </dgm:presLayoutVars>
      </dgm:prSet>
      <dgm:spPr/>
    </dgm:pt>
    <dgm:pt modelId="{09198580-7834-2F48-B8E3-A47329868FCA}" type="pres">
      <dgm:prSet presAssocID="{67F42D2F-5130-6841-8D37-3ADE05C9B617}" presName="parTrans" presStyleLbl="bgSibTrans2D1" presStyleIdx="4" presStyleCnt="7" custAng="54781"/>
      <dgm:spPr/>
    </dgm:pt>
    <dgm:pt modelId="{C8F3E94F-DC10-8540-A7BE-3FA09926F781}" type="pres">
      <dgm:prSet presAssocID="{BD77FE70-D31F-384D-9474-0C93864CE476}" presName="node" presStyleLbl="node1" presStyleIdx="4" presStyleCnt="7" custRadScaleRad="143336" custRadScaleInc="68164">
        <dgm:presLayoutVars>
          <dgm:bulletEnabled val="1"/>
        </dgm:presLayoutVars>
      </dgm:prSet>
      <dgm:spPr/>
    </dgm:pt>
    <dgm:pt modelId="{5E60B1AA-3A0B-934A-A1ED-80479D214E5A}" type="pres">
      <dgm:prSet presAssocID="{124F9995-6EFD-9C4C-B706-FBDA9B4FC89F}" presName="parTrans" presStyleLbl="bgSibTrans2D1" presStyleIdx="5" presStyleCnt="7" custAng="21546614" custLinFactNeighborY="10371"/>
      <dgm:spPr/>
    </dgm:pt>
    <dgm:pt modelId="{7A4A0DE8-2CBA-914A-A14F-5F3099707729}" type="pres">
      <dgm:prSet presAssocID="{940D29BC-32B8-DE4C-AF14-8F6381B02370}" presName="node" presStyleLbl="node1" presStyleIdx="5" presStyleCnt="7" custRadScaleRad="105461" custRadScaleInc="-3830">
        <dgm:presLayoutVars>
          <dgm:bulletEnabled val="1"/>
        </dgm:presLayoutVars>
      </dgm:prSet>
      <dgm:spPr/>
    </dgm:pt>
    <dgm:pt modelId="{B5FEE856-0AD9-274D-A080-B7641F540BD1}" type="pres">
      <dgm:prSet presAssocID="{5B1C3EED-2317-D943-BC40-C706AB537319}" presName="parTrans" presStyleLbl="bgSibTrans2D1" presStyleIdx="6" presStyleCnt="7"/>
      <dgm:spPr/>
    </dgm:pt>
    <dgm:pt modelId="{11EE16B2-A846-0B4E-9CA1-6B132030F0D9}" type="pres">
      <dgm:prSet presAssocID="{3E21D618-E1CE-5C40-86C7-F9151CD85CA1}" presName="node" presStyleLbl="node1" presStyleIdx="6" presStyleCnt="7" custRadScaleRad="51013" custRadScaleInc="-43851">
        <dgm:presLayoutVars>
          <dgm:bulletEnabled val="1"/>
        </dgm:presLayoutVars>
      </dgm:prSet>
      <dgm:spPr/>
    </dgm:pt>
  </dgm:ptLst>
  <dgm:cxnLst>
    <dgm:cxn modelId="{72411606-6D85-D141-9B38-058C9F7BC297}" type="presOf" srcId="{85510BCD-A4B5-F549-81CA-351DB49D2513}" destId="{9576D60C-7D2F-9341-9D89-C6B596661521}" srcOrd="0" destOrd="0" presId="urn:microsoft.com/office/officeart/2005/8/layout/radial4"/>
    <dgm:cxn modelId="{276F640A-2939-BE40-BF18-2131FF390321}" type="presOf" srcId="{DDC38EED-FB99-7C4B-AB5C-5888D56892A0}" destId="{DABA605D-3F42-1C44-B0B5-13B37D114511}" srcOrd="0" destOrd="0" presId="urn:microsoft.com/office/officeart/2005/8/layout/radial4"/>
    <dgm:cxn modelId="{04EE0C10-544B-C14B-80A7-CCB53AC03FD5}" type="presOf" srcId="{20218E55-9E8F-CB48-9DA1-37FBE8646B42}" destId="{BBFA9B6A-26BB-7C46-A469-32A236B7D455}" srcOrd="0" destOrd="0" presId="urn:microsoft.com/office/officeart/2005/8/layout/radial4"/>
    <dgm:cxn modelId="{D1FCC416-021E-CE47-949E-62C47B4E6531}" type="presOf" srcId="{B1E2B0EB-CBFD-804F-99CB-8529010FE836}" destId="{F56627AE-2222-F644-9C74-157EC76E9A97}" srcOrd="0" destOrd="0" presId="urn:microsoft.com/office/officeart/2005/8/layout/radial4"/>
    <dgm:cxn modelId="{D4C41017-7B9F-024F-8905-1F49D9419087}" type="presOf" srcId="{3E21D618-E1CE-5C40-86C7-F9151CD85CA1}" destId="{11EE16B2-A846-0B4E-9CA1-6B132030F0D9}" srcOrd="0" destOrd="0" presId="urn:microsoft.com/office/officeart/2005/8/layout/radial4"/>
    <dgm:cxn modelId="{D1C44E18-2DF3-EC4A-8847-03823C09F9B1}" srcId="{95D93DAE-7172-8141-A08A-A01A6F9925C8}" destId="{28833D3F-47D5-FF46-97CC-7FBEA054BA4C}" srcOrd="0" destOrd="0" parTransId="{85510BCD-A4B5-F549-81CA-351DB49D2513}" sibTransId="{C3C59443-E0DE-5C45-BCBD-F5CBF7E4020C}"/>
    <dgm:cxn modelId="{3BB3BF1A-5440-D841-8DC5-E3E6D5B5C40B}" srcId="{95D93DAE-7172-8141-A08A-A01A6F9925C8}" destId="{3E21D618-E1CE-5C40-86C7-F9151CD85CA1}" srcOrd="6" destOrd="0" parTransId="{5B1C3EED-2317-D943-BC40-C706AB537319}" sibTransId="{39F3C393-52F7-F04E-9B05-F0BF39B4C6C5}"/>
    <dgm:cxn modelId="{8AE0FE1D-16E7-0240-9E91-5E6ED2959174}" srcId="{0065BB8D-3FAB-454B-8A03-0DFF355224EE}" destId="{95D93DAE-7172-8141-A08A-A01A6F9925C8}" srcOrd="0" destOrd="0" parTransId="{1E808EED-A2C5-7444-AA3A-14ED5E5AA3B9}" sibTransId="{55CCD3AF-0C64-A94E-A299-62DF3242EB20}"/>
    <dgm:cxn modelId="{40845F1E-2A7B-404B-9DE2-215D50E0E248}" type="presOf" srcId="{5B1C3EED-2317-D943-BC40-C706AB537319}" destId="{B5FEE856-0AD9-274D-A080-B7641F540BD1}" srcOrd="0" destOrd="0" presId="urn:microsoft.com/office/officeart/2005/8/layout/radial4"/>
    <dgm:cxn modelId="{C4093E22-3957-6A4C-BAE5-F89948E10551}" type="presOf" srcId="{371C8ADE-E2B9-A242-9019-16AB5946CB9B}" destId="{299AF1E7-4CD8-FA4B-926D-77001803ACBD}" srcOrd="0" destOrd="0" presId="urn:microsoft.com/office/officeart/2005/8/layout/radial4"/>
    <dgm:cxn modelId="{71D87542-330F-C040-9D2C-A6E9F6640559}" type="presOf" srcId="{28833D3F-47D5-FF46-97CC-7FBEA054BA4C}" destId="{7B815C74-87D6-E249-86A5-62A655DC1E0E}" srcOrd="0" destOrd="0" presId="urn:microsoft.com/office/officeart/2005/8/layout/radial4"/>
    <dgm:cxn modelId="{7865544E-9983-0044-A900-196AEF90D9CC}" srcId="{0065BB8D-3FAB-454B-8A03-0DFF355224EE}" destId="{3F281B3F-12AC-8A43-BC38-E0ED3E66C793}" srcOrd="1" destOrd="0" parTransId="{466DA8AF-0A31-BF44-BB6C-5A0DBDA04D18}" sibTransId="{5798D5DC-1008-C647-9932-D571CCD46BB5}"/>
    <dgm:cxn modelId="{3EE9B987-898B-274E-858F-69949B37183B}" type="presOf" srcId="{124F9995-6EFD-9C4C-B706-FBDA9B4FC89F}" destId="{5E60B1AA-3A0B-934A-A1ED-80479D214E5A}" srcOrd="0" destOrd="0" presId="urn:microsoft.com/office/officeart/2005/8/layout/radial4"/>
    <dgm:cxn modelId="{00F3E08B-D152-F14A-9FF7-8F2EEA29918A}" type="presOf" srcId="{67F42D2F-5130-6841-8D37-3ADE05C9B617}" destId="{09198580-7834-2F48-B8E3-A47329868FCA}" srcOrd="0" destOrd="0" presId="urn:microsoft.com/office/officeart/2005/8/layout/radial4"/>
    <dgm:cxn modelId="{FB651297-42CC-7A4F-94EE-D8AE90EC4393}" type="presOf" srcId="{AD816997-8046-D945-BFF8-6BA73EB86974}" destId="{E26C2EE4-99F9-8941-ABDF-623C6BFD4514}" srcOrd="0" destOrd="0" presId="urn:microsoft.com/office/officeart/2005/8/layout/radial4"/>
    <dgm:cxn modelId="{D8043099-A45A-534C-A3BC-1684C6C7B46C}" type="presOf" srcId="{FDAB9346-C869-C940-9416-9427D90B1D84}" destId="{4BC5ABE9-DEF2-C547-A778-EC0F654C8A29}" srcOrd="0" destOrd="0" presId="urn:microsoft.com/office/officeart/2005/8/layout/radial4"/>
    <dgm:cxn modelId="{F863C899-F055-864F-A8A4-22E9D1734384}" type="presOf" srcId="{BD77FE70-D31F-384D-9474-0C93864CE476}" destId="{C8F3E94F-DC10-8540-A7BE-3FA09926F781}" srcOrd="0" destOrd="0" presId="urn:microsoft.com/office/officeart/2005/8/layout/radial4"/>
    <dgm:cxn modelId="{BD2EABA5-0DDB-4C45-8F20-A041B49C27C6}" srcId="{95D93DAE-7172-8141-A08A-A01A6F9925C8}" destId="{371C8ADE-E2B9-A242-9019-16AB5946CB9B}" srcOrd="2" destOrd="0" parTransId="{DDC38EED-FB99-7C4B-AB5C-5888D56892A0}" sibTransId="{B59F6F63-8839-BD4C-AC22-32D3070AD289}"/>
    <dgm:cxn modelId="{FA7AE0B5-3773-5A49-9605-4819EE957B0C}" srcId="{95D93DAE-7172-8141-A08A-A01A6F9925C8}" destId="{B1E2B0EB-CBFD-804F-99CB-8529010FE836}" srcOrd="3" destOrd="0" parTransId="{20218E55-9E8F-CB48-9DA1-37FBE8646B42}" sibTransId="{C4F85814-F143-7D4A-84F0-65C309C3532F}"/>
    <dgm:cxn modelId="{4012BABF-2F6B-9F41-9218-BB014EA1E89F}" type="presOf" srcId="{940D29BC-32B8-DE4C-AF14-8F6381B02370}" destId="{7A4A0DE8-2CBA-914A-A14F-5F3099707729}" srcOrd="0" destOrd="0" presId="urn:microsoft.com/office/officeart/2005/8/layout/radial4"/>
    <dgm:cxn modelId="{5484B5CC-12F4-3146-94DE-EE22256433F7}" type="presOf" srcId="{0065BB8D-3FAB-454B-8A03-0DFF355224EE}" destId="{CBD179A8-24F5-024E-8308-7EE470092EB7}" srcOrd="0" destOrd="0" presId="urn:microsoft.com/office/officeart/2005/8/layout/radial4"/>
    <dgm:cxn modelId="{DC700CD1-3127-8C45-B3F2-9CE627690485}" srcId="{95D93DAE-7172-8141-A08A-A01A6F9925C8}" destId="{FDAB9346-C869-C940-9416-9427D90B1D84}" srcOrd="1" destOrd="0" parTransId="{AD816997-8046-D945-BFF8-6BA73EB86974}" sibTransId="{B1DF2320-D4BA-CD4C-9F5F-6800E2B6CF66}"/>
    <dgm:cxn modelId="{AB9B7FE0-5242-C845-B34C-A1A2DF97AFEA}" srcId="{95D93DAE-7172-8141-A08A-A01A6F9925C8}" destId="{940D29BC-32B8-DE4C-AF14-8F6381B02370}" srcOrd="5" destOrd="0" parTransId="{124F9995-6EFD-9C4C-B706-FBDA9B4FC89F}" sibTransId="{A01E2033-12CA-9441-9639-12EDFE259B19}"/>
    <dgm:cxn modelId="{F7F081F6-F2CC-C44B-9982-B6616D4140AD}" srcId="{95D93DAE-7172-8141-A08A-A01A6F9925C8}" destId="{BD77FE70-D31F-384D-9474-0C93864CE476}" srcOrd="4" destOrd="0" parTransId="{67F42D2F-5130-6841-8D37-3ADE05C9B617}" sibTransId="{987F25C6-01E1-C140-A06C-FE066ADC4064}"/>
    <dgm:cxn modelId="{192DE5FD-0300-784B-9366-0E1CF8AEE290}" type="presOf" srcId="{95D93DAE-7172-8141-A08A-A01A6F9925C8}" destId="{13B3E1A9-31E0-A842-BAA6-291C6902BC33}" srcOrd="0" destOrd="0" presId="urn:microsoft.com/office/officeart/2005/8/layout/radial4"/>
    <dgm:cxn modelId="{FA6A1C0A-5C27-1744-B122-A54F8CEF3C02}" type="presParOf" srcId="{CBD179A8-24F5-024E-8308-7EE470092EB7}" destId="{13B3E1A9-31E0-A842-BAA6-291C6902BC33}" srcOrd="0" destOrd="0" presId="urn:microsoft.com/office/officeart/2005/8/layout/radial4"/>
    <dgm:cxn modelId="{C6EE73F7-11C1-8C4B-BF96-A2BFC502C199}" type="presParOf" srcId="{CBD179A8-24F5-024E-8308-7EE470092EB7}" destId="{9576D60C-7D2F-9341-9D89-C6B596661521}" srcOrd="1" destOrd="0" presId="urn:microsoft.com/office/officeart/2005/8/layout/radial4"/>
    <dgm:cxn modelId="{B2ED5203-6EAB-9544-A682-CCDFE004FA78}" type="presParOf" srcId="{CBD179A8-24F5-024E-8308-7EE470092EB7}" destId="{7B815C74-87D6-E249-86A5-62A655DC1E0E}" srcOrd="2" destOrd="0" presId="urn:microsoft.com/office/officeart/2005/8/layout/radial4"/>
    <dgm:cxn modelId="{0550221E-529E-6145-996A-24C03C5A3615}" type="presParOf" srcId="{CBD179A8-24F5-024E-8308-7EE470092EB7}" destId="{E26C2EE4-99F9-8941-ABDF-623C6BFD4514}" srcOrd="3" destOrd="0" presId="urn:microsoft.com/office/officeart/2005/8/layout/radial4"/>
    <dgm:cxn modelId="{C046FAB9-46A6-F24E-BF76-9379DA1B7404}" type="presParOf" srcId="{CBD179A8-24F5-024E-8308-7EE470092EB7}" destId="{4BC5ABE9-DEF2-C547-A778-EC0F654C8A29}" srcOrd="4" destOrd="0" presId="urn:microsoft.com/office/officeart/2005/8/layout/radial4"/>
    <dgm:cxn modelId="{08CAA6BE-1C78-574F-9BEB-9C320A4F8AD9}" type="presParOf" srcId="{CBD179A8-24F5-024E-8308-7EE470092EB7}" destId="{DABA605D-3F42-1C44-B0B5-13B37D114511}" srcOrd="5" destOrd="0" presId="urn:microsoft.com/office/officeart/2005/8/layout/radial4"/>
    <dgm:cxn modelId="{EBD7E32F-74B1-384A-9BAD-E1D2E0F5B4C3}" type="presParOf" srcId="{CBD179A8-24F5-024E-8308-7EE470092EB7}" destId="{299AF1E7-4CD8-FA4B-926D-77001803ACBD}" srcOrd="6" destOrd="0" presId="urn:microsoft.com/office/officeart/2005/8/layout/radial4"/>
    <dgm:cxn modelId="{1EE31E95-FD57-3D4C-ABB0-B86B29122B57}" type="presParOf" srcId="{CBD179A8-24F5-024E-8308-7EE470092EB7}" destId="{BBFA9B6A-26BB-7C46-A469-32A236B7D455}" srcOrd="7" destOrd="0" presId="urn:microsoft.com/office/officeart/2005/8/layout/radial4"/>
    <dgm:cxn modelId="{B7B7F5F3-B361-504D-B015-AE775A2D0FEB}" type="presParOf" srcId="{CBD179A8-24F5-024E-8308-7EE470092EB7}" destId="{F56627AE-2222-F644-9C74-157EC76E9A97}" srcOrd="8" destOrd="0" presId="urn:microsoft.com/office/officeart/2005/8/layout/radial4"/>
    <dgm:cxn modelId="{FDDDF8FC-528F-A64E-8384-2D4AD52BBDA1}" type="presParOf" srcId="{CBD179A8-24F5-024E-8308-7EE470092EB7}" destId="{09198580-7834-2F48-B8E3-A47329868FCA}" srcOrd="9" destOrd="0" presId="urn:microsoft.com/office/officeart/2005/8/layout/radial4"/>
    <dgm:cxn modelId="{5426B92F-6C10-4447-AAA8-929A65960F89}" type="presParOf" srcId="{CBD179A8-24F5-024E-8308-7EE470092EB7}" destId="{C8F3E94F-DC10-8540-A7BE-3FA09926F781}" srcOrd="10" destOrd="0" presId="urn:microsoft.com/office/officeart/2005/8/layout/radial4"/>
    <dgm:cxn modelId="{5D55B208-9215-1247-8933-EA3876F14A50}" type="presParOf" srcId="{CBD179A8-24F5-024E-8308-7EE470092EB7}" destId="{5E60B1AA-3A0B-934A-A1ED-80479D214E5A}" srcOrd="11" destOrd="0" presId="urn:microsoft.com/office/officeart/2005/8/layout/radial4"/>
    <dgm:cxn modelId="{CF5AC885-ABE7-514D-89CF-5F14098D6F48}" type="presParOf" srcId="{CBD179A8-24F5-024E-8308-7EE470092EB7}" destId="{7A4A0DE8-2CBA-914A-A14F-5F3099707729}" srcOrd="12" destOrd="0" presId="urn:microsoft.com/office/officeart/2005/8/layout/radial4"/>
    <dgm:cxn modelId="{0BE77E30-4225-3E41-B7B6-940CDEA3DB69}" type="presParOf" srcId="{CBD179A8-24F5-024E-8308-7EE470092EB7}" destId="{B5FEE856-0AD9-274D-A080-B7641F540BD1}" srcOrd="13" destOrd="0" presId="urn:microsoft.com/office/officeart/2005/8/layout/radial4"/>
    <dgm:cxn modelId="{B68C7371-46D6-7D4A-8F72-134A06D50F1C}" type="presParOf" srcId="{CBD179A8-24F5-024E-8308-7EE470092EB7}" destId="{11EE16B2-A846-0B4E-9CA1-6B132030F0D9}" srcOrd="14"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16199B-8D3D-44BE-840D-CE1ABB0F0CA4}" type="doc">
      <dgm:prSet loTypeId="urn:microsoft.com/office/officeart/2008/layout/PictureAccentList" loCatId="list" qsTypeId="urn:microsoft.com/office/officeart/2005/8/quickstyle/simple1" qsCatId="simple" csTypeId="urn:microsoft.com/office/officeart/2005/8/colors/accent6_5" csCatId="accent6" phldr="1"/>
      <dgm:spPr/>
      <dgm:t>
        <a:bodyPr/>
        <a:lstStyle/>
        <a:p>
          <a:endParaRPr lang="en-AU"/>
        </a:p>
      </dgm:t>
    </dgm:pt>
    <dgm:pt modelId="{14A363F7-6EAA-457C-B641-133E0D1BD6CE}">
      <dgm:prSet phldrT="[Text]" custT="1"/>
      <dgm:spPr/>
      <dgm:t>
        <a:bodyPr/>
        <a:lstStyle/>
        <a:p>
          <a:r>
            <a:rPr lang="en-US" sz="2000">
              <a:solidFill>
                <a:schemeClr val="tx1"/>
              </a:solidFill>
              <a:latin typeface="Roboto" panose="02000000000000000000" pitchFamily="2" charset="0"/>
              <a:ea typeface="Roboto" panose="02000000000000000000" pitchFamily="2" charset="0"/>
            </a:rPr>
            <a:t>Learning from the pilot showed us there may be a </a:t>
          </a:r>
          <a:r>
            <a:rPr lang="en-US" sz="2000" b="1">
              <a:solidFill>
                <a:schemeClr val="tx1"/>
              </a:solidFill>
              <a:latin typeface="Roboto" panose="02000000000000000000" pitchFamily="2" charset="0"/>
              <a:ea typeface="Roboto" panose="02000000000000000000" pitchFamily="2" charset="0"/>
            </a:rPr>
            <a:t>‘pivot point’</a:t>
          </a:r>
          <a:r>
            <a:rPr lang="en-US" sz="2000" b="0">
              <a:solidFill>
                <a:schemeClr val="tx1"/>
              </a:solidFill>
              <a:latin typeface="Roboto" panose="02000000000000000000" pitchFamily="2" charset="0"/>
              <a:ea typeface="Roboto" panose="02000000000000000000" pitchFamily="2" charset="0"/>
            </a:rPr>
            <a:t>:</a:t>
          </a:r>
          <a:endParaRPr lang="en-AU" sz="2000" b="0">
            <a:solidFill>
              <a:schemeClr val="tx1"/>
            </a:solidFill>
            <a:latin typeface="Roboto" panose="02000000000000000000" pitchFamily="2" charset="0"/>
            <a:ea typeface="Roboto" panose="02000000000000000000" pitchFamily="2" charset="0"/>
          </a:endParaRPr>
        </a:p>
      </dgm:t>
    </dgm:pt>
    <dgm:pt modelId="{4969D4BA-613A-47DF-955A-4332EDEB08DC}" type="parTrans" cxnId="{F7190FFB-2A2B-4A6A-AB7A-5EA2F90DA600}">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33DAC830-5CE5-4B60-965A-6B5A9EF91421}" type="sibTrans" cxnId="{F7190FFB-2A2B-4A6A-AB7A-5EA2F90DA600}">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FC0FDFDF-545E-4814-8DAE-EB71C7D104BE}">
      <dgm:prSet phldrT="[Text]" custT="1"/>
      <dgm:spPr/>
      <dgm:t>
        <a:bodyPr/>
        <a:lstStyle/>
        <a:p>
          <a:r>
            <a:rPr lang="en-US" sz="2000">
              <a:solidFill>
                <a:schemeClr val="tx1"/>
              </a:solidFill>
              <a:latin typeface="Roboto" panose="02000000000000000000" pitchFamily="2" charset="0"/>
              <a:ea typeface="Roboto" panose="02000000000000000000" pitchFamily="2" charset="0"/>
            </a:rPr>
            <a:t>A student may start in AIF and move to AIF: Modified</a:t>
          </a:r>
          <a:endParaRPr lang="en-AU" sz="2000">
            <a:solidFill>
              <a:schemeClr val="tx1"/>
            </a:solidFill>
            <a:latin typeface="Roboto" panose="02000000000000000000" pitchFamily="2" charset="0"/>
            <a:ea typeface="Roboto" panose="02000000000000000000" pitchFamily="2" charset="0"/>
          </a:endParaRPr>
        </a:p>
      </dgm:t>
    </dgm:pt>
    <dgm:pt modelId="{F384E56D-5291-4026-938D-8D5AA53B7643}" type="parTrans" cxnId="{41B1B6AF-1480-47BF-BAE2-F146193B128F}">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1D209B0D-71B4-44CC-8A3E-FB67918BCF1C}" type="sibTrans" cxnId="{41B1B6AF-1480-47BF-BAE2-F146193B128F}">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5151C764-73A8-40D5-AA17-B83240E2B248}">
      <dgm:prSet phldrT="[Text]" custT="1"/>
      <dgm:spPr/>
      <dgm:t>
        <a:bodyPr/>
        <a:lstStyle/>
        <a:p>
          <a:r>
            <a:rPr lang="en-US" sz="2000">
              <a:solidFill>
                <a:schemeClr val="tx1"/>
              </a:solidFill>
              <a:latin typeface="Roboto" panose="02000000000000000000" pitchFamily="2" charset="0"/>
              <a:ea typeface="Roboto" panose="02000000000000000000" pitchFamily="2" charset="0"/>
            </a:rPr>
            <a:t>A student may start in AIF: Modified and move to AIF</a:t>
          </a:r>
          <a:endParaRPr lang="en-AU" sz="2000">
            <a:solidFill>
              <a:schemeClr val="tx1"/>
            </a:solidFill>
            <a:latin typeface="Roboto" panose="02000000000000000000" pitchFamily="2" charset="0"/>
            <a:ea typeface="Roboto" panose="02000000000000000000" pitchFamily="2" charset="0"/>
          </a:endParaRPr>
        </a:p>
      </dgm:t>
    </dgm:pt>
    <dgm:pt modelId="{1E07101B-8709-42F3-AAB0-71B6EDC229DD}" type="parTrans" cxnId="{46B8224B-FE5D-4A49-8850-9CF3E1352D34}">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9364155B-1C71-4B80-B8B2-758A1F7FDEE7}" type="sibTrans" cxnId="{46B8224B-FE5D-4A49-8850-9CF3E1352D34}">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1F40FA45-6B08-4EE8-AA3E-7AAE7C6CCF2E}">
      <dgm:prSet custT="1"/>
      <dgm:spPr/>
      <dgm:t>
        <a:bodyPr/>
        <a:lstStyle/>
        <a:p>
          <a:r>
            <a:rPr lang="en-US" sz="2000">
              <a:solidFill>
                <a:schemeClr val="tx1"/>
              </a:solidFill>
              <a:latin typeface="Roboto" panose="02000000000000000000" pitchFamily="2" charset="0"/>
              <a:ea typeface="Roboto" panose="02000000000000000000" pitchFamily="2" charset="0"/>
            </a:rPr>
            <a:t>Student does not pivot and results in the subject as initiated</a:t>
          </a:r>
          <a:endParaRPr lang="en-AU" sz="2000">
            <a:solidFill>
              <a:schemeClr val="tx1"/>
            </a:solidFill>
            <a:latin typeface="Roboto" panose="02000000000000000000" pitchFamily="2" charset="0"/>
            <a:ea typeface="Roboto" panose="02000000000000000000" pitchFamily="2" charset="0"/>
          </a:endParaRPr>
        </a:p>
      </dgm:t>
    </dgm:pt>
    <dgm:pt modelId="{794199A7-7AEE-4FDD-AE00-C04A096682C3}" type="parTrans" cxnId="{65714800-0187-4328-8E12-3D6145074F7B}">
      <dgm:prSet/>
      <dgm:spPr/>
      <dgm:t>
        <a:bodyPr/>
        <a:lstStyle/>
        <a:p>
          <a:endParaRPr lang="en-AU"/>
        </a:p>
      </dgm:t>
    </dgm:pt>
    <dgm:pt modelId="{53AC7563-CC90-4AE2-9F29-966342FF6DB6}" type="sibTrans" cxnId="{65714800-0187-4328-8E12-3D6145074F7B}">
      <dgm:prSet/>
      <dgm:spPr/>
      <dgm:t>
        <a:bodyPr/>
        <a:lstStyle/>
        <a:p>
          <a:endParaRPr lang="en-AU"/>
        </a:p>
      </dgm:t>
    </dgm:pt>
    <dgm:pt modelId="{CD46FD6A-9742-41CC-B260-5FDE780239B7}" type="pres">
      <dgm:prSet presAssocID="{8016199B-8D3D-44BE-840D-CE1ABB0F0CA4}" presName="layout" presStyleCnt="0">
        <dgm:presLayoutVars>
          <dgm:chMax/>
          <dgm:chPref/>
          <dgm:dir/>
          <dgm:animOne val="branch"/>
          <dgm:animLvl val="lvl"/>
          <dgm:resizeHandles/>
        </dgm:presLayoutVars>
      </dgm:prSet>
      <dgm:spPr/>
    </dgm:pt>
    <dgm:pt modelId="{966149CD-BE71-4561-B3F6-26BA8381A1B4}" type="pres">
      <dgm:prSet presAssocID="{14A363F7-6EAA-457C-B641-133E0D1BD6CE}" presName="root" presStyleCnt="0">
        <dgm:presLayoutVars>
          <dgm:chMax/>
          <dgm:chPref val="4"/>
        </dgm:presLayoutVars>
      </dgm:prSet>
      <dgm:spPr/>
    </dgm:pt>
    <dgm:pt modelId="{5CDE1F8F-781B-48A2-A63C-73FB062C9DB1}" type="pres">
      <dgm:prSet presAssocID="{14A363F7-6EAA-457C-B641-133E0D1BD6CE}" presName="rootComposite" presStyleCnt="0">
        <dgm:presLayoutVars/>
      </dgm:prSet>
      <dgm:spPr/>
    </dgm:pt>
    <dgm:pt modelId="{1D10F0B9-DC34-4C48-868D-9B29CA5E5642}" type="pres">
      <dgm:prSet presAssocID="{14A363F7-6EAA-457C-B641-133E0D1BD6CE}" presName="rootText" presStyleLbl="node0" presStyleIdx="0" presStyleCnt="1" custScaleY="73283">
        <dgm:presLayoutVars>
          <dgm:chMax/>
          <dgm:chPref val="4"/>
        </dgm:presLayoutVars>
      </dgm:prSet>
      <dgm:spPr/>
    </dgm:pt>
    <dgm:pt modelId="{F257FADA-26FB-46EB-A639-0E533A245FCC}" type="pres">
      <dgm:prSet presAssocID="{14A363F7-6EAA-457C-B641-133E0D1BD6CE}" presName="childShape" presStyleCnt="0">
        <dgm:presLayoutVars>
          <dgm:chMax val="0"/>
          <dgm:chPref val="0"/>
        </dgm:presLayoutVars>
      </dgm:prSet>
      <dgm:spPr/>
    </dgm:pt>
    <dgm:pt modelId="{27F04003-BBAC-4A07-B628-CE56731A984F}" type="pres">
      <dgm:prSet presAssocID="{FC0FDFDF-545E-4814-8DAE-EB71C7D104BE}" presName="childComposite" presStyleCnt="0">
        <dgm:presLayoutVars>
          <dgm:chMax val="0"/>
          <dgm:chPref val="0"/>
        </dgm:presLayoutVars>
      </dgm:prSet>
      <dgm:spPr/>
    </dgm:pt>
    <dgm:pt modelId="{4B518BEE-293C-45EA-B6AA-1D3D8C1EBADF}" type="pres">
      <dgm:prSet presAssocID="{FC0FDFDF-545E-4814-8DAE-EB71C7D104BE}"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encil with solid fill"/>
        </a:ext>
      </dgm:extLst>
    </dgm:pt>
    <dgm:pt modelId="{DC9CB815-7719-4DDC-A682-E7A7BB3D78E4}" type="pres">
      <dgm:prSet presAssocID="{FC0FDFDF-545E-4814-8DAE-EB71C7D104BE}" presName="childText" presStyleLbl="lnNode1" presStyleIdx="0" presStyleCnt="3">
        <dgm:presLayoutVars>
          <dgm:chMax val="0"/>
          <dgm:chPref val="0"/>
          <dgm:bulletEnabled val="1"/>
        </dgm:presLayoutVars>
      </dgm:prSet>
      <dgm:spPr/>
    </dgm:pt>
    <dgm:pt modelId="{9A050095-8DDA-49CD-B9DF-180A3B1A0FBC}" type="pres">
      <dgm:prSet presAssocID="{5151C764-73A8-40D5-AA17-B83240E2B248}" presName="childComposite" presStyleCnt="0">
        <dgm:presLayoutVars>
          <dgm:chMax val="0"/>
          <dgm:chPref val="0"/>
        </dgm:presLayoutVars>
      </dgm:prSet>
      <dgm:spPr/>
    </dgm:pt>
    <dgm:pt modelId="{196DAA9F-B1D8-406F-BAFC-CB85FD0B41C7}" type="pres">
      <dgm:prSet presAssocID="{5151C764-73A8-40D5-AA17-B83240E2B248}" presName="Image"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at with solid fill"/>
        </a:ext>
      </dgm:extLst>
    </dgm:pt>
    <dgm:pt modelId="{F803F34E-AD79-4DA8-BC0A-682F2D33502F}" type="pres">
      <dgm:prSet presAssocID="{5151C764-73A8-40D5-AA17-B83240E2B248}" presName="childText" presStyleLbl="lnNode1" presStyleIdx="1" presStyleCnt="3">
        <dgm:presLayoutVars>
          <dgm:chMax val="0"/>
          <dgm:chPref val="0"/>
          <dgm:bulletEnabled val="1"/>
        </dgm:presLayoutVars>
      </dgm:prSet>
      <dgm:spPr/>
    </dgm:pt>
    <dgm:pt modelId="{3144A8DF-697D-40DA-8148-CE5749500C97}" type="pres">
      <dgm:prSet presAssocID="{1F40FA45-6B08-4EE8-AA3E-7AAE7C6CCF2E}" presName="childComposite" presStyleCnt="0">
        <dgm:presLayoutVars>
          <dgm:chMax val="0"/>
          <dgm:chPref val="0"/>
        </dgm:presLayoutVars>
      </dgm:prSet>
      <dgm:spPr/>
    </dgm:pt>
    <dgm:pt modelId="{8A450880-5C65-46AC-A03D-3DB0FFBD6FBD}" type="pres">
      <dgm:prSet presAssocID="{1F40FA45-6B08-4EE8-AA3E-7AAE7C6CCF2E}" presName="Image"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ourglass 90% with solid fill"/>
        </a:ext>
      </dgm:extLst>
    </dgm:pt>
    <dgm:pt modelId="{C8658C7B-AF53-4408-9CFB-A292CED7EDFA}" type="pres">
      <dgm:prSet presAssocID="{1F40FA45-6B08-4EE8-AA3E-7AAE7C6CCF2E}" presName="childText" presStyleLbl="lnNode1" presStyleIdx="2" presStyleCnt="3">
        <dgm:presLayoutVars>
          <dgm:chMax val="0"/>
          <dgm:chPref val="0"/>
          <dgm:bulletEnabled val="1"/>
        </dgm:presLayoutVars>
      </dgm:prSet>
      <dgm:spPr/>
    </dgm:pt>
  </dgm:ptLst>
  <dgm:cxnLst>
    <dgm:cxn modelId="{65714800-0187-4328-8E12-3D6145074F7B}" srcId="{14A363F7-6EAA-457C-B641-133E0D1BD6CE}" destId="{1F40FA45-6B08-4EE8-AA3E-7AAE7C6CCF2E}" srcOrd="2" destOrd="0" parTransId="{794199A7-7AEE-4FDD-AE00-C04A096682C3}" sibTransId="{53AC7563-CC90-4AE2-9F29-966342FF6DB6}"/>
    <dgm:cxn modelId="{7FF7D51B-E217-47EC-9900-4964763EB40A}" type="presOf" srcId="{1F40FA45-6B08-4EE8-AA3E-7AAE7C6CCF2E}" destId="{C8658C7B-AF53-4408-9CFB-A292CED7EDFA}" srcOrd="0" destOrd="0" presId="urn:microsoft.com/office/officeart/2008/layout/PictureAccentList"/>
    <dgm:cxn modelId="{AD4CEE62-819A-4E01-98CE-1CBAAA65906C}" type="presOf" srcId="{14A363F7-6EAA-457C-B641-133E0D1BD6CE}" destId="{1D10F0B9-DC34-4C48-868D-9B29CA5E5642}" srcOrd="0" destOrd="0" presId="urn:microsoft.com/office/officeart/2008/layout/PictureAccentList"/>
    <dgm:cxn modelId="{46B8224B-FE5D-4A49-8850-9CF3E1352D34}" srcId="{14A363F7-6EAA-457C-B641-133E0D1BD6CE}" destId="{5151C764-73A8-40D5-AA17-B83240E2B248}" srcOrd="1" destOrd="0" parTransId="{1E07101B-8709-42F3-AAB0-71B6EDC229DD}" sibTransId="{9364155B-1C71-4B80-B8B2-758A1F7FDEE7}"/>
    <dgm:cxn modelId="{01662D6D-DE18-4DDF-9DF2-5D89BBA7854C}" type="presOf" srcId="{FC0FDFDF-545E-4814-8DAE-EB71C7D104BE}" destId="{DC9CB815-7719-4DDC-A682-E7A7BB3D78E4}" srcOrd="0" destOrd="0" presId="urn:microsoft.com/office/officeart/2008/layout/PictureAccentList"/>
    <dgm:cxn modelId="{4B5DEA71-ABA2-4CEF-A329-28785EDD0CAD}" type="presOf" srcId="{5151C764-73A8-40D5-AA17-B83240E2B248}" destId="{F803F34E-AD79-4DA8-BC0A-682F2D33502F}" srcOrd="0" destOrd="0" presId="urn:microsoft.com/office/officeart/2008/layout/PictureAccentList"/>
    <dgm:cxn modelId="{41B1B6AF-1480-47BF-BAE2-F146193B128F}" srcId="{14A363F7-6EAA-457C-B641-133E0D1BD6CE}" destId="{FC0FDFDF-545E-4814-8DAE-EB71C7D104BE}" srcOrd="0" destOrd="0" parTransId="{F384E56D-5291-4026-938D-8D5AA53B7643}" sibTransId="{1D209B0D-71B4-44CC-8A3E-FB67918BCF1C}"/>
    <dgm:cxn modelId="{BBF202C9-F738-4DF9-A4A0-6ADFDFCABF0A}" type="presOf" srcId="{8016199B-8D3D-44BE-840D-CE1ABB0F0CA4}" destId="{CD46FD6A-9742-41CC-B260-5FDE780239B7}" srcOrd="0" destOrd="0" presId="urn:microsoft.com/office/officeart/2008/layout/PictureAccentList"/>
    <dgm:cxn modelId="{F7190FFB-2A2B-4A6A-AB7A-5EA2F90DA600}" srcId="{8016199B-8D3D-44BE-840D-CE1ABB0F0CA4}" destId="{14A363F7-6EAA-457C-B641-133E0D1BD6CE}" srcOrd="0" destOrd="0" parTransId="{4969D4BA-613A-47DF-955A-4332EDEB08DC}" sibTransId="{33DAC830-5CE5-4B60-965A-6B5A9EF91421}"/>
    <dgm:cxn modelId="{CA1F54D3-5205-4FF9-BF99-779418B3A9C9}" type="presParOf" srcId="{CD46FD6A-9742-41CC-B260-5FDE780239B7}" destId="{966149CD-BE71-4561-B3F6-26BA8381A1B4}" srcOrd="0" destOrd="0" presId="urn:microsoft.com/office/officeart/2008/layout/PictureAccentList"/>
    <dgm:cxn modelId="{B425D27A-6D61-4D5C-B8F1-B7006DD2454E}" type="presParOf" srcId="{966149CD-BE71-4561-B3F6-26BA8381A1B4}" destId="{5CDE1F8F-781B-48A2-A63C-73FB062C9DB1}" srcOrd="0" destOrd="0" presId="urn:microsoft.com/office/officeart/2008/layout/PictureAccentList"/>
    <dgm:cxn modelId="{A184D249-86D2-42BF-904D-0F67723A5A12}" type="presParOf" srcId="{5CDE1F8F-781B-48A2-A63C-73FB062C9DB1}" destId="{1D10F0B9-DC34-4C48-868D-9B29CA5E5642}" srcOrd="0" destOrd="0" presId="urn:microsoft.com/office/officeart/2008/layout/PictureAccentList"/>
    <dgm:cxn modelId="{505DF682-6AAC-4C11-B28E-6BE6F0217F69}" type="presParOf" srcId="{966149CD-BE71-4561-B3F6-26BA8381A1B4}" destId="{F257FADA-26FB-46EB-A639-0E533A245FCC}" srcOrd="1" destOrd="0" presId="urn:microsoft.com/office/officeart/2008/layout/PictureAccentList"/>
    <dgm:cxn modelId="{CEEED7D3-1D25-43B4-A4F2-0BA8E54D13E6}" type="presParOf" srcId="{F257FADA-26FB-46EB-A639-0E533A245FCC}" destId="{27F04003-BBAC-4A07-B628-CE56731A984F}" srcOrd="0" destOrd="0" presId="urn:microsoft.com/office/officeart/2008/layout/PictureAccentList"/>
    <dgm:cxn modelId="{5DC70127-A90A-4C59-BEE5-F67EDE6AE6C4}" type="presParOf" srcId="{27F04003-BBAC-4A07-B628-CE56731A984F}" destId="{4B518BEE-293C-45EA-B6AA-1D3D8C1EBADF}" srcOrd="0" destOrd="0" presId="urn:microsoft.com/office/officeart/2008/layout/PictureAccentList"/>
    <dgm:cxn modelId="{09608558-3D45-49AA-8972-B610D464AA5B}" type="presParOf" srcId="{27F04003-BBAC-4A07-B628-CE56731A984F}" destId="{DC9CB815-7719-4DDC-A682-E7A7BB3D78E4}" srcOrd="1" destOrd="0" presId="urn:microsoft.com/office/officeart/2008/layout/PictureAccentList"/>
    <dgm:cxn modelId="{E00FF46F-3430-46A1-BB92-839EE3091D78}" type="presParOf" srcId="{F257FADA-26FB-46EB-A639-0E533A245FCC}" destId="{9A050095-8DDA-49CD-B9DF-180A3B1A0FBC}" srcOrd="1" destOrd="0" presId="urn:microsoft.com/office/officeart/2008/layout/PictureAccentList"/>
    <dgm:cxn modelId="{4C92915B-10F9-4977-9B80-78AF1682E7C9}" type="presParOf" srcId="{9A050095-8DDA-49CD-B9DF-180A3B1A0FBC}" destId="{196DAA9F-B1D8-406F-BAFC-CB85FD0B41C7}" srcOrd="0" destOrd="0" presId="urn:microsoft.com/office/officeart/2008/layout/PictureAccentList"/>
    <dgm:cxn modelId="{843816D5-5136-459D-AB2C-BE6A4EF4ADA4}" type="presParOf" srcId="{9A050095-8DDA-49CD-B9DF-180A3B1A0FBC}" destId="{F803F34E-AD79-4DA8-BC0A-682F2D33502F}" srcOrd="1" destOrd="0" presId="urn:microsoft.com/office/officeart/2008/layout/PictureAccentList"/>
    <dgm:cxn modelId="{0B3D2A0A-9624-4C2F-BDC0-6B3775AC7B2B}" type="presParOf" srcId="{F257FADA-26FB-46EB-A639-0E533A245FCC}" destId="{3144A8DF-697D-40DA-8148-CE5749500C97}" srcOrd="2" destOrd="0" presId="urn:microsoft.com/office/officeart/2008/layout/PictureAccentList"/>
    <dgm:cxn modelId="{45FE1A49-E225-45B1-AACA-E1BAD5C3D685}" type="presParOf" srcId="{3144A8DF-697D-40DA-8148-CE5749500C97}" destId="{8A450880-5C65-46AC-A03D-3DB0FFBD6FBD}" srcOrd="0" destOrd="0" presId="urn:microsoft.com/office/officeart/2008/layout/PictureAccentList"/>
    <dgm:cxn modelId="{7053CA06-5870-45C9-8F78-D013EC5060C0}" type="presParOf" srcId="{3144A8DF-697D-40DA-8148-CE5749500C97}" destId="{C8658C7B-AF53-4408-9CFB-A292CED7EDFA}"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A5ED37-8389-43A2-ADBB-D23C6F1E79C5}"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n-AU"/>
        </a:p>
      </dgm:t>
    </dgm:pt>
    <dgm:pt modelId="{7BF60630-67BD-4C0E-99DF-49333D180E13}">
      <dgm:prSet phldrT="[Text]" custT="1"/>
      <dgm:spPr>
        <a:solidFill>
          <a:schemeClr val="tx1"/>
        </a:solidFill>
      </dgm:spPr>
      <dgm:t>
        <a:bodyPr/>
        <a:lstStyle/>
        <a:p>
          <a:pPr rtl="0"/>
          <a:endParaRPr lang="en-US" sz="2400" b="1">
            <a:solidFill>
              <a:srgbClr val="83B73D"/>
            </a:solidFill>
            <a:latin typeface="Roboto Medium"/>
            <a:ea typeface="Roboto Medium"/>
            <a:cs typeface="Roboto Medium"/>
          </a:endParaRPr>
        </a:p>
        <a:p>
          <a:pPr rtl="0"/>
          <a:r>
            <a:rPr lang="en-US" sz="2400" b="1">
              <a:solidFill>
                <a:srgbClr val="83B73D"/>
              </a:solidFill>
              <a:latin typeface="Roboto Medium"/>
              <a:ea typeface="Roboto Medium"/>
              <a:cs typeface="Roboto Medium"/>
            </a:rPr>
            <a:t>Stage  2 AIF</a:t>
          </a:r>
          <a:br>
            <a:rPr lang="en-US" sz="2400" b="1">
              <a:solidFill>
                <a:srgbClr val="83B73D"/>
              </a:solidFill>
              <a:latin typeface="Roboto Medium"/>
              <a:ea typeface="Roboto Medium"/>
              <a:cs typeface="Roboto Medium"/>
            </a:rPr>
          </a:br>
          <a:endParaRPr lang="en-US" sz="2400" b="1">
            <a:solidFill>
              <a:srgbClr val="83B73D"/>
            </a:solidFill>
            <a:latin typeface="Roboto Medium"/>
            <a:ea typeface="Roboto Medium"/>
            <a:cs typeface="Roboto Medium"/>
          </a:endParaRPr>
        </a:p>
      </dgm:t>
    </dgm:pt>
    <dgm:pt modelId="{47A7CB9F-EF02-4BDD-9652-473F8B928664}" type="parTrans" cxnId="{3E0E9FB1-6266-46F5-A6C6-C6131A5EFC32}">
      <dgm:prSet/>
      <dgm:spPr/>
      <dgm:t>
        <a:bodyPr/>
        <a:lstStyle/>
        <a:p>
          <a:endParaRPr lang="en-AU"/>
        </a:p>
      </dgm:t>
    </dgm:pt>
    <dgm:pt modelId="{4E5FCC64-393D-4E04-8D34-A6942B87C9B9}" type="sibTrans" cxnId="{3E0E9FB1-6266-46F5-A6C6-C6131A5EFC32}">
      <dgm:prSet/>
      <dgm:spPr/>
      <dgm:t>
        <a:bodyPr/>
        <a:lstStyle/>
        <a:p>
          <a:endParaRPr lang="en-AU"/>
        </a:p>
      </dgm:t>
    </dgm:pt>
    <dgm:pt modelId="{AB0219D1-CE7C-4D4D-93A6-3759E7A22C77}">
      <dgm:prSet phldrT="[Text]" custT="1"/>
      <dgm:spPr>
        <a:solidFill>
          <a:srgbClr val="83B73D">
            <a:alpha val="90000"/>
          </a:srgbClr>
        </a:solidFill>
      </dgm:spPr>
      <dgm:t>
        <a:bodyPr/>
        <a:lstStyle/>
        <a:p>
          <a:pPr rtl="0">
            <a:buFont typeface="Symbol" panose="05050102010706020507" pitchFamily="18" charset="2"/>
            <a:buChar char=""/>
          </a:pPr>
          <a:r>
            <a:rPr lang="en-AU" sz="1600" b="0" cap="none" spc="0">
              <a:effectLst/>
              <a:latin typeface="Roboto Medium"/>
              <a:ea typeface="Roboto Medium"/>
              <a:cs typeface="Tahoma"/>
            </a:rPr>
            <a:t>Refining</a:t>
          </a:r>
          <a:r>
            <a:rPr lang="en-AU" sz="1600" b="1" cap="none" spc="0">
              <a:effectLst/>
              <a:latin typeface="Roboto Medium"/>
              <a:ea typeface="Roboto Medium"/>
              <a:cs typeface="Tahoma"/>
            </a:rPr>
            <a:t> self-regulation</a:t>
          </a:r>
          <a:r>
            <a:rPr lang="en-AU" sz="1600" cap="none" spc="0">
              <a:effectLst/>
              <a:latin typeface="Roboto Medium"/>
              <a:ea typeface="Roboto Medium"/>
              <a:cs typeface="Tahoma"/>
            </a:rPr>
            <a:t> </a:t>
          </a:r>
          <a:br>
            <a:rPr lang="en-AU" sz="1600" cap="none" spc="0">
              <a:effectLst/>
              <a:latin typeface="Roboto Medium"/>
              <a:ea typeface="Roboto Medium"/>
              <a:cs typeface="Tahoma"/>
            </a:rPr>
          </a:br>
          <a:r>
            <a:rPr lang="en-AU" sz="1600" i="1" cap="none" spc="0">
              <a:effectLst/>
              <a:latin typeface="Roboto Medium"/>
              <a:ea typeface="Roboto Medium"/>
              <a:cs typeface="Tahoma"/>
            </a:rPr>
            <a:t>I can work out how to do it</a:t>
          </a:r>
          <a:endParaRPr lang="en-AU" sz="1600" i="1"/>
        </a:p>
      </dgm:t>
    </dgm:pt>
    <dgm:pt modelId="{817E782A-638B-4E88-B833-E5EC55209FD9}" type="parTrans" cxnId="{82A036B9-4611-4376-87C1-DC3376C715B1}">
      <dgm:prSet/>
      <dgm:spPr/>
      <dgm:t>
        <a:bodyPr/>
        <a:lstStyle/>
        <a:p>
          <a:endParaRPr lang="en-AU"/>
        </a:p>
      </dgm:t>
    </dgm:pt>
    <dgm:pt modelId="{92EC8C62-A307-4808-AD59-C0D1E9F77602}" type="sibTrans" cxnId="{82A036B9-4611-4376-87C1-DC3376C715B1}">
      <dgm:prSet/>
      <dgm:spPr>
        <a:solidFill>
          <a:schemeClr val="bg1"/>
        </a:solidFill>
        <a:ln>
          <a:solidFill>
            <a:schemeClr val="bg1"/>
          </a:solidFill>
        </a:ln>
      </dgm:spPr>
      <dgm:t>
        <a:bodyPr/>
        <a:lstStyle/>
        <a:p>
          <a:endParaRPr lang="en-AU"/>
        </a:p>
      </dgm:t>
    </dgm:pt>
    <dgm:pt modelId="{ECF3E54A-39F5-4F73-9EB3-28391B6F76FF}">
      <dgm:prSet phldrT="[Text]" custT="1"/>
      <dgm:spPr>
        <a:solidFill>
          <a:schemeClr val="tx1"/>
        </a:solidFill>
        <a:ln w="28575">
          <a:solidFill>
            <a:schemeClr val="tx1"/>
          </a:solidFill>
          <a:prstDash val="solid"/>
        </a:ln>
      </dgm:spPr>
      <dgm:t>
        <a:bodyPr/>
        <a:lstStyle/>
        <a:p>
          <a:r>
            <a:rPr lang="en-US" sz="2400" b="1">
              <a:solidFill>
                <a:schemeClr val="accent5">
                  <a:lumMod val="60000"/>
                  <a:lumOff val="40000"/>
                </a:schemeClr>
              </a:solidFill>
              <a:latin typeface="Roboto Medium"/>
              <a:ea typeface="Roboto Medium"/>
              <a:cs typeface="Roboto Medium"/>
            </a:rPr>
            <a:t>Stage 2 AIF Modified</a:t>
          </a:r>
          <a:endParaRPr lang="en-AU" sz="2400" b="0">
            <a:solidFill>
              <a:schemeClr val="accent5">
                <a:lumMod val="60000"/>
                <a:lumOff val="40000"/>
              </a:schemeClr>
            </a:solidFill>
            <a:latin typeface="Roboto Medium"/>
            <a:ea typeface="Roboto Medium"/>
            <a:cs typeface="Roboto Medium"/>
          </a:endParaRPr>
        </a:p>
      </dgm:t>
    </dgm:pt>
    <dgm:pt modelId="{613BC2D0-18BF-4280-B7A7-3930E82D71D2}" type="parTrans" cxnId="{08425F94-5BEF-406B-AB54-A44135BDD67F}">
      <dgm:prSet/>
      <dgm:spPr/>
      <dgm:t>
        <a:bodyPr/>
        <a:lstStyle/>
        <a:p>
          <a:endParaRPr lang="en-AU"/>
        </a:p>
      </dgm:t>
    </dgm:pt>
    <dgm:pt modelId="{F91B43D9-DCF1-45FC-A07D-DBA6E58A3451}" type="sibTrans" cxnId="{08425F94-5BEF-406B-AB54-A44135BDD67F}">
      <dgm:prSet/>
      <dgm:spPr/>
      <dgm:t>
        <a:bodyPr/>
        <a:lstStyle/>
        <a:p>
          <a:endParaRPr lang="en-AU"/>
        </a:p>
      </dgm:t>
    </dgm:pt>
    <dgm:pt modelId="{F47400E3-4859-4A68-B63A-A5D6E91BF349}">
      <dgm:prSet phldrT="[Text]" custT="1"/>
      <dgm:spPr>
        <a:solidFill>
          <a:schemeClr val="accent5">
            <a:lumMod val="60000"/>
            <a:lumOff val="40000"/>
            <a:alpha val="90000"/>
          </a:schemeClr>
        </a:solidFill>
        <a:ln w="38100" cap="flat" cmpd="sng" algn="ctr">
          <a:noFill/>
          <a:prstDash val="solid"/>
          <a:miter lim="800000"/>
        </a:ln>
        <a:effectLst/>
      </dgm:spPr>
      <dgm:t>
        <a:bodyPr spcFirstLastPara="0" vert="horz" wrap="square" lIns="20320" tIns="20320" rIns="20320" bIns="20320" numCol="1" spcCol="1270" anchor="ctr" anchorCtr="0"/>
        <a:lstStyle/>
        <a:p>
          <a:pPr rtl="0">
            <a:buFont typeface="Symbol" panose="05050102010706020507" pitchFamily="18" charset="2"/>
            <a:buChar char=""/>
          </a:pPr>
          <a:r>
            <a:rPr lang="en-AU" sz="1600" b="0" kern="1200" cap="none" spc="0">
              <a:solidFill>
                <a:prstClr val="black">
                  <a:hueOff val="0"/>
                  <a:satOff val="0"/>
                  <a:lumOff val="0"/>
                  <a:alphaOff val="0"/>
                </a:prstClr>
              </a:solidFill>
              <a:effectLst/>
              <a:latin typeface="Roboto Medium"/>
              <a:ea typeface="Roboto Medium"/>
              <a:cs typeface="Tahoma"/>
            </a:rPr>
            <a:t>Further</a:t>
          </a:r>
          <a:r>
            <a:rPr lang="en-AU" sz="1600" b="0" kern="1200" cap="none" spc="0">
              <a:effectLst/>
              <a:latin typeface="Roboto Medium"/>
              <a:ea typeface="Roboto Medium"/>
              <a:cs typeface="Tahoma"/>
            </a:rPr>
            <a:t> developing </a:t>
          </a:r>
          <a:r>
            <a:rPr lang="en-AU" sz="1600" b="1" kern="1200" cap="none" spc="0">
              <a:effectLst/>
              <a:latin typeface="Roboto Medium"/>
              <a:ea typeface="Roboto Medium"/>
              <a:cs typeface="Tahoma"/>
            </a:rPr>
            <a:t>agency</a:t>
          </a:r>
          <a:r>
            <a:rPr lang="en-AU" sz="1600" b="0" kern="1200" cap="none" spc="0">
              <a:effectLst/>
              <a:latin typeface="Roboto Medium"/>
              <a:ea typeface="Roboto Medium"/>
              <a:cs typeface="Tahoma"/>
            </a:rPr>
            <a:t> </a:t>
          </a:r>
          <a:br>
            <a:rPr lang="en-AU" sz="1600" b="0" kern="1200" cap="none" spc="0">
              <a:effectLst/>
              <a:latin typeface="Roboto Medium"/>
              <a:ea typeface="Roboto Medium"/>
              <a:cs typeface="Tahoma"/>
            </a:rPr>
          </a:br>
          <a:r>
            <a:rPr lang="en-AU" sz="1600" b="0" i="1" kern="1200" cap="none" spc="0">
              <a:effectLst/>
              <a:latin typeface="Roboto Medium"/>
              <a:ea typeface="Roboto Medium"/>
              <a:cs typeface="Tahoma"/>
            </a:rPr>
            <a:t>My choices are important</a:t>
          </a:r>
          <a:endParaRPr lang="en-AU" sz="1600" i="1" kern="1200" cap="none" spc="0">
            <a:effectLst/>
            <a:latin typeface="Roboto Medium"/>
            <a:ea typeface="Roboto Medium"/>
            <a:cs typeface="Tahoma"/>
          </a:endParaRPr>
        </a:p>
      </dgm:t>
    </dgm:pt>
    <dgm:pt modelId="{336FA8A2-A3EB-4C5D-B848-B36C773B7900}" type="parTrans" cxnId="{43EE2A03-015D-4642-82C7-C1FF248366B1}">
      <dgm:prSet/>
      <dgm:spPr>
        <a:solidFill>
          <a:schemeClr val="bg1"/>
        </a:solidFill>
        <a:ln>
          <a:solidFill>
            <a:schemeClr val="bg1"/>
          </a:solidFill>
        </a:ln>
      </dgm:spPr>
      <dgm:t>
        <a:bodyPr/>
        <a:lstStyle/>
        <a:p>
          <a:endParaRPr lang="en-AU"/>
        </a:p>
      </dgm:t>
    </dgm:pt>
    <dgm:pt modelId="{B2B4DCF5-9E29-42F7-92B6-595C20DE646A}" type="sibTrans" cxnId="{43EE2A03-015D-4642-82C7-C1FF248366B1}">
      <dgm:prSet/>
      <dgm:spPr>
        <a:solidFill>
          <a:schemeClr val="bg1"/>
        </a:solidFill>
        <a:ln>
          <a:solidFill>
            <a:schemeClr val="bg1"/>
          </a:solidFill>
        </a:ln>
      </dgm:spPr>
      <dgm:t>
        <a:bodyPr/>
        <a:lstStyle/>
        <a:p>
          <a:endParaRPr lang="en-AU"/>
        </a:p>
      </dgm:t>
    </dgm:pt>
    <dgm:pt modelId="{361D733F-966E-4E3C-9532-9949E705E442}">
      <dgm:prSet phldrT="[Text]" custT="1"/>
      <dgm:spPr>
        <a:solidFill>
          <a:srgbClr val="83B73D">
            <a:alpha val="90000"/>
          </a:srgbClr>
        </a:solidFill>
      </dgm:spPr>
      <dgm:t>
        <a:bodyPr/>
        <a:lstStyle/>
        <a:p>
          <a:pPr rtl="0">
            <a:buFont typeface="Symbol" panose="05050102010706020507" pitchFamily="18" charset="2"/>
            <a:buChar char=""/>
          </a:pPr>
          <a:r>
            <a:rPr lang="en-AU" sz="1600" b="0" i="0" u="none" strike="noStrike" cap="none" spc="0" noProof="0">
              <a:effectLst/>
              <a:latin typeface="Roboto Medium"/>
              <a:ea typeface="Roboto Medium"/>
              <a:cs typeface="Roboto Medium"/>
            </a:rPr>
            <a:t>Exploring </a:t>
          </a:r>
          <a:r>
            <a:rPr lang="en-AU" sz="1600" b="1" i="0" u="none" strike="noStrike" cap="none" spc="0" noProof="0">
              <a:effectLst/>
              <a:latin typeface="Roboto Medium"/>
              <a:ea typeface="Roboto Medium"/>
              <a:cs typeface="Roboto Medium"/>
            </a:rPr>
            <a:t>Metacognition </a:t>
          </a:r>
          <a:br>
            <a:rPr lang="en-AU" sz="1600" b="1" i="0" u="none" strike="noStrike" cap="none" spc="0" noProof="0">
              <a:effectLst/>
              <a:latin typeface="Roboto Medium"/>
              <a:ea typeface="Roboto Medium"/>
              <a:cs typeface="Roboto Medium"/>
            </a:rPr>
          </a:br>
          <a:r>
            <a:rPr lang="en-AU" sz="1600" b="0" i="1" u="none" strike="noStrike" cap="none" spc="0" noProof="0">
              <a:effectLst/>
              <a:latin typeface="Roboto Medium"/>
              <a:ea typeface="Roboto Medium"/>
              <a:cs typeface="Roboto Medium"/>
            </a:rPr>
            <a:t>I can use how I think to achieve my goals</a:t>
          </a:r>
          <a:endParaRPr lang="en-AU" sz="1600" i="1">
            <a:latin typeface="Roboto Medium"/>
            <a:ea typeface="Roboto Medium"/>
            <a:cs typeface="Roboto Medium"/>
          </a:endParaRPr>
        </a:p>
      </dgm:t>
    </dgm:pt>
    <dgm:pt modelId="{EC297EEB-3678-4026-82ED-F7B6CFAD4603}" type="parTrans" cxnId="{41727108-2014-42AC-ACB1-594F15391008}">
      <dgm:prSet/>
      <dgm:spPr/>
      <dgm:t>
        <a:bodyPr/>
        <a:lstStyle/>
        <a:p>
          <a:endParaRPr lang="en-AU"/>
        </a:p>
      </dgm:t>
    </dgm:pt>
    <dgm:pt modelId="{BB8E5639-737A-498A-9E7C-B3A783AB0FC4}" type="sibTrans" cxnId="{41727108-2014-42AC-ACB1-594F15391008}">
      <dgm:prSet/>
      <dgm:spPr>
        <a:solidFill>
          <a:schemeClr val="bg1"/>
        </a:solidFill>
        <a:ln>
          <a:solidFill>
            <a:schemeClr val="bg1"/>
          </a:solidFill>
        </a:ln>
      </dgm:spPr>
      <dgm:t>
        <a:bodyPr/>
        <a:lstStyle/>
        <a:p>
          <a:endParaRPr lang="en-AU"/>
        </a:p>
      </dgm:t>
    </dgm:pt>
    <dgm:pt modelId="{048B4985-2708-452B-92A5-AFE75A2976A8}">
      <dgm:prSet phldrT="[Text]" custT="1"/>
      <dgm:spPr>
        <a:solidFill>
          <a:srgbClr val="83B73D">
            <a:alpha val="89804"/>
          </a:srgbClr>
        </a:solidFill>
      </dgm:spPr>
      <dgm:t>
        <a:bodyPr/>
        <a:lstStyle/>
        <a:p>
          <a:pPr rtl="0">
            <a:spcAft>
              <a:spcPts val="0"/>
            </a:spcAft>
            <a:buFont typeface="Symbol" panose="05050102010706020507" pitchFamily="18" charset="2"/>
            <a:buChar char=""/>
          </a:pPr>
          <a:r>
            <a:rPr lang="en-US" sz="1600" b="0" i="1">
              <a:latin typeface="Roboto Medium"/>
              <a:ea typeface="Roboto Medium"/>
              <a:cs typeface="Roboto Medium"/>
            </a:rPr>
            <a:t>Practicing </a:t>
          </a:r>
          <a:r>
            <a:rPr lang="en-US" sz="1600" b="1" i="1">
              <a:latin typeface="Roboto Medium"/>
              <a:ea typeface="Roboto Medium"/>
              <a:cs typeface="Roboto Medium"/>
            </a:rPr>
            <a:t>Reflective Practice </a:t>
          </a:r>
          <a:r>
            <a:rPr lang="en-US" sz="1600" b="0" i="1">
              <a:latin typeface="Roboto Medium"/>
              <a:ea typeface="Roboto Medium"/>
              <a:cs typeface="Roboto Medium"/>
            </a:rPr>
            <a:t>and</a:t>
          </a:r>
          <a:r>
            <a:rPr lang="en-US" sz="1600" b="1" i="1">
              <a:latin typeface="Roboto Medium"/>
              <a:ea typeface="Roboto Medium"/>
              <a:cs typeface="Roboto Medium"/>
            </a:rPr>
            <a:t> Evaluative Judgement</a:t>
          </a:r>
        </a:p>
        <a:p>
          <a:pPr rtl="0">
            <a:spcAft>
              <a:spcPts val="0"/>
            </a:spcAft>
            <a:buFont typeface="Symbol" panose="05050102010706020507" pitchFamily="18" charset="2"/>
            <a:buChar char=""/>
          </a:pPr>
          <a:r>
            <a:rPr lang="en-US" sz="1600" b="1" i="1">
              <a:latin typeface="Roboto Medium"/>
              <a:ea typeface="Roboto Medium"/>
              <a:cs typeface="Roboto Medium"/>
            </a:rPr>
            <a:t> </a:t>
          </a:r>
          <a:r>
            <a:rPr lang="en-US" sz="1600" b="0" i="1">
              <a:latin typeface="Roboto Medium"/>
              <a:ea typeface="Roboto Medium"/>
              <a:cs typeface="Roboto Medium"/>
            </a:rPr>
            <a:t>I know and can justify my why</a:t>
          </a:r>
          <a:endParaRPr lang="en-AU" sz="1600" b="0" i="1">
            <a:latin typeface="Roboto Medium"/>
            <a:ea typeface="Roboto Medium"/>
            <a:cs typeface="Roboto Medium"/>
          </a:endParaRPr>
        </a:p>
      </dgm:t>
    </dgm:pt>
    <dgm:pt modelId="{5857A659-55FD-4F87-AE35-93BC3D45C253}" type="parTrans" cxnId="{86E848BB-7CD3-416F-B52F-30B0C54706EA}">
      <dgm:prSet/>
      <dgm:spPr/>
      <dgm:t>
        <a:bodyPr/>
        <a:lstStyle/>
        <a:p>
          <a:endParaRPr lang="en-AU"/>
        </a:p>
      </dgm:t>
    </dgm:pt>
    <dgm:pt modelId="{BE91597A-FBAF-4C06-8D2D-37DA0B96E55A}" type="sibTrans" cxnId="{86E848BB-7CD3-416F-B52F-30B0C54706EA}">
      <dgm:prSet/>
      <dgm:spPr/>
      <dgm:t>
        <a:bodyPr/>
        <a:lstStyle/>
        <a:p>
          <a:endParaRPr lang="en-AU"/>
        </a:p>
      </dgm:t>
    </dgm:pt>
    <dgm:pt modelId="{0C75A65F-3B6F-44EB-9043-998D779B2133}">
      <dgm:prSet phldrT="[Text]" custT="1"/>
      <dgm:spPr>
        <a:solidFill>
          <a:schemeClr val="accent5">
            <a:lumMod val="60000"/>
            <a:lumOff val="40000"/>
            <a:alpha val="90000"/>
          </a:schemeClr>
        </a:solidFill>
        <a:ln w="38100">
          <a:noFill/>
          <a:prstDash val="solid"/>
        </a:ln>
      </dgm:spPr>
      <dgm:t>
        <a:bodyPr/>
        <a:lstStyle/>
        <a:p>
          <a:pPr rtl="0">
            <a:buFont typeface="Symbol" panose="05050102010706020507" pitchFamily="18" charset="2"/>
            <a:buChar char=""/>
          </a:pPr>
          <a:r>
            <a:rPr lang="en-AU" sz="1600" b="0" cap="none" spc="0">
              <a:effectLst/>
              <a:latin typeface="Roboto Medium"/>
              <a:ea typeface="Roboto Medium"/>
              <a:cs typeface="Tahoma"/>
            </a:rPr>
            <a:t>Exploring </a:t>
          </a:r>
          <a:r>
            <a:rPr lang="en-AU" sz="1600" b="1" cap="none" spc="0">
              <a:effectLst/>
              <a:latin typeface="Roboto Medium"/>
              <a:ea typeface="Roboto Medium"/>
              <a:cs typeface="Tahoma"/>
            </a:rPr>
            <a:t>future capabilities </a:t>
          </a:r>
          <a:br>
            <a:rPr lang="en-AU" sz="1600" b="1" cap="none" spc="0">
              <a:effectLst/>
              <a:latin typeface="Roboto Medium"/>
              <a:ea typeface="Roboto Medium"/>
              <a:cs typeface="Tahoma"/>
            </a:rPr>
          </a:br>
          <a:r>
            <a:rPr lang="en-AU" sz="1600" b="0" i="1" cap="none" spc="0">
              <a:effectLst/>
              <a:latin typeface="Roboto Medium"/>
              <a:ea typeface="Roboto Medium"/>
              <a:cs typeface="Tahoma"/>
            </a:rPr>
            <a:t>I can build skills </a:t>
          </a:r>
          <a:r>
            <a:rPr lang="en-AU" sz="1600" i="1" cap="none" spc="0">
              <a:effectLst/>
              <a:latin typeface="Roboto Medium"/>
              <a:ea typeface="Roboto Medium"/>
              <a:cs typeface="Tahoma"/>
            </a:rPr>
            <a:t>and connections to the world</a:t>
          </a:r>
          <a:endParaRPr lang="en-AU" sz="1600" i="1">
            <a:latin typeface="Roboto Medium"/>
            <a:ea typeface="Roboto Medium"/>
            <a:cs typeface="Tahoma"/>
          </a:endParaRPr>
        </a:p>
      </dgm:t>
    </dgm:pt>
    <dgm:pt modelId="{F0F983E6-A248-4B16-ACA6-97EC969F2941}" type="parTrans" cxnId="{E61E7F61-EEB0-4220-8ED7-4D80C4A730FA}">
      <dgm:prSet/>
      <dgm:spPr/>
      <dgm:t>
        <a:bodyPr/>
        <a:lstStyle/>
        <a:p>
          <a:endParaRPr lang="en-AU"/>
        </a:p>
      </dgm:t>
    </dgm:pt>
    <dgm:pt modelId="{50461F17-44B8-4EF3-9313-B4B26D92921D}" type="sibTrans" cxnId="{E61E7F61-EEB0-4220-8ED7-4D80C4A730FA}">
      <dgm:prSet/>
      <dgm:spPr>
        <a:solidFill>
          <a:schemeClr val="bg1"/>
        </a:solidFill>
        <a:ln>
          <a:solidFill>
            <a:schemeClr val="bg1"/>
          </a:solidFill>
        </a:ln>
      </dgm:spPr>
      <dgm:t>
        <a:bodyPr/>
        <a:lstStyle/>
        <a:p>
          <a:endParaRPr lang="en-AU"/>
        </a:p>
      </dgm:t>
    </dgm:pt>
    <dgm:pt modelId="{D8B6F868-31B3-4106-A959-15BCE4F38A3C}">
      <dgm:prSet phldrT="[Text]" custT="1"/>
      <dgm:spPr>
        <a:solidFill>
          <a:schemeClr val="accent5">
            <a:lumMod val="60000"/>
            <a:lumOff val="40000"/>
            <a:alpha val="90000"/>
          </a:schemeClr>
        </a:solidFill>
        <a:ln w="38100">
          <a:noFill/>
          <a:prstDash val="solid"/>
        </a:ln>
      </dgm:spPr>
      <dgm:t>
        <a:bodyPr/>
        <a:lstStyle/>
        <a:p>
          <a:pPr rtl="0">
            <a:spcAft>
              <a:spcPts val="0"/>
            </a:spcAft>
            <a:buFont typeface="Symbol" panose="05050102010706020507" pitchFamily="18" charset="2"/>
            <a:buChar char=""/>
          </a:pPr>
          <a:r>
            <a:rPr lang="en-AU" sz="1600" cap="none" spc="0">
              <a:effectLst/>
              <a:latin typeface="Roboto Medium"/>
              <a:ea typeface="Roboto Medium"/>
              <a:cs typeface="Tahoma"/>
            </a:rPr>
            <a:t>Developing</a:t>
          </a:r>
          <a:r>
            <a:rPr lang="en-AU" sz="1600" b="0" i="0">
              <a:latin typeface="Roboto Medium"/>
              <a:ea typeface="Roboto Medium"/>
              <a:cs typeface="Tahoma"/>
            </a:rPr>
            <a:t> </a:t>
          </a:r>
          <a:r>
            <a:rPr lang="en-AU" sz="1600" b="1" i="0">
              <a:latin typeface="Roboto Medium"/>
              <a:ea typeface="Roboto Medium"/>
              <a:cs typeface="Tahoma"/>
            </a:rPr>
            <a:t>communication </a:t>
          </a:r>
        </a:p>
        <a:p>
          <a:pPr rtl="0">
            <a:spcAft>
              <a:spcPts val="0"/>
            </a:spcAft>
            <a:buFont typeface="Symbol" panose="05050102010706020507" pitchFamily="18" charset="2"/>
            <a:buChar char=""/>
          </a:pPr>
          <a:r>
            <a:rPr lang="en-AU" sz="1600" b="0" i="1">
              <a:latin typeface="Roboto Medium"/>
              <a:ea typeface="Roboto Medium"/>
              <a:cs typeface="Tahoma"/>
            </a:rPr>
            <a:t>I can communicate to show my learning the way I prefer</a:t>
          </a:r>
          <a:endParaRPr lang="en-AU" sz="1600" b="0" i="1">
            <a:latin typeface="Roboto Medium"/>
            <a:ea typeface="Roboto Medium"/>
            <a:cs typeface="Roboto Medium"/>
          </a:endParaRPr>
        </a:p>
      </dgm:t>
    </dgm:pt>
    <dgm:pt modelId="{F856191E-599D-4790-A066-951695DCB106}" type="parTrans" cxnId="{E3CEFCAC-4950-4B11-B445-0A0A9FB4AAD2}">
      <dgm:prSet/>
      <dgm:spPr/>
      <dgm:t>
        <a:bodyPr/>
        <a:lstStyle/>
        <a:p>
          <a:endParaRPr lang="en-AU"/>
        </a:p>
      </dgm:t>
    </dgm:pt>
    <dgm:pt modelId="{63D7F6C3-0176-4ADC-8E00-3F9D15F08CBC}" type="sibTrans" cxnId="{E3CEFCAC-4950-4B11-B445-0A0A9FB4AAD2}">
      <dgm:prSet/>
      <dgm:spPr/>
      <dgm:t>
        <a:bodyPr/>
        <a:lstStyle/>
        <a:p>
          <a:endParaRPr lang="en-AU"/>
        </a:p>
      </dgm:t>
    </dgm:pt>
    <dgm:pt modelId="{4D85A681-A300-46DF-A592-3BC292B6E36F}">
      <dgm:prSet phldr="0" custT="1"/>
      <dgm:spPr>
        <a:solidFill>
          <a:schemeClr val="accent5">
            <a:lumMod val="60000"/>
            <a:lumOff val="40000"/>
            <a:alpha val="90000"/>
          </a:schemeClr>
        </a:solidFill>
        <a:ln w="38100">
          <a:noFill/>
          <a:prstDash val="solid"/>
        </a:ln>
      </dgm:spPr>
      <dgm:t>
        <a:bodyPr/>
        <a:lstStyle/>
        <a:p>
          <a:pPr rtl="0"/>
          <a:r>
            <a:rPr lang="en-AU" sz="1600" b="0" cap="none" spc="0">
              <a:effectLst/>
              <a:latin typeface="Roboto Medium"/>
              <a:ea typeface="Roboto Medium"/>
              <a:cs typeface="Tahoma"/>
            </a:rPr>
            <a:t>Practicing</a:t>
          </a:r>
          <a:r>
            <a:rPr lang="en-AU" sz="1600" b="1" cap="none" spc="0">
              <a:effectLst/>
              <a:latin typeface="Roboto Medium"/>
              <a:ea typeface="Roboto Medium"/>
              <a:cs typeface="Tahoma"/>
            </a:rPr>
            <a:t> co-regulation </a:t>
          </a:r>
          <a:r>
            <a:rPr lang="en-AU" sz="1600" b="0" cap="none" spc="0">
              <a:effectLst/>
              <a:latin typeface="Roboto Medium"/>
              <a:ea typeface="Roboto Medium"/>
              <a:cs typeface="Tahoma"/>
            </a:rPr>
            <a:t>and </a:t>
          </a:r>
          <a:r>
            <a:rPr lang="en-AU" sz="1600" b="0" i="0" cap="none" spc="0">
              <a:effectLst/>
              <a:latin typeface="Roboto Medium"/>
              <a:ea typeface="Roboto Medium"/>
              <a:cs typeface="Tahoma"/>
            </a:rPr>
            <a:t>developing independence </a:t>
          </a:r>
        </a:p>
        <a:p>
          <a:pPr rtl="0"/>
          <a:r>
            <a:rPr lang="en-AU" sz="1600" b="0" i="1" cap="none" spc="0">
              <a:effectLst/>
              <a:latin typeface="Roboto Medium"/>
              <a:ea typeface="Roboto Medium"/>
              <a:cs typeface="Tahoma"/>
            </a:rPr>
            <a:t>I can access help and help myself</a:t>
          </a:r>
          <a:endParaRPr lang="en-AU" sz="1600" i="1">
            <a:latin typeface="Roboto Medium"/>
            <a:ea typeface="Roboto Medium"/>
            <a:cs typeface="Roboto Medium"/>
          </a:endParaRPr>
        </a:p>
      </dgm:t>
    </dgm:pt>
    <dgm:pt modelId="{FF4E5DE9-3BE2-4456-A994-7E48F5B35660}" type="parTrans" cxnId="{7D8F4CE1-3711-4D7A-B163-5D4A7302207C}">
      <dgm:prSet/>
      <dgm:spPr/>
      <dgm:t>
        <a:bodyPr/>
        <a:lstStyle/>
        <a:p>
          <a:endParaRPr lang="en-AU"/>
        </a:p>
      </dgm:t>
    </dgm:pt>
    <dgm:pt modelId="{4DE083B6-593D-49F5-9C5D-BB93E93C17C5}" type="sibTrans" cxnId="{7D8F4CE1-3711-4D7A-B163-5D4A7302207C}">
      <dgm:prSet/>
      <dgm:spPr/>
      <dgm:t>
        <a:bodyPr/>
        <a:lstStyle/>
        <a:p>
          <a:endParaRPr lang="en-AU"/>
        </a:p>
      </dgm:t>
    </dgm:pt>
    <dgm:pt modelId="{829A3CA8-EFF7-4C67-AEA0-2BE4FA30BBB4}">
      <dgm:prSet phldrT="[Text]" custT="1"/>
      <dgm:spPr>
        <a:solidFill>
          <a:srgbClr val="83B73D"/>
        </a:solidFill>
      </dgm:spPr>
      <dgm:t>
        <a:bodyPr/>
        <a:lstStyle/>
        <a:p>
          <a:pPr rtl="0">
            <a:buFont typeface="Symbol" panose="05050102010706020507" pitchFamily="18" charset="2"/>
            <a:buChar char=""/>
          </a:pPr>
          <a:r>
            <a:rPr lang="en-AU" sz="1600" b="0" cap="none" spc="0">
              <a:effectLst/>
              <a:latin typeface="Roboto Medium"/>
              <a:ea typeface="Roboto Medium"/>
              <a:cs typeface="Tahoma"/>
            </a:rPr>
            <a:t>Activating </a:t>
          </a:r>
          <a:r>
            <a:rPr lang="en-AU" sz="1600" b="1" cap="none" spc="0">
              <a:effectLst/>
              <a:latin typeface="Roboto Medium"/>
              <a:ea typeface="Roboto Medium"/>
              <a:cs typeface="Tahoma"/>
            </a:rPr>
            <a:t>agency</a:t>
          </a:r>
          <a:r>
            <a:rPr lang="en-AU" sz="1600" b="0" cap="none" spc="0">
              <a:effectLst/>
              <a:latin typeface="Roboto Medium"/>
              <a:ea typeface="Roboto Medium"/>
              <a:cs typeface="Tahoma"/>
            </a:rPr>
            <a:t> </a:t>
          </a:r>
          <a:br>
            <a:rPr lang="en-AU" sz="1600" b="0" cap="none" spc="0">
              <a:effectLst/>
              <a:latin typeface="Roboto Medium"/>
              <a:ea typeface="Roboto Medium"/>
              <a:cs typeface="Tahoma"/>
            </a:rPr>
          </a:br>
          <a:r>
            <a:rPr lang="en-AU" sz="1600" b="0" i="1" cap="none" spc="0">
              <a:effectLst/>
              <a:latin typeface="Roboto Medium"/>
              <a:ea typeface="Roboto Medium"/>
              <a:cs typeface="Tahoma"/>
            </a:rPr>
            <a:t>I can choose and pursue an individual path</a:t>
          </a:r>
          <a:endParaRPr lang="en-AU" sz="1600" i="1">
            <a:latin typeface="Roboto Medium" panose="02000000000000000000" pitchFamily="2" charset="0"/>
            <a:ea typeface="Roboto Medium" panose="02000000000000000000" pitchFamily="2" charset="0"/>
          </a:endParaRPr>
        </a:p>
      </dgm:t>
    </dgm:pt>
    <dgm:pt modelId="{90E303EE-51FF-4C93-9F34-36FAF29D106C}" type="sibTrans" cxnId="{BE7E1977-4EFE-467F-BE11-B8F4377CEAF5}">
      <dgm:prSet/>
      <dgm:spPr>
        <a:solidFill>
          <a:schemeClr val="bg1"/>
        </a:solidFill>
        <a:ln w="38100">
          <a:solidFill>
            <a:srgbClr val="83B73D"/>
          </a:solidFill>
        </a:ln>
      </dgm:spPr>
      <dgm:t>
        <a:bodyPr/>
        <a:lstStyle/>
        <a:p>
          <a:endParaRPr lang="en-AU"/>
        </a:p>
      </dgm:t>
    </dgm:pt>
    <dgm:pt modelId="{CCEBE340-AFC8-4592-8AA0-8A8100C82E96}" type="parTrans" cxnId="{BE7E1977-4EFE-467F-BE11-B8F4377CEAF5}">
      <dgm:prSet/>
      <dgm:spPr>
        <a:solidFill>
          <a:schemeClr val="bg1"/>
        </a:solidFill>
        <a:ln>
          <a:solidFill>
            <a:schemeClr val="bg1"/>
          </a:solidFill>
        </a:ln>
      </dgm:spPr>
      <dgm:t>
        <a:bodyPr/>
        <a:lstStyle/>
        <a:p>
          <a:endParaRPr lang="en-AU"/>
        </a:p>
      </dgm:t>
    </dgm:pt>
    <dgm:pt modelId="{8CF4FAD7-72D8-4913-899E-D7380FCF7F96}" type="pres">
      <dgm:prSet presAssocID="{E0A5ED37-8389-43A2-ADBB-D23C6F1E79C5}" presName="Name0" presStyleCnt="0">
        <dgm:presLayoutVars>
          <dgm:dir/>
          <dgm:animLvl val="lvl"/>
          <dgm:resizeHandles val="exact"/>
        </dgm:presLayoutVars>
      </dgm:prSet>
      <dgm:spPr/>
    </dgm:pt>
    <dgm:pt modelId="{2147F6C5-F560-47DF-9C61-F5B73B928CAB}" type="pres">
      <dgm:prSet presAssocID="{7BF60630-67BD-4C0E-99DF-49333D180E13}" presName="vertFlow" presStyleCnt="0"/>
      <dgm:spPr/>
    </dgm:pt>
    <dgm:pt modelId="{6041F80A-B325-4021-8357-8333546FD473}" type="pres">
      <dgm:prSet presAssocID="{7BF60630-67BD-4C0E-99DF-49333D180E13}" presName="header" presStyleLbl="node1" presStyleIdx="0" presStyleCnt="2"/>
      <dgm:spPr/>
    </dgm:pt>
    <dgm:pt modelId="{B40F670C-2490-4BE5-B5F2-C677AFAF4510}" type="pres">
      <dgm:prSet presAssocID="{CCEBE340-AFC8-4592-8AA0-8A8100C82E96}" presName="parTrans" presStyleLbl="sibTrans2D1" presStyleIdx="0" presStyleCnt="8"/>
      <dgm:spPr/>
    </dgm:pt>
    <dgm:pt modelId="{2F07FEC4-3743-41FF-9674-18D5C64D9CB6}" type="pres">
      <dgm:prSet presAssocID="{829A3CA8-EFF7-4C67-AEA0-2BE4FA30BBB4}" presName="child" presStyleLbl="alignAccFollowNode1" presStyleIdx="0" presStyleCnt="8">
        <dgm:presLayoutVars>
          <dgm:chMax val="0"/>
          <dgm:bulletEnabled val="1"/>
        </dgm:presLayoutVars>
      </dgm:prSet>
      <dgm:spPr/>
    </dgm:pt>
    <dgm:pt modelId="{D25D5C84-DADD-4E95-AA0F-9B1488712A47}" type="pres">
      <dgm:prSet presAssocID="{90E303EE-51FF-4C93-9F34-36FAF29D106C}" presName="sibTrans" presStyleLbl="sibTrans2D1" presStyleIdx="1" presStyleCnt="8" custAng="5913625" custFlipVert="1" custFlipHor="0" custScaleX="28813" custScaleY="28813" custLinFactX="500000" custLinFactY="-213030" custLinFactNeighborX="507226" custLinFactNeighborY="-300000"/>
      <dgm:spPr/>
    </dgm:pt>
    <dgm:pt modelId="{54417EAB-FECB-4BFA-AE3B-879BED3A08DC}" type="pres">
      <dgm:prSet presAssocID="{AB0219D1-CE7C-4D4D-93A6-3759E7A22C77}" presName="child" presStyleLbl="alignAccFollowNode1" presStyleIdx="1" presStyleCnt="8">
        <dgm:presLayoutVars>
          <dgm:chMax val="0"/>
          <dgm:bulletEnabled val="1"/>
        </dgm:presLayoutVars>
      </dgm:prSet>
      <dgm:spPr/>
    </dgm:pt>
    <dgm:pt modelId="{62DF69D1-32B2-457B-85F4-427204FFA0A0}" type="pres">
      <dgm:prSet presAssocID="{92EC8C62-A307-4808-AD59-C0D1E9F77602}" presName="sibTrans" presStyleLbl="sibTrans2D1" presStyleIdx="2" presStyleCnt="8"/>
      <dgm:spPr/>
    </dgm:pt>
    <dgm:pt modelId="{E238B52E-6B3A-4678-80A7-D67C6FA705CB}" type="pres">
      <dgm:prSet presAssocID="{361D733F-966E-4E3C-9532-9949E705E442}" presName="child" presStyleLbl="alignAccFollowNode1" presStyleIdx="2" presStyleCnt="8">
        <dgm:presLayoutVars>
          <dgm:chMax val="0"/>
          <dgm:bulletEnabled val="1"/>
        </dgm:presLayoutVars>
      </dgm:prSet>
      <dgm:spPr/>
    </dgm:pt>
    <dgm:pt modelId="{254A720A-A7CD-46C8-A3C5-E405F739AC7E}" type="pres">
      <dgm:prSet presAssocID="{BB8E5639-737A-498A-9E7C-B3A783AB0FC4}" presName="sibTrans" presStyleLbl="sibTrans2D1" presStyleIdx="3" presStyleCnt="8"/>
      <dgm:spPr/>
    </dgm:pt>
    <dgm:pt modelId="{90F6D55E-AA77-4B1E-A1D3-17D3BF8C0874}" type="pres">
      <dgm:prSet presAssocID="{048B4985-2708-452B-92A5-AFE75A2976A8}" presName="child" presStyleLbl="alignAccFollowNode1" presStyleIdx="3" presStyleCnt="8">
        <dgm:presLayoutVars>
          <dgm:chMax val="0"/>
          <dgm:bulletEnabled val="1"/>
        </dgm:presLayoutVars>
      </dgm:prSet>
      <dgm:spPr/>
    </dgm:pt>
    <dgm:pt modelId="{2CDA22C7-9520-4EAA-92D7-8C8BAC30BA54}" type="pres">
      <dgm:prSet presAssocID="{7BF60630-67BD-4C0E-99DF-49333D180E13}" presName="hSp" presStyleCnt="0"/>
      <dgm:spPr/>
    </dgm:pt>
    <dgm:pt modelId="{6A3F93A2-A9F3-4D21-BC2F-50326B56949D}" type="pres">
      <dgm:prSet presAssocID="{ECF3E54A-39F5-4F73-9EB3-28391B6F76FF}" presName="vertFlow" presStyleCnt="0"/>
      <dgm:spPr/>
    </dgm:pt>
    <dgm:pt modelId="{F2BEB72E-A206-415A-949B-298247FA12CF}" type="pres">
      <dgm:prSet presAssocID="{ECF3E54A-39F5-4F73-9EB3-28391B6F76FF}" presName="header" presStyleLbl="node1" presStyleIdx="1" presStyleCnt="2" custLinFactNeighborX="-463" custLinFactNeighborY="-6680"/>
      <dgm:spPr/>
    </dgm:pt>
    <dgm:pt modelId="{663433F3-862A-4AE4-B8E5-A6216AF71224}" type="pres">
      <dgm:prSet presAssocID="{336FA8A2-A3EB-4C5D-B848-B36C773B7900}" presName="parTrans" presStyleLbl="sibTrans2D1" presStyleIdx="4" presStyleCnt="8"/>
      <dgm:spPr/>
    </dgm:pt>
    <dgm:pt modelId="{C9D65659-8530-41A9-8580-E1AB86B77BCC}" type="pres">
      <dgm:prSet presAssocID="{F47400E3-4859-4A68-B63A-A5D6E91BF349}" presName="child" presStyleLbl="alignAccFollowNode1" presStyleIdx="4" presStyleCnt="8" custLinFactNeighborX="-231" custLinFactNeighborY="-2643">
        <dgm:presLayoutVars>
          <dgm:chMax val="0"/>
          <dgm:bulletEnabled val="1"/>
        </dgm:presLayoutVars>
      </dgm:prSet>
      <dgm:spPr>
        <a:xfrm>
          <a:off x="4126947" y="1466935"/>
          <a:ext cx="3626922" cy="906730"/>
        </a:xfrm>
        <a:prstGeom prst="roundRect">
          <a:avLst>
            <a:gd name="adj" fmla="val 10000"/>
          </a:avLst>
        </a:prstGeom>
      </dgm:spPr>
    </dgm:pt>
    <dgm:pt modelId="{BB8EE8FA-81FD-4745-8093-C23E66724D37}" type="pres">
      <dgm:prSet presAssocID="{B2B4DCF5-9E29-42F7-92B6-595C20DE646A}" presName="sibTrans" presStyleLbl="sibTrans2D1" presStyleIdx="5" presStyleCnt="8"/>
      <dgm:spPr/>
    </dgm:pt>
    <dgm:pt modelId="{FF461564-83FA-487F-9D86-4A81DDE260EA}" type="pres">
      <dgm:prSet presAssocID="{4D85A681-A300-46DF-A592-3BC292B6E36F}" presName="child" presStyleLbl="alignAccFollowNode1" presStyleIdx="5" presStyleCnt="8">
        <dgm:presLayoutVars>
          <dgm:chMax val="0"/>
          <dgm:bulletEnabled val="1"/>
        </dgm:presLayoutVars>
      </dgm:prSet>
      <dgm:spPr/>
    </dgm:pt>
    <dgm:pt modelId="{62E5FF62-0C17-4BEF-89CF-B5996C1C68F2}" type="pres">
      <dgm:prSet presAssocID="{4DE083B6-593D-49F5-9C5D-BB93E93C17C5}" presName="sibTrans" presStyleLbl="sibTrans2D1" presStyleIdx="6" presStyleCnt="8" custFlipVert="1" custFlipHor="1" custScaleX="28813" custScaleY="164773" custLinFactX="500000" custLinFactY="818701" custLinFactNeighborX="574529" custLinFactNeighborY="900000"/>
      <dgm:spPr/>
    </dgm:pt>
    <dgm:pt modelId="{3E0B6088-2B1A-445E-B33A-5743D2BDFF90}" type="pres">
      <dgm:prSet presAssocID="{0C75A65F-3B6F-44EB-9043-998D779B2133}" presName="child" presStyleLbl="alignAccFollowNode1" presStyleIdx="6" presStyleCnt="8">
        <dgm:presLayoutVars>
          <dgm:chMax val="0"/>
          <dgm:bulletEnabled val="1"/>
        </dgm:presLayoutVars>
      </dgm:prSet>
      <dgm:spPr/>
    </dgm:pt>
    <dgm:pt modelId="{244E69F2-B6C1-4036-B70E-AFC08C17A014}" type="pres">
      <dgm:prSet presAssocID="{50461F17-44B8-4EF3-9313-B4B26D92921D}" presName="sibTrans" presStyleLbl="sibTrans2D1" presStyleIdx="7" presStyleCnt="8"/>
      <dgm:spPr/>
    </dgm:pt>
    <dgm:pt modelId="{C54A2542-B32A-43FC-9184-4044A00B1CF8}" type="pres">
      <dgm:prSet presAssocID="{D8B6F868-31B3-4106-A959-15BCE4F38A3C}" presName="child" presStyleLbl="alignAccFollowNode1" presStyleIdx="7" presStyleCnt="8">
        <dgm:presLayoutVars>
          <dgm:chMax val="0"/>
          <dgm:bulletEnabled val="1"/>
        </dgm:presLayoutVars>
      </dgm:prSet>
      <dgm:spPr/>
    </dgm:pt>
  </dgm:ptLst>
  <dgm:cxnLst>
    <dgm:cxn modelId="{7A982603-9E5C-4040-A745-89ED49B5C299}" type="presOf" srcId="{AB0219D1-CE7C-4D4D-93A6-3759E7A22C77}" destId="{54417EAB-FECB-4BFA-AE3B-879BED3A08DC}" srcOrd="0" destOrd="0" presId="urn:microsoft.com/office/officeart/2005/8/layout/lProcess1"/>
    <dgm:cxn modelId="{43EE2A03-015D-4642-82C7-C1FF248366B1}" srcId="{ECF3E54A-39F5-4F73-9EB3-28391B6F76FF}" destId="{F47400E3-4859-4A68-B63A-A5D6E91BF349}" srcOrd="0" destOrd="0" parTransId="{336FA8A2-A3EB-4C5D-B848-B36C773B7900}" sibTransId="{B2B4DCF5-9E29-42F7-92B6-595C20DE646A}"/>
    <dgm:cxn modelId="{41727108-2014-42AC-ACB1-594F15391008}" srcId="{7BF60630-67BD-4C0E-99DF-49333D180E13}" destId="{361D733F-966E-4E3C-9532-9949E705E442}" srcOrd="2" destOrd="0" parTransId="{EC297EEB-3678-4026-82ED-F7B6CFAD4603}" sibTransId="{BB8E5639-737A-498A-9E7C-B3A783AB0FC4}"/>
    <dgm:cxn modelId="{8780AB1A-FBD1-44BE-A6CA-CB7D017D7975}" type="presOf" srcId="{4DE083B6-593D-49F5-9C5D-BB93E93C17C5}" destId="{62E5FF62-0C17-4BEF-89CF-B5996C1C68F2}" srcOrd="0" destOrd="0" presId="urn:microsoft.com/office/officeart/2005/8/layout/lProcess1"/>
    <dgm:cxn modelId="{53C9D61B-8B67-41CE-8938-3ACBEDCE6CAF}" type="presOf" srcId="{50461F17-44B8-4EF3-9313-B4B26D92921D}" destId="{244E69F2-B6C1-4036-B70E-AFC08C17A014}" srcOrd="0" destOrd="0" presId="urn:microsoft.com/office/officeart/2005/8/layout/lProcess1"/>
    <dgm:cxn modelId="{2915701D-F238-4848-A846-FA5F0697BD50}" type="presOf" srcId="{92EC8C62-A307-4808-AD59-C0D1E9F77602}" destId="{62DF69D1-32B2-457B-85F4-427204FFA0A0}" srcOrd="0" destOrd="0" presId="urn:microsoft.com/office/officeart/2005/8/layout/lProcess1"/>
    <dgm:cxn modelId="{79E5072B-A4EC-4009-BD50-2FAF6DD0D5FD}" type="presOf" srcId="{ECF3E54A-39F5-4F73-9EB3-28391B6F76FF}" destId="{F2BEB72E-A206-415A-949B-298247FA12CF}" srcOrd="0" destOrd="0" presId="urn:microsoft.com/office/officeart/2005/8/layout/lProcess1"/>
    <dgm:cxn modelId="{6E44093F-26F3-4BC3-91EC-480D6ABB2E7E}" type="presOf" srcId="{048B4985-2708-452B-92A5-AFE75A2976A8}" destId="{90F6D55E-AA77-4B1E-A1D3-17D3BF8C0874}" srcOrd="0" destOrd="0" presId="urn:microsoft.com/office/officeart/2005/8/layout/lProcess1"/>
    <dgm:cxn modelId="{E61E7F61-EEB0-4220-8ED7-4D80C4A730FA}" srcId="{ECF3E54A-39F5-4F73-9EB3-28391B6F76FF}" destId="{0C75A65F-3B6F-44EB-9043-998D779B2133}" srcOrd="2" destOrd="0" parTransId="{F0F983E6-A248-4B16-ACA6-97EC969F2941}" sibTransId="{50461F17-44B8-4EF3-9313-B4B26D92921D}"/>
    <dgm:cxn modelId="{C679AA4D-1E80-4253-907F-E75DD7E65508}" type="presOf" srcId="{829A3CA8-EFF7-4C67-AEA0-2BE4FA30BBB4}" destId="{2F07FEC4-3743-41FF-9674-18D5C64D9CB6}" srcOrd="0" destOrd="0" presId="urn:microsoft.com/office/officeart/2005/8/layout/lProcess1"/>
    <dgm:cxn modelId="{A0F1B153-1E55-40FD-BF90-056589B52BC5}" type="presOf" srcId="{D8B6F868-31B3-4106-A959-15BCE4F38A3C}" destId="{C54A2542-B32A-43FC-9184-4044A00B1CF8}" srcOrd="0" destOrd="0" presId="urn:microsoft.com/office/officeart/2005/8/layout/lProcess1"/>
    <dgm:cxn modelId="{BE7E1977-4EFE-467F-BE11-B8F4377CEAF5}" srcId="{7BF60630-67BD-4C0E-99DF-49333D180E13}" destId="{829A3CA8-EFF7-4C67-AEA0-2BE4FA30BBB4}" srcOrd="0" destOrd="0" parTransId="{CCEBE340-AFC8-4592-8AA0-8A8100C82E96}" sibTransId="{90E303EE-51FF-4C93-9F34-36FAF29D106C}"/>
    <dgm:cxn modelId="{0C1E147E-E720-4EE7-81D4-FB0D5F127999}" type="presOf" srcId="{F47400E3-4859-4A68-B63A-A5D6E91BF349}" destId="{C9D65659-8530-41A9-8580-E1AB86B77BCC}" srcOrd="0" destOrd="0" presId="urn:microsoft.com/office/officeart/2005/8/layout/lProcess1"/>
    <dgm:cxn modelId="{B45B4788-E55C-4C30-A6A6-0EF9A18C12E6}" type="presOf" srcId="{4D85A681-A300-46DF-A592-3BC292B6E36F}" destId="{FF461564-83FA-487F-9D86-4A81DDE260EA}" srcOrd="0" destOrd="0" presId="urn:microsoft.com/office/officeart/2005/8/layout/lProcess1"/>
    <dgm:cxn modelId="{8D27E48D-066E-460F-83FD-6FFF74462DDB}" type="presOf" srcId="{E0A5ED37-8389-43A2-ADBB-D23C6F1E79C5}" destId="{8CF4FAD7-72D8-4913-899E-D7380FCF7F96}" srcOrd="0" destOrd="0" presId="urn:microsoft.com/office/officeart/2005/8/layout/lProcess1"/>
    <dgm:cxn modelId="{08425F94-5BEF-406B-AB54-A44135BDD67F}" srcId="{E0A5ED37-8389-43A2-ADBB-D23C6F1E79C5}" destId="{ECF3E54A-39F5-4F73-9EB3-28391B6F76FF}" srcOrd="1" destOrd="0" parTransId="{613BC2D0-18BF-4280-B7A7-3930E82D71D2}" sibTransId="{F91B43D9-DCF1-45FC-A07D-DBA6E58A3451}"/>
    <dgm:cxn modelId="{28315AA7-DA7A-4F28-87C2-1F1FCEDA9FBE}" type="presOf" srcId="{BB8E5639-737A-498A-9E7C-B3A783AB0FC4}" destId="{254A720A-A7CD-46C8-A3C5-E405F739AC7E}" srcOrd="0" destOrd="0" presId="urn:microsoft.com/office/officeart/2005/8/layout/lProcess1"/>
    <dgm:cxn modelId="{E3CEFCAC-4950-4B11-B445-0A0A9FB4AAD2}" srcId="{ECF3E54A-39F5-4F73-9EB3-28391B6F76FF}" destId="{D8B6F868-31B3-4106-A959-15BCE4F38A3C}" srcOrd="3" destOrd="0" parTransId="{F856191E-599D-4790-A066-951695DCB106}" sibTransId="{63D7F6C3-0176-4ADC-8E00-3F9D15F08CBC}"/>
    <dgm:cxn modelId="{3E0E9FB1-6266-46F5-A6C6-C6131A5EFC32}" srcId="{E0A5ED37-8389-43A2-ADBB-D23C6F1E79C5}" destId="{7BF60630-67BD-4C0E-99DF-49333D180E13}" srcOrd="0" destOrd="0" parTransId="{47A7CB9F-EF02-4BDD-9652-473F8B928664}" sibTransId="{4E5FCC64-393D-4E04-8D34-A6942B87C9B9}"/>
    <dgm:cxn modelId="{82A036B9-4611-4376-87C1-DC3376C715B1}" srcId="{7BF60630-67BD-4C0E-99DF-49333D180E13}" destId="{AB0219D1-CE7C-4D4D-93A6-3759E7A22C77}" srcOrd="1" destOrd="0" parTransId="{817E782A-638B-4E88-B833-E5EC55209FD9}" sibTransId="{92EC8C62-A307-4808-AD59-C0D1E9F77602}"/>
    <dgm:cxn modelId="{86E848BB-7CD3-416F-B52F-30B0C54706EA}" srcId="{7BF60630-67BD-4C0E-99DF-49333D180E13}" destId="{048B4985-2708-452B-92A5-AFE75A2976A8}" srcOrd="3" destOrd="0" parTransId="{5857A659-55FD-4F87-AE35-93BC3D45C253}" sibTransId="{BE91597A-FBAF-4C06-8D2D-37DA0B96E55A}"/>
    <dgm:cxn modelId="{01D86DC1-8497-45B7-8A2D-5025298165FB}" type="presOf" srcId="{7BF60630-67BD-4C0E-99DF-49333D180E13}" destId="{6041F80A-B325-4021-8357-8333546FD473}" srcOrd="0" destOrd="0" presId="urn:microsoft.com/office/officeart/2005/8/layout/lProcess1"/>
    <dgm:cxn modelId="{7D8F4CE1-3711-4D7A-B163-5D4A7302207C}" srcId="{ECF3E54A-39F5-4F73-9EB3-28391B6F76FF}" destId="{4D85A681-A300-46DF-A592-3BC292B6E36F}" srcOrd="1" destOrd="0" parTransId="{FF4E5DE9-3BE2-4456-A994-7E48F5B35660}" sibTransId="{4DE083B6-593D-49F5-9C5D-BB93E93C17C5}"/>
    <dgm:cxn modelId="{17E4A5E1-5330-49AC-AE86-69361976BF15}" type="presOf" srcId="{0C75A65F-3B6F-44EB-9043-998D779B2133}" destId="{3E0B6088-2B1A-445E-B33A-5743D2BDFF90}" srcOrd="0" destOrd="0" presId="urn:microsoft.com/office/officeart/2005/8/layout/lProcess1"/>
    <dgm:cxn modelId="{9E9252E4-47DE-4AA3-9E02-446E54A16894}" type="presOf" srcId="{B2B4DCF5-9E29-42F7-92B6-595C20DE646A}" destId="{BB8EE8FA-81FD-4745-8093-C23E66724D37}" srcOrd="0" destOrd="0" presId="urn:microsoft.com/office/officeart/2005/8/layout/lProcess1"/>
    <dgm:cxn modelId="{8F4BD9EA-6617-4383-A58F-6A962C0A411E}" type="presOf" srcId="{361D733F-966E-4E3C-9532-9949E705E442}" destId="{E238B52E-6B3A-4678-80A7-D67C6FA705CB}" srcOrd="0" destOrd="0" presId="urn:microsoft.com/office/officeart/2005/8/layout/lProcess1"/>
    <dgm:cxn modelId="{AC18E6F1-604F-483A-B33C-EF7598874229}" type="presOf" srcId="{90E303EE-51FF-4C93-9F34-36FAF29D106C}" destId="{D25D5C84-DADD-4E95-AA0F-9B1488712A47}" srcOrd="0" destOrd="0" presId="urn:microsoft.com/office/officeart/2005/8/layout/lProcess1"/>
    <dgm:cxn modelId="{46E53DF6-F095-40B7-A341-28D3568EA187}" type="presOf" srcId="{336FA8A2-A3EB-4C5D-B848-B36C773B7900}" destId="{663433F3-862A-4AE4-B8E5-A6216AF71224}" srcOrd="0" destOrd="0" presId="urn:microsoft.com/office/officeart/2005/8/layout/lProcess1"/>
    <dgm:cxn modelId="{0CB1BCFF-F7BD-446A-A85B-ACF02343A2C5}" type="presOf" srcId="{CCEBE340-AFC8-4592-8AA0-8A8100C82E96}" destId="{B40F670C-2490-4BE5-B5F2-C677AFAF4510}" srcOrd="0" destOrd="0" presId="urn:microsoft.com/office/officeart/2005/8/layout/lProcess1"/>
    <dgm:cxn modelId="{42FE7EAC-F6AF-4FDA-8038-2EFBDD756E16}" type="presParOf" srcId="{8CF4FAD7-72D8-4913-899E-D7380FCF7F96}" destId="{2147F6C5-F560-47DF-9C61-F5B73B928CAB}" srcOrd="0" destOrd="0" presId="urn:microsoft.com/office/officeart/2005/8/layout/lProcess1"/>
    <dgm:cxn modelId="{C06A4BDB-9E68-4FBF-BC9E-7B8BDBDE49B5}" type="presParOf" srcId="{2147F6C5-F560-47DF-9C61-F5B73B928CAB}" destId="{6041F80A-B325-4021-8357-8333546FD473}" srcOrd="0" destOrd="0" presId="urn:microsoft.com/office/officeart/2005/8/layout/lProcess1"/>
    <dgm:cxn modelId="{D5F1C2AA-1095-4EA4-8D3C-4FB5D5E7E54F}" type="presParOf" srcId="{2147F6C5-F560-47DF-9C61-F5B73B928CAB}" destId="{B40F670C-2490-4BE5-B5F2-C677AFAF4510}" srcOrd="1" destOrd="0" presId="urn:microsoft.com/office/officeart/2005/8/layout/lProcess1"/>
    <dgm:cxn modelId="{9DD8187C-D7D7-4370-8136-9E93A890B28B}" type="presParOf" srcId="{2147F6C5-F560-47DF-9C61-F5B73B928CAB}" destId="{2F07FEC4-3743-41FF-9674-18D5C64D9CB6}" srcOrd="2" destOrd="0" presId="urn:microsoft.com/office/officeart/2005/8/layout/lProcess1"/>
    <dgm:cxn modelId="{CDC80D03-E7A5-4A05-8078-DA3959CCDD51}" type="presParOf" srcId="{2147F6C5-F560-47DF-9C61-F5B73B928CAB}" destId="{D25D5C84-DADD-4E95-AA0F-9B1488712A47}" srcOrd="3" destOrd="0" presId="urn:microsoft.com/office/officeart/2005/8/layout/lProcess1"/>
    <dgm:cxn modelId="{FFECB289-DD0E-4A7B-A0F9-9BD93EA8705D}" type="presParOf" srcId="{2147F6C5-F560-47DF-9C61-F5B73B928CAB}" destId="{54417EAB-FECB-4BFA-AE3B-879BED3A08DC}" srcOrd="4" destOrd="0" presId="urn:microsoft.com/office/officeart/2005/8/layout/lProcess1"/>
    <dgm:cxn modelId="{A37D033D-B91C-408F-B3FA-7757838A4819}" type="presParOf" srcId="{2147F6C5-F560-47DF-9C61-F5B73B928CAB}" destId="{62DF69D1-32B2-457B-85F4-427204FFA0A0}" srcOrd="5" destOrd="0" presId="urn:microsoft.com/office/officeart/2005/8/layout/lProcess1"/>
    <dgm:cxn modelId="{89FCDFA9-7C49-475F-99CE-407BB9B1AC8F}" type="presParOf" srcId="{2147F6C5-F560-47DF-9C61-F5B73B928CAB}" destId="{E238B52E-6B3A-4678-80A7-D67C6FA705CB}" srcOrd="6" destOrd="0" presId="urn:microsoft.com/office/officeart/2005/8/layout/lProcess1"/>
    <dgm:cxn modelId="{0335951F-5AD5-4A5A-B96D-AA88F17E8F7B}" type="presParOf" srcId="{2147F6C5-F560-47DF-9C61-F5B73B928CAB}" destId="{254A720A-A7CD-46C8-A3C5-E405F739AC7E}" srcOrd="7" destOrd="0" presId="urn:microsoft.com/office/officeart/2005/8/layout/lProcess1"/>
    <dgm:cxn modelId="{5C3353D4-68BB-42D5-8D14-853CC5853729}" type="presParOf" srcId="{2147F6C5-F560-47DF-9C61-F5B73B928CAB}" destId="{90F6D55E-AA77-4B1E-A1D3-17D3BF8C0874}" srcOrd="8" destOrd="0" presId="urn:microsoft.com/office/officeart/2005/8/layout/lProcess1"/>
    <dgm:cxn modelId="{01632541-43AC-4A8C-A3B6-3033C022B00B}" type="presParOf" srcId="{8CF4FAD7-72D8-4913-899E-D7380FCF7F96}" destId="{2CDA22C7-9520-4EAA-92D7-8C8BAC30BA54}" srcOrd="1" destOrd="0" presId="urn:microsoft.com/office/officeart/2005/8/layout/lProcess1"/>
    <dgm:cxn modelId="{C8E5C0B3-4977-4048-9797-519AA0DD5E18}" type="presParOf" srcId="{8CF4FAD7-72D8-4913-899E-D7380FCF7F96}" destId="{6A3F93A2-A9F3-4D21-BC2F-50326B56949D}" srcOrd="2" destOrd="0" presId="urn:microsoft.com/office/officeart/2005/8/layout/lProcess1"/>
    <dgm:cxn modelId="{6B90BF06-3270-4BF8-92DE-69CE56F437AA}" type="presParOf" srcId="{6A3F93A2-A9F3-4D21-BC2F-50326B56949D}" destId="{F2BEB72E-A206-415A-949B-298247FA12CF}" srcOrd="0" destOrd="0" presId="urn:microsoft.com/office/officeart/2005/8/layout/lProcess1"/>
    <dgm:cxn modelId="{CA20B986-D4BF-4C7F-B406-103EB9761616}" type="presParOf" srcId="{6A3F93A2-A9F3-4D21-BC2F-50326B56949D}" destId="{663433F3-862A-4AE4-B8E5-A6216AF71224}" srcOrd="1" destOrd="0" presId="urn:microsoft.com/office/officeart/2005/8/layout/lProcess1"/>
    <dgm:cxn modelId="{0E706D1E-E40B-4922-B127-71C19FB1838A}" type="presParOf" srcId="{6A3F93A2-A9F3-4D21-BC2F-50326B56949D}" destId="{C9D65659-8530-41A9-8580-E1AB86B77BCC}" srcOrd="2" destOrd="0" presId="urn:microsoft.com/office/officeart/2005/8/layout/lProcess1"/>
    <dgm:cxn modelId="{CE3026B0-BC00-4BB8-BBA1-F9D3E1E4D269}" type="presParOf" srcId="{6A3F93A2-A9F3-4D21-BC2F-50326B56949D}" destId="{BB8EE8FA-81FD-4745-8093-C23E66724D37}" srcOrd="3" destOrd="0" presId="urn:microsoft.com/office/officeart/2005/8/layout/lProcess1"/>
    <dgm:cxn modelId="{31DF9868-F847-4C6E-8CD5-93115C6BFDE3}" type="presParOf" srcId="{6A3F93A2-A9F3-4D21-BC2F-50326B56949D}" destId="{FF461564-83FA-487F-9D86-4A81DDE260EA}" srcOrd="4" destOrd="0" presId="urn:microsoft.com/office/officeart/2005/8/layout/lProcess1"/>
    <dgm:cxn modelId="{A91CD17E-025E-4B52-A646-44473857370B}" type="presParOf" srcId="{6A3F93A2-A9F3-4D21-BC2F-50326B56949D}" destId="{62E5FF62-0C17-4BEF-89CF-B5996C1C68F2}" srcOrd="5" destOrd="0" presId="urn:microsoft.com/office/officeart/2005/8/layout/lProcess1"/>
    <dgm:cxn modelId="{D7BAF350-5103-4073-966A-E4C75FB9D726}" type="presParOf" srcId="{6A3F93A2-A9F3-4D21-BC2F-50326B56949D}" destId="{3E0B6088-2B1A-445E-B33A-5743D2BDFF90}" srcOrd="6" destOrd="0" presId="urn:microsoft.com/office/officeart/2005/8/layout/lProcess1"/>
    <dgm:cxn modelId="{28815A76-9470-4E7A-BCE1-1C461FF9964F}" type="presParOf" srcId="{6A3F93A2-A9F3-4D21-BC2F-50326B56949D}" destId="{244E69F2-B6C1-4036-B70E-AFC08C17A014}" srcOrd="7" destOrd="0" presId="urn:microsoft.com/office/officeart/2005/8/layout/lProcess1"/>
    <dgm:cxn modelId="{64F4B4C7-E409-445F-9B9F-1FA3A918785A}" type="presParOf" srcId="{6A3F93A2-A9F3-4D21-BC2F-50326B56949D}" destId="{C54A2542-B32A-43FC-9184-4044A00B1CF8}" srcOrd="8" destOrd="0" presId="urn:microsoft.com/office/officeart/2005/8/layout/lProcess1"/>
  </dgm:cxnLst>
  <dgm:bg/>
  <dgm:whole>
    <a:ln>
      <a:prstDash val="lgDash"/>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722DBE-E6E4-42A7-B754-348C071F0713}" type="doc">
      <dgm:prSet loTypeId="urn:microsoft.com/office/officeart/2005/8/layout/chart3" loCatId="cycle" qsTypeId="urn:microsoft.com/office/officeart/2005/8/quickstyle/simple2" qsCatId="simple" csTypeId="urn:microsoft.com/office/officeart/2005/8/colors/accent6_2" csCatId="accent6" phldr="1"/>
      <dgm:spPr/>
    </dgm:pt>
    <dgm:pt modelId="{4239F67A-DB68-485C-99A8-483439DC34F6}" type="pres">
      <dgm:prSet presAssocID="{7D722DBE-E6E4-42A7-B754-348C071F0713}" presName="compositeShape" presStyleCnt="0">
        <dgm:presLayoutVars>
          <dgm:chMax val="7"/>
          <dgm:dir/>
          <dgm:resizeHandles val="exact"/>
        </dgm:presLayoutVars>
      </dgm:prSet>
      <dgm:spPr/>
    </dgm:pt>
  </dgm:ptLst>
  <dgm:cxnLst>
    <dgm:cxn modelId="{EE326C82-3C6D-4166-9137-F76B1A8718D5}" type="presOf" srcId="{7D722DBE-E6E4-42A7-B754-348C071F0713}" destId="{4239F67A-DB68-485C-99A8-483439DC34F6}" srcOrd="0"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9FA682E-380E-4232-AF59-D43B7306BCD9}" type="doc">
      <dgm:prSet loTypeId="urn:microsoft.com/office/officeart/2005/8/layout/hierarchy3" loCatId="list" qsTypeId="urn:microsoft.com/office/officeart/2005/8/quickstyle/simple1" qsCatId="simple" csTypeId="urn:microsoft.com/office/officeart/2005/8/colors/accent6_5" csCatId="accent6" phldr="1"/>
      <dgm:spPr/>
      <dgm:t>
        <a:bodyPr/>
        <a:lstStyle/>
        <a:p>
          <a:endParaRPr lang="en-AU"/>
        </a:p>
      </dgm:t>
    </dgm:pt>
    <dgm:pt modelId="{EEB1A6A0-5846-4D2D-86DD-8AD7BDE91A4D}">
      <dgm:prSet phldrT="[Text]" custT="1"/>
      <dgm:spPr/>
      <dgm:t>
        <a:bodyPr/>
        <a:lstStyle/>
        <a:p>
          <a:r>
            <a:rPr lang="en-US" sz="2200">
              <a:solidFill>
                <a:schemeClr val="tx1"/>
              </a:solidFill>
              <a:latin typeface="Roboto" panose="02000000000000000000" pitchFamily="2" charset="0"/>
              <a:ea typeface="Roboto" panose="02000000000000000000" pitchFamily="2" charset="0"/>
            </a:rPr>
            <a:t>Activating Identities and Futures</a:t>
          </a:r>
          <a:endParaRPr lang="en-AU" sz="2200">
            <a:solidFill>
              <a:schemeClr val="tx1"/>
            </a:solidFill>
            <a:latin typeface="Roboto" panose="02000000000000000000" pitchFamily="2" charset="0"/>
            <a:ea typeface="Roboto" panose="02000000000000000000" pitchFamily="2" charset="0"/>
          </a:endParaRPr>
        </a:p>
      </dgm:t>
    </dgm:pt>
    <dgm:pt modelId="{8904AC61-EA74-4019-BC3E-1427CB341D17}" type="parTrans" cxnId="{40D02B74-34E3-4971-81B9-1C2C81CE56B8}">
      <dgm:prSet/>
      <dgm:spPr/>
      <dgm:t>
        <a:bodyPr/>
        <a:lstStyle/>
        <a:p>
          <a:endParaRPr lang="en-AU" sz="2200">
            <a:solidFill>
              <a:schemeClr val="tx1"/>
            </a:solidFill>
            <a:latin typeface="Roboto" panose="02000000000000000000" pitchFamily="2" charset="0"/>
            <a:ea typeface="Roboto" panose="02000000000000000000" pitchFamily="2" charset="0"/>
          </a:endParaRPr>
        </a:p>
      </dgm:t>
    </dgm:pt>
    <dgm:pt modelId="{8FBB2673-538F-4B36-8C63-D3B28CDD79DC}" type="sibTrans" cxnId="{40D02B74-34E3-4971-81B9-1C2C81CE56B8}">
      <dgm:prSet/>
      <dgm:spPr/>
      <dgm:t>
        <a:bodyPr/>
        <a:lstStyle/>
        <a:p>
          <a:endParaRPr lang="en-AU" sz="2200">
            <a:solidFill>
              <a:schemeClr val="tx1"/>
            </a:solidFill>
            <a:latin typeface="Roboto" panose="02000000000000000000" pitchFamily="2" charset="0"/>
            <a:ea typeface="Roboto" panose="02000000000000000000" pitchFamily="2" charset="0"/>
          </a:endParaRPr>
        </a:p>
      </dgm:t>
    </dgm:pt>
    <dgm:pt modelId="{16C0AC43-1D23-42D1-84AA-5A9F77F30ABD}">
      <dgm:prSet phldrT="[Text]" custT="1"/>
      <dgm:spPr/>
      <dgm:t>
        <a:bodyPr/>
        <a:lstStyle/>
        <a:p>
          <a:r>
            <a:rPr lang="en-US" sz="1800">
              <a:solidFill>
                <a:schemeClr val="tx1"/>
              </a:solidFill>
              <a:latin typeface="Roboto" panose="02000000000000000000" pitchFamily="2" charset="0"/>
              <a:ea typeface="Roboto" panose="02000000000000000000" pitchFamily="2" charset="0"/>
            </a:rPr>
            <a:t>Students take greater </a:t>
          </a:r>
          <a:r>
            <a:rPr lang="en-US" sz="1800" b="1">
              <a:solidFill>
                <a:schemeClr val="tx1"/>
              </a:solidFill>
              <a:latin typeface="Roboto" panose="02000000000000000000" pitchFamily="2" charset="0"/>
              <a:ea typeface="Roboto" panose="02000000000000000000" pitchFamily="2" charset="0"/>
            </a:rPr>
            <a:t>ownership</a:t>
          </a:r>
          <a:r>
            <a:rPr lang="en-US" sz="1800">
              <a:solidFill>
                <a:schemeClr val="tx1"/>
              </a:solidFill>
              <a:latin typeface="Roboto" panose="02000000000000000000" pitchFamily="2" charset="0"/>
              <a:ea typeface="Roboto" panose="02000000000000000000" pitchFamily="2" charset="0"/>
            </a:rPr>
            <a:t> and </a:t>
          </a:r>
          <a:r>
            <a:rPr lang="en-US" sz="1800" b="1">
              <a:solidFill>
                <a:schemeClr val="tx1"/>
              </a:solidFill>
              <a:latin typeface="Roboto" panose="02000000000000000000" pitchFamily="2" charset="0"/>
              <a:ea typeface="Roboto" panose="02000000000000000000" pitchFamily="2" charset="0"/>
            </a:rPr>
            <a:t>agency</a:t>
          </a:r>
          <a:r>
            <a:rPr lang="en-US" sz="1800">
              <a:solidFill>
                <a:schemeClr val="tx1"/>
              </a:solidFill>
              <a:latin typeface="Roboto" panose="02000000000000000000" pitchFamily="2" charset="0"/>
              <a:ea typeface="Roboto" panose="02000000000000000000" pitchFamily="2" charset="0"/>
            </a:rPr>
            <a:t> over their learning, learning </a:t>
          </a:r>
          <a:r>
            <a:rPr lang="en-US" sz="1800" b="1">
              <a:solidFill>
                <a:schemeClr val="tx1"/>
              </a:solidFill>
              <a:latin typeface="Roboto" panose="02000000000000000000" pitchFamily="2" charset="0"/>
              <a:ea typeface="Roboto" panose="02000000000000000000" pitchFamily="2" charset="0"/>
            </a:rPr>
            <a:t>how</a:t>
          </a:r>
          <a:r>
            <a:rPr lang="en-US" sz="1800">
              <a:solidFill>
                <a:schemeClr val="tx1"/>
              </a:solidFill>
              <a:latin typeface="Roboto" panose="02000000000000000000" pitchFamily="2" charset="0"/>
              <a:ea typeface="Roboto" panose="02000000000000000000" pitchFamily="2" charset="0"/>
            </a:rPr>
            <a:t> to learn.</a:t>
          </a:r>
          <a:endParaRPr lang="en-AU" sz="1800">
            <a:solidFill>
              <a:schemeClr val="tx1"/>
            </a:solidFill>
            <a:latin typeface="Roboto" panose="02000000000000000000" pitchFamily="2" charset="0"/>
            <a:ea typeface="Roboto" panose="02000000000000000000" pitchFamily="2" charset="0"/>
          </a:endParaRPr>
        </a:p>
      </dgm:t>
    </dgm:pt>
    <dgm:pt modelId="{EAFE37B0-9D2A-4A9B-872D-21274F49717F}" type="parTrans" cxnId="{699FB7EC-EF55-424C-86F8-426CDC5BFB46}">
      <dgm:prSet/>
      <dgm:spPr/>
      <dgm:t>
        <a:bodyPr/>
        <a:lstStyle/>
        <a:p>
          <a:endParaRPr lang="en-AU" sz="2200">
            <a:solidFill>
              <a:schemeClr val="tx1"/>
            </a:solidFill>
            <a:latin typeface="Roboto" panose="02000000000000000000" pitchFamily="2" charset="0"/>
            <a:ea typeface="Roboto" panose="02000000000000000000" pitchFamily="2" charset="0"/>
          </a:endParaRPr>
        </a:p>
      </dgm:t>
    </dgm:pt>
    <dgm:pt modelId="{1088A99D-F760-4536-ABA7-09366784E6AB}" type="sibTrans" cxnId="{699FB7EC-EF55-424C-86F8-426CDC5BFB46}">
      <dgm:prSet/>
      <dgm:spPr/>
      <dgm:t>
        <a:bodyPr/>
        <a:lstStyle/>
        <a:p>
          <a:endParaRPr lang="en-AU" sz="2200">
            <a:solidFill>
              <a:schemeClr val="tx1"/>
            </a:solidFill>
            <a:latin typeface="Roboto" panose="02000000000000000000" pitchFamily="2" charset="0"/>
            <a:ea typeface="Roboto" panose="02000000000000000000" pitchFamily="2" charset="0"/>
          </a:endParaRPr>
        </a:p>
      </dgm:t>
    </dgm:pt>
    <dgm:pt modelId="{84C8AABD-4BEB-443D-8392-70B811D27B54}">
      <dgm:prSet phldrT="[Text]" custT="1"/>
      <dgm:spPr/>
      <dgm:t>
        <a:bodyPr/>
        <a:lstStyle/>
        <a:p>
          <a:r>
            <a:rPr lang="en-US" sz="1800">
              <a:solidFill>
                <a:schemeClr val="tx1"/>
              </a:solidFill>
              <a:latin typeface="Roboto" panose="02000000000000000000" pitchFamily="2" charset="0"/>
              <a:ea typeface="Roboto" panose="02000000000000000000" pitchFamily="2" charset="0"/>
            </a:rPr>
            <a:t>They select </a:t>
          </a:r>
          <a:r>
            <a:rPr lang="en-US" sz="1800" b="1">
              <a:solidFill>
                <a:schemeClr val="tx1"/>
              </a:solidFill>
              <a:latin typeface="Roboto" panose="02000000000000000000" pitchFamily="2" charset="0"/>
              <a:ea typeface="Roboto" panose="02000000000000000000" pitchFamily="2" charset="0"/>
            </a:rPr>
            <a:t>strategies</a:t>
          </a:r>
          <a:r>
            <a:rPr lang="en-US" sz="1800">
              <a:solidFill>
                <a:schemeClr val="tx1"/>
              </a:solidFill>
              <a:latin typeface="Roboto" panose="02000000000000000000" pitchFamily="2" charset="0"/>
              <a:ea typeface="Roboto" panose="02000000000000000000" pitchFamily="2" charset="0"/>
            </a:rPr>
            <a:t> to </a:t>
          </a:r>
          <a:r>
            <a:rPr lang="en-US" sz="1800" b="1">
              <a:solidFill>
                <a:schemeClr val="tx1"/>
              </a:solidFill>
              <a:latin typeface="Roboto" panose="02000000000000000000" pitchFamily="2" charset="0"/>
              <a:ea typeface="Roboto" panose="02000000000000000000" pitchFamily="2" charset="0"/>
            </a:rPr>
            <a:t>explore</a:t>
          </a:r>
          <a:r>
            <a:rPr lang="en-US" sz="1800">
              <a:solidFill>
                <a:schemeClr val="tx1"/>
              </a:solidFill>
              <a:latin typeface="Roboto" panose="02000000000000000000" pitchFamily="2" charset="0"/>
              <a:ea typeface="Roboto" panose="02000000000000000000" pitchFamily="2" charset="0"/>
            </a:rPr>
            <a:t>, </a:t>
          </a:r>
          <a:r>
            <a:rPr lang="en-US" sz="1800" b="1">
              <a:solidFill>
                <a:schemeClr val="tx1"/>
              </a:solidFill>
              <a:latin typeface="Roboto" panose="02000000000000000000" pitchFamily="2" charset="0"/>
              <a:ea typeface="Roboto" panose="02000000000000000000" pitchFamily="2" charset="0"/>
            </a:rPr>
            <a:t>create</a:t>
          </a:r>
          <a:r>
            <a:rPr lang="en-US" sz="1800">
              <a:solidFill>
                <a:schemeClr val="tx1"/>
              </a:solidFill>
              <a:latin typeface="Roboto" panose="02000000000000000000" pitchFamily="2" charset="0"/>
              <a:ea typeface="Roboto" panose="02000000000000000000" pitchFamily="2" charset="0"/>
            </a:rPr>
            <a:t> and/or </a:t>
          </a:r>
          <a:r>
            <a:rPr lang="en-US" sz="1800" b="1">
              <a:solidFill>
                <a:schemeClr val="tx1"/>
              </a:solidFill>
              <a:latin typeface="Roboto" panose="02000000000000000000" pitchFamily="2" charset="0"/>
              <a:ea typeface="Roboto" panose="02000000000000000000" pitchFamily="2" charset="0"/>
            </a:rPr>
            <a:t>plan</a:t>
          </a:r>
          <a:r>
            <a:rPr lang="en-US" sz="1800">
              <a:solidFill>
                <a:schemeClr val="tx1"/>
              </a:solidFill>
              <a:latin typeface="Roboto" panose="02000000000000000000" pitchFamily="2" charset="0"/>
              <a:ea typeface="Roboto" panose="02000000000000000000" pitchFamily="2" charset="0"/>
            </a:rPr>
            <a:t> to progress towards a learning output</a:t>
          </a:r>
          <a:endParaRPr lang="en-AU" sz="1800">
            <a:solidFill>
              <a:schemeClr val="tx1"/>
            </a:solidFill>
            <a:latin typeface="Roboto" panose="02000000000000000000" pitchFamily="2" charset="0"/>
            <a:ea typeface="Roboto" panose="02000000000000000000" pitchFamily="2" charset="0"/>
          </a:endParaRPr>
        </a:p>
      </dgm:t>
    </dgm:pt>
    <dgm:pt modelId="{CD71D8BB-B6A3-4FFF-B399-F97185F71E85}" type="parTrans" cxnId="{43F00965-C659-4334-807A-A9BC203A5FB5}">
      <dgm:prSet/>
      <dgm:spPr/>
      <dgm:t>
        <a:bodyPr/>
        <a:lstStyle/>
        <a:p>
          <a:endParaRPr lang="en-AU" sz="2200">
            <a:solidFill>
              <a:schemeClr val="tx1"/>
            </a:solidFill>
            <a:latin typeface="Roboto" panose="02000000000000000000" pitchFamily="2" charset="0"/>
            <a:ea typeface="Roboto" panose="02000000000000000000" pitchFamily="2" charset="0"/>
          </a:endParaRPr>
        </a:p>
      </dgm:t>
    </dgm:pt>
    <dgm:pt modelId="{3736293A-F746-48B9-9A8E-5D5ACAC7C490}" type="sibTrans" cxnId="{43F00965-C659-4334-807A-A9BC203A5FB5}">
      <dgm:prSet/>
      <dgm:spPr/>
      <dgm:t>
        <a:bodyPr/>
        <a:lstStyle/>
        <a:p>
          <a:endParaRPr lang="en-AU" sz="2200">
            <a:solidFill>
              <a:schemeClr val="tx1"/>
            </a:solidFill>
            <a:latin typeface="Roboto" panose="02000000000000000000" pitchFamily="2" charset="0"/>
            <a:ea typeface="Roboto" panose="02000000000000000000" pitchFamily="2" charset="0"/>
          </a:endParaRPr>
        </a:p>
      </dgm:t>
    </dgm:pt>
    <dgm:pt modelId="{2C0F27C2-09A9-4997-BF1C-F46FAE6597E0}">
      <dgm:prSet phldrT="[Text]" custT="1"/>
      <dgm:spPr/>
      <dgm:t>
        <a:bodyPr/>
        <a:lstStyle/>
        <a:p>
          <a:r>
            <a:rPr lang="en-US" sz="2200">
              <a:solidFill>
                <a:schemeClr val="tx1"/>
              </a:solidFill>
              <a:latin typeface="Roboto" panose="02000000000000000000" pitchFamily="2" charset="0"/>
              <a:ea typeface="Roboto" panose="02000000000000000000" pitchFamily="2" charset="0"/>
            </a:rPr>
            <a:t>Activating Identities and Futures: Modified</a:t>
          </a:r>
          <a:endParaRPr lang="en-AU" sz="2200">
            <a:solidFill>
              <a:schemeClr val="tx1"/>
            </a:solidFill>
            <a:latin typeface="Roboto" panose="02000000000000000000" pitchFamily="2" charset="0"/>
            <a:ea typeface="Roboto" panose="02000000000000000000" pitchFamily="2" charset="0"/>
          </a:endParaRPr>
        </a:p>
      </dgm:t>
    </dgm:pt>
    <dgm:pt modelId="{6033839C-42E4-4968-BF4F-AB7B2B919935}" type="parTrans" cxnId="{0D87AB19-5CA2-4CF5-A961-20E9C0FA3138}">
      <dgm:prSet/>
      <dgm:spPr/>
      <dgm:t>
        <a:bodyPr/>
        <a:lstStyle/>
        <a:p>
          <a:endParaRPr lang="en-AU" sz="2200">
            <a:solidFill>
              <a:schemeClr val="tx1"/>
            </a:solidFill>
            <a:latin typeface="Roboto" panose="02000000000000000000" pitchFamily="2" charset="0"/>
            <a:ea typeface="Roboto" panose="02000000000000000000" pitchFamily="2" charset="0"/>
          </a:endParaRPr>
        </a:p>
      </dgm:t>
    </dgm:pt>
    <dgm:pt modelId="{81D37DE2-FD1F-4284-91D1-CEE8A3EDC4D8}" type="sibTrans" cxnId="{0D87AB19-5CA2-4CF5-A961-20E9C0FA3138}">
      <dgm:prSet/>
      <dgm:spPr/>
      <dgm:t>
        <a:bodyPr/>
        <a:lstStyle/>
        <a:p>
          <a:endParaRPr lang="en-AU" sz="2200">
            <a:solidFill>
              <a:schemeClr val="tx1"/>
            </a:solidFill>
            <a:latin typeface="Roboto" panose="02000000000000000000" pitchFamily="2" charset="0"/>
            <a:ea typeface="Roboto" panose="02000000000000000000" pitchFamily="2" charset="0"/>
          </a:endParaRPr>
        </a:p>
      </dgm:t>
    </dgm:pt>
    <dgm:pt modelId="{9DE95194-BDE2-49C8-9069-D7FF74DA29E4}">
      <dgm:prSet phldrT="[Text]" custT="1"/>
      <dgm:spPr/>
      <dgm:t>
        <a:bodyPr/>
        <a:lstStyle/>
        <a:p>
          <a:r>
            <a:rPr lang="en-US" sz="1800">
              <a:solidFill>
                <a:schemeClr val="tx1"/>
              </a:solidFill>
              <a:latin typeface="Roboto" panose="02000000000000000000" pitchFamily="2" charset="0"/>
              <a:ea typeface="Roboto" panose="02000000000000000000" pitchFamily="2" charset="0"/>
            </a:rPr>
            <a:t>Foster </a:t>
          </a:r>
          <a:r>
            <a:rPr lang="en-US" sz="1800" b="1">
              <a:solidFill>
                <a:schemeClr val="tx1"/>
              </a:solidFill>
              <a:latin typeface="Roboto" panose="02000000000000000000" pitchFamily="2" charset="0"/>
              <a:ea typeface="Roboto" panose="02000000000000000000" pitchFamily="2" charset="0"/>
            </a:rPr>
            <a:t>independent</a:t>
          </a:r>
          <a:r>
            <a:rPr lang="en-US" sz="1800">
              <a:solidFill>
                <a:schemeClr val="tx1"/>
              </a:solidFill>
              <a:latin typeface="Roboto" panose="02000000000000000000" pitchFamily="2" charset="0"/>
              <a:ea typeface="Roboto" panose="02000000000000000000" pitchFamily="2" charset="0"/>
            </a:rPr>
            <a:t> </a:t>
          </a:r>
          <a:r>
            <a:rPr lang="en-US" sz="1800" b="1">
              <a:solidFill>
                <a:schemeClr val="tx1"/>
              </a:solidFill>
              <a:latin typeface="Roboto" panose="02000000000000000000" pitchFamily="2" charset="0"/>
              <a:ea typeface="Roboto" panose="02000000000000000000" pitchFamily="2" charset="0"/>
            </a:rPr>
            <a:t>learning</a:t>
          </a:r>
          <a:r>
            <a:rPr lang="en-US" sz="1800">
              <a:solidFill>
                <a:schemeClr val="tx1"/>
              </a:solidFill>
              <a:latin typeface="Roboto" panose="02000000000000000000" pitchFamily="2" charset="0"/>
              <a:ea typeface="Roboto" panose="02000000000000000000" pitchFamily="2" charset="0"/>
            </a:rPr>
            <a:t> and the skills of </a:t>
          </a:r>
          <a:r>
            <a:rPr lang="en-US" sz="1800" b="1">
              <a:solidFill>
                <a:schemeClr val="tx1"/>
              </a:solidFill>
              <a:latin typeface="Roboto" panose="02000000000000000000" pitchFamily="2" charset="0"/>
              <a:ea typeface="Roboto" panose="02000000000000000000" pitchFamily="2" charset="0"/>
            </a:rPr>
            <a:t>lifelong</a:t>
          </a:r>
          <a:r>
            <a:rPr lang="en-US" sz="1800">
              <a:solidFill>
                <a:schemeClr val="tx1"/>
              </a:solidFill>
              <a:latin typeface="Roboto" panose="02000000000000000000" pitchFamily="2" charset="0"/>
              <a:ea typeface="Roboto" panose="02000000000000000000" pitchFamily="2" charset="0"/>
            </a:rPr>
            <a:t> learning in students.</a:t>
          </a:r>
          <a:endParaRPr lang="en-AU" sz="1800">
            <a:solidFill>
              <a:schemeClr val="tx1"/>
            </a:solidFill>
            <a:latin typeface="Roboto" panose="02000000000000000000" pitchFamily="2" charset="0"/>
            <a:ea typeface="Roboto" panose="02000000000000000000" pitchFamily="2" charset="0"/>
          </a:endParaRPr>
        </a:p>
      </dgm:t>
    </dgm:pt>
    <dgm:pt modelId="{934230D6-BCE0-49FE-A146-197712423D11}" type="parTrans" cxnId="{84E8D63E-0394-42D6-ADAE-139214AC8B45}">
      <dgm:prSet/>
      <dgm:spPr/>
      <dgm:t>
        <a:bodyPr/>
        <a:lstStyle/>
        <a:p>
          <a:endParaRPr lang="en-AU" sz="2200">
            <a:solidFill>
              <a:schemeClr val="tx1"/>
            </a:solidFill>
            <a:latin typeface="Roboto" panose="02000000000000000000" pitchFamily="2" charset="0"/>
            <a:ea typeface="Roboto" panose="02000000000000000000" pitchFamily="2" charset="0"/>
          </a:endParaRPr>
        </a:p>
      </dgm:t>
    </dgm:pt>
    <dgm:pt modelId="{E5288B6A-8EB9-4484-A362-DA87C595CD8D}" type="sibTrans" cxnId="{84E8D63E-0394-42D6-ADAE-139214AC8B45}">
      <dgm:prSet/>
      <dgm:spPr/>
      <dgm:t>
        <a:bodyPr/>
        <a:lstStyle/>
        <a:p>
          <a:endParaRPr lang="en-AU" sz="2200">
            <a:solidFill>
              <a:schemeClr val="tx1"/>
            </a:solidFill>
            <a:latin typeface="Roboto" panose="02000000000000000000" pitchFamily="2" charset="0"/>
            <a:ea typeface="Roboto" panose="02000000000000000000" pitchFamily="2" charset="0"/>
          </a:endParaRPr>
        </a:p>
      </dgm:t>
    </dgm:pt>
    <dgm:pt modelId="{D9E40DA0-2208-4D08-ACB3-3DCDE8EC349A}">
      <dgm:prSet phldrT="[Text]" custT="1"/>
      <dgm:spPr/>
      <dgm:t>
        <a:bodyPr/>
        <a:lstStyle/>
        <a:p>
          <a:r>
            <a:rPr lang="en-US" sz="1800">
              <a:solidFill>
                <a:schemeClr val="tx1"/>
              </a:solidFill>
              <a:latin typeface="Roboto" panose="02000000000000000000" pitchFamily="2" charset="0"/>
              <a:ea typeface="Roboto" panose="02000000000000000000" pitchFamily="2" charset="0"/>
            </a:rPr>
            <a:t>Each student will have a different learning journey </a:t>
          </a:r>
          <a:r>
            <a:rPr lang="en-US" sz="1800" b="1">
              <a:solidFill>
                <a:schemeClr val="tx1"/>
              </a:solidFill>
              <a:latin typeface="Roboto" panose="02000000000000000000" pitchFamily="2" charset="0"/>
              <a:ea typeface="Roboto" panose="02000000000000000000" pitchFamily="2" charset="0"/>
            </a:rPr>
            <a:t>tailored</a:t>
          </a:r>
          <a:r>
            <a:rPr lang="en-US" sz="1800">
              <a:solidFill>
                <a:schemeClr val="tx1"/>
              </a:solidFill>
              <a:latin typeface="Roboto" panose="02000000000000000000" pitchFamily="2" charset="0"/>
              <a:ea typeface="Roboto" panose="02000000000000000000" pitchFamily="2" charset="0"/>
            </a:rPr>
            <a:t> to their learning goal, learning intention or purpose. </a:t>
          </a:r>
          <a:endParaRPr lang="en-AU" sz="1800">
            <a:solidFill>
              <a:schemeClr val="tx1"/>
            </a:solidFill>
            <a:latin typeface="Roboto" panose="02000000000000000000" pitchFamily="2" charset="0"/>
            <a:ea typeface="Roboto" panose="02000000000000000000" pitchFamily="2" charset="0"/>
          </a:endParaRPr>
        </a:p>
      </dgm:t>
    </dgm:pt>
    <dgm:pt modelId="{85DD101A-4312-4934-B863-1BB66AF81A7B}" type="parTrans" cxnId="{E57BAB1E-C422-4877-A9B6-42563ED7C598}">
      <dgm:prSet/>
      <dgm:spPr/>
      <dgm:t>
        <a:bodyPr/>
        <a:lstStyle/>
        <a:p>
          <a:endParaRPr lang="en-AU" sz="2200">
            <a:solidFill>
              <a:schemeClr val="tx1"/>
            </a:solidFill>
            <a:latin typeface="Roboto" panose="02000000000000000000" pitchFamily="2" charset="0"/>
            <a:ea typeface="Roboto" panose="02000000000000000000" pitchFamily="2" charset="0"/>
          </a:endParaRPr>
        </a:p>
      </dgm:t>
    </dgm:pt>
    <dgm:pt modelId="{43A97BF0-4F33-491F-A9A7-84141D95F963}" type="sibTrans" cxnId="{E57BAB1E-C422-4877-A9B6-42563ED7C598}">
      <dgm:prSet/>
      <dgm:spPr/>
      <dgm:t>
        <a:bodyPr/>
        <a:lstStyle/>
        <a:p>
          <a:endParaRPr lang="en-AU" sz="2200">
            <a:solidFill>
              <a:schemeClr val="tx1"/>
            </a:solidFill>
            <a:latin typeface="Roboto" panose="02000000000000000000" pitchFamily="2" charset="0"/>
            <a:ea typeface="Roboto" panose="02000000000000000000" pitchFamily="2" charset="0"/>
          </a:endParaRPr>
        </a:p>
      </dgm:t>
    </dgm:pt>
    <dgm:pt modelId="{828D5FA2-94E4-41EC-9242-7A2EA6D6046D}" type="pres">
      <dgm:prSet presAssocID="{C9FA682E-380E-4232-AF59-D43B7306BCD9}" presName="diagram" presStyleCnt="0">
        <dgm:presLayoutVars>
          <dgm:chPref val="1"/>
          <dgm:dir/>
          <dgm:animOne val="branch"/>
          <dgm:animLvl val="lvl"/>
          <dgm:resizeHandles/>
        </dgm:presLayoutVars>
      </dgm:prSet>
      <dgm:spPr/>
    </dgm:pt>
    <dgm:pt modelId="{807B163D-2D33-433A-932A-346B66C88155}" type="pres">
      <dgm:prSet presAssocID="{EEB1A6A0-5846-4D2D-86DD-8AD7BDE91A4D}" presName="root" presStyleCnt="0"/>
      <dgm:spPr/>
    </dgm:pt>
    <dgm:pt modelId="{749A963E-1CE6-4E38-AF77-19E3590634E4}" type="pres">
      <dgm:prSet presAssocID="{EEB1A6A0-5846-4D2D-86DD-8AD7BDE91A4D}" presName="rootComposite" presStyleCnt="0"/>
      <dgm:spPr/>
    </dgm:pt>
    <dgm:pt modelId="{0D2DE183-FE0C-478E-823D-CF24A0A27E75}" type="pres">
      <dgm:prSet presAssocID="{EEB1A6A0-5846-4D2D-86DD-8AD7BDE91A4D}" presName="rootText" presStyleLbl="node1" presStyleIdx="0" presStyleCnt="2" custScaleY="54236"/>
      <dgm:spPr/>
    </dgm:pt>
    <dgm:pt modelId="{D80454CD-A755-4DC5-9589-5E8B8C4334D9}" type="pres">
      <dgm:prSet presAssocID="{EEB1A6A0-5846-4D2D-86DD-8AD7BDE91A4D}" presName="rootConnector" presStyleLbl="node1" presStyleIdx="0" presStyleCnt="2"/>
      <dgm:spPr/>
    </dgm:pt>
    <dgm:pt modelId="{93E4A1ED-DE91-427E-BC56-42D9972E13F4}" type="pres">
      <dgm:prSet presAssocID="{EEB1A6A0-5846-4D2D-86DD-8AD7BDE91A4D}" presName="childShape" presStyleCnt="0"/>
      <dgm:spPr/>
    </dgm:pt>
    <dgm:pt modelId="{F65EFDE3-1AF6-4323-BBE3-52D7236E8B93}" type="pres">
      <dgm:prSet presAssocID="{EAFE37B0-9D2A-4A9B-872D-21274F49717F}" presName="Name13" presStyleLbl="parChTrans1D2" presStyleIdx="0" presStyleCnt="4"/>
      <dgm:spPr/>
    </dgm:pt>
    <dgm:pt modelId="{FAA1078D-4F31-4369-86C2-A6A5E3C41281}" type="pres">
      <dgm:prSet presAssocID="{16C0AC43-1D23-42D1-84AA-5A9F77F30ABD}" presName="childText" presStyleLbl="bgAcc1" presStyleIdx="0" presStyleCnt="4">
        <dgm:presLayoutVars>
          <dgm:bulletEnabled val="1"/>
        </dgm:presLayoutVars>
      </dgm:prSet>
      <dgm:spPr/>
    </dgm:pt>
    <dgm:pt modelId="{BC02A934-E8E5-436F-8451-C1F4ED7BE3D1}" type="pres">
      <dgm:prSet presAssocID="{CD71D8BB-B6A3-4FFF-B399-F97185F71E85}" presName="Name13" presStyleLbl="parChTrans1D2" presStyleIdx="1" presStyleCnt="4"/>
      <dgm:spPr/>
    </dgm:pt>
    <dgm:pt modelId="{46A3D520-4206-4D3B-A0E6-70948644321E}" type="pres">
      <dgm:prSet presAssocID="{84C8AABD-4BEB-443D-8392-70B811D27B54}" presName="childText" presStyleLbl="bgAcc1" presStyleIdx="1" presStyleCnt="4">
        <dgm:presLayoutVars>
          <dgm:bulletEnabled val="1"/>
        </dgm:presLayoutVars>
      </dgm:prSet>
      <dgm:spPr/>
    </dgm:pt>
    <dgm:pt modelId="{CA12D89C-B047-404B-936C-CC021DA6FA9C}" type="pres">
      <dgm:prSet presAssocID="{2C0F27C2-09A9-4997-BF1C-F46FAE6597E0}" presName="root" presStyleCnt="0"/>
      <dgm:spPr/>
    </dgm:pt>
    <dgm:pt modelId="{96A701CB-0E9F-4CF4-A20A-7EA65DA5F886}" type="pres">
      <dgm:prSet presAssocID="{2C0F27C2-09A9-4997-BF1C-F46FAE6597E0}" presName="rootComposite" presStyleCnt="0"/>
      <dgm:spPr/>
    </dgm:pt>
    <dgm:pt modelId="{1ACFFEB3-FA81-4380-A7E8-45FE6BC6EF8D}" type="pres">
      <dgm:prSet presAssocID="{2C0F27C2-09A9-4997-BF1C-F46FAE6597E0}" presName="rootText" presStyleLbl="node1" presStyleIdx="1" presStyleCnt="2" custScaleY="55996"/>
      <dgm:spPr/>
    </dgm:pt>
    <dgm:pt modelId="{7F0311AA-0605-4A6C-9B7E-11F836544652}" type="pres">
      <dgm:prSet presAssocID="{2C0F27C2-09A9-4997-BF1C-F46FAE6597E0}" presName="rootConnector" presStyleLbl="node1" presStyleIdx="1" presStyleCnt="2"/>
      <dgm:spPr/>
    </dgm:pt>
    <dgm:pt modelId="{136B8CBF-7FD1-4B91-8882-3EE0D4102ECC}" type="pres">
      <dgm:prSet presAssocID="{2C0F27C2-09A9-4997-BF1C-F46FAE6597E0}" presName="childShape" presStyleCnt="0"/>
      <dgm:spPr/>
    </dgm:pt>
    <dgm:pt modelId="{4817C9BF-A5D3-4190-BA4D-131ADD9A401B}" type="pres">
      <dgm:prSet presAssocID="{934230D6-BCE0-49FE-A146-197712423D11}" presName="Name13" presStyleLbl="parChTrans1D2" presStyleIdx="2" presStyleCnt="4"/>
      <dgm:spPr/>
    </dgm:pt>
    <dgm:pt modelId="{19B7981A-C41F-4701-9339-19C3FC440AC7}" type="pres">
      <dgm:prSet presAssocID="{9DE95194-BDE2-49C8-9069-D7FF74DA29E4}" presName="childText" presStyleLbl="bgAcc1" presStyleIdx="2" presStyleCnt="4">
        <dgm:presLayoutVars>
          <dgm:bulletEnabled val="1"/>
        </dgm:presLayoutVars>
      </dgm:prSet>
      <dgm:spPr/>
    </dgm:pt>
    <dgm:pt modelId="{2409F6AC-1490-45A1-9A97-587CA0B6F733}" type="pres">
      <dgm:prSet presAssocID="{85DD101A-4312-4934-B863-1BB66AF81A7B}" presName="Name13" presStyleLbl="parChTrans1D2" presStyleIdx="3" presStyleCnt="4"/>
      <dgm:spPr/>
    </dgm:pt>
    <dgm:pt modelId="{D87B55F1-0971-4F0E-9BC2-707241C0BE88}" type="pres">
      <dgm:prSet presAssocID="{D9E40DA0-2208-4D08-ACB3-3DCDE8EC349A}" presName="childText" presStyleLbl="bgAcc1" presStyleIdx="3" presStyleCnt="4">
        <dgm:presLayoutVars>
          <dgm:bulletEnabled val="1"/>
        </dgm:presLayoutVars>
      </dgm:prSet>
      <dgm:spPr/>
    </dgm:pt>
  </dgm:ptLst>
  <dgm:cxnLst>
    <dgm:cxn modelId="{08E3D106-19CD-4C0B-ADD0-270CB128032C}" type="presOf" srcId="{2C0F27C2-09A9-4997-BF1C-F46FAE6597E0}" destId="{7F0311AA-0605-4A6C-9B7E-11F836544652}" srcOrd="1" destOrd="0" presId="urn:microsoft.com/office/officeart/2005/8/layout/hierarchy3"/>
    <dgm:cxn modelId="{0D87AB19-5CA2-4CF5-A961-20E9C0FA3138}" srcId="{C9FA682E-380E-4232-AF59-D43B7306BCD9}" destId="{2C0F27C2-09A9-4997-BF1C-F46FAE6597E0}" srcOrd="1" destOrd="0" parTransId="{6033839C-42E4-4968-BF4F-AB7B2B919935}" sibTransId="{81D37DE2-FD1F-4284-91D1-CEE8A3EDC4D8}"/>
    <dgm:cxn modelId="{E57BAB1E-C422-4877-A9B6-42563ED7C598}" srcId="{2C0F27C2-09A9-4997-BF1C-F46FAE6597E0}" destId="{D9E40DA0-2208-4D08-ACB3-3DCDE8EC349A}" srcOrd="1" destOrd="0" parTransId="{85DD101A-4312-4934-B863-1BB66AF81A7B}" sibTransId="{43A97BF0-4F33-491F-A9A7-84141D95F963}"/>
    <dgm:cxn modelId="{C9B6C81F-8F62-4AB0-84C9-69E2D1B84984}" type="presOf" srcId="{934230D6-BCE0-49FE-A146-197712423D11}" destId="{4817C9BF-A5D3-4190-BA4D-131ADD9A401B}" srcOrd="0" destOrd="0" presId="urn:microsoft.com/office/officeart/2005/8/layout/hierarchy3"/>
    <dgm:cxn modelId="{BBE05C31-B7F8-448F-9E78-17973CB2D984}" type="presOf" srcId="{84C8AABD-4BEB-443D-8392-70B811D27B54}" destId="{46A3D520-4206-4D3B-A0E6-70948644321E}" srcOrd="0" destOrd="0" presId="urn:microsoft.com/office/officeart/2005/8/layout/hierarchy3"/>
    <dgm:cxn modelId="{3F634239-607C-448A-9F52-C9781C51FA6D}" type="presOf" srcId="{CD71D8BB-B6A3-4FFF-B399-F97185F71E85}" destId="{BC02A934-E8E5-436F-8451-C1F4ED7BE3D1}" srcOrd="0" destOrd="0" presId="urn:microsoft.com/office/officeart/2005/8/layout/hierarchy3"/>
    <dgm:cxn modelId="{84E8D63E-0394-42D6-ADAE-139214AC8B45}" srcId="{2C0F27C2-09A9-4997-BF1C-F46FAE6597E0}" destId="{9DE95194-BDE2-49C8-9069-D7FF74DA29E4}" srcOrd="0" destOrd="0" parTransId="{934230D6-BCE0-49FE-A146-197712423D11}" sibTransId="{E5288B6A-8EB9-4484-A362-DA87C595CD8D}"/>
    <dgm:cxn modelId="{43F00965-C659-4334-807A-A9BC203A5FB5}" srcId="{EEB1A6A0-5846-4D2D-86DD-8AD7BDE91A4D}" destId="{84C8AABD-4BEB-443D-8392-70B811D27B54}" srcOrd="1" destOrd="0" parTransId="{CD71D8BB-B6A3-4FFF-B399-F97185F71E85}" sibTransId="{3736293A-F746-48B9-9A8E-5D5ACAC7C490}"/>
    <dgm:cxn modelId="{40D02B74-34E3-4971-81B9-1C2C81CE56B8}" srcId="{C9FA682E-380E-4232-AF59-D43B7306BCD9}" destId="{EEB1A6A0-5846-4D2D-86DD-8AD7BDE91A4D}" srcOrd="0" destOrd="0" parTransId="{8904AC61-EA74-4019-BC3E-1427CB341D17}" sibTransId="{8FBB2673-538F-4B36-8C63-D3B28CDD79DC}"/>
    <dgm:cxn modelId="{97D70678-CEF2-4C45-B612-2F31BADC24A8}" type="presOf" srcId="{2C0F27C2-09A9-4997-BF1C-F46FAE6597E0}" destId="{1ACFFEB3-FA81-4380-A7E8-45FE6BC6EF8D}" srcOrd="0" destOrd="0" presId="urn:microsoft.com/office/officeart/2005/8/layout/hierarchy3"/>
    <dgm:cxn modelId="{DD56BC59-F367-49E1-88BD-151110269FBE}" type="presOf" srcId="{16C0AC43-1D23-42D1-84AA-5A9F77F30ABD}" destId="{FAA1078D-4F31-4369-86C2-A6A5E3C41281}" srcOrd="0" destOrd="0" presId="urn:microsoft.com/office/officeart/2005/8/layout/hierarchy3"/>
    <dgm:cxn modelId="{FFF3F98B-0A4D-4073-8ADC-8246A195E4B7}" type="presOf" srcId="{D9E40DA0-2208-4D08-ACB3-3DCDE8EC349A}" destId="{D87B55F1-0971-4F0E-9BC2-707241C0BE88}" srcOrd="0" destOrd="0" presId="urn:microsoft.com/office/officeart/2005/8/layout/hierarchy3"/>
    <dgm:cxn modelId="{C66D0898-0764-4CE1-96B6-53711B8F5DBF}" type="presOf" srcId="{9DE95194-BDE2-49C8-9069-D7FF74DA29E4}" destId="{19B7981A-C41F-4701-9339-19C3FC440AC7}" srcOrd="0" destOrd="0" presId="urn:microsoft.com/office/officeart/2005/8/layout/hierarchy3"/>
    <dgm:cxn modelId="{2D40BDA0-8BDD-4A55-AAAC-2ACF68ED5B32}" type="presOf" srcId="{C9FA682E-380E-4232-AF59-D43B7306BCD9}" destId="{828D5FA2-94E4-41EC-9242-7A2EA6D6046D}" srcOrd="0" destOrd="0" presId="urn:microsoft.com/office/officeart/2005/8/layout/hierarchy3"/>
    <dgm:cxn modelId="{BA7BB3A6-D040-4EFD-9C57-CE57640FE347}" type="presOf" srcId="{85DD101A-4312-4934-B863-1BB66AF81A7B}" destId="{2409F6AC-1490-45A1-9A97-587CA0B6F733}" srcOrd="0" destOrd="0" presId="urn:microsoft.com/office/officeart/2005/8/layout/hierarchy3"/>
    <dgm:cxn modelId="{5309FCB7-FBA8-4636-AAAA-96B7D313C0A0}" type="presOf" srcId="{EEB1A6A0-5846-4D2D-86DD-8AD7BDE91A4D}" destId="{D80454CD-A755-4DC5-9589-5E8B8C4334D9}" srcOrd="1" destOrd="0" presId="urn:microsoft.com/office/officeart/2005/8/layout/hierarchy3"/>
    <dgm:cxn modelId="{27D591BB-AEDE-45BE-8B0F-E5B593EF9C38}" type="presOf" srcId="{EEB1A6A0-5846-4D2D-86DD-8AD7BDE91A4D}" destId="{0D2DE183-FE0C-478E-823D-CF24A0A27E75}" srcOrd="0" destOrd="0" presId="urn:microsoft.com/office/officeart/2005/8/layout/hierarchy3"/>
    <dgm:cxn modelId="{7E69C1D1-CF9A-481E-9AF0-5C0A098FB796}" type="presOf" srcId="{EAFE37B0-9D2A-4A9B-872D-21274F49717F}" destId="{F65EFDE3-1AF6-4323-BBE3-52D7236E8B93}" srcOrd="0" destOrd="0" presId="urn:microsoft.com/office/officeart/2005/8/layout/hierarchy3"/>
    <dgm:cxn modelId="{699FB7EC-EF55-424C-86F8-426CDC5BFB46}" srcId="{EEB1A6A0-5846-4D2D-86DD-8AD7BDE91A4D}" destId="{16C0AC43-1D23-42D1-84AA-5A9F77F30ABD}" srcOrd="0" destOrd="0" parTransId="{EAFE37B0-9D2A-4A9B-872D-21274F49717F}" sibTransId="{1088A99D-F760-4536-ABA7-09366784E6AB}"/>
    <dgm:cxn modelId="{4B3A3359-A111-4BE2-A498-9EF28F576B00}" type="presParOf" srcId="{828D5FA2-94E4-41EC-9242-7A2EA6D6046D}" destId="{807B163D-2D33-433A-932A-346B66C88155}" srcOrd="0" destOrd="0" presId="urn:microsoft.com/office/officeart/2005/8/layout/hierarchy3"/>
    <dgm:cxn modelId="{8FB03196-2D00-4A00-B927-A30398440CF2}" type="presParOf" srcId="{807B163D-2D33-433A-932A-346B66C88155}" destId="{749A963E-1CE6-4E38-AF77-19E3590634E4}" srcOrd="0" destOrd="0" presId="urn:microsoft.com/office/officeart/2005/8/layout/hierarchy3"/>
    <dgm:cxn modelId="{D9DA0A25-A396-4837-85B0-540A71328191}" type="presParOf" srcId="{749A963E-1CE6-4E38-AF77-19E3590634E4}" destId="{0D2DE183-FE0C-478E-823D-CF24A0A27E75}" srcOrd="0" destOrd="0" presId="urn:microsoft.com/office/officeart/2005/8/layout/hierarchy3"/>
    <dgm:cxn modelId="{956DADF8-3462-463D-83D4-8F5ABC887F41}" type="presParOf" srcId="{749A963E-1CE6-4E38-AF77-19E3590634E4}" destId="{D80454CD-A755-4DC5-9589-5E8B8C4334D9}" srcOrd="1" destOrd="0" presId="urn:microsoft.com/office/officeart/2005/8/layout/hierarchy3"/>
    <dgm:cxn modelId="{FDEE7C17-3F3F-49E9-8C0E-FCDDB82F09CE}" type="presParOf" srcId="{807B163D-2D33-433A-932A-346B66C88155}" destId="{93E4A1ED-DE91-427E-BC56-42D9972E13F4}" srcOrd="1" destOrd="0" presId="urn:microsoft.com/office/officeart/2005/8/layout/hierarchy3"/>
    <dgm:cxn modelId="{771393E7-D9AC-429C-9A25-20DA09D06565}" type="presParOf" srcId="{93E4A1ED-DE91-427E-BC56-42D9972E13F4}" destId="{F65EFDE3-1AF6-4323-BBE3-52D7236E8B93}" srcOrd="0" destOrd="0" presId="urn:microsoft.com/office/officeart/2005/8/layout/hierarchy3"/>
    <dgm:cxn modelId="{07957EAD-EA97-4292-B7B3-78F4E35C01EC}" type="presParOf" srcId="{93E4A1ED-DE91-427E-BC56-42D9972E13F4}" destId="{FAA1078D-4F31-4369-86C2-A6A5E3C41281}" srcOrd="1" destOrd="0" presId="urn:microsoft.com/office/officeart/2005/8/layout/hierarchy3"/>
    <dgm:cxn modelId="{DF59E18A-2BA9-4C1E-9A0E-19234F3501DD}" type="presParOf" srcId="{93E4A1ED-DE91-427E-BC56-42D9972E13F4}" destId="{BC02A934-E8E5-436F-8451-C1F4ED7BE3D1}" srcOrd="2" destOrd="0" presId="urn:microsoft.com/office/officeart/2005/8/layout/hierarchy3"/>
    <dgm:cxn modelId="{375FF879-4ED0-4984-A6AA-FCC431C43018}" type="presParOf" srcId="{93E4A1ED-DE91-427E-BC56-42D9972E13F4}" destId="{46A3D520-4206-4D3B-A0E6-70948644321E}" srcOrd="3" destOrd="0" presId="urn:microsoft.com/office/officeart/2005/8/layout/hierarchy3"/>
    <dgm:cxn modelId="{FE57464F-6A1D-4488-A62A-3FABBFCEC3F7}" type="presParOf" srcId="{828D5FA2-94E4-41EC-9242-7A2EA6D6046D}" destId="{CA12D89C-B047-404B-936C-CC021DA6FA9C}" srcOrd="1" destOrd="0" presId="urn:microsoft.com/office/officeart/2005/8/layout/hierarchy3"/>
    <dgm:cxn modelId="{D8CE874B-A9E1-418B-A32F-3E6D5FBC5594}" type="presParOf" srcId="{CA12D89C-B047-404B-936C-CC021DA6FA9C}" destId="{96A701CB-0E9F-4CF4-A20A-7EA65DA5F886}" srcOrd="0" destOrd="0" presId="urn:microsoft.com/office/officeart/2005/8/layout/hierarchy3"/>
    <dgm:cxn modelId="{C232999E-4C3E-41C2-80E3-6E774DCFBBFA}" type="presParOf" srcId="{96A701CB-0E9F-4CF4-A20A-7EA65DA5F886}" destId="{1ACFFEB3-FA81-4380-A7E8-45FE6BC6EF8D}" srcOrd="0" destOrd="0" presId="urn:microsoft.com/office/officeart/2005/8/layout/hierarchy3"/>
    <dgm:cxn modelId="{66937050-BA8A-42C4-989E-3E806AB57331}" type="presParOf" srcId="{96A701CB-0E9F-4CF4-A20A-7EA65DA5F886}" destId="{7F0311AA-0605-4A6C-9B7E-11F836544652}" srcOrd="1" destOrd="0" presId="urn:microsoft.com/office/officeart/2005/8/layout/hierarchy3"/>
    <dgm:cxn modelId="{41006C12-15AF-4709-854B-8871AB3F3496}" type="presParOf" srcId="{CA12D89C-B047-404B-936C-CC021DA6FA9C}" destId="{136B8CBF-7FD1-4B91-8882-3EE0D4102ECC}" srcOrd="1" destOrd="0" presId="urn:microsoft.com/office/officeart/2005/8/layout/hierarchy3"/>
    <dgm:cxn modelId="{E60E2DDE-F820-4C50-AB79-6F153A4AE735}" type="presParOf" srcId="{136B8CBF-7FD1-4B91-8882-3EE0D4102ECC}" destId="{4817C9BF-A5D3-4190-BA4D-131ADD9A401B}" srcOrd="0" destOrd="0" presId="urn:microsoft.com/office/officeart/2005/8/layout/hierarchy3"/>
    <dgm:cxn modelId="{3AB8044F-3435-416E-8301-C5557B375B56}" type="presParOf" srcId="{136B8CBF-7FD1-4B91-8882-3EE0D4102ECC}" destId="{19B7981A-C41F-4701-9339-19C3FC440AC7}" srcOrd="1" destOrd="0" presId="urn:microsoft.com/office/officeart/2005/8/layout/hierarchy3"/>
    <dgm:cxn modelId="{E13FC610-EF4E-40C1-995E-7EAC1DF8ADEA}" type="presParOf" srcId="{136B8CBF-7FD1-4B91-8882-3EE0D4102ECC}" destId="{2409F6AC-1490-45A1-9A97-587CA0B6F733}" srcOrd="2" destOrd="0" presId="urn:microsoft.com/office/officeart/2005/8/layout/hierarchy3"/>
    <dgm:cxn modelId="{526F0449-84E2-4617-91D7-1DADF4C5519C}" type="presParOf" srcId="{136B8CBF-7FD1-4B91-8882-3EE0D4102ECC}" destId="{D87B55F1-0971-4F0E-9BC2-707241C0BE88}"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3B6819-1071-4F69-BBA9-98C497B187BF}" type="doc">
      <dgm:prSet loTypeId="urn:microsoft.com/office/officeart/2011/layout/TabList" loCatId="list" qsTypeId="urn:microsoft.com/office/officeart/2005/8/quickstyle/simple3" qsCatId="simple" csTypeId="urn:microsoft.com/office/officeart/2005/8/colors/accent6_5" csCatId="accent6" phldr="1"/>
      <dgm:spPr/>
      <dgm:t>
        <a:bodyPr/>
        <a:lstStyle/>
        <a:p>
          <a:endParaRPr lang="en-AU"/>
        </a:p>
      </dgm:t>
    </dgm:pt>
    <dgm:pt modelId="{E26A56BC-D134-4F79-82DF-8EE3EBF9B784}">
      <dgm:prSet phldrT="[Text]" custT="1"/>
      <dgm:spPr/>
      <dgm:t>
        <a:bodyPr/>
        <a:lstStyle/>
        <a:p>
          <a:r>
            <a:rPr lang="en-US" sz="2200" b="1">
              <a:latin typeface="Roboto" panose="02000000000000000000" pitchFamily="2" charset="0"/>
              <a:ea typeface="Roboto" panose="02000000000000000000" pitchFamily="2" charset="0"/>
            </a:rPr>
            <a:t>Completed</a:t>
          </a:r>
          <a:endParaRPr lang="en-AU" sz="2200" b="1">
            <a:latin typeface="Roboto" panose="02000000000000000000" pitchFamily="2" charset="0"/>
            <a:ea typeface="Roboto" panose="02000000000000000000" pitchFamily="2" charset="0"/>
          </a:endParaRPr>
        </a:p>
      </dgm:t>
    </dgm:pt>
    <dgm:pt modelId="{5BA70AEF-CC3D-4908-96F4-28BEEB3AAA98}" type="parTrans" cxnId="{81487838-50BB-4C93-B11B-1951E8BB6CB2}">
      <dgm:prSet/>
      <dgm:spPr/>
      <dgm:t>
        <a:bodyPr/>
        <a:lstStyle/>
        <a:p>
          <a:endParaRPr lang="en-AU" sz="2200">
            <a:latin typeface="Roboto" panose="02000000000000000000" pitchFamily="2" charset="0"/>
            <a:ea typeface="Roboto" panose="02000000000000000000" pitchFamily="2" charset="0"/>
          </a:endParaRPr>
        </a:p>
      </dgm:t>
    </dgm:pt>
    <dgm:pt modelId="{6758C7C0-A28F-45FA-A7C1-93CC8E6923BE}" type="sibTrans" cxnId="{81487838-50BB-4C93-B11B-1951E8BB6CB2}">
      <dgm:prSet/>
      <dgm:spPr/>
      <dgm:t>
        <a:bodyPr/>
        <a:lstStyle/>
        <a:p>
          <a:endParaRPr lang="en-AU" sz="2200">
            <a:latin typeface="Roboto" panose="02000000000000000000" pitchFamily="2" charset="0"/>
            <a:ea typeface="Roboto" panose="02000000000000000000" pitchFamily="2" charset="0"/>
          </a:endParaRPr>
        </a:p>
      </dgm:t>
    </dgm:pt>
    <dgm:pt modelId="{44AD7C45-A9BD-443A-ADE6-C4E1336FEB3F}">
      <dgm:prSet phldrT="[Text]" phldr="1" custT="1"/>
      <dgm:spPr/>
      <dgm:t>
        <a:bodyPr/>
        <a:lstStyle/>
        <a:p>
          <a:endParaRPr lang="en-AU" sz="2200">
            <a:latin typeface="Roboto" panose="02000000000000000000" pitchFamily="2" charset="0"/>
            <a:ea typeface="Roboto" panose="02000000000000000000" pitchFamily="2" charset="0"/>
          </a:endParaRPr>
        </a:p>
      </dgm:t>
    </dgm:pt>
    <dgm:pt modelId="{F97F6374-5011-4883-979C-FE9890BF0D3E}" type="parTrans" cxnId="{99BD024D-6054-4502-8A9F-9C440F605974}">
      <dgm:prSet/>
      <dgm:spPr/>
      <dgm:t>
        <a:bodyPr/>
        <a:lstStyle/>
        <a:p>
          <a:endParaRPr lang="en-AU" sz="2200">
            <a:latin typeface="Roboto" panose="02000000000000000000" pitchFamily="2" charset="0"/>
            <a:ea typeface="Roboto" panose="02000000000000000000" pitchFamily="2" charset="0"/>
          </a:endParaRPr>
        </a:p>
      </dgm:t>
    </dgm:pt>
    <dgm:pt modelId="{AE267F2D-CAE3-4905-9DF6-1B1775C12B4E}" type="sibTrans" cxnId="{99BD024D-6054-4502-8A9F-9C440F605974}">
      <dgm:prSet/>
      <dgm:spPr/>
      <dgm:t>
        <a:bodyPr/>
        <a:lstStyle/>
        <a:p>
          <a:endParaRPr lang="en-AU" sz="2200">
            <a:latin typeface="Roboto" panose="02000000000000000000" pitchFamily="2" charset="0"/>
            <a:ea typeface="Roboto" panose="02000000000000000000" pitchFamily="2" charset="0"/>
          </a:endParaRPr>
        </a:p>
      </dgm:t>
    </dgm:pt>
    <dgm:pt modelId="{51615047-B2A0-43BB-AD00-C341262BCF1F}">
      <dgm:prSet phldrT="[Text]" custT="1"/>
      <dgm:spPr/>
      <dgm:t>
        <a:bodyPr/>
        <a:lstStyle/>
        <a:p>
          <a:pPr>
            <a:lnSpc>
              <a:spcPct val="100000"/>
            </a:lnSpc>
          </a:pPr>
          <a:r>
            <a:rPr lang="en-US" sz="1800">
              <a:latin typeface="Roboto" panose="02000000000000000000" pitchFamily="2" charset="0"/>
              <a:ea typeface="Roboto" panose="02000000000000000000" pitchFamily="2" charset="0"/>
            </a:rPr>
            <a:t>Teacher assigns result of “completed” based on evidence of authentic learning </a:t>
          </a:r>
          <a:r>
            <a:rPr lang="en-US" sz="1800" b="1">
              <a:latin typeface="Roboto" panose="02000000000000000000" pitchFamily="2" charset="0"/>
              <a:ea typeface="Roboto" panose="02000000000000000000" pitchFamily="2" charset="0"/>
            </a:rPr>
            <a:t>progress</a:t>
          </a:r>
          <a:r>
            <a:rPr lang="en-US" sz="1800">
              <a:latin typeface="Roboto" panose="02000000000000000000" pitchFamily="2" charset="0"/>
              <a:ea typeface="Roboto" panose="02000000000000000000" pitchFamily="2" charset="0"/>
            </a:rPr>
            <a:t> for a purpose</a:t>
          </a:r>
          <a:endParaRPr lang="en-AU" sz="1800">
            <a:latin typeface="Roboto" panose="02000000000000000000" pitchFamily="2" charset="0"/>
            <a:ea typeface="Roboto" panose="02000000000000000000" pitchFamily="2" charset="0"/>
          </a:endParaRPr>
        </a:p>
      </dgm:t>
    </dgm:pt>
    <dgm:pt modelId="{851B3B8B-4F2C-4ADC-B389-6D95416BB732}" type="parTrans" cxnId="{8E938563-9EE2-4C1D-BA46-2D920C5AEE78}">
      <dgm:prSet/>
      <dgm:spPr/>
      <dgm:t>
        <a:bodyPr/>
        <a:lstStyle/>
        <a:p>
          <a:endParaRPr lang="en-AU" sz="2200">
            <a:latin typeface="Roboto" panose="02000000000000000000" pitchFamily="2" charset="0"/>
            <a:ea typeface="Roboto" panose="02000000000000000000" pitchFamily="2" charset="0"/>
          </a:endParaRPr>
        </a:p>
      </dgm:t>
    </dgm:pt>
    <dgm:pt modelId="{D4C2A84E-39E5-4105-AB08-867DEC52A6A3}" type="sibTrans" cxnId="{8E938563-9EE2-4C1D-BA46-2D920C5AEE78}">
      <dgm:prSet/>
      <dgm:spPr/>
      <dgm:t>
        <a:bodyPr/>
        <a:lstStyle/>
        <a:p>
          <a:endParaRPr lang="en-AU" sz="2200">
            <a:latin typeface="Roboto" panose="02000000000000000000" pitchFamily="2" charset="0"/>
            <a:ea typeface="Roboto" panose="02000000000000000000" pitchFamily="2" charset="0"/>
          </a:endParaRPr>
        </a:p>
      </dgm:t>
    </dgm:pt>
    <dgm:pt modelId="{4EC66AA5-6B30-488B-8557-B58ACDB4F359}">
      <dgm:prSet phldrT="[Text]" custT="1"/>
      <dgm:spPr/>
      <dgm:t>
        <a:bodyPr/>
        <a:lstStyle/>
        <a:p>
          <a:r>
            <a:rPr lang="en-US" sz="2200" b="1">
              <a:latin typeface="Roboto" panose="02000000000000000000" pitchFamily="2" charset="0"/>
              <a:ea typeface="Roboto" panose="02000000000000000000" pitchFamily="2" charset="0"/>
            </a:rPr>
            <a:t>Not completed</a:t>
          </a:r>
          <a:endParaRPr lang="en-AU" sz="2200" b="1">
            <a:latin typeface="Roboto" panose="02000000000000000000" pitchFamily="2" charset="0"/>
            <a:ea typeface="Roboto" panose="02000000000000000000" pitchFamily="2" charset="0"/>
          </a:endParaRPr>
        </a:p>
      </dgm:t>
    </dgm:pt>
    <dgm:pt modelId="{D7AB75A8-D1E5-439B-9C0D-93752B3E3105}" type="parTrans" cxnId="{D87C7872-3ECB-409B-9DED-87AE68D4F968}">
      <dgm:prSet/>
      <dgm:spPr/>
      <dgm:t>
        <a:bodyPr/>
        <a:lstStyle/>
        <a:p>
          <a:endParaRPr lang="en-AU" sz="2200">
            <a:latin typeface="Roboto" panose="02000000000000000000" pitchFamily="2" charset="0"/>
            <a:ea typeface="Roboto" panose="02000000000000000000" pitchFamily="2" charset="0"/>
          </a:endParaRPr>
        </a:p>
      </dgm:t>
    </dgm:pt>
    <dgm:pt modelId="{5071FB9D-BA71-411B-B7A8-A804506E2C7B}" type="sibTrans" cxnId="{D87C7872-3ECB-409B-9DED-87AE68D4F968}">
      <dgm:prSet/>
      <dgm:spPr/>
      <dgm:t>
        <a:bodyPr/>
        <a:lstStyle/>
        <a:p>
          <a:endParaRPr lang="en-AU" sz="2200">
            <a:latin typeface="Roboto" panose="02000000000000000000" pitchFamily="2" charset="0"/>
            <a:ea typeface="Roboto" panose="02000000000000000000" pitchFamily="2" charset="0"/>
          </a:endParaRPr>
        </a:p>
      </dgm:t>
    </dgm:pt>
    <dgm:pt modelId="{D3B599EB-4D5A-4F61-9432-FF4300F33CE8}">
      <dgm:prSet phldrT="[Text]" phldr="1" custT="1"/>
      <dgm:spPr/>
      <dgm:t>
        <a:bodyPr/>
        <a:lstStyle/>
        <a:p>
          <a:endParaRPr lang="en-AU" sz="2200">
            <a:latin typeface="Roboto" panose="02000000000000000000" pitchFamily="2" charset="0"/>
            <a:ea typeface="Roboto" panose="02000000000000000000" pitchFamily="2" charset="0"/>
          </a:endParaRPr>
        </a:p>
      </dgm:t>
    </dgm:pt>
    <dgm:pt modelId="{35EEF104-0013-4752-BE11-0346BAFC7D23}" type="parTrans" cxnId="{5FDE62D2-81DF-496C-A0D2-AA7FD08842B3}">
      <dgm:prSet/>
      <dgm:spPr/>
      <dgm:t>
        <a:bodyPr/>
        <a:lstStyle/>
        <a:p>
          <a:endParaRPr lang="en-AU" sz="2200">
            <a:latin typeface="Roboto" panose="02000000000000000000" pitchFamily="2" charset="0"/>
            <a:ea typeface="Roboto" panose="02000000000000000000" pitchFamily="2" charset="0"/>
          </a:endParaRPr>
        </a:p>
      </dgm:t>
    </dgm:pt>
    <dgm:pt modelId="{C8541931-2409-4E23-A831-CBE27DA6B3F3}" type="sibTrans" cxnId="{5FDE62D2-81DF-496C-A0D2-AA7FD08842B3}">
      <dgm:prSet/>
      <dgm:spPr/>
      <dgm:t>
        <a:bodyPr/>
        <a:lstStyle/>
        <a:p>
          <a:endParaRPr lang="en-AU" sz="2200">
            <a:latin typeface="Roboto" panose="02000000000000000000" pitchFamily="2" charset="0"/>
            <a:ea typeface="Roboto" panose="02000000000000000000" pitchFamily="2" charset="0"/>
          </a:endParaRPr>
        </a:p>
      </dgm:t>
    </dgm:pt>
    <dgm:pt modelId="{ED7E55EA-579A-48BD-BE10-AD606E7C95F6}">
      <dgm:prSet phldrT="[Text]" custT="1"/>
      <dgm:spPr/>
      <dgm:t>
        <a:bodyPr/>
        <a:lstStyle/>
        <a:p>
          <a:pPr>
            <a:lnSpc>
              <a:spcPct val="100000"/>
            </a:lnSpc>
          </a:pPr>
          <a:r>
            <a:rPr lang="en-US" sz="1800">
              <a:latin typeface="Roboto" panose="02000000000000000000" pitchFamily="2" charset="0"/>
              <a:ea typeface="Roboto" panose="02000000000000000000" pitchFamily="2" charset="0"/>
            </a:rPr>
            <a:t>Where there is </a:t>
          </a:r>
          <a:r>
            <a:rPr lang="en-US" sz="1800" b="1">
              <a:latin typeface="Roboto" panose="02000000000000000000" pitchFamily="2" charset="0"/>
              <a:ea typeface="Roboto" panose="02000000000000000000" pitchFamily="2" charset="0"/>
            </a:rPr>
            <a:t>insufficient</a:t>
          </a:r>
          <a:r>
            <a:rPr lang="en-US" sz="1800">
              <a:latin typeface="Roboto" panose="02000000000000000000" pitchFamily="2" charset="0"/>
              <a:ea typeface="Roboto" panose="02000000000000000000" pitchFamily="2" charset="0"/>
            </a:rPr>
            <a:t> evidence of authentic learning </a:t>
          </a:r>
          <a:r>
            <a:rPr lang="en-US" sz="1800" b="1">
              <a:latin typeface="Roboto" panose="02000000000000000000" pitchFamily="2" charset="0"/>
              <a:ea typeface="Roboto" panose="02000000000000000000" pitchFamily="2" charset="0"/>
            </a:rPr>
            <a:t>progress</a:t>
          </a:r>
          <a:r>
            <a:rPr lang="en-US" sz="1800">
              <a:latin typeface="Roboto" panose="02000000000000000000" pitchFamily="2" charset="0"/>
              <a:ea typeface="Roboto" panose="02000000000000000000" pitchFamily="2" charset="0"/>
            </a:rPr>
            <a:t>, students should be withdrawn or given additional time</a:t>
          </a:r>
          <a:endParaRPr lang="en-AU" sz="1800">
            <a:latin typeface="Roboto" panose="02000000000000000000" pitchFamily="2" charset="0"/>
            <a:ea typeface="Roboto" panose="02000000000000000000" pitchFamily="2" charset="0"/>
          </a:endParaRPr>
        </a:p>
      </dgm:t>
    </dgm:pt>
    <dgm:pt modelId="{B612F0DE-BB0C-48E4-B869-70CACBB667C7}" type="parTrans" cxnId="{116F7316-C767-4945-9A2C-BDD43F7C1B5A}">
      <dgm:prSet/>
      <dgm:spPr/>
      <dgm:t>
        <a:bodyPr/>
        <a:lstStyle/>
        <a:p>
          <a:endParaRPr lang="en-AU" sz="2200">
            <a:latin typeface="Roboto" panose="02000000000000000000" pitchFamily="2" charset="0"/>
            <a:ea typeface="Roboto" panose="02000000000000000000" pitchFamily="2" charset="0"/>
          </a:endParaRPr>
        </a:p>
      </dgm:t>
    </dgm:pt>
    <dgm:pt modelId="{75E4FD94-2260-4930-86B8-E33796BD5B30}" type="sibTrans" cxnId="{116F7316-C767-4945-9A2C-BDD43F7C1B5A}">
      <dgm:prSet/>
      <dgm:spPr/>
      <dgm:t>
        <a:bodyPr/>
        <a:lstStyle/>
        <a:p>
          <a:endParaRPr lang="en-AU" sz="2200">
            <a:latin typeface="Roboto" panose="02000000000000000000" pitchFamily="2" charset="0"/>
            <a:ea typeface="Roboto" panose="02000000000000000000" pitchFamily="2" charset="0"/>
          </a:endParaRPr>
        </a:p>
      </dgm:t>
    </dgm:pt>
    <dgm:pt modelId="{04CA7138-1186-451D-8C47-D74F63325254}">
      <dgm:prSet phldrT="[Text]" custT="1"/>
      <dgm:spPr/>
      <dgm:t>
        <a:bodyPr/>
        <a:lstStyle/>
        <a:p>
          <a:pPr>
            <a:lnSpc>
              <a:spcPct val="100000"/>
            </a:lnSpc>
          </a:pPr>
          <a:r>
            <a:rPr lang="en-US" sz="1800">
              <a:latin typeface="Roboto" panose="02000000000000000000" pitchFamily="2" charset="0"/>
              <a:ea typeface="Roboto" panose="02000000000000000000" pitchFamily="2" charset="0"/>
            </a:rPr>
            <a:t>Learning </a:t>
          </a:r>
          <a:r>
            <a:rPr lang="en-US" sz="1800" b="1">
              <a:latin typeface="Roboto" panose="02000000000000000000" pitchFamily="2" charset="0"/>
              <a:ea typeface="Roboto" panose="02000000000000000000" pitchFamily="2" charset="0"/>
            </a:rPr>
            <a:t>progress</a:t>
          </a:r>
          <a:r>
            <a:rPr lang="en-US" sz="1800">
              <a:latin typeface="Roboto" panose="02000000000000000000" pitchFamily="2" charset="0"/>
              <a:ea typeface="Roboto" panose="02000000000000000000" pitchFamily="2" charset="0"/>
            </a:rPr>
            <a:t> must be of an appropriate proximal achievement for the individual student</a:t>
          </a:r>
          <a:endParaRPr lang="en-AU" sz="1800">
            <a:latin typeface="Roboto" panose="02000000000000000000" pitchFamily="2" charset="0"/>
            <a:ea typeface="Roboto" panose="02000000000000000000" pitchFamily="2" charset="0"/>
          </a:endParaRPr>
        </a:p>
      </dgm:t>
    </dgm:pt>
    <dgm:pt modelId="{95E8EB53-FC0B-4DDB-971A-D2E4656759C4}" type="parTrans" cxnId="{BF12C176-0463-41C6-936E-A29A7EB6295A}">
      <dgm:prSet/>
      <dgm:spPr/>
      <dgm:t>
        <a:bodyPr/>
        <a:lstStyle/>
        <a:p>
          <a:endParaRPr lang="en-AU"/>
        </a:p>
      </dgm:t>
    </dgm:pt>
    <dgm:pt modelId="{B3816F47-1C53-4194-8346-D249B601AAA0}" type="sibTrans" cxnId="{BF12C176-0463-41C6-936E-A29A7EB6295A}">
      <dgm:prSet/>
      <dgm:spPr/>
      <dgm:t>
        <a:bodyPr/>
        <a:lstStyle/>
        <a:p>
          <a:endParaRPr lang="en-AU"/>
        </a:p>
      </dgm:t>
    </dgm:pt>
    <dgm:pt modelId="{FA4049C6-4DDC-4FB0-AAB9-43CA3B02445E}">
      <dgm:prSet phldrT="[Text]" custT="1"/>
      <dgm:spPr/>
      <dgm:t>
        <a:bodyPr/>
        <a:lstStyle/>
        <a:p>
          <a:pPr>
            <a:lnSpc>
              <a:spcPct val="100000"/>
            </a:lnSpc>
          </a:pPr>
          <a:r>
            <a:rPr lang="en-US" sz="1800">
              <a:latin typeface="Roboto" panose="02000000000000000000" pitchFamily="2" charset="0"/>
              <a:ea typeface="Roboto" panose="02000000000000000000" pitchFamily="2" charset="0"/>
            </a:rPr>
            <a:t>The teacher should assign a result of ‘not completed’ if learning is not scheduled to </a:t>
          </a:r>
          <a:r>
            <a:rPr lang="en-US" sz="1800" b="1">
              <a:latin typeface="Roboto" panose="02000000000000000000" pitchFamily="2" charset="0"/>
              <a:ea typeface="Roboto" panose="02000000000000000000" pitchFamily="2" charset="0"/>
            </a:rPr>
            <a:t>continue</a:t>
          </a:r>
          <a:endParaRPr lang="en-AU" sz="1800" b="1">
            <a:latin typeface="Roboto" panose="02000000000000000000" pitchFamily="2" charset="0"/>
            <a:ea typeface="Roboto" panose="02000000000000000000" pitchFamily="2" charset="0"/>
          </a:endParaRPr>
        </a:p>
      </dgm:t>
    </dgm:pt>
    <dgm:pt modelId="{F8BA291E-7677-46F8-8227-F280785E3499}" type="parTrans" cxnId="{0E8A67DF-CD78-4165-813E-C001198F06CC}">
      <dgm:prSet/>
      <dgm:spPr/>
      <dgm:t>
        <a:bodyPr/>
        <a:lstStyle/>
        <a:p>
          <a:endParaRPr lang="en-AU"/>
        </a:p>
      </dgm:t>
    </dgm:pt>
    <dgm:pt modelId="{C8F6700F-D2A3-40B5-BA4B-3E579ABE4F92}" type="sibTrans" cxnId="{0E8A67DF-CD78-4165-813E-C001198F06CC}">
      <dgm:prSet/>
      <dgm:spPr/>
      <dgm:t>
        <a:bodyPr/>
        <a:lstStyle/>
        <a:p>
          <a:endParaRPr lang="en-AU"/>
        </a:p>
      </dgm:t>
    </dgm:pt>
    <dgm:pt modelId="{D1EBCF47-0043-41FD-A28A-A99AFC46A07A}" type="pres">
      <dgm:prSet presAssocID="{A23B6819-1071-4F69-BBA9-98C497B187BF}" presName="Name0" presStyleCnt="0">
        <dgm:presLayoutVars>
          <dgm:chMax/>
          <dgm:chPref val="3"/>
          <dgm:dir/>
          <dgm:animOne val="branch"/>
          <dgm:animLvl val="lvl"/>
        </dgm:presLayoutVars>
      </dgm:prSet>
      <dgm:spPr/>
    </dgm:pt>
    <dgm:pt modelId="{01669FB9-42F2-4919-8C84-B8AA6868F71B}" type="pres">
      <dgm:prSet presAssocID="{E26A56BC-D134-4F79-82DF-8EE3EBF9B784}" presName="composite" presStyleCnt="0"/>
      <dgm:spPr/>
    </dgm:pt>
    <dgm:pt modelId="{9BC365F4-E292-4DB2-A340-D260E940A3F9}" type="pres">
      <dgm:prSet presAssocID="{E26A56BC-D134-4F79-82DF-8EE3EBF9B784}" presName="FirstChild" presStyleLbl="revTx" presStyleIdx="0" presStyleCnt="4">
        <dgm:presLayoutVars>
          <dgm:chMax val="0"/>
          <dgm:chPref val="0"/>
          <dgm:bulletEnabled val="1"/>
        </dgm:presLayoutVars>
      </dgm:prSet>
      <dgm:spPr/>
    </dgm:pt>
    <dgm:pt modelId="{83F7F4CF-0509-407E-ABF0-836B2235EDF0}" type="pres">
      <dgm:prSet presAssocID="{E26A56BC-D134-4F79-82DF-8EE3EBF9B784}" presName="Parent" presStyleLbl="alignNode1" presStyleIdx="0" presStyleCnt="2" custScaleX="133166">
        <dgm:presLayoutVars>
          <dgm:chMax val="3"/>
          <dgm:chPref val="3"/>
          <dgm:bulletEnabled val="1"/>
        </dgm:presLayoutVars>
      </dgm:prSet>
      <dgm:spPr/>
    </dgm:pt>
    <dgm:pt modelId="{C48BC776-180C-45F3-B222-1A74CFFF243E}" type="pres">
      <dgm:prSet presAssocID="{E26A56BC-D134-4F79-82DF-8EE3EBF9B784}" presName="Accent" presStyleLbl="parChTrans1D1" presStyleIdx="0" presStyleCnt="2"/>
      <dgm:spPr/>
    </dgm:pt>
    <dgm:pt modelId="{5A633134-06E4-4926-8246-B7EB5FCEEDE4}" type="pres">
      <dgm:prSet presAssocID="{E26A56BC-D134-4F79-82DF-8EE3EBF9B784}" presName="Child" presStyleLbl="revTx" presStyleIdx="1" presStyleCnt="4">
        <dgm:presLayoutVars>
          <dgm:chMax val="0"/>
          <dgm:chPref val="0"/>
          <dgm:bulletEnabled val="1"/>
        </dgm:presLayoutVars>
      </dgm:prSet>
      <dgm:spPr/>
    </dgm:pt>
    <dgm:pt modelId="{CB46C980-A0EA-4518-9B3C-9AF3FAA60E36}" type="pres">
      <dgm:prSet presAssocID="{6758C7C0-A28F-45FA-A7C1-93CC8E6923BE}" presName="sibTrans" presStyleCnt="0"/>
      <dgm:spPr/>
    </dgm:pt>
    <dgm:pt modelId="{200C8B0F-F5EF-4D55-B964-45523184B47C}" type="pres">
      <dgm:prSet presAssocID="{4EC66AA5-6B30-488B-8557-B58ACDB4F359}" presName="composite" presStyleCnt="0"/>
      <dgm:spPr/>
    </dgm:pt>
    <dgm:pt modelId="{D3596BA1-F73B-42CD-8C91-0E8538B7FF9B}" type="pres">
      <dgm:prSet presAssocID="{4EC66AA5-6B30-488B-8557-B58ACDB4F359}" presName="FirstChild" presStyleLbl="revTx" presStyleIdx="2" presStyleCnt="4">
        <dgm:presLayoutVars>
          <dgm:chMax val="0"/>
          <dgm:chPref val="0"/>
          <dgm:bulletEnabled val="1"/>
        </dgm:presLayoutVars>
      </dgm:prSet>
      <dgm:spPr/>
    </dgm:pt>
    <dgm:pt modelId="{4E3C790D-DF31-4CE4-AB4A-E198DCA15076}" type="pres">
      <dgm:prSet presAssocID="{4EC66AA5-6B30-488B-8557-B58ACDB4F359}" presName="Parent" presStyleLbl="alignNode1" presStyleIdx="1" presStyleCnt="2" custScaleX="139704">
        <dgm:presLayoutVars>
          <dgm:chMax val="3"/>
          <dgm:chPref val="3"/>
          <dgm:bulletEnabled val="1"/>
        </dgm:presLayoutVars>
      </dgm:prSet>
      <dgm:spPr/>
    </dgm:pt>
    <dgm:pt modelId="{62A48A53-5E6F-48E5-8D0D-EBC6C88645D3}" type="pres">
      <dgm:prSet presAssocID="{4EC66AA5-6B30-488B-8557-B58ACDB4F359}" presName="Accent" presStyleLbl="parChTrans1D1" presStyleIdx="1" presStyleCnt="2"/>
      <dgm:spPr/>
    </dgm:pt>
    <dgm:pt modelId="{4B80CCF7-EB4C-4C49-BFD5-B1B5BFF8B150}" type="pres">
      <dgm:prSet presAssocID="{4EC66AA5-6B30-488B-8557-B58ACDB4F359}" presName="Child" presStyleLbl="revTx" presStyleIdx="3" presStyleCnt="4">
        <dgm:presLayoutVars>
          <dgm:chMax val="0"/>
          <dgm:chPref val="0"/>
          <dgm:bulletEnabled val="1"/>
        </dgm:presLayoutVars>
      </dgm:prSet>
      <dgm:spPr/>
    </dgm:pt>
  </dgm:ptLst>
  <dgm:cxnLst>
    <dgm:cxn modelId="{A5860903-13C1-46E5-8E20-F8FDD46E2BCE}" type="presOf" srcId="{FA4049C6-4DDC-4FB0-AAB9-43CA3B02445E}" destId="{4B80CCF7-EB4C-4C49-BFD5-B1B5BFF8B150}" srcOrd="0" destOrd="1" presId="urn:microsoft.com/office/officeart/2011/layout/TabList"/>
    <dgm:cxn modelId="{116F7316-C767-4945-9A2C-BDD43F7C1B5A}" srcId="{4EC66AA5-6B30-488B-8557-B58ACDB4F359}" destId="{ED7E55EA-579A-48BD-BE10-AD606E7C95F6}" srcOrd="1" destOrd="0" parTransId="{B612F0DE-BB0C-48E4-B869-70CACBB667C7}" sibTransId="{75E4FD94-2260-4930-86B8-E33796BD5B30}"/>
    <dgm:cxn modelId="{2096B11D-34DF-4EE7-8C0D-7DFFD6EE068E}" type="presOf" srcId="{D3B599EB-4D5A-4F61-9432-FF4300F33CE8}" destId="{D3596BA1-F73B-42CD-8C91-0E8538B7FF9B}" srcOrd="0" destOrd="0" presId="urn:microsoft.com/office/officeart/2011/layout/TabList"/>
    <dgm:cxn modelId="{59032035-672F-43A1-B3CE-1DFBF535C185}" type="presOf" srcId="{E26A56BC-D134-4F79-82DF-8EE3EBF9B784}" destId="{83F7F4CF-0509-407E-ABF0-836B2235EDF0}" srcOrd="0" destOrd="0" presId="urn:microsoft.com/office/officeart/2011/layout/TabList"/>
    <dgm:cxn modelId="{81487838-50BB-4C93-B11B-1951E8BB6CB2}" srcId="{A23B6819-1071-4F69-BBA9-98C497B187BF}" destId="{E26A56BC-D134-4F79-82DF-8EE3EBF9B784}" srcOrd="0" destOrd="0" parTransId="{5BA70AEF-CC3D-4908-96F4-28BEEB3AAA98}" sibTransId="{6758C7C0-A28F-45FA-A7C1-93CC8E6923BE}"/>
    <dgm:cxn modelId="{8E938563-9EE2-4C1D-BA46-2D920C5AEE78}" srcId="{E26A56BC-D134-4F79-82DF-8EE3EBF9B784}" destId="{51615047-B2A0-43BB-AD00-C341262BCF1F}" srcOrd="1" destOrd="0" parTransId="{851B3B8B-4F2C-4ADC-B389-6D95416BB732}" sibTransId="{D4C2A84E-39E5-4105-AB08-867DEC52A6A3}"/>
    <dgm:cxn modelId="{D3E94166-BD5A-4702-9C95-754FC5D86561}" type="presOf" srcId="{04CA7138-1186-451D-8C47-D74F63325254}" destId="{5A633134-06E4-4926-8246-B7EB5FCEEDE4}" srcOrd="0" destOrd="1" presId="urn:microsoft.com/office/officeart/2011/layout/TabList"/>
    <dgm:cxn modelId="{99BD024D-6054-4502-8A9F-9C440F605974}" srcId="{E26A56BC-D134-4F79-82DF-8EE3EBF9B784}" destId="{44AD7C45-A9BD-443A-ADE6-C4E1336FEB3F}" srcOrd="0" destOrd="0" parTransId="{F97F6374-5011-4883-979C-FE9890BF0D3E}" sibTransId="{AE267F2D-CAE3-4905-9DF6-1B1775C12B4E}"/>
    <dgm:cxn modelId="{D87C7872-3ECB-409B-9DED-87AE68D4F968}" srcId="{A23B6819-1071-4F69-BBA9-98C497B187BF}" destId="{4EC66AA5-6B30-488B-8557-B58ACDB4F359}" srcOrd="1" destOrd="0" parTransId="{D7AB75A8-D1E5-439B-9C0D-93752B3E3105}" sibTransId="{5071FB9D-BA71-411B-B7A8-A804506E2C7B}"/>
    <dgm:cxn modelId="{BF12C176-0463-41C6-936E-A29A7EB6295A}" srcId="{E26A56BC-D134-4F79-82DF-8EE3EBF9B784}" destId="{04CA7138-1186-451D-8C47-D74F63325254}" srcOrd="2" destOrd="0" parTransId="{95E8EB53-FC0B-4DDB-971A-D2E4656759C4}" sibTransId="{B3816F47-1C53-4194-8346-D249B601AAA0}"/>
    <dgm:cxn modelId="{BC5AA07E-33CA-4BDF-8D60-B6CC3E7A448E}" type="presOf" srcId="{51615047-B2A0-43BB-AD00-C341262BCF1F}" destId="{5A633134-06E4-4926-8246-B7EB5FCEEDE4}" srcOrd="0" destOrd="0" presId="urn:microsoft.com/office/officeart/2011/layout/TabList"/>
    <dgm:cxn modelId="{1B2C2D8C-E982-4C14-A339-04E6FA88246A}" type="presOf" srcId="{4EC66AA5-6B30-488B-8557-B58ACDB4F359}" destId="{4E3C790D-DF31-4CE4-AB4A-E198DCA15076}" srcOrd="0" destOrd="0" presId="urn:microsoft.com/office/officeart/2011/layout/TabList"/>
    <dgm:cxn modelId="{22A6C1B6-5741-46E3-A44D-65B46062418A}" type="presOf" srcId="{ED7E55EA-579A-48BD-BE10-AD606E7C95F6}" destId="{4B80CCF7-EB4C-4C49-BFD5-B1B5BFF8B150}" srcOrd="0" destOrd="0" presId="urn:microsoft.com/office/officeart/2011/layout/TabList"/>
    <dgm:cxn modelId="{F5F3A9CA-8546-40F9-83D4-1542380F35FE}" type="presOf" srcId="{A23B6819-1071-4F69-BBA9-98C497B187BF}" destId="{D1EBCF47-0043-41FD-A28A-A99AFC46A07A}" srcOrd="0" destOrd="0" presId="urn:microsoft.com/office/officeart/2011/layout/TabList"/>
    <dgm:cxn modelId="{5FDE62D2-81DF-496C-A0D2-AA7FD08842B3}" srcId="{4EC66AA5-6B30-488B-8557-B58ACDB4F359}" destId="{D3B599EB-4D5A-4F61-9432-FF4300F33CE8}" srcOrd="0" destOrd="0" parTransId="{35EEF104-0013-4752-BE11-0346BAFC7D23}" sibTransId="{C8541931-2409-4E23-A831-CBE27DA6B3F3}"/>
    <dgm:cxn modelId="{0E8A67DF-CD78-4165-813E-C001198F06CC}" srcId="{4EC66AA5-6B30-488B-8557-B58ACDB4F359}" destId="{FA4049C6-4DDC-4FB0-AAB9-43CA3B02445E}" srcOrd="2" destOrd="0" parTransId="{F8BA291E-7677-46F8-8227-F280785E3499}" sibTransId="{C8F6700F-D2A3-40B5-BA4B-3E579ABE4F92}"/>
    <dgm:cxn modelId="{09FAB4E0-5715-4994-ACC2-376AA3851E26}" type="presOf" srcId="{44AD7C45-A9BD-443A-ADE6-C4E1336FEB3F}" destId="{9BC365F4-E292-4DB2-A340-D260E940A3F9}" srcOrd="0" destOrd="0" presId="urn:microsoft.com/office/officeart/2011/layout/TabList"/>
    <dgm:cxn modelId="{5B21A789-0AC7-4A65-B0FC-BB09A67CFC21}" type="presParOf" srcId="{D1EBCF47-0043-41FD-A28A-A99AFC46A07A}" destId="{01669FB9-42F2-4919-8C84-B8AA6868F71B}" srcOrd="0" destOrd="0" presId="urn:microsoft.com/office/officeart/2011/layout/TabList"/>
    <dgm:cxn modelId="{F4F3C57E-1EA0-4434-A2C2-11D8396AA516}" type="presParOf" srcId="{01669FB9-42F2-4919-8C84-B8AA6868F71B}" destId="{9BC365F4-E292-4DB2-A340-D260E940A3F9}" srcOrd="0" destOrd="0" presId="urn:microsoft.com/office/officeart/2011/layout/TabList"/>
    <dgm:cxn modelId="{170F112E-5458-4CCD-9B2F-298C5FF167D8}" type="presParOf" srcId="{01669FB9-42F2-4919-8C84-B8AA6868F71B}" destId="{83F7F4CF-0509-407E-ABF0-836B2235EDF0}" srcOrd="1" destOrd="0" presId="urn:microsoft.com/office/officeart/2011/layout/TabList"/>
    <dgm:cxn modelId="{F8E10FE7-3997-402D-BC39-5D32B7B26139}" type="presParOf" srcId="{01669FB9-42F2-4919-8C84-B8AA6868F71B}" destId="{C48BC776-180C-45F3-B222-1A74CFFF243E}" srcOrd="2" destOrd="0" presId="urn:microsoft.com/office/officeart/2011/layout/TabList"/>
    <dgm:cxn modelId="{071A2508-7FDC-4C04-9C7A-3D3440153BF1}" type="presParOf" srcId="{D1EBCF47-0043-41FD-A28A-A99AFC46A07A}" destId="{5A633134-06E4-4926-8246-B7EB5FCEEDE4}" srcOrd="1" destOrd="0" presId="urn:microsoft.com/office/officeart/2011/layout/TabList"/>
    <dgm:cxn modelId="{44C6DE0F-C4B4-484A-B44B-D16915545E51}" type="presParOf" srcId="{D1EBCF47-0043-41FD-A28A-A99AFC46A07A}" destId="{CB46C980-A0EA-4518-9B3C-9AF3FAA60E36}" srcOrd="2" destOrd="0" presId="urn:microsoft.com/office/officeart/2011/layout/TabList"/>
    <dgm:cxn modelId="{1BB90A7B-69F1-4D8E-9602-62B65CFC202A}" type="presParOf" srcId="{D1EBCF47-0043-41FD-A28A-A99AFC46A07A}" destId="{200C8B0F-F5EF-4D55-B964-45523184B47C}" srcOrd="3" destOrd="0" presId="urn:microsoft.com/office/officeart/2011/layout/TabList"/>
    <dgm:cxn modelId="{27461094-A880-4B55-A780-1F89F8AD3181}" type="presParOf" srcId="{200C8B0F-F5EF-4D55-B964-45523184B47C}" destId="{D3596BA1-F73B-42CD-8C91-0E8538B7FF9B}" srcOrd="0" destOrd="0" presId="urn:microsoft.com/office/officeart/2011/layout/TabList"/>
    <dgm:cxn modelId="{99CE5A2E-3922-48EA-9580-48CEAB95AC0F}" type="presParOf" srcId="{200C8B0F-F5EF-4D55-B964-45523184B47C}" destId="{4E3C790D-DF31-4CE4-AB4A-E198DCA15076}" srcOrd="1" destOrd="0" presId="urn:microsoft.com/office/officeart/2011/layout/TabList"/>
    <dgm:cxn modelId="{07332F58-CDB6-4BDE-92F7-E515A22F7223}" type="presParOf" srcId="{200C8B0F-F5EF-4D55-B964-45523184B47C}" destId="{62A48A53-5E6F-48E5-8D0D-EBC6C88645D3}" srcOrd="2" destOrd="0" presId="urn:microsoft.com/office/officeart/2011/layout/TabList"/>
    <dgm:cxn modelId="{38C6868E-CDD8-4F26-9FA1-999FC9ABDCB9}" type="presParOf" srcId="{D1EBCF47-0043-41FD-A28A-A99AFC46A07A}" destId="{4B80CCF7-EB4C-4C49-BFD5-B1B5BFF8B150}" srcOrd="4" destOrd="0" presId="urn:microsoft.com/office/officeart/2011/layout/Tab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722DBE-E6E4-42A7-B754-348C071F0713}" type="doc">
      <dgm:prSet loTypeId="urn:microsoft.com/office/officeart/2005/8/layout/chart3" loCatId="cycle" qsTypeId="urn:microsoft.com/office/officeart/2005/8/quickstyle/simple2" qsCatId="simple" csTypeId="urn:microsoft.com/office/officeart/2005/8/colors/accent6_2" csCatId="accent6" phldr="1"/>
      <dgm:spPr/>
    </dgm:pt>
    <dgm:pt modelId="{220FB0CE-A31A-A34F-B69A-BE7F799213D5}">
      <dgm:prSet/>
      <dgm:spPr>
        <a:solidFill>
          <a:srgbClr val="83B73D"/>
        </a:solidFill>
      </dgm:spPr>
      <dgm:t>
        <a:bodyPr/>
        <a:lstStyle/>
        <a:p>
          <a:pPr>
            <a:tabLst>
              <a:tab pos="898525" algn="l"/>
            </a:tabLst>
          </a:pPr>
          <a:r>
            <a:rPr lang="en-GB">
              <a:latin typeface="Roboto Medium" pitchFamily="2" charset="0"/>
              <a:ea typeface="Roboto Medium" pitchFamily="2" charset="0"/>
            </a:rPr>
            <a:t>AT3 Appraisal 30%</a:t>
          </a:r>
        </a:p>
      </dgm:t>
    </dgm:pt>
    <dgm:pt modelId="{5165A7BF-628D-1F4E-8202-7930A9C06FDB}" type="parTrans" cxnId="{786EB8CA-421B-114D-B4D2-C234BD5573A9}">
      <dgm:prSet/>
      <dgm:spPr/>
      <dgm:t>
        <a:bodyPr/>
        <a:lstStyle/>
        <a:p>
          <a:endParaRPr lang="en-GB"/>
        </a:p>
      </dgm:t>
    </dgm:pt>
    <dgm:pt modelId="{62D75303-A1F0-AA44-BA78-4C750136A830}" type="sibTrans" cxnId="{786EB8CA-421B-114D-B4D2-C234BD5573A9}">
      <dgm:prSet/>
      <dgm:spPr/>
      <dgm:t>
        <a:bodyPr/>
        <a:lstStyle/>
        <a:p>
          <a:endParaRPr lang="en-GB"/>
        </a:p>
      </dgm:t>
    </dgm:pt>
    <dgm:pt modelId="{CAB8986B-157A-7346-85BC-58C48C96993D}">
      <dgm:prSet/>
      <dgm:spPr>
        <a:solidFill>
          <a:schemeClr val="tx1"/>
        </a:solidFill>
      </dgm:spPr>
      <dgm:t>
        <a:bodyPr/>
        <a:lstStyle/>
        <a:p>
          <a:pPr marL="92075" indent="0">
            <a:tabLst/>
          </a:pPr>
          <a:r>
            <a:rPr lang="en-GB">
              <a:latin typeface="Roboto Medium" pitchFamily="2" charset="0"/>
              <a:ea typeface="Roboto Medium" pitchFamily="2" charset="0"/>
            </a:rPr>
            <a:t>AT1 Portfolio 35%</a:t>
          </a:r>
        </a:p>
      </dgm:t>
    </dgm:pt>
    <dgm:pt modelId="{2CFA9CE7-2EA6-DD48-91DD-1E290D8721BF}" type="parTrans" cxnId="{52CCD1E7-A3EF-404C-BD73-7C74F435E200}">
      <dgm:prSet/>
      <dgm:spPr/>
      <dgm:t>
        <a:bodyPr/>
        <a:lstStyle/>
        <a:p>
          <a:endParaRPr lang="en-GB"/>
        </a:p>
      </dgm:t>
    </dgm:pt>
    <dgm:pt modelId="{905AF8EF-4701-5E4E-AD8B-7A9CE8C9A593}" type="sibTrans" cxnId="{52CCD1E7-A3EF-404C-BD73-7C74F435E200}">
      <dgm:prSet/>
      <dgm:spPr/>
      <dgm:t>
        <a:bodyPr/>
        <a:lstStyle/>
        <a:p>
          <a:endParaRPr lang="en-GB"/>
        </a:p>
      </dgm:t>
    </dgm:pt>
    <dgm:pt modelId="{DE5F9B94-6541-4539-852B-9697A0B250F6}">
      <dgm:prSet/>
      <dgm:spPr>
        <a:solidFill>
          <a:schemeClr val="tx1"/>
        </a:solidFill>
      </dgm:spPr>
      <dgm:t>
        <a:bodyPr/>
        <a:lstStyle/>
        <a:p>
          <a:pPr marL="92075" indent="0">
            <a:tabLst/>
          </a:pPr>
          <a:r>
            <a:rPr lang="en-GB">
              <a:latin typeface="Roboto Medium" pitchFamily="2" charset="0"/>
              <a:ea typeface="Roboto Medium" pitchFamily="2" charset="0"/>
            </a:rPr>
            <a:t>AT2 Progress Checks 35%</a:t>
          </a:r>
        </a:p>
      </dgm:t>
    </dgm:pt>
    <dgm:pt modelId="{745E69C4-9A98-4B0E-8BE2-00614D549EEB}" type="parTrans" cxnId="{09433ECA-9C7A-4C11-8D1F-1BC881A6795E}">
      <dgm:prSet/>
      <dgm:spPr/>
      <dgm:t>
        <a:bodyPr/>
        <a:lstStyle/>
        <a:p>
          <a:endParaRPr lang="en-AU"/>
        </a:p>
      </dgm:t>
    </dgm:pt>
    <dgm:pt modelId="{528DF08A-C7EB-4AAE-89E2-10AADDEB3DDD}" type="sibTrans" cxnId="{09433ECA-9C7A-4C11-8D1F-1BC881A6795E}">
      <dgm:prSet/>
      <dgm:spPr/>
      <dgm:t>
        <a:bodyPr/>
        <a:lstStyle/>
        <a:p>
          <a:endParaRPr lang="en-AU"/>
        </a:p>
      </dgm:t>
    </dgm:pt>
    <dgm:pt modelId="{4239F67A-DB68-485C-99A8-483439DC34F6}" type="pres">
      <dgm:prSet presAssocID="{7D722DBE-E6E4-42A7-B754-348C071F0713}" presName="compositeShape" presStyleCnt="0">
        <dgm:presLayoutVars>
          <dgm:chMax val="7"/>
          <dgm:dir/>
          <dgm:resizeHandles val="exact"/>
        </dgm:presLayoutVars>
      </dgm:prSet>
      <dgm:spPr/>
    </dgm:pt>
    <dgm:pt modelId="{1A257BD4-157C-6147-81AB-2BD35F4C94E9}" type="pres">
      <dgm:prSet presAssocID="{7D722DBE-E6E4-42A7-B754-348C071F0713}" presName="wedge1" presStyleLbl="node1" presStyleIdx="0" presStyleCnt="3" custLinFactNeighborX="-4286" custLinFactNeighborY="2830"/>
      <dgm:spPr/>
    </dgm:pt>
    <dgm:pt modelId="{1EF02420-ED1B-B744-8387-C6734F232AD2}" type="pres">
      <dgm:prSet presAssocID="{7D722DBE-E6E4-42A7-B754-348C071F0713}" presName="wedge1Tx" presStyleLbl="node1" presStyleIdx="0" presStyleCnt="3">
        <dgm:presLayoutVars>
          <dgm:chMax val="0"/>
          <dgm:chPref val="0"/>
          <dgm:bulletEnabled val="1"/>
        </dgm:presLayoutVars>
      </dgm:prSet>
      <dgm:spPr/>
    </dgm:pt>
    <dgm:pt modelId="{3113C7D4-69F5-AC48-B7C8-5BF9072EE157}" type="pres">
      <dgm:prSet presAssocID="{7D722DBE-E6E4-42A7-B754-348C071F0713}" presName="wedge2" presStyleLbl="node1" presStyleIdx="1" presStyleCnt="3"/>
      <dgm:spPr/>
    </dgm:pt>
    <dgm:pt modelId="{EF3676F5-4E3E-6B47-B2DE-BB0546A88A63}" type="pres">
      <dgm:prSet presAssocID="{7D722DBE-E6E4-42A7-B754-348C071F0713}" presName="wedge2Tx" presStyleLbl="node1" presStyleIdx="1" presStyleCnt="3">
        <dgm:presLayoutVars>
          <dgm:chMax val="0"/>
          <dgm:chPref val="0"/>
          <dgm:bulletEnabled val="1"/>
        </dgm:presLayoutVars>
      </dgm:prSet>
      <dgm:spPr/>
    </dgm:pt>
    <dgm:pt modelId="{FA4660E9-3FA0-42A9-9D84-175FD0505B6C}" type="pres">
      <dgm:prSet presAssocID="{7D722DBE-E6E4-42A7-B754-348C071F0713}" presName="wedge3" presStyleLbl="node1" presStyleIdx="2" presStyleCnt="3"/>
      <dgm:spPr/>
    </dgm:pt>
    <dgm:pt modelId="{B9C98961-1D93-4B81-B72D-05BC28F1F8F8}" type="pres">
      <dgm:prSet presAssocID="{7D722DBE-E6E4-42A7-B754-348C071F0713}" presName="wedge3Tx" presStyleLbl="node1" presStyleIdx="2" presStyleCnt="3">
        <dgm:presLayoutVars>
          <dgm:chMax val="0"/>
          <dgm:chPref val="0"/>
          <dgm:bulletEnabled val="1"/>
        </dgm:presLayoutVars>
      </dgm:prSet>
      <dgm:spPr/>
    </dgm:pt>
  </dgm:ptLst>
  <dgm:cxnLst>
    <dgm:cxn modelId="{89746B5B-A298-4724-9A91-3B687906D6E8}" type="presOf" srcId="{DE5F9B94-6541-4539-852B-9697A0B250F6}" destId="{3113C7D4-69F5-AC48-B7C8-5BF9072EE157}" srcOrd="0" destOrd="0" presId="urn:microsoft.com/office/officeart/2005/8/layout/chart3"/>
    <dgm:cxn modelId="{1CD09946-2F5F-49E2-B93F-619F72D78F76}" type="presOf" srcId="{220FB0CE-A31A-A34F-B69A-BE7F799213D5}" destId="{FA4660E9-3FA0-42A9-9D84-175FD0505B6C}" srcOrd="0" destOrd="0" presId="urn:microsoft.com/office/officeart/2005/8/layout/chart3"/>
    <dgm:cxn modelId="{3AEC274A-039D-4B97-B1DA-439428798334}" type="presOf" srcId="{220FB0CE-A31A-A34F-B69A-BE7F799213D5}" destId="{B9C98961-1D93-4B81-B72D-05BC28F1F8F8}" srcOrd="1" destOrd="0" presId="urn:microsoft.com/office/officeart/2005/8/layout/chart3"/>
    <dgm:cxn modelId="{BB04C56A-5B43-5040-B250-FEB83F390ABD}" type="presOf" srcId="{CAB8986B-157A-7346-85BC-58C48C96993D}" destId="{1A257BD4-157C-6147-81AB-2BD35F4C94E9}" srcOrd="0" destOrd="0" presId="urn:microsoft.com/office/officeart/2005/8/layout/chart3"/>
    <dgm:cxn modelId="{EE326C82-3C6D-4166-9137-F76B1A8718D5}" type="presOf" srcId="{7D722DBE-E6E4-42A7-B754-348C071F0713}" destId="{4239F67A-DB68-485C-99A8-483439DC34F6}" srcOrd="0" destOrd="0" presId="urn:microsoft.com/office/officeart/2005/8/layout/chart3"/>
    <dgm:cxn modelId="{B3C0858E-B8E6-F94F-BCEB-77447EC39659}" type="presOf" srcId="{CAB8986B-157A-7346-85BC-58C48C96993D}" destId="{1EF02420-ED1B-B744-8387-C6734F232AD2}" srcOrd="1" destOrd="0" presId="urn:microsoft.com/office/officeart/2005/8/layout/chart3"/>
    <dgm:cxn modelId="{09433ECA-9C7A-4C11-8D1F-1BC881A6795E}" srcId="{7D722DBE-E6E4-42A7-B754-348C071F0713}" destId="{DE5F9B94-6541-4539-852B-9697A0B250F6}" srcOrd="1" destOrd="0" parTransId="{745E69C4-9A98-4B0E-8BE2-00614D549EEB}" sibTransId="{528DF08A-C7EB-4AAE-89E2-10AADDEB3DDD}"/>
    <dgm:cxn modelId="{786EB8CA-421B-114D-B4D2-C234BD5573A9}" srcId="{7D722DBE-E6E4-42A7-B754-348C071F0713}" destId="{220FB0CE-A31A-A34F-B69A-BE7F799213D5}" srcOrd="2" destOrd="0" parTransId="{5165A7BF-628D-1F4E-8202-7930A9C06FDB}" sibTransId="{62D75303-A1F0-AA44-BA78-4C750136A830}"/>
    <dgm:cxn modelId="{52CCD1E7-A3EF-404C-BD73-7C74F435E200}" srcId="{7D722DBE-E6E4-42A7-B754-348C071F0713}" destId="{CAB8986B-157A-7346-85BC-58C48C96993D}" srcOrd="0" destOrd="0" parTransId="{2CFA9CE7-2EA6-DD48-91DD-1E290D8721BF}" sibTransId="{905AF8EF-4701-5E4E-AD8B-7A9CE8C9A593}"/>
    <dgm:cxn modelId="{5EB00DF1-F291-42EE-8C97-9E4DEB33C921}" type="presOf" srcId="{DE5F9B94-6541-4539-852B-9697A0B250F6}" destId="{EF3676F5-4E3E-6B47-B2DE-BB0546A88A63}" srcOrd="1" destOrd="0" presId="urn:microsoft.com/office/officeart/2005/8/layout/chart3"/>
    <dgm:cxn modelId="{54C3A266-4175-D34D-942C-DCDB3E63FD4B}" type="presParOf" srcId="{4239F67A-DB68-485C-99A8-483439DC34F6}" destId="{1A257BD4-157C-6147-81AB-2BD35F4C94E9}" srcOrd="0" destOrd="0" presId="urn:microsoft.com/office/officeart/2005/8/layout/chart3"/>
    <dgm:cxn modelId="{178025AF-383E-BA47-969A-38BEB153ACAD}" type="presParOf" srcId="{4239F67A-DB68-485C-99A8-483439DC34F6}" destId="{1EF02420-ED1B-B744-8387-C6734F232AD2}" srcOrd="1" destOrd="0" presId="urn:microsoft.com/office/officeart/2005/8/layout/chart3"/>
    <dgm:cxn modelId="{6BE00DCA-1053-7747-9272-D77B5250349E}" type="presParOf" srcId="{4239F67A-DB68-485C-99A8-483439DC34F6}" destId="{3113C7D4-69F5-AC48-B7C8-5BF9072EE157}" srcOrd="2" destOrd="0" presId="urn:microsoft.com/office/officeart/2005/8/layout/chart3"/>
    <dgm:cxn modelId="{8C0D0955-8324-5B48-8424-92D60A60B1D0}" type="presParOf" srcId="{4239F67A-DB68-485C-99A8-483439DC34F6}" destId="{EF3676F5-4E3E-6B47-B2DE-BB0546A88A63}" srcOrd="3" destOrd="0" presId="urn:microsoft.com/office/officeart/2005/8/layout/chart3"/>
    <dgm:cxn modelId="{F25C26CE-A392-4FF5-8DF6-B5799B37BE62}" type="presParOf" srcId="{4239F67A-DB68-485C-99A8-483439DC34F6}" destId="{FA4660E9-3FA0-42A9-9D84-175FD0505B6C}" srcOrd="4" destOrd="0" presId="urn:microsoft.com/office/officeart/2005/8/layout/chart3"/>
    <dgm:cxn modelId="{8071E072-40CB-49F2-BA05-9D80E584D436}" type="presParOf" srcId="{4239F67A-DB68-485C-99A8-483439DC34F6}" destId="{B9C98961-1D93-4B81-B72D-05BC28F1F8F8}"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016199B-8D3D-44BE-840D-CE1ABB0F0CA4}" type="doc">
      <dgm:prSet loTypeId="urn:microsoft.com/office/officeart/2008/layout/PictureAccentList" loCatId="list" qsTypeId="urn:microsoft.com/office/officeart/2005/8/quickstyle/simple1" qsCatId="simple" csTypeId="urn:microsoft.com/office/officeart/2005/8/colors/accent6_5" csCatId="accent6" phldr="1"/>
      <dgm:spPr/>
      <dgm:t>
        <a:bodyPr/>
        <a:lstStyle/>
        <a:p>
          <a:endParaRPr lang="en-AU"/>
        </a:p>
      </dgm:t>
    </dgm:pt>
    <dgm:pt modelId="{14A363F7-6EAA-457C-B641-133E0D1BD6CE}">
      <dgm:prSet phldrT="[Text]" custT="1"/>
      <dgm:spPr/>
      <dgm:t>
        <a:bodyPr/>
        <a:lstStyle/>
        <a:p>
          <a:r>
            <a:rPr lang="en-US" sz="2000">
              <a:solidFill>
                <a:schemeClr val="tx1"/>
              </a:solidFill>
              <a:latin typeface="Roboto" panose="02000000000000000000" pitchFamily="2" charset="0"/>
              <a:ea typeface="Roboto" panose="02000000000000000000" pitchFamily="2" charset="0"/>
            </a:rPr>
            <a:t>With assistance, students choose a learning goal…</a:t>
          </a:r>
          <a:endParaRPr lang="en-AU" sz="2000">
            <a:solidFill>
              <a:schemeClr val="tx1"/>
            </a:solidFill>
            <a:latin typeface="Roboto" panose="02000000000000000000" pitchFamily="2" charset="0"/>
            <a:ea typeface="Roboto" panose="02000000000000000000" pitchFamily="2" charset="0"/>
          </a:endParaRPr>
        </a:p>
      </dgm:t>
    </dgm:pt>
    <dgm:pt modelId="{4969D4BA-613A-47DF-955A-4332EDEB08DC}" type="parTrans" cxnId="{F7190FFB-2A2B-4A6A-AB7A-5EA2F90DA600}">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33DAC830-5CE5-4B60-965A-6B5A9EF91421}" type="sibTrans" cxnId="{F7190FFB-2A2B-4A6A-AB7A-5EA2F90DA600}">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FC0FDFDF-545E-4814-8DAE-EB71C7D104BE}">
      <dgm:prSet phldrT="[Text]" custT="1"/>
      <dgm:spPr/>
      <dgm:t>
        <a:bodyPr/>
        <a:lstStyle/>
        <a:p>
          <a:r>
            <a:rPr lang="en-US" sz="2000">
              <a:solidFill>
                <a:schemeClr val="tx1"/>
              </a:solidFill>
              <a:latin typeface="Roboto" panose="02000000000000000000" pitchFamily="2" charset="0"/>
              <a:ea typeface="Roboto" panose="02000000000000000000" pitchFamily="2" charset="0"/>
            </a:rPr>
            <a:t>The learning goal is within their proximal achievement</a:t>
          </a:r>
          <a:endParaRPr lang="en-AU" sz="2000">
            <a:solidFill>
              <a:schemeClr val="tx1"/>
            </a:solidFill>
            <a:latin typeface="Roboto" panose="02000000000000000000" pitchFamily="2" charset="0"/>
            <a:ea typeface="Roboto" panose="02000000000000000000" pitchFamily="2" charset="0"/>
          </a:endParaRPr>
        </a:p>
      </dgm:t>
    </dgm:pt>
    <dgm:pt modelId="{F384E56D-5291-4026-938D-8D5AA53B7643}" type="parTrans" cxnId="{41B1B6AF-1480-47BF-BAE2-F146193B128F}">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1D209B0D-71B4-44CC-8A3E-FB67918BCF1C}" type="sibTrans" cxnId="{41B1B6AF-1480-47BF-BAE2-F146193B128F}">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5151C764-73A8-40D5-AA17-B83240E2B248}">
      <dgm:prSet phldrT="[Text]" custT="1"/>
      <dgm:spPr/>
      <dgm:t>
        <a:bodyPr/>
        <a:lstStyle/>
        <a:p>
          <a:r>
            <a:rPr lang="en-US" sz="2000">
              <a:solidFill>
                <a:schemeClr val="tx1"/>
              </a:solidFill>
              <a:latin typeface="Roboto" panose="02000000000000000000" pitchFamily="2" charset="0"/>
              <a:ea typeface="Roboto" panose="02000000000000000000" pitchFamily="2" charset="0"/>
            </a:rPr>
            <a:t>Designed to further increase their agency and/or future capabilities and/or connections with others</a:t>
          </a:r>
          <a:endParaRPr lang="en-AU" sz="2000">
            <a:solidFill>
              <a:schemeClr val="tx1"/>
            </a:solidFill>
            <a:latin typeface="Roboto" panose="02000000000000000000" pitchFamily="2" charset="0"/>
            <a:ea typeface="Roboto" panose="02000000000000000000" pitchFamily="2" charset="0"/>
          </a:endParaRPr>
        </a:p>
      </dgm:t>
    </dgm:pt>
    <dgm:pt modelId="{1E07101B-8709-42F3-AAB0-71B6EDC229DD}" type="parTrans" cxnId="{46B8224B-FE5D-4A49-8850-9CF3E1352D34}">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9364155B-1C71-4B80-B8B2-758A1F7FDEE7}" type="sibTrans" cxnId="{46B8224B-FE5D-4A49-8850-9CF3E1352D34}">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CD46FD6A-9742-41CC-B260-5FDE780239B7}" type="pres">
      <dgm:prSet presAssocID="{8016199B-8D3D-44BE-840D-CE1ABB0F0CA4}" presName="layout" presStyleCnt="0">
        <dgm:presLayoutVars>
          <dgm:chMax/>
          <dgm:chPref/>
          <dgm:dir/>
          <dgm:animOne val="branch"/>
          <dgm:animLvl val="lvl"/>
          <dgm:resizeHandles/>
        </dgm:presLayoutVars>
      </dgm:prSet>
      <dgm:spPr/>
    </dgm:pt>
    <dgm:pt modelId="{966149CD-BE71-4561-B3F6-26BA8381A1B4}" type="pres">
      <dgm:prSet presAssocID="{14A363F7-6EAA-457C-B641-133E0D1BD6CE}" presName="root" presStyleCnt="0">
        <dgm:presLayoutVars>
          <dgm:chMax/>
          <dgm:chPref val="4"/>
        </dgm:presLayoutVars>
      </dgm:prSet>
      <dgm:spPr/>
    </dgm:pt>
    <dgm:pt modelId="{5CDE1F8F-781B-48A2-A63C-73FB062C9DB1}" type="pres">
      <dgm:prSet presAssocID="{14A363F7-6EAA-457C-B641-133E0D1BD6CE}" presName="rootComposite" presStyleCnt="0">
        <dgm:presLayoutVars/>
      </dgm:prSet>
      <dgm:spPr/>
    </dgm:pt>
    <dgm:pt modelId="{1D10F0B9-DC34-4C48-868D-9B29CA5E5642}" type="pres">
      <dgm:prSet presAssocID="{14A363F7-6EAA-457C-B641-133E0D1BD6CE}" presName="rootText" presStyleLbl="node0" presStyleIdx="0" presStyleCnt="1" custScaleY="73283">
        <dgm:presLayoutVars>
          <dgm:chMax/>
          <dgm:chPref val="4"/>
        </dgm:presLayoutVars>
      </dgm:prSet>
      <dgm:spPr/>
    </dgm:pt>
    <dgm:pt modelId="{F257FADA-26FB-46EB-A639-0E533A245FCC}" type="pres">
      <dgm:prSet presAssocID="{14A363F7-6EAA-457C-B641-133E0D1BD6CE}" presName="childShape" presStyleCnt="0">
        <dgm:presLayoutVars>
          <dgm:chMax val="0"/>
          <dgm:chPref val="0"/>
        </dgm:presLayoutVars>
      </dgm:prSet>
      <dgm:spPr/>
    </dgm:pt>
    <dgm:pt modelId="{27F04003-BBAC-4A07-B628-CE56731A984F}" type="pres">
      <dgm:prSet presAssocID="{FC0FDFDF-545E-4814-8DAE-EB71C7D104BE}" presName="childComposite" presStyleCnt="0">
        <dgm:presLayoutVars>
          <dgm:chMax val="0"/>
          <dgm:chPref val="0"/>
        </dgm:presLayoutVars>
      </dgm:prSet>
      <dgm:spPr/>
    </dgm:pt>
    <dgm:pt modelId="{4B518BEE-293C-45EA-B6AA-1D3D8C1EBADF}" type="pres">
      <dgm:prSet presAssocID="{FC0FDFDF-545E-4814-8DAE-EB71C7D104BE}"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spiration with solid fill"/>
        </a:ext>
      </dgm:extLst>
    </dgm:pt>
    <dgm:pt modelId="{DC9CB815-7719-4DDC-A682-E7A7BB3D78E4}" type="pres">
      <dgm:prSet presAssocID="{FC0FDFDF-545E-4814-8DAE-EB71C7D104BE}" presName="childText" presStyleLbl="lnNode1" presStyleIdx="0" presStyleCnt="2">
        <dgm:presLayoutVars>
          <dgm:chMax val="0"/>
          <dgm:chPref val="0"/>
          <dgm:bulletEnabled val="1"/>
        </dgm:presLayoutVars>
      </dgm:prSet>
      <dgm:spPr/>
    </dgm:pt>
    <dgm:pt modelId="{9A050095-8DDA-49CD-B9DF-180A3B1A0FBC}" type="pres">
      <dgm:prSet presAssocID="{5151C764-73A8-40D5-AA17-B83240E2B248}" presName="childComposite" presStyleCnt="0">
        <dgm:presLayoutVars>
          <dgm:chMax val="0"/>
          <dgm:chPref val="0"/>
        </dgm:presLayoutVars>
      </dgm:prSet>
      <dgm:spPr/>
    </dgm:pt>
    <dgm:pt modelId="{196DAA9F-B1D8-406F-BAFC-CB85FD0B41C7}" type="pres">
      <dgm:prSet presAssocID="{5151C764-73A8-40D5-AA17-B83240E2B248}" presName="Image"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auge with solid fill"/>
        </a:ext>
      </dgm:extLst>
    </dgm:pt>
    <dgm:pt modelId="{F803F34E-AD79-4DA8-BC0A-682F2D33502F}" type="pres">
      <dgm:prSet presAssocID="{5151C764-73A8-40D5-AA17-B83240E2B248}" presName="childText" presStyleLbl="lnNode1" presStyleIdx="1" presStyleCnt="2">
        <dgm:presLayoutVars>
          <dgm:chMax val="0"/>
          <dgm:chPref val="0"/>
          <dgm:bulletEnabled val="1"/>
        </dgm:presLayoutVars>
      </dgm:prSet>
      <dgm:spPr/>
    </dgm:pt>
  </dgm:ptLst>
  <dgm:cxnLst>
    <dgm:cxn modelId="{AD4CEE62-819A-4E01-98CE-1CBAAA65906C}" type="presOf" srcId="{14A363F7-6EAA-457C-B641-133E0D1BD6CE}" destId="{1D10F0B9-DC34-4C48-868D-9B29CA5E5642}" srcOrd="0" destOrd="0" presId="urn:microsoft.com/office/officeart/2008/layout/PictureAccentList"/>
    <dgm:cxn modelId="{46B8224B-FE5D-4A49-8850-9CF3E1352D34}" srcId="{14A363F7-6EAA-457C-B641-133E0D1BD6CE}" destId="{5151C764-73A8-40D5-AA17-B83240E2B248}" srcOrd="1" destOrd="0" parTransId="{1E07101B-8709-42F3-AAB0-71B6EDC229DD}" sibTransId="{9364155B-1C71-4B80-B8B2-758A1F7FDEE7}"/>
    <dgm:cxn modelId="{01662D6D-DE18-4DDF-9DF2-5D89BBA7854C}" type="presOf" srcId="{FC0FDFDF-545E-4814-8DAE-EB71C7D104BE}" destId="{DC9CB815-7719-4DDC-A682-E7A7BB3D78E4}" srcOrd="0" destOrd="0" presId="urn:microsoft.com/office/officeart/2008/layout/PictureAccentList"/>
    <dgm:cxn modelId="{4B5DEA71-ABA2-4CEF-A329-28785EDD0CAD}" type="presOf" srcId="{5151C764-73A8-40D5-AA17-B83240E2B248}" destId="{F803F34E-AD79-4DA8-BC0A-682F2D33502F}" srcOrd="0" destOrd="0" presId="urn:microsoft.com/office/officeart/2008/layout/PictureAccentList"/>
    <dgm:cxn modelId="{41B1B6AF-1480-47BF-BAE2-F146193B128F}" srcId="{14A363F7-6EAA-457C-B641-133E0D1BD6CE}" destId="{FC0FDFDF-545E-4814-8DAE-EB71C7D104BE}" srcOrd="0" destOrd="0" parTransId="{F384E56D-5291-4026-938D-8D5AA53B7643}" sibTransId="{1D209B0D-71B4-44CC-8A3E-FB67918BCF1C}"/>
    <dgm:cxn modelId="{BBF202C9-F738-4DF9-A4A0-6ADFDFCABF0A}" type="presOf" srcId="{8016199B-8D3D-44BE-840D-CE1ABB0F0CA4}" destId="{CD46FD6A-9742-41CC-B260-5FDE780239B7}" srcOrd="0" destOrd="0" presId="urn:microsoft.com/office/officeart/2008/layout/PictureAccentList"/>
    <dgm:cxn modelId="{F7190FFB-2A2B-4A6A-AB7A-5EA2F90DA600}" srcId="{8016199B-8D3D-44BE-840D-CE1ABB0F0CA4}" destId="{14A363F7-6EAA-457C-B641-133E0D1BD6CE}" srcOrd="0" destOrd="0" parTransId="{4969D4BA-613A-47DF-955A-4332EDEB08DC}" sibTransId="{33DAC830-5CE5-4B60-965A-6B5A9EF91421}"/>
    <dgm:cxn modelId="{CA1F54D3-5205-4FF9-BF99-779418B3A9C9}" type="presParOf" srcId="{CD46FD6A-9742-41CC-B260-5FDE780239B7}" destId="{966149CD-BE71-4561-B3F6-26BA8381A1B4}" srcOrd="0" destOrd="0" presId="urn:microsoft.com/office/officeart/2008/layout/PictureAccentList"/>
    <dgm:cxn modelId="{B425D27A-6D61-4D5C-B8F1-B7006DD2454E}" type="presParOf" srcId="{966149CD-BE71-4561-B3F6-26BA8381A1B4}" destId="{5CDE1F8F-781B-48A2-A63C-73FB062C9DB1}" srcOrd="0" destOrd="0" presId="urn:microsoft.com/office/officeart/2008/layout/PictureAccentList"/>
    <dgm:cxn modelId="{A184D249-86D2-42BF-904D-0F67723A5A12}" type="presParOf" srcId="{5CDE1F8F-781B-48A2-A63C-73FB062C9DB1}" destId="{1D10F0B9-DC34-4C48-868D-9B29CA5E5642}" srcOrd="0" destOrd="0" presId="urn:microsoft.com/office/officeart/2008/layout/PictureAccentList"/>
    <dgm:cxn modelId="{505DF682-6AAC-4C11-B28E-6BE6F0217F69}" type="presParOf" srcId="{966149CD-BE71-4561-B3F6-26BA8381A1B4}" destId="{F257FADA-26FB-46EB-A639-0E533A245FCC}" srcOrd="1" destOrd="0" presId="urn:microsoft.com/office/officeart/2008/layout/PictureAccentList"/>
    <dgm:cxn modelId="{CEEED7D3-1D25-43B4-A4F2-0BA8E54D13E6}" type="presParOf" srcId="{F257FADA-26FB-46EB-A639-0E533A245FCC}" destId="{27F04003-BBAC-4A07-B628-CE56731A984F}" srcOrd="0" destOrd="0" presId="urn:microsoft.com/office/officeart/2008/layout/PictureAccentList"/>
    <dgm:cxn modelId="{5DC70127-A90A-4C59-BEE5-F67EDE6AE6C4}" type="presParOf" srcId="{27F04003-BBAC-4A07-B628-CE56731A984F}" destId="{4B518BEE-293C-45EA-B6AA-1D3D8C1EBADF}" srcOrd="0" destOrd="0" presId="urn:microsoft.com/office/officeart/2008/layout/PictureAccentList"/>
    <dgm:cxn modelId="{09608558-3D45-49AA-8972-B610D464AA5B}" type="presParOf" srcId="{27F04003-BBAC-4A07-B628-CE56731A984F}" destId="{DC9CB815-7719-4DDC-A682-E7A7BB3D78E4}" srcOrd="1" destOrd="0" presId="urn:microsoft.com/office/officeart/2008/layout/PictureAccentList"/>
    <dgm:cxn modelId="{E00FF46F-3430-46A1-BB92-839EE3091D78}" type="presParOf" srcId="{F257FADA-26FB-46EB-A639-0E533A245FCC}" destId="{9A050095-8DDA-49CD-B9DF-180A3B1A0FBC}" srcOrd="1" destOrd="0" presId="urn:microsoft.com/office/officeart/2008/layout/PictureAccentList"/>
    <dgm:cxn modelId="{4C92915B-10F9-4977-9B80-78AF1682E7C9}" type="presParOf" srcId="{9A050095-8DDA-49CD-B9DF-180A3B1A0FBC}" destId="{196DAA9F-B1D8-406F-BAFC-CB85FD0B41C7}" srcOrd="0" destOrd="0" presId="urn:microsoft.com/office/officeart/2008/layout/PictureAccentList"/>
    <dgm:cxn modelId="{843816D5-5136-459D-AB2C-BE6A4EF4ADA4}" type="presParOf" srcId="{9A050095-8DDA-49CD-B9DF-180A3B1A0FBC}" destId="{F803F34E-AD79-4DA8-BC0A-682F2D33502F}"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4815B0-8CBD-41BE-A63C-2278284FEFC1}" type="doc">
      <dgm:prSet loTypeId="urn:microsoft.com/office/officeart/2011/layout/HexagonRadial" loCatId="cycle" qsTypeId="urn:microsoft.com/office/officeart/2005/8/quickstyle/simple2" qsCatId="simple" csTypeId="urn:microsoft.com/office/officeart/2005/8/colors/accent6_5" csCatId="accent6" phldr="1"/>
      <dgm:spPr/>
      <dgm:t>
        <a:bodyPr/>
        <a:lstStyle/>
        <a:p>
          <a:endParaRPr lang="en-AU"/>
        </a:p>
      </dgm:t>
    </dgm:pt>
    <dgm:pt modelId="{B654A0FB-9103-4C42-8B66-118429AE266E}">
      <dgm:prSet phldrT="[Text]" custT="1"/>
      <dgm:spPr/>
      <dgm:t>
        <a:bodyPr/>
        <a:lstStyle/>
        <a:p>
          <a:r>
            <a:rPr lang="en-US" sz="2200" b="1" i="0">
              <a:solidFill>
                <a:schemeClr val="tx1"/>
              </a:solidFill>
              <a:latin typeface="Roboto" panose="02000000000000000000" pitchFamily="2" charset="0"/>
              <a:ea typeface="Roboto" panose="02000000000000000000" pitchFamily="2" charset="0"/>
            </a:rPr>
            <a:t>Authentic</a:t>
          </a:r>
          <a:r>
            <a:rPr lang="en-US" sz="2200" i="0">
              <a:solidFill>
                <a:schemeClr val="tx1"/>
              </a:solidFill>
              <a:latin typeface="Roboto" panose="02000000000000000000" pitchFamily="2" charset="0"/>
              <a:ea typeface="Roboto" panose="02000000000000000000" pitchFamily="2" charset="0"/>
            </a:rPr>
            <a:t> </a:t>
          </a:r>
          <a:r>
            <a:rPr lang="en-US" sz="2200" b="1" i="0">
              <a:solidFill>
                <a:schemeClr val="tx1"/>
              </a:solidFill>
              <a:latin typeface="Roboto" panose="02000000000000000000" pitchFamily="2" charset="0"/>
              <a:ea typeface="Roboto" panose="02000000000000000000" pitchFamily="2" charset="0"/>
            </a:rPr>
            <a:t>collection</a:t>
          </a:r>
          <a:r>
            <a:rPr lang="en-US" sz="2200" i="0">
              <a:solidFill>
                <a:schemeClr val="tx1"/>
              </a:solidFill>
              <a:latin typeface="Roboto" panose="02000000000000000000" pitchFamily="2" charset="0"/>
              <a:ea typeface="Roboto" panose="02000000000000000000" pitchFamily="2" charset="0"/>
            </a:rPr>
            <a:t> of relevant </a:t>
          </a:r>
          <a:r>
            <a:rPr lang="en-US" sz="2200" b="1" i="0">
              <a:solidFill>
                <a:schemeClr val="tx1"/>
              </a:solidFill>
              <a:latin typeface="Roboto" panose="02000000000000000000" pitchFamily="2" charset="0"/>
              <a:ea typeface="Roboto" panose="02000000000000000000" pitchFamily="2" charset="0"/>
            </a:rPr>
            <a:t>material</a:t>
          </a:r>
          <a:endParaRPr lang="en-AU" sz="2200" b="1" i="0">
            <a:solidFill>
              <a:schemeClr val="tx1"/>
            </a:solidFill>
            <a:latin typeface="Roboto" panose="02000000000000000000" pitchFamily="2" charset="0"/>
            <a:ea typeface="Roboto" panose="02000000000000000000" pitchFamily="2" charset="0"/>
          </a:endParaRPr>
        </a:p>
      </dgm:t>
    </dgm:pt>
    <dgm:pt modelId="{5751FDA3-CEC1-468F-B50F-34F0FACE4AC0}" type="parTrans" cxnId="{57099A62-0BD9-4F0E-AA8D-13F67729FF31}">
      <dgm:prSet/>
      <dgm:spPr/>
      <dgm:t>
        <a:bodyPr/>
        <a:lstStyle/>
        <a:p>
          <a:endParaRPr lang="en-AU" sz="1750">
            <a:solidFill>
              <a:schemeClr val="tx1"/>
            </a:solidFill>
            <a:latin typeface="Roboto" panose="02000000000000000000" pitchFamily="2" charset="0"/>
            <a:ea typeface="Roboto" panose="02000000000000000000" pitchFamily="2" charset="0"/>
          </a:endParaRPr>
        </a:p>
      </dgm:t>
    </dgm:pt>
    <dgm:pt modelId="{49982D57-BE29-4DF2-9ADB-8B1EC2B626FA}" type="sibTrans" cxnId="{57099A62-0BD9-4F0E-AA8D-13F67729FF31}">
      <dgm:prSet/>
      <dgm:spPr/>
      <dgm:t>
        <a:bodyPr/>
        <a:lstStyle/>
        <a:p>
          <a:endParaRPr lang="en-AU" sz="1750">
            <a:solidFill>
              <a:schemeClr val="tx1"/>
            </a:solidFill>
            <a:latin typeface="Roboto" panose="02000000000000000000" pitchFamily="2" charset="0"/>
            <a:ea typeface="Roboto" panose="02000000000000000000" pitchFamily="2" charset="0"/>
          </a:endParaRPr>
        </a:p>
      </dgm:t>
    </dgm:pt>
    <dgm:pt modelId="{025BD548-6FAC-4B47-9682-CC82BFEECAEE}">
      <dgm:prSet phldrT="[Text]" custT="1"/>
      <dgm:spPr/>
      <dgm:t>
        <a:bodyPr/>
        <a:lstStyle/>
        <a:p>
          <a:r>
            <a:rPr lang="en-US" sz="1750">
              <a:solidFill>
                <a:schemeClr val="tx1"/>
              </a:solidFill>
              <a:latin typeface="Roboto" panose="02000000000000000000" pitchFamily="2" charset="0"/>
              <a:ea typeface="Roboto" panose="02000000000000000000" pitchFamily="2" charset="0"/>
            </a:rPr>
            <a:t>Photos</a:t>
          </a:r>
          <a:endParaRPr lang="en-AU" sz="1750">
            <a:solidFill>
              <a:schemeClr val="tx1"/>
            </a:solidFill>
            <a:latin typeface="Roboto" panose="02000000000000000000" pitchFamily="2" charset="0"/>
            <a:ea typeface="Roboto" panose="02000000000000000000" pitchFamily="2" charset="0"/>
          </a:endParaRPr>
        </a:p>
      </dgm:t>
    </dgm:pt>
    <dgm:pt modelId="{85C73FF9-C251-4807-8039-16A335C83D77}" type="parTrans" cxnId="{C506C506-1B89-4282-A2AB-2A8B2395392F}">
      <dgm:prSet/>
      <dgm:spPr/>
      <dgm:t>
        <a:bodyPr/>
        <a:lstStyle/>
        <a:p>
          <a:endParaRPr lang="en-AU" sz="1750">
            <a:solidFill>
              <a:schemeClr val="tx1"/>
            </a:solidFill>
            <a:latin typeface="Roboto" panose="02000000000000000000" pitchFamily="2" charset="0"/>
            <a:ea typeface="Roboto" panose="02000000000000000000" pitchFamily="2" charset="0"/>
          </a:endParaRPr>
        </a:p>
      </dgm:t>
    </dgm:pt>
    <dgm:pt modelId="{859BF069-B242-4E98-89A1-026124203B5B}" type="sibTrans" cxnId="{C506C506-1B89-4282-A2AB-2A8B2395392F}">
      <dgm:prSet/>
      <dgm:spPr/>
      <dgm:t>
        <a:bodyPr/>
        <a:lstStyle/>
        <a:p>
          <a:endParaRPr lang="en-AU" sz="1750">
            <a:solidFill>
              <a:schemeClr val="tx1"/>
            </a:solidFill>
            <a:latin typeface="Roboto" panose="02000000000000000000" pitchFamily="2" charset="0"/>
            <a:ea typeface="Roboto" panose="02000000000000000000" pitchFamily="2" charset="0"/>
          </a:endParaRPr>
        </a:p>
      </dgm:t>
    </dgm:pt>
    <dgm:pt modelId="{CFC07617-B07F-4EC2-9E21-3FA1903277FD}">
      <dgm:prSet phldrT="[Text]" custT="1"/>
      <dgm:spPr/>
      <dgm:t>
        <a:bodyPr/>
        <a:lstStyle/>
        <a:p>
          <a:r>
            <a:rPr lang="en-US" sz="1750">
              <a:solidFill>
                <a:schemeClr val="tx1"/>
              </a:solidFill>
              <a:latin typeface="Roboto" panose="02000000000000000000" pitchFamily="2" charset="0"/>
              <a:ea typeface="Roboto" panose="02000000000000000000" pitchFamily="2" charset="0"/>
            </a:rPr>
            <a:t>Annotated articles</a:t>
          </a:r>
          <a:endParaRPr lang="en-AU" sz="1750">
            <a:solidFill>
              <a:schemeClr val="tx1"/>
            </a:solidFill>
            <a:latin typeface="Roboto" panose="02000000000000000000" pitchFamily="2" charset="0"/>
            <a:ea typeface="Roboto" panose="02000000000000000000" pitchFamily="2" charset="0"/>
          </a:endParaRPr>
        </a:p>
      </dgm:t>
    </dgm:pt>
    <dgm:pt modelId="{3FFCA0B3-3BC0-4661-8B78-67C8FD9B5B46}" type="parTrans" cxnId="{843938C9-6213-41EC-AEBC-625536A312B5}">
      <dgm:prSet/>
      <dgm:spPr/>
      <dgm:t>
        <a:bodyPr/>
        <a:lstStyle/>
        <a:p>
          <a:endParaRPr lang="en-AU" sz="1750">
            <a:solidFill>
              <a:schemeClr val="tx1"/>
            </a:solidFill>
            <a:latin typeface="Roboto" panose="02000000000000000000" pitchFamily="2" charset="0"/>
            <a:ea typeface="Roboto" panose="02000000000000000000" pitchFamily="2" charset="0"/>
          </a:endParaRPr>
        </a:p>
      </dgm:t>
    </dgm:pt>
    <dgm:pt modelId="{735469FE-307F-40E8-B92F-1770D99C3786}" type="sibTrans" cxnId="{843938C9-6213-41EC-AEBC-625536A312B5}">
      <dgm:prSet/>
      <dgm:spPr/>
      <dgm:t>
        <a:bodyPr/>
        <a:lstStyle/>
        <a:p>
          <a:endParaRPr lang="en-AU" sz="1750">
            <a:solidFill>
              <a:schemeClr val="tx1"/>
            </a:solidFill>
            <a:latin typeface="Roboto" panose="02000000000000000000" pitchFamily="2" charset="0"/>
            <a:ea typeface="Roboto" panose="02000000000000000000" pitchFamily="2" charset="0"/>
          </a:endParaRPr>
        </a:p>
      </dgm:t>
    </dgm:pt>
    <dgm:pt modelId="{3FD64BD5-DDDC-4C56-A32A-389F341E8348}">
      <dgm:prSet phldrT="[Text]" custT="1"/>
      <dgm:spPr/>
      <dgm:t>
        <a:bodyPr/>
        <a:lstStyle/>
        <a:p>
          <a:r>
            <a:rPr lang="en-US" sz="1750">
              <a:solidFill>
                <a:schemeClr val="tx1"/>
              </a:solidFill>
              <a:latin typeface="Roboto" panose="02000000000000000000" pitchFamily="2" charset="0"/>
              <a:ea typeface="Roboto" panose="02000000000000000000" pitchFamily="2" charset="0"/>
            </a:rPr>
            <a:t>Recorded </a:t>
          </a:r>
          <a:r>
            <a:rPr lang="en-US" sz="1600">
              <a:solidFill>
                <a:schemeClr val="tx1"/>
              </a:solidFill>
              <a:latin typeface="Roboto" panose="02000000000000000000" pitchFamily="2" charset="0"/>
              <a:ea typeface="Roboto" panose="02000000000000000000" pitchFamily="2" charset="0"/>
            </a:rPr>
            <a:t>observations</a:t>
          </a:r>
          <a:endParaRPr lang="en-AU" sz="1700">
            <a:solidFill>
              <a:schemeClr val="tx1"/>
            </a:solidFill>
            <a:latin typeface="Roboto" panose="02000000000000000000" pitchFamily="2" charset="0"/>
            <a:ea typeface="Roboto" panose="02000000000000000000" pitchFamily="2" charset="0"/>
          </a:endParaRPr>
        </a:p>
      </dgm:t>
    </dgm:pt>
    <dgm:pt modelId="{7491F7D0-6814-4664-A053-1AC8645A0F64}" type="parTrans" cxnId="{AA8413D0-82E1-4456-AA74-10C475AD7093}">
      <dgm:prSet/>
      <dgm:spPr/>
      <dgm:t>
        <a:bodyPr/>
        <a:lstStyle/>
        <a:p>
          <a:endParaRPr lang="en-AU" sz="1750">
            <a:solidFill>
              <a:schemeClr val="tx1"/>
            </a:solidFill>
            <a:latin typeface="Roboto" panose="02000000000000000000" pitchFamily="2" charset="0"/>
            <a:ea typeface="Roboto" panose="02000000000000000000" pitchFamily="2" charset="0"/>
          </a:endParaRPr>
        </a:p>
      </dgm:t>
    </dgm:pt>
    <dgm:pt modelId="{15262D1E-611F-49A7-B349-94134ED2DF62}" type="sibTrans" cxnId="{AA8413D0-82E1-4456-AA74-10C475AD7093}">
      <dgm:prSet/>
      <dgm:spPr/>
      <dgm:t>
        <a:bodyPr/>
        <a:lstStyle/>
        <a:p>
          <a:endParaRPr lang="en-AU" sz="1750">
            <a:solidFill>
              <a:schemeClr val="tx1"/>
            </a:solidFill>
            <a:latin typeface="Roboto" panose="02000000000000000000" pitchFamily="2" charset="0"/>
            <a:ea typeface="Roboto" panose="02000000000000000000" pitchFamily="2" charset="0"/>
          </a:endParaRPr>
        </a:p>
      </dgm:t>
    </dgm:pt>
    <dgm:pt modelId="{80859F16-C382-490E-BCB6-E31637A38515}">
      <dgm:prSet phldrT="[Text]" custT="1"/>
      <dgm:spPr/>
      <dgm:t>
        <a:bodyPr/>
        <a:lstStyle/>
        <a:p>
          <a:r>
            <a:rPr lang="en-US" sz="1750">
              <a:solidFill>
                <a:schemeClr val="tx1"/>
              </a:solidFill>
              <a:latin typeface="Roboto" panose="02000000000000000000" pitchFamily="2" charset="0"/>
              <a:ea typeface="Roboto" panose="02000000000000000000" pitchFamily="2" charset="0"/>
            </a:rPr>
            <a:t>Voice notes and transcripts</a:t>
          </a:r>
          <a:endParaRPr lang="en-AU" sz="1750">
            <a:solidFill>
              <a:schemeClr val="tx1"/>
            </a:solidFill>
            <a:latin typeface="Roboto" panose="02000000000000000000" pitchFamily="2" charset="0"/>
            <a:ea typeface="Roboto" panose="02000000000000000000" pitchFamily="2" charset="0"/>
          </a:endParaRPr>
        </a:p>
      </dgm:t>
    </dgm:pt>
    <dgm:pt modelId="{C3435CC0-186D-4E1D-BDEC-F9A07496CE9C}" type="parTrans" cxnId="{815B39D4-D7BF-4669-B55F-3B0DDD6C5351}">
      <dgm:prSet/>
      <dgm:spPr/>
      <dgm:t>
        <a:bodyPr/>
        <a:lstStyle/>
        <a:p>
          <a:endParaRPr lang="en-AU" sz="1750">
            <a:solidFill>
              <a:schemeClr val="tx1"/>
            </a:solidFill>
            <a:latin typeface="Roboto" panose="02000000000000000000" pitchFamily="2" charset="0"/>
            <a:ea typeface="Roboto" panose="02000000000000000000" pitchFamily="2" charset="0"/>
          </a:endParaRPr>
        </a:p>
      </dgm:t>
    </dgm:pt>
    <dgm:pt modelId="{602C5675-B098-4D73-83EF-9AE9682769B1}" type="sibTrans" cxnId="{815B39D4-D7BF-4669-B55F-3B0DDD6C5351}">
      <dgm:prSet/>
      <dgm:spPr/>
      <dgm:t>
        <a:bodyPr/>
        <a:lstStyle/>
        <a:p>
          <a:endParaRPr lang="en-AU" sz="1750">
            <a:solidFill>
              <a:schemeClr val="tx1"/>
            </a:solidFill>
            <a:latin typeface="Roboto" panose="02000000000000000000" pitchFamily="2" charset="0"/>
            <a:ea typeface="Roboto" panose="02000000000000000000" pitchFamily="2" charset="0"/>
          </a:endParaRPr>
        </a:p>
      </dgm:t>
    </dgm:pt>
    <dgm:pt modelId="{5C927D4B-BB0F-42C9-AA2B-714000C232BD}">
      <dgm:prSet phldrT="[Text]" custT="1"/>
      <dgm:spPr/>
      <dgm:t>
        <a:bodyPr/>
        <a:lstStyle/>
        <a:p>
          <a:r>
            <a:rPr lang="en-US" sz="1750">
              <a:solidFill>
                <a:schemeClr val="tx1"/>
              </a:solidFill>
              <a:latin typeface="Roboto" panose="02000000000000000000" pitchFamily="2" charset="0"/>
              <a:ea typeface="Roboto" panose="02000000000000000000" pitchFamily="2" charset="0"/>
            </a:rPr>
            <a:t>Scrap books and notes</a:t>
          </a:r>
          <a:endParaRPr lang="en-AU" sz="1750">
            <a:solidFill>
              <a:schemeClr val="tx1"/>
            </a:solidFill>
            <a:latin typeface="Roboto" panose="02000000000000000000" pitchFamily="2" charset="0"/>
            <a:ea typeface="Roboto" panose="02000000000000000000" pitchFamily="2" charset="0"/>
          </a:endParaRPr>
        </a:p>
      </dgm:t>
    </dgm:pt>
    <dgm:pt modelId="{BCA571D6-39CF-4BF9-9960-20E1FDF6A5DE}" type="parTrans" cxnId="{9716E255-EC2B-4DB6-82E5-0031A3EEDB54}">
      <dgm:prSet/>
      <dgm:spPr/>
      <dgm:t>
        <a:bodyPr/>
        <a:lstStyle/>
        <a:p>
          <a:endParaRPr lang="en-AU" sz="1750">
            <a:solidFill>
              <a:schemeClr val="tx1"/>
            </a:solidFill>
            <a:latin typeface="Roboto" panose="02000000000000000000" pitchFamily="2" charset="0"/>
            <a:ea typeface="Roboto" panose="02000000000000000000" pitchFamily="2" charset="0"/>
          </a:endParaRPr>
        </a:p>
      </dgm:t>
    </dgm:pt>
    <dgm:pt modelId="{44D592C5-7EE2-4FED-8949-3854A0D12AFA}" type="sibTrans" cxnId="{9716E255-EC2B-4DB6-82E5-0031A3EEDB54}">
      <dgm:prSet/>
      <dgm:spPr/>
      <dgm:t>
        <a:bodyPr/>
        <a:lstStyle/>
        <a:p>
          <a:endParaRPr lang="en-AU" sz="1750">
            <a:solidFill>
              <a:schemeClr val="tx1"/>
            </a:solidFill>
            <a:latin typeface="Roboto" panose="02000000000000000000" pitchFamily="2" charset="0"/>
            <a:ea typeface="Roboto" panose="02000000000000000000" pitchFamily="2" charset="0"/>
          </a:endParaRPr>
        </a:p>
      </dgm:t>
    </dgm:pt>
    <dgm:pt modelId="{8EE278AF-0A41-47A5-A67D-13E856AE19DA}">
      <dgm:prSet phldrT="[Text]" custT="1"/>
      <dgm:spPr/>
      <dgm:t>
        <a:bodyPr/>
        <a:lstStyle/>
        <a:p>
          <a:r>
            <a:rPr lang="en-US" sz="1750">
              <a:solidFill>
                <a:schemeClr val="tx1"/>
              </a:solidFill>
              <a:latin typeface="Roboto" panose="02000000000000000000" pitchFamily="2" charset="0"/>
              <a:ea typeface="Roboto" panose="02000000000000000000" pitchFamily="2" charset="0"/>
            </a:rPr>
            <a:t>Drawings and diagrams</a:t>
          </a:r>
          <a:endParaRPr lang="en-AU" sz="1750">
            <a:solidFill>
              <a:schemeClr val="tx1"/>
            </a:solidFill>
            <a:latin typeface="Roboto" panose="02000000000000000000" pitchFamily="2" charset="0"/>
            <a:ea typeface="Roboto" panose="02000000000000000000" pitchFamily="2" charset="0"/>
          </a:endParaRPr>
        </a:p>
      </dgm:t>
    </dgm:pt>
    <dgm:pt modelId="{21BDF48F-B7F7-4836-87CC-40EE3A82EFA2}" type="parTrans" cxnId="{8DD4C0DD-43A6-4CF2-89CB-BF8118D63176}">
      <dgm:prSet/>
      <dgm:spPr/>
      <dgm:t>
        <a:bodyPr/>
        <a:lstStyle/>
        <a:p>
          <a:endParaRPr lang="en-AU" sz="1750">
            <a:solidFill>
              <a:schemeClr val="tx1"/>
            </a:solidFill>
            <a:latin typeface="Roboto" panose="02000000000000000000" pitchFamily="2" charset="0"/>
            <a:ea typeface="Roboto" panose="02000000000000000000" pitchFamily="2" charset="0"/>
          </a:endParaRPr>
        </a:p>
      </dgm:t>
    </dgm:pt>
    <dgm:pt modelId="{12A67F36-C150-482A-A019-B5363B658337}" type="sibTrans" cxnId="{8DD4C0DD-43A6-4CF2-89CB-BF8118D63176}">
      <dgm:prSet/>
      <dgm:spPr/>
      <dgm:t>
        <a:bodyPr/>
        <a:lstStyle/>
        <a:p>
          <a:endParaRPr lang="en-AU" sz="1750">
            <a:solidFill>
              <a:schemeClr val="tx1"/>
            </a:solidFill>
            <a:latin typeface="Roboto" panose="02000000000000000000" pitchFamily="2" charset="0"/>
            <a:ea typeface="Roboto" panose="02000000000000000000" pitchFamily="2" charset="0"/>
          </a:endParaRPr>
        </a:p>
      </dgm:t>
    </dgm:pt>
    <dgm:pt modelId="{DF132356-052D-4492-9413-5442A977BD7E}" type="pres">
      <dgm:prSet presAssocID="{1F4815B0-8CBD-41BE-A63C-2278284FEFC1}" presName="Name0" presStyleCnt="0">
        <dgm:presLayoutVars>
          <dgm:chMax val="1"/>
          <dgm:chPref val="1"/>
          <dgm:dir/>
          <dgm:animOne val="branch"/>
          <dgm:animLvl val="lvl"/>
        </dgm:presLayoutVars>
      </dgm:prSet>
      <dgm:spPr/>
    </dgm:pt>
    <dgm:pt modelId="{BADD64BA-869D-4FD4-ADFB-DC0CD73DF183}" type="pres">
      <dgm:prSet presAssocID="{B654A0FB-9103-4C42-8B66-118429AE266E}" presName="Parent" presStyleLbl="node0" presStyleIdx="0" presStyleCnt="1">
        <dgm:presLayoutVars>
          <dgm:chMax val="6"/>
          <dgm:chPref val="6"/>
        </dgm:presLayoutVars>
      </dgm:prSet>
      <dgm:spPr/>
    </dgm:pt>
    <dgm:pt modelId="{AF056153-C8E8-4D7C-A6C7-A854F165117D}" type="pres">
      <dgm:prSet presAssocID="{025BD548-6FAC-4B47-9682-CC82BFEECAEE}" presName="Accent1" presStyleCnt="0"/>
      <dgm:spPr/>
    </dgm:pt>
    <dgm:pt modelId="{19C8D8D0-1F5F-406C-8651-3A3486BAF6F3}" type="pres">
      <dgm:prSet presAssocID="{025BD548-6FAC-4B47-9682-CC82BFEECAEE}" presName="Accent" presStyleLbl="bgShp" presStyleIdx="0" presStyleCnt="6"/>
      <dgm:spPr/>
    </dgm:pt>
    <dgm:pt modelId="{F869E70E-7B49-4784-B8FD-96393A16C4F5}" type="pres">
      <dgm:prSet presAssocID="{025BD548-6FAC-4B47-9682-CC82BFEECAEE}" presName="Child1" presStyleLbl="node1" presStyleIdx="0" presStyleCnt="6">
        <dgm:presLayoutVars>
          <dgm:chMax val="0"/>
          <dgm:chPref val="0"/>
          <dgm:bulletEnabled val="1"/>
        </dgm:presLayoutVars>
      </dgm:prSet>
      <dgm:spPr/>
    </dgm:pt>
    <dgm:pt modelId="{0D8911F8-D03B-4D31-824B-3837E0C89BDD}" type="pres">
      <dgm:prSet presAssocID="{CFC07617-B07F-4EC2-9E21-3FA1903277FD}" presName="Accent2" presStyleCnt="0"/>
      <dgm:spPr/>
    </dgm:pt>
    <dgm:pt modelId="{277FA3B4-4D3C-4BE8-B67E-3A29FF134B28}" type="pres">
      <dgm:prSet presAssocID="{CFC07617-B07F-4EC2-9E21-3FA1903277FD}" presName="Accent" presStyleLbl="bgShp" presStyleIdx="1" presStyleCnt="6"/>
      <dgm:spPr/>
    </dgm:pt>
    <dgm:pt modelId="{37339B4C-BE31-453A-9628-2EABA74B1027}" type="pres">
      <dgm:prSet presAssocID="{CFC07617-B07F-4EC2-9E21-3FA1903277FD}" presName="Child2" presStyleLbl="node1" presStyleIdx="1" presStyleCnt="6">
        <dgm:presLayoutVars>
          <dgm:chMax val="0"/>
          <dgm:chPref val="0"/>
          <dgm:bulletEnabled val="1"/>
        </dgm:presLayoutVars>
      </dgm:prSet>
      <dgm:spPr/>
    </dgm:pt>
    <dgm:pt modelId="{5F273ACC-CE29-4C37-9D22-84CBCF78E651}" type="pres">
      <dgm:prSet presAssocID="{3FD64BD5-DDDC-4C56-A32A-389F341E8348}" presName="Accent3" presStyleCnt="0"/>
      <dgm:spPr/>
    </dgm:pt>
    <dgm:pt modelId="{A5A57FF7-89ED-4CB3-9A13-422CFD0C4F85}" type="pres">
      <dgm:prSet presAssocID="{3FD64BD5-DDDC-4C56-A32A-389F341E8348}" presName="Accent" presStyleLbl="bgShp" presStyleIdx="2" presStyleCnt="6"/>
      <dgm:spPr/>
    </dgm:pt>
    <dgm:pt modelId="{BD0CE48E-80CE-44FE-B783-489678707369}" type="pres">
      <dgm:prSet presAssocID="{3FD64BD5-DDDC-4C56-A32A-389F341E8348}" presName="Child3" presStyleLbl="node1" presStyleIdx="2" presStyleCnt="6">
        <dgm:presLayoutVars>
          <dgm:chMax val="0"/>
          <dgm:chPref val="0"/>
          <dgm:bulletEnabled val="1"/>
        </dgm:presLayoutVars>
      </dgm:prSet>
      <dgm:spPr/>
    </dgm:pt>
    <dgm:pt modelId="{9CCC4722-C707-46C3-AFCE-8C6E7FFFB375}" type="pres">
      <dgm:prSet presAssocID="{80859F16-C382-490E-BCB6-E31637A38515}" presName="Accent4" presStyleCnt="0"/>
      <dgm:spPr/>
    </dgm:pt>
    <dgm:pt modelId="{1356EF85-DBCD-467D-B5DA-E8D44A5F1908}" type="pres">
      <dgm:prSet presAssocID="{80859F16-C382-490E-BCB6-E31637A38515}" presName="Accent" presStyleLbl="bgShp" presStyleIdx="3" presStyleCnt="6"/>
      <dgm:spPr/>
    </dgm:pt>
    <dgm:pt modelId="{221780ED-5A3D-4C60-863F-6E73AE05745D}" type="pres">
      <dgm:prSet presAssocID="{80859F16-C382-490E-BCB6-E31637A38515}" presName="Child4" presStyleLbl="node1" presStyleIdx="3" presStyleCnt="6">
        <dgm:presLayoutVars>
          <dgm:chMax val="0"/>
          <dgm:chPref val="0"/>
          <dgm:bulletEnabled val="1"/>
        </dgm:presLayoutVars>
      </dgm:prSet>
      <dgm:spPr/>
    </dgm:pt>
    <dgm:pt modelId="{82EFC4F7-50BF-41BF-811F-70429B30A91C}" type="pres">
      <dgm:prSet presAssocID="{5C927D4B-BB0F-42C9-AA2B-714000C232BD}" presName="Accent5" presStyleCnt="0"/>
      <dgm:spPr/>
    </dgm:pt>
    <dgm:pt modelId="{F382AF50-F599-4EE5-8ABE-E53CFA0FDA4E}" type="pres">
      <dgm:prSet presAssocID="{5C927D4B-BB0F-42C9-AA2B-714000C232BD}" presName="Accent" presStyleLbl="bgShp" presStyleIdx="4" presStyleCnt="6"/>
      <dgm:spPr/>
    </dgm:pt>
    <dgm:pt modelId="{AA22E3F2-637A-4374-A772-2404DB23703F}" type="pres">
      <dgm:prSet presAssocID="{5C927D4B-BB0F-42C9-AA2B-714000C232BD}" presName="Child5" presStyleLbl="node1" presStyleIdx="4" presStyleCnt="6">
        <dgm:presLayoutVars>
          <dgm:chMax val="0"/>
          <dgm:chPref val="0"/>
          <dgm:bulletEnabled val="1"/>
        </dgm:presLayoutVars>
      </dgm:prSet>
      <dgm:spPr/>
    </dgm:pt>
    <dgm:pt modelId="{51B73311-9087-4011-B2F1-C63565A5CB3A}" type="pres">
      <dgm:prSet presAssocID="{8EE278AF-0A41-47A5-A67D-13E856AE19DA}" presName="Accent6" presStyleCnt="0"/>
      <dgm:spPr/>
    </dgm:pt>
    <dgm:pt modelId="{4F7A0B3E-8394-4159-9209-1EBF1115950C}" type="pres">
      <dgm:prSet presAssocID="{8EE278AF-0A41-47A5-A67D-13E856AE19DA}" presName="Accent" presStyleLbl="bgShp" presStyleIdx="5" presStyleCnt="6"/>
      <dgm:spPr/>
    </dgm:pt>
    <dgm:pt modelId="{EF635DC1-0256-4AB4-A868-D477906A19BD}" type="pres">
      <dgm:prSet presAssocID="{8EE278AF-0A41-47A5-A67D-13E856AE19DA}" presName="Child6" presStyleLbl="node1" presStyleIdx="5" presStyleCnt="6">
        <dgm:presLayoutVars>
          <dgm:chMax val="0"/>
          <dgm:chPref val="0"/>
          <dgm:bulletEnabled val="1"/>
        </dgm:presLayoutVars>
      </dgm:prSet>
      <dgm:spPr/>
    </dgm:pt>
  </dgm:ptLst>
  <dgm:cxnLst>
    <dgm:cxn modelId="{C506C506-1B89-4282-A2AB-2A8B2395392F}" srcId="{B654A0FB-9103-4C42-8B66-118429AE266E}" destId="{025BD548-6FAC-4B47-9682-CC82BFEECAEE}" srcOrd="0" destOrd="0" parTransId="{85C73FF9-C251-4807-8039-16A335C83D77}" sibTransId="{859BF069-B242-4E98-89A1-026124203B5B}"/>
    <dgm:cxn modelId="{59608823-0C8F-4945-BE94-0307F15D869B}" type="presOf" srcId="{B654A0FB-9103-4C42-8B66-118429AE266E}" destId="{BADD64BA-869D-4FD4-ADFB-DC0CD73DF183}" srcOrd="0" destOrd="0" presId="urn:microsoft.com/office/officeart/2011/layout/HexagonRadial"/>
    <dgm:cxn modelId="{9896F136-3C01-490E-9FE9-C8EAA0A1650E}" type="presOf" srcId="{025BD548-6FAC-4B47-9682-CC82BFEECAEE}" destId="{F869E70E-7B49-4784-B8FD-96393A16C4F5}" srcOrd="0" destOrd="0" presId="urn:microsoft.com/office/officeart/2011/layout/HexagonRadial"/>
    <dgm:cxn modelId="{57099A62-0BD9-4F0E-AA8D-13F67729FF31}" srcId="{1F4815B0-8CBD-41BE-A63C-2278284FEFC1}" destId="{B654A0FB-9103-4C42-8B66-118429AE266E}" srcOrd="0" destOrd="0" parTransId="{5751FDA3-CEC1-468F-B50F-34F0FACE4AC0}" sibTransId="{49982D57-BE29-4DF2-9ADB-8B1EC2B626FA}"/>
    <dgm:cxn modelId="{9716E255-EC2B-4DB6-82E5-0031A3EEDB54}" srcId="{B654A0FB-9103-4C42-8B66-118429AE266E}" destId="{5C927D4B-BB0F-42C9-AA2B-714000C232BD}" srcOrd="4" destOrd="0" parTransId="{BCA571D6-39CF-4BF9-9960-20E1FDF6A5DE}" sibTransId="{44D592C5-7EE2-4FED-8949-3854A0D12AFA}"/>
    <dgm:cxn modelId="{A109A29C-C160-4B4F-B67B-B7152E51FDB1}" type="presOf" srcId="{1F4815B0-8CBD-41BE-A63C-2278284FEFC1}" destId="{DF132356-052D-4492-9413-5442A977BD7E}" srcOrd="0" destOrd="0" presId="urn:microsoft.com/office/officeart/2011/layout/HexagonRadial"/>
    <dgm:cxn modelId="{559A17AE-8923-4217-B1E5-EC91935CD7B2}" type="presOf" srcId="{CFC07617-B07F-4EC2-9E21-3FA1903277FD}" destId="{37339B4C-BE31-453A-9628-2EABA74B1027}" srcOrd="0" destOrd="0" presId="urn:microsoft.com/office/officeart/2011/layout/HexagonRadial"/>
    <dgm:cxn modelId="{A1B718AF-4BEE-4D36-B945-4FB9BECC9E54}" type="presOf" srcId="{8EE278AF-0A41-47A5-A67D-13E856AE19DA}" destId="{EF635DC1-0256-4AB4-A868-D477906A19BD}" srcOrd="0" destOrd="0" presId="urn:microsoft.com/office/officeart/2011/layout/HexagonRadial"/>
    <dgm:cxn modelId="{638BB4B3-0240-42C9-B259-ACB08A1D2CC2}" type="presOf" srcId="{3FD64BD5-DDDC-4C56-A32A-389F341E8348}" destId="{BD0CE48E-80CE-44FE-B783-489678707369}" srcOrd="0" destOrd="0" presId="urn:microsoft.com/office/officeart/2011/layout/HexagonRadial"/>
    <dgm:cxn modelId="{BB25E7C2-6BCC-4867-A22D-A393BE94D477}" type="presOf" srcId="{5C927D4B-BB0F-42C9-AA2B-714000C232BD}" destId="{AA22E3F2-637A-4374-A772-2404DB23703F}" srcOrd="0" destOrd="0" presId="urn:microsoft.com/office/officeart/2011/layout/HexagonRadial"/>
    <dgm:cxn modelId="{D77933C6-9F11-45D0-B74A-3A134BDD2238}" type="presOf" srcId="{80859F16-C382-490E-BCB6-E31637A38515}" destId="{221780ED-5A3D-4C60-863F-6E73AE05745D}" srcOrd="0" destOrd="0" presId="urn:microsoft.com/office/officeart/2011/layout/HexagonRadial"/>
    <dgm:cxn modelId="{843938C9-6213-41EC-AEBC-625536A312B5}" srcId="{B654A0FB-9103-4C42-8B66-118429AE266E}" destId="{CFC07617-B07F-4EC2-9E21-3FA1903277FD}" srcOrd="1" destOrd="0" parTransId="{3FFCA0B3-3BC0-4661-8B78-67C8FD9B5B46}" sibTransId="{735469FE-307F-40E8-B92F-1770D99C3786}"/>
    <dgm:cxn modelId="{AA8413D0-82E1-4456-AA74-10C475AD7093}" srcId="{B654A0FB-9103-4C42-8B66-118429AE266E}" destId="{3FD64BD5-DDDC-4C56-A32A-389F341E8348}" srcOrd="2" destOrd="0" parTransId="{7491F7D0-6814-4664-A053-1AC8645A0F64}" sibTransId="{15262D1E-611F-49A7-B349-94134ED2DF62}"/>
    <dgm:cxn modelId="{815B39D4-D7BF-4669-B55F-3B0DDD6C5351}" srcId="{B654A0FB-9103-4C42-8B66-118429AE266E}" destId="{80859F16-C382-490E-BCB6-E31637A38515}" srcOrd="3" destOrd="0" parTransId="{C3435CC0-186D-4E1D-BDEC-F9A07496CE9C}" sibTransId="{602C5675-B098-4D73-83EF-9AE9682769B1}"/>
    <dgm:cxn modelId="{8DD4C0DD-43A6-4CF2-89CB-BF8118D63176}" srcId="{B654A0FB-9103-4C42-8B66-118429AE266E}" destId="{8EE278AF-0A41-47A5-A67D-13E856AE19DA}" srcOrd="5" destOrd="0" parTransId="{21BDF48F-B7F7-4836-87CC-40EE3A82EFA2}" sibTransId="{12A67F36-C150-482A-A019-B5363B658337}"/>
    <dgm:cxn modelId="{CC9730FC-EBD2-434B-9F34-75F53D66F757}" type="presParOf" srcId="{DF132356-052D-4492-9413-5442A977BD7E}" destId="{BADD64BA-869D-4FD4-ADFB-DC0CD73DF183}" srcOrd="0" destOrd="0" presId="urn:microsoft.com/office/officeart/2011/layout/HexagonRadial"/>
    <dgm:cxn modelId="{D3B15CE4-F62A-4C4D-A355-22C54CFBFEF5}" type="presParOf" srcId="{DF132356-052D-4492-9413-5442A977BD7E}" destId="{AF056153-C8E8-4D7C-A6C7-A854F165117D}" srcOrd="1" destOrd="0" presId="urn:microsoft.com/office/officeart/2011/layout/HexagonRadial"/>
    <dgm:cxn modelId="{1F5707F3-B73D-4519-ACFE-03E0FD0781D6}" type="presParOf" srcId="{AF056153-C8E8-4D7C-A6C7-A854F165117D}" destId="{19C8D8D0-1F5F-406C-8651-3A3486BAF6F3}" srcOrd="0" destOrd="0" presId="urn:microsoft.com/office/officeart/2011/layout/HexagonRadial"/>
    <dgm:cxn modelId="{B10EB72C-5F16-4E09-B508-308958F36BCA}" type="presParOf" srcId="{DF132356-052D-4492-9413-5442A977BD7E}" destId="{F869E70E-7B49-4784-B8FD-96393A16C4F5}" srcOrd="2" destOrd="0" presId="urn:microsoft.com/office/officeart/2011/layout/HexagonRadial"/>
    <dgm:cxn modelId="{1F98BC82-DCA7-48BA-BC64-1DAED42933F7}" type="presParOf" srcId="{DF132356-052D-4492-9413-5442A977BD7E}" destId="{0D8911F8-D03B-4D31-824B-3837E0C89BDD}" srcOrd="3" destOrd="0" presId="urn:microsoft.com/office/officeart/2011/layout/HexagonRadial"/>
    <dgm:cxn modelId="{3DB6F73F-30DD-4FCB-A75B-550C2072CFC9}" type="presParOf" srcId="{0D8911F8-D03B-4D31-824B-3837E0C89BDD}" destId="{277FA3B4-4D3C-4BE8-B67E-3A29FF134B28}" srcOrd="0" destOrd="0" presId="urn:microsoft.com/office/officeart/2011/layout/HexagonRadial"/>
    <dgm:cxn modelId="{4D23B178-01DE-4706-AD96-EE8A2113613D}" type="presParOf" srcId="{DF132356-052D-4492-9413-5442A977BD7E}" destId="{37339B4C-BE31-453A-9628-2EABA74B1027}" srcOrd="4" destOrd="0" presId="urn:microsoft.com/office/officeart/2011/layout/HexagonRadial"/>
    <dgm:cxn modelId="{07FE1E89-9A6E-4A98-8A3B-0BA21646525D}" type="presParOf" srcId="{DF132356-052D-4492-9413-5442A977BD7E}" destId="{5F273ACC-CE29-4C37-9D22-84CBCF78E651}" srcOrd="5" destOrd="0" presId="urn:microsoft.com/office/officeart/2011/layout/HexagonRadial"/>
    <dgm:cxn modelId="{2AEB1A2B-02E6-4B1A-B9D8-BF92D4E4C96A}" type="presParOf" srcId="{5F273ACC-CE29-4C37-9D22-84CBCF78E651}" destId="{A5A57FF7-89ED-4CB3-9A13-422CFD0C4F85}" srcOrd="0" destOrd="0" presId="urn:microsoft.com/office/officeart/2011/layout/HexagonRadial"/>
    <dgm:cxn modelId="{380F96E2-8FFB-4AB0-9945-84A2C2B6DA7C}" type="presParOf" srcId="{DF132356-052D-4492-9413-5442A977BD7E}" destId="{BD0CE48E-80CE-44FE-B783-489678707369}" srcOrd="6" destOrd="0" presId="urn:microsoft.com/office/officeart/2011/layout/HexagonRadial"/>
    <dgm:cxn modelId="{44A2BD67-0C98-4EC6-9682-9FD7FF805B4A}" type="presParOf" srcId="{DF132356-052D-4492-9413-5442A977BD7E}" destId="{9CCC4722-C707-46C3-AFCE-8C6E7FFFB375}" srcOrd="7" destOrd="0" presId="urn:microsoft.com/office/officeart/2011/layout/HexagonRadial"/>
    <dgm:cxn modelId="{F22D96C7-CD68-4370-8464-70BC2C09B48C}" type="presParOf" srcId="{9CCC4722-C707-46C3-AFCE-8C6E7FFFB375}" destId="{1356EF85-DBCD-467D-B5DA-E8D44A5F1908}" srcOrd="0" destOrd="0" presId="urn:microsoft.com/office/officeart/2011/layout/HexagonRadial"/>
    <dgm:cxn modelId="{DC577C52-A720-436E-8489-CC2DFA7E241C}" type="presParOf" srcId="{DF132356-052D-4492-9413-5442A977BD7E}" destId="{221780ED-5A3D-4C60-863F-6E73AE05745D}" srcOrd="8" destOrd="0" presId="urn:microsoft.com/office/officeart/2011/layout/HexagonRadial"/>
    <dgm:cxn modelId="{FF05F2B5-1D5F-4138-8093-C1C2D55C66CE}" type="presParOf" srcId="{DF132356-052D-4492-9413-5442A977BD7E}" destId="{82EFC4F7-50BF-41BF-811F-70429B30A91C}" srcOrd="9" destOrd="0" presId="urn:microsoft.com/office/officeart/2011/layout/HexagonRadial"/>
    <dgm:cxn modelId="{C7539FE2-3C15-47C4-9012-80BE267EB77F}" type="presParOf" srcId="{82EFC4F7-50BF-41BF-811F-70429B30A91C}" destId="{F382AF50-F599-4EE5-8ABE-E53CFA0FDA4E}" srcOrd="0" destOrd="0" presId="urn:microsoft.com/office/officeart/2011/layout/HexagonRadial"/>
    <dgm:cxn modelId="{57DC3D15-8668-4EE7-9029-5D70EB150440}" type="presParOf" srcId="{DF132356-052D-4492-9413-5442A977BD7E}" destId="{AA22E3F2-637A-4374-A772-2404DB23703F}" srcOrd="10" destOrd="0" presId="urn:microsoft.com/office/officeart/2011/layout/HexagonRadial"/>
    <dgm:cxn modelId="{47408ED2-39A5-4E97-804E-75CC4CB903E9}" type="presParOf" srcId="{DF132356-052D-4492-9413-5442A977BD7E}" destId="{51B73311-9087-4011-B2F1-C63565A5CB3A}" srcOrd="11" destOrd="0" presId="urn:microsoft.com/office/officeart/2011/layout/HexagonRadial"/>
    <dgm:cxn modelId="{8653628E-2758-4024-9732-AE833BC90B27}" type="presParOf" srcId="{51B73311-9087-4011-B2F1-C63565A5CB3A}" destId="{4F7A0B3E-8394-4159-9209-1EBF1115950C}" srcOrd="0" destOrd="0" presId="urn:microsoft.com/office/officeart/2011/layout/HexagonRadial"/>
    <dgm:cxn modelId="{D1122339-083E-4A31-8381-06920817C445}" type="presParOf" srcId="{DF132356-052D-4492-9413-5442A977BD7E}" destId="{EF635DC1-0256-4AB4-A868-D477906A19BD}"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722DBE-E6E4-42A7-B754-348C071F0713}" type="doc">
      <dgm:prSet loTypeId="urn:microsoft.com/office/officeart/2005/8/layout/chart3" loCatId="cycle" qsTypeId="urn:microsoft.com/office/officeart/2005/8/quickstyle/simple2" qsCatId="simple" csTypeId="urn:microsoft.com/office/officeart/2005/8/colors/accent6_2" csCatId="accent6" phldr="1"/>
      <dgm:spPr/>
    </dgm:pt>
    <dgm:pt modelId="{4239F67A-DB68-485C-99A8-483439DC34F6}" type="pres">
      <dgm:prSet presAssocID="{7D722DBE-E6E4-42A7-B754-348C071F0713}" presName="compositeShape" presStyleCnt="0">
        <dgm:presLayoutVars>
          <dgm:chMax val="7"/>
          <dgm:dir/>
          <dgm:resizeHandles val="exact"/>
        </dgm:presLayoutVars>
      </dgm:prSet>
      <dgm:spPr/>
    </dgm:pt>
  </dgm:ptLst>
  <dgm:cxnLst>
    <dgm:cxn modelId="{EE326C82-3C6D-4166-9137-F76B1A8718D5}" type="presOf" srcId="{7D722DBE-E6E4-42A7-B754-348C071F0713}" destId="{4239F67A-DB68-485C-99A8-483439DC34F6}" srcOrd="0"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1202F-8F95-4623-B8EB-945FD3BFEBCE}">
      <dsp:nvSpPr>
        <dsp:cNvPr id="0" name=""/>
        <dsp:cNvSpPr/>
      </dsp:nvSpPr>
      <dsp:spPr>
        <a:xfrm>
          <a:off x="-4086407" y="-627189"/>
          <a:ext cx="4869433" cy="4869433"/>
        </a:xfrm>
        <a:prstGeom prst="blockArc">
          <a:avLst>
            <a:gd name="adj1" fmla="val 18900000"/>
            <a:gd name="adj2" fmla="val 2700000"/>
            <a:gd name="adj3" fmla="val 444"/>
          </a:avLst>
        </a:prstGeom>
        <a:noFill/>
        <a:ln w="1270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B4C2CB79-17F9-4314-93F9-16B1D30C0CB6}">
      <dsp:nvSpPr>
        <dsp:cNvPr id="0" name=""/>
        <dsp:cNvSpPr/>
      </dsp:nvSpPr>
      <dsp:spPr>
        <a:xfrm>
          <a:off x="503561" y="361505"/>
          <a:ext cx="7011192" cy="723011"/>
        </a:xfrm>
        <a:prstGeom prst="rect">
          <a:avLst/>
        </a:prstGeom>
        <a:solidFill>
          <a:srgbClr val="83B73D">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9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tx1"/>
              </a:solidFill>
              <a:latin typeface="Roboto Light" panose="02000000000000000000" pitchFamily="2" charset="0"/>
              <a:ea typeface="Roboto Light" panose="02000000000000000000" pitchFamily="2" charset="0"/>
            </a:rPr>
            <a:t>Develop an understanding of the intent of AIF and AIF: Modified</a:t>
          </a:r>
          <a:endParaRPr lang="en-AU" sz="2200" kern="1200">
            <a:solidFill>
              <a:schemeClr val="tx1"/>
            </a:solidFill>
            <a:latin typeface="Roboto Light" panose="02000000000000000000" pitchFamily="2" charset="0"/>
            <a:ea typeface="Roboto Light" panose="02000000000000000000" pitchFamily="2" charset="0"/>
          </a:endParaRPr>
        </a:p>
      </dsp:txBody>
      <dsp:txXfrm>
        <a:off x="503561" y="361505"/>
        <a:ext cx="7011192" cy="723011"/>
      </dsp:txXfrm>
    </dsp:sp>
    <dsp:sp modelId="{37DCACC1-FEA5-4B10-A920-C54BF992518F}">
      <dsp:nvSpPr>
        <dsp:cNvPr id="0" name=""/>
        <dsp:cNvSpPr/>
      </dsp:nvSpPr>
      <dsp:spPr>
        <a:xfrm>
          <a:off x="51679" y="271129"/>
          <a:ext cx="903763" cy="903763"/>
        </a:xfrm>
        <a:prstGeom prst="ellipse">
          <a:avLst/>
        </a:prstGeom>
        <a:solidFill>
          <a:schemeClr val="lt1">
            <a:hueOff val="0"/>
            <a:satOff val="0"/>
            <a:lumOff val="0"/>
            <a:alphaOff val="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9D545B9C-FD2E-4B5B-BCE8-82B8E3A42442}">
      <dsp:nvSpPr>
        <dsp:cNvPr id="0" name=""/>
        <dsp:cNvSpPr/>
      </dsp:nvSpPr>
      <dsp:spPr>
        <a:xfrm>
          <a:off x="766375" y="1446022"/>
          <a:ext cx="6748378" cy="723011"/>
        </a:xfrm>
        <a:prstGeom prst="rect">
          <a:avLst/>
        </a:prstGeom>
        <a:solidFill>
          <a:srgbClr val="83B73D">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9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tx1"/>
              </a:solidFill>
              <a:latin typeface="Roboto Light" panose="02000000000000000000" pitchFamily="2" charset="0"/>
              <a:ea typeface="Roboto Light" panose="02000000000000000000" pitchFamily="2" charset="0"/>
            </a:rPr>
            <a:t>Develop understanding of the concepts that underpin AIF: Modified</a:t>
          </a:r>
          <a:endParaRPr lang="en-AU" sz="2200" kern="1200">
            <a:solidFill>
              <a:schemeClr val="tx1"/>
            </a:solidFill>
            <a:latin typeface="Roboto Light" panose="02000000000000000000" pitchFamily="2" charset="0"/>
            <a:ea typeface="Roboto Light" panose="02000000000000000000" pitchFamily="2" charset="0"/>
          </a:endParaRPr>
        </a:p>
      </dsp:txBody>
      <dsp:txXfrm>
        <a:off x="766375" y="1446022"/>
        <a:ext cx="6748378" cy="723011"/>
      </dsp:txXfrm>
    </dsp:sp>
    <dsp:sp modelId="{52644EE4-71E9-4344-AF01-C23BC79A7A69}">
      <dsp:nvSpPr>
        <dsp:cNvPr id="0" name=""/>
        <dsp:cNvSpPr/>
      </dsp:nvSpPr>
      <dsp:spPr>
        <a:xfrm>
          <a:off x="314494" y="1355645"/>
          <a:ext cx="903763" cy="903763"/>
        </a:xfrm>
        <a:prstGeom prst="ellipse">
          <a:avLst/>
        </a:prstGeom>
        <a:solidFill>
          <a:schemeClr val="lt1">
            <a:hueOff val="0"/>
            <a:satOff val="0"/>
            <a:lumOff val="0"/>
            <a:alphaOff val="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EE52748E-E96B-4F8E-BF34-1559A38E1291}">
      <dsp:nvSpPr>
        <dsp:cNvPr id="0" name=""/>
        <dsp:cNvSpPr/>
      </dsp:nvSpPr>
      <dsp:spPr>
        <a:xfrm>
          <a:off x="503561" y="2530538"/>
          <a:ext cx="7011192" cy="723011"/>
        </a:xfrm>
        <a:prstGeom prst="rect">
          <a:avLst/>
        </a:prstGeom>
        <a:solidFill>
          <a:srgbClr val="83B73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90" tIns="55880" rIns="55880" bIns="55880" numCol="1" spcCol="1270" anchor="ctr" anchorCtr="0">
          <a:noAutofit/>
        </a:bodyPr>
        <a:lstStyle/>
        <a:p>
          <a:pPr marL="0" lvl="0" indent="0" algn="l" defTabSz="977900">
            <a:lnSpc>
              <a:spcPct val="90000"/>
            </a:lnSpc>
            <a:spcBef>
              <a:spcPct val="0"/>
            </a:spcBef>
            <a:spcAft>
              <a:spcPct val="35000"/>
            </a:spcAft>
            <a:buNone/>
          </a:pPr>
          <a:r>
            <a:rPr lang="en-AU" sz="2200" kern="1200">
              <a:solidFill>
                <a:schemeClr val="tx1"/>
              </a:solidFill>
              <a:latin typeface="Roboto Light" panose="02000000000000000000" pitchFamily="2" charset="0"/>
              <a:ea typeface="Roboto Light" panose="02000000000000000000" pitchFamily="2" charset="0"/>
            </a:rPr>
            <a:t>Develop understanding of the assessment requirements and what student work can look like.</a:t>
          </a:r>
        </a:p>
      </dsp:txBody>
      <dsp:txXfrm>
        <a:off x="503561" y="2530538"/>
        <a:ext cx="7011192" cy="723011"/>
      </dsp:txXfrm>
    </dsp:sp>
    <dsp:sp modelId="{D928D713-11B1-46EB-B3B5-CBC0D97E8442}">
      <dsp:nvSpPr>
        <dsp:cNvPr id="0" name=""/>
        <dsp:cNvSpPr/>
      </dsp:nvSpPr>
      <dsp:spPr>
        <a:xfrm>
          <a:off x="51679" y="2440162"/>
          <a:ext cx="903763" cy="903763"/>
        </a:xfrm>
        <a:prstGeom prst="ellipse">
          <a:avLst/>
        </a:prstGeom>
        <a:solidFill>
          <a:schemeClr val="lt1">
            <a:hueOff val="0"/>
            <a:satOff val="0"/>
            <a:lumOff val="0"/>
            <a:alphaOff val="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D1AF1-5512-43B5-BBE3-E87AEAEBD8D6}">
      <dsp:nvSpPr>
        <dsp:cNvPr id="0" name=""/>
        <dsp:cNvSpPr/>
      </dsp:nvSpPr>
      <dsp:spPr>
        <a:xfrm>
          <a:off x="-4950470" y="-758549"/>
          <a:ext cx="5895878" cy="5895878"/>
        </a:xfrm>
        <a:prstGeom prst="blockArc">
          <a:avLst>
            <a:gd name="adj1" fmla="val 18900000"/>
            <a:gd name="adj2" fmla="val 2700000"/>
            <a:gd name="adj3" fmla="val 366"/>
          </a:avLst>
        </a:pr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4F0C56-EDCE-475C-9186-411BBE351B6A}">
      <dsp:nvSpPr>
        <dsp:cNvPr id="0" name=""/>
        <dsp:cNvSpPr/>
      </dsp:nvSpPr>
      <dsp:spPr>
        <a:xfrm>
          <a:off x="660702" y="451907"/>
          <a:ext cx="5936789" cy="875755"/>
        </a:xfrm>
        <a:prstGeom prst="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5131" tIns="55880" rIns="55880" bIns="5588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a:solidFill>
                <a:schemeClr val="tx1"/>
              </a:solidFill>
              <a:latin typeface="Roboto" panose="02000000000000000000" pitchFamily="2" charset="0"/>
              <a:ea typeface="Roboto" panose="02000000000000000000" pitchFamily="2" charset="0"/>
              <a:cs typeface="+mn-lt"/>
            </a:rPr>
            <a:t>Quality differentiated teaching practice </a:t>
          </a:r>
          <a:endParaRPr lang="en-US" sz="2200" kern="1200">
            <a:solidFill>
              <a:schemeClr val="tx1"/>
            </a:solidFill>
            <a:latin typeface="Roboto" panose="02000000000000000000" pitchFamily="2" charset="0"/>
            <a:ea typeface="Roboto" panose="02000000000000000000" pitchFamily="2" charset="0"/>
          </a:endParaRPr>
        </a:p>
      </dsp:txBody>
      <dsp:txXfrm>
        <a:off x="660702" y="451907"/>
        <a:ext cx="5936789" cy="875755"/>
      </dsp:txXfrm>
    </dsp:sp>
    <dsp:sp modelId="{FB659850-BF26-44D5-97F6-3E99C1A5C015}">
      <dsp:nvSpPr>
        <dsp:cNvPr id="0" name=""/>
        <dsp:cNvSpPr/>
      </dsp:nvSpPr>
      <dsp:spPr>
        <a:xfrm>
          <a:off x="60696" y="328408"/>
          <a:ext cx="1094694" cy="1094694"/>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53A8F0-9E4D-4B44-BDEC-32AEAAEEAA5C}">
      <dsp:nvSpPr>
        <dsp:cNvPr id="0" name=""/>
        <dsp:cNvSpPr/>
      </dsp:nvSpPr>
      <dsp:spPr>
        <a:xfrm>
          <a:off x="926380" y="1751511"/>
          <a:ext cx="5618452" cy="875755"/>
        </a:xfrm>
        <a:prstGeom prst="rect">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5131" tIns="55880" rIns="55880" bIns="5588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a:solidFill>
                <a:schemeClr val="tx1"/>
              </a:solidFill>
              <a:latin typeface="Roboto" panose="02000000000000000000" pitchFamily="2" charset="0"/>
              <a:ea typeface="Roboto" panose="02000000000000000000" pitchFamily="2" charset="0"/>
              <a:cs typeface="+mn-lt"/>
            </a:rPr>
            <a:t>Reasonable adjustments include increased teacher support (co-agency)</a:t>
          </a:r>
          <a:endParaRPr lang="en-AU" sz="2200" kern="1200">
            <a:solidFill>
              <a:schemeClr val="tx1"/>
            </a:solidFill>
            <a:latin typeface="Roboto" panose="02000000000000000000" pitchFamily="2" charset="0"/>
            <a:ea typeface="Roboto" panose="02000000000000000000" pitchFamily="2" charset="0"/>
          </a:endParaRPr>
        </a:p>
      </dsp:txBody>
      <dsp:txXfrm>
        <a:off x="926380" y="1751511"/>
        <a:ext cx="5618452" cy="875755"/>
      </dsp:txXfrm>
    </dsp:sp>
    <dsp:sp modelId="{ECF79314-2D07-405E-A696-8F32BF560BD7}">
      <dsp:nvSpPr>
        <dsp:cNvPr id="0" name=""/>
        <dsp:cNvSpPr/>
      </dsp:nvSpPr>
      <dsp:spPr>
        <a:xfrm>
          <a:off x="379033" y="1642042"/>
          <a:ext cx="1094694" cy="1094694"/>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4CA65554-F559-4FC5-A09E-38348B9611F3}">
      <dsp:nvSpPr>
        <dsp:cNvPr id="0" name=""/>
        <dsp:cNvSpPr/>
      </dsp:nvSpPr>
      <dsp:spPr>
        <a:xfrm>
          <a:off x="608043" y="3065145"/>
          <a:ext cx="5936789" cy="875755"/>
        </a:xfrm>
        <a:prstGeom prst="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5131" tIns="55880" rIns="55880" bIns="5588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a:solidFill>
                <a:schemeClr val="tx1"/>
              </a:solidFill>
              <a:latin typeface="Roboto" panose="02000000000000000000" pitchFamily="2" charset="0"/>
              <a:ea typeface="Roboto" panose="02000000000000000000" pitchFamily="2" charset="0"/>
              <a:cs typeface="+mn-lt"/>
            </a:rPr>
            <a:t>Flexible co-agency available to all students in this subject.  </a:t>
          </a:r>
          <a:endParaRPr lang="en-AU" sz="2200" kern="1200">
            <a:solidFill>
              <a:schemeClr val="tx1"/>
            </a:solidFill>
            <a:latin typeface="Roboto" panose="02000000000000000000" pitchFamily="2" charset="0"/>
            <a:ea typeface="Roboto" panose="02000000000000000000" pitchFamily="2" charset="0"/>
          </a:endParaRPr>
        </a:p>
      </dsp:txBody>
      <dsp:txXfrm>
        <a:off x="608043" y="3065145"/>
        <a:ext cx="5936789" cy="875755"/>
      </dsp:txXfrm>
    </dsp:sp>
    <dsp:sp modelId="{835AA385-15B2-495C-84FC-85525B142AE1}">
      <dsp:nvSpPr>
        <dsp:cNvPr id="0" name=""/>
        <dsp:cNvSpPr/>
      </dsp:nvSpPr>
      <dsp:spPr>
        <a:xfrm>
          <a:off x="60696" y="2955675"/>
          <a:ext cx="1094694" cy="1094694"/>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3E1A9-31E0-A842-BAA6-291C6902BC33}">
      <dsp:nvSpPr>
        <dsp:cNvPr id="0" name=""/>
        <dsp:cNvSpPr/>
      </dsp:nvSpPr>
      <dsp:spPr>
        <a:xfrm>
          <a:off x="3695261" y="0"/>
          <a:ext cx="2173941" cy="2173941"/>
        </a:xfrm>
        <a:prstGeom prst="ellipse">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a:latin typeface="Roboto" panose="02000000000000000000" pitchFamily="2" charset="0"/>
              <a:ea typeface="Roboto" panose="02000000000000000000" pitchFamily="2" charset="0"/>
              <a:cs typeface="Roboto"/>
            </a:rPr>
            <a:t>Students develop </a:t>
          </a:r>
        </a:p>
        <a:p>
          <a:pPr marL="0" lvl="0" indent="0" algn="ctr" defTabSz="844550">
            <a:lnSpc>
              <a:spcPct val="90000"/>
            </a:lnSpc>
            <a:spcBef>
              <a:spcPct val="0"/>
            </a:spcBef>
            <a:spcAft>
              <a:spcPct val="35000"/>
            </a:spcAft>
            <a:buNone/>
          </a:pPr>
          <a:r>
            <a:rPr lang="en-GB" sz="1900" kern="1200">
              <a:latin typeface="Roboto" panose="02000000000000000000" pitchFamily="2" charset="0"/>
              <a:ea typeface="Roboto" panose="02000000000000000000" pitchFamily="2" charset="0"/>
              <a:cs typeface="Roboto"/>
            </a:rPr>
            <a:t>and </a:t>
          </a:r>
        </a:p>
        <a:p>
          <a:pPr marL="0" lvl="0" indent="0" algn="ctr" defTabSz="844550">
            <a:lnSpc>
              <a:spcPct val="90000"/>
            </a:lnSpc>
            <a:spcBef>
              <a:spcPct val="0"/>
            </a:spcBef>
            <a:spcAft>
              <a:spcPct val="35000"/>
            </a:spcAft>
            <a:buNone/>
          </a:pPr>
          <a:r>
            <a:rPr lang="en-GB" sz="1900" kern="1200">
              <a:latin typeface="Roboto" panose="02000000000000000000" pitchFamily="2" charset="0"/>
              <a:ea typeface="Roboto" panose="02000000000000000000" pitchFamily="2" charset="0"/>
              <a:cs typeface="Roboto"/>
            </a:rPr>
            <a:t>exercise agency</a:t>
          </a:r>
        </a:p>
      </dsp:txBody>
      <dsp:txXfrm>
        <a:off x="4013627" y="318366"/>
        <a:ext cx="1537209" cy="1537209"/>
      </dsp:txXfrm>
    </dsp:sp>
    <dsp:sp modelId="{9576D60C-7D2F-9341-9D89-C6B596661521}">
      <dsp:nvSpPr>
        <dsp:cNvPr id="0" name=""/>
        <dsp:cNvSpPr/>
      </dsp:nvSpPr>
      <dsp:spPr>
        <a:xfrm rot="9494868">
          <a:off x="1595924" y="1622140"/>
          <a:ext cx="2137292" cy="619573"/>
        </a:xfrm>
        <a:prstGeom prst="leftArrow">
          <a:avLst>
            <a:gd name="adj1" fmla="val 60000"/>
            <a:gd name="adj2" fmla="val 50000"/>
          </a:avLst>
        </a:prstGeom>
        <a:gradFill rotWithShape="0">
          <a:gsLst>
            <a:gs pos="0">
              <a:schemeClr val="accent6">
                <a:shade val="90000"/>
                <a:hueOff val="0"/>
                <a:satOff val="0"/>
                <a:lumOff val="0"/>
                <a:alphaOff val="0"/>
                <a:lumMod val="110000"/>
                <a:satMod val="105000"/>
                <a:tint val="67000"/>
              </a:schemeClr>
            </a:gs>
            <a:gs pos="50000">
              <a:schemeClr val="accent6">
                <a:shade val="90000"/>
                <a:hueOff val="0"/>
                <a:satOff val="0"/>
                <a:lumOff val="0"/>
                <a:alphaOff val="0"/>
                <a:lumMod val="105000"/>
                <a:satMod val="103000"/>
                <a:tint val="73000"/>
              </a:schemeClr>
            </a:gs>
            <a:gs pos="100000">
              <a:schemeClr val="accent6">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B815C74-87D6-E249-86A5-62A655DC1E0E}">
      <dsp:nvSpPr>
        <dsp:cNvPr id="0" name=""/>
        <dsp:cNvSpPr/>
      </dsp:nvSpPr>
      <dsp:spPr>
        <a:xfrm>
          <a:off x="911137" y="1719256"/>
          <a:ext cx="1521759" cy="1217407"/>
        </a:xfrm>
        <a:prstGeom prst="roundRect">
          <a:avLst>
            <a:gd name="adj" fmla="val 10000"/>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a:latin typeface="Roboto" panose="02000000000000000000" pitchFamily="2" charset="0"/>
              <a:ea typeface="Roboto" panose="02000000000000000000" pitchFamily="2" charset="0"/>
              <a:cs typeface="Roboto"/>
            </a:rPr>
            <a:t>Flexibility in approach and scope</a:t>
          </a:r>
        </a:p>
      </dsp:txBody>
      <dsp:txXfrm>
        <a:off x="946794" y="1754913"/>
        <a:ext cx="1450445" cy="1146093"/>
      </dsp:txXfrm>
    </dsp:sp>
    <dsp:sp modelId="{E26C2EE4-99F9-8941-ABDF-623C6BFD4514}">
      <dsp:nvSpPr>
        <dsp:cNvPr id="0" name=""/>
        <dsp:cNvSpPr/>
      </dsp:nvSpPr>
      <dsp:spPr>
        <a:xfrm rot="11154021">
          <a:off x="965964" y="516717"/>
          <a:ext cx="2591871" cy="619573"/>
        </a:xfrm>
        <a:prstGeom prst="leftArrow">
          <a:avLst>
            <a:gd name="adj1" fmla="val 60000"/>
            <a:gd name="adj2" fmla="val 50000"/>
          </a:avLst>
        </a:prstGeom>
        <a:gradFill rotWithShape="0">
          <a:gsLst>
            <a:gs pos="0">
              <a:schemeClr val="accent6">
                <a:shade val="90000"/>
                <a:hueOff val="53564"/>
                <a:satOff val="-2109"/>
                <a:lumOff val="4197"/>
                <a:alphaOff val="0"/>
                <a:lumMod val="110000"/>
                <a:satMod val="105000"/>
                <a:tint val="67000"/>
              </a:schemeClr>
            </a:gs>
            <a:gs pos="50000">
              <a:schemeClr val="accent6">
                <a:shade val="90000"/>
                <a:hueOff val="53564"/>
                <a:satOff val="-2109"/>
                <a:lumOff val="4197"/>
                <a:alphaOff val="0"/>
                <a:lumMod val="105000"/>
                <a:satMod val="103000"/>
                <a:tint val="73000"/>
              </a:schemeClr>
            </a:gs>
            <a:gs pos="100000">
              <a:schemeClr val="accent6">
                <a:shade val="90000"/>
                <a:hueOff val="53564"/>
                <a:satOff val="-2109"/>
                <a:lumOff val="419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BC5ABE9-DEF2-C547-A778-EC0F654C8A29}">
      <dsp:nvSpPr>
        <dsp:cNvPr id="0" name=""/>
        <dsp:cNvSpPr/>
      </dsp:nvSpPr>
      <dsp:spPr>
        <a:xfrm>
          <a:off x="211950" y="84579"/>
          <a:ext cx="1521759" cy="1217407"/>
        </a:xfrm>
        <a:prstGeom prst="roundRect">
          <a:avLst>
            <a:gd name="adj" fmla="val 10000"/>
          </a:avLst>
        </a:prstGeom>
        <a:gradFill rotWithShape="0">
          <a:gsLst>
            <a:gs pos="0">
              <a:schemeClr val="accent6">
                <a:shade val="80000"/>
                <a:hueOff val="53547"/>
                <a:satOff val="-2152"/>
                <a:lumOff val="4605"/>
                <a:alphaOff val="0"/>
                <a:lumMod val="110000"/>
                <a:satMod val="105000"/>
                <a:tint val="67000"/>
              </a:schemeClr>
            </a:gs>
            <a:gs pos="50000">
              <a:schemeClr val="accent6">
                <a:shade val="80000"/>
                <a:hueOff val="53547"/>
                <a:satOff val="-2152"/>
                <a:lumOff val="4605"/>
                <a:alphaOff val="0"/>
                <a:lumMod val="105000"/>
                <a:satMod val="103000"/>
                <a:tint val="73000"/>
              </a:schemeClr>
            </a:gs>
            <a:gs pos="100000">
              <a:schemeClr val="accent6">
                <a:shade val="80000"/>
                <a:hueOff val="53547"/>
                <a:satOff val="-2152"/>
                <a:lumOff val="46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a:latin typeface="Roboto" panose="02000000000000000000" pitchFamily="2" charset="0"/>
              <a:ea typeface="Roboto" panose="02000000000000000000" pitchFamily="2" charset="0"/>
              <a:cs typeface="Roboto"/>
            </a:rPr>
            <a:t>Driven by student interest or passion</a:t>
          </a:r>
        </a:p>
      </dsp:txBody>
      <dsp:txXfrm>
        <a:off x="247607" y="120236"/>
        <a:ext cx="1450445" cy="1146093"/>
      </dsp:txXfrm>
    </dsp:sp>
    <dsp:sp modelId="{DABA605D-3F42-1C44-B0B5-13B37D114511}">
      <dsp:nvSpPr>
        <dsp:cNvPr id="0" name=""/>
        <dsp:cNvSpPr/>
      </dsp:nvSpPr>
      <dsp:spPr>
        <a:xfrm rot="7556728">
          <a:off x="2304742" y="2661487"/>
          <a:ext cx="2222402" cy="619573"/>
        </a:xfrm>
        <a:prstGeom prst="leftArrow">
          <a:avLst>
            <a:gd name="adj1" fmla="val 60000"/>
            <a:gd name="adj2" fmla="val 50000"/>
          </a:avLst>
        </a:prstGeom>
        <a:gradFill rotWithShape="0">
          <a:gsLst>
            <a:gs pos="0">
              <a:schemeClr val="accent6">
                <a:shade val="90000"/>
                <a:hueOff val="107129"/>
                <a:satOff val="-4218"/>
                <a:lumOff val="8394"/>
                <a:alphaOff val="0"/>
                <a:lumMod val="110000"/>
                <a:satMod val="105000"/>
                <a:tint val="67000"/>
              </a:schemeClr>
            </a:gs>
            <a:gs pos="50000">
              <a:schemeClr val="accent6">
                <a:shade val="90000"/>
                <a:hueOff val="107129"/>
                <a:satOff val="-4218"/>
                <a:lumOff val="8394"/>
                <a:alphaOff val="0"/>
                <a:lumMod val="105000"/>
                <a:satMod val="103000"/>
                <a:tint val="73000"/>
              </a:schemeClr>
            </a:gs>
            <a:gs pos="100000">
              <a:schemeClr val="accent6">
                <a:shade val="90000"/>
                <a:hueOff val="107129"/>
                <a:satOff val="-4218"/>
                <a:lumOff val="839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99AF1E7-4CD8-FA4B-926D-77001803ACBD}">
      <dsp:nvSpPr>
        <dsp:cNvPr id="0" name=""/>
        <dsp:cNvSpPr/>
      </dsp:nvSpPr>
      <dsp:spPr>
        <a:xfrm>
          <a:off x="2002772" y="3262172"/>
          <a:ext cx="1521759" cy="1217407"/>
        </a:xfrm>
        <a:prstGeom prst="roundRect">
          <a:avLst>
            <a:gd name="adj" fmla="val 10000"/>
          </a:avLst>
        </a:prstGeom>
        <a:gradFill rotWithShape="0">
          <a:gsLst>
            <a:gs pos="0">
              <a:schemeClr val="accent6">
                <a:shade val="80000"/>
                <a:hueOff val="107093"/>
                <a:satOff val="-4303"/>
                <a:lumOff val="9209"/>
                <a:alphaOff val="0"/>
                <a:lumMod val="110000"/>
                <a:satMod val="105000"/>
                <a:tint val="67000"/>
              </a:schemeClr>
            </a:gs>
            <a:gs pos="50000">
              <a:schemeClr val="accent6">
                <a:shade val="80000"/>
                <a:hueOff val="107093"/>
                <a:satOff val="-4303"/>
                <a:lumOff val="9209"/>
                <a:alphaOff val="0"/>
                <a:lumMod val="105000"/>
                <a:satMod val="103000"/>
                <a:tint val="73000"/>
              </a:schemeClr>
            </a:gs>
            <a:gs pos="100000">
              <a:schemeClr val="accent6">
                <a:shade val="80000"/>
                <a:hueOff val="107093"/>
                <a:satOff val="-4303"/>
                <a:lumOff val="920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a:latin typeface="Roboto" panose="02000000000000000000" pitchFamily="2" charset="0"/>
              <a:ea typeface="Roboto" panose="02000000000000000000" pitchFamily="2" charset="0"/>
              <a:cs typeface="Roboto"/>
            </a:rPr>
            <a:t>Students have voice and choice</a:t>
          </a:r>
        </a:p>
      </dsp:txBody>
      <dsp:txXfrm>
        <a:off x="2038429" y="3297829"/>
        <a:ext cx="1450445" cy="1146093"/>
      </dsp:txXfrm>
    </dsp:sp>
    <dsp:sp modelId="{BBFA9B6A-26BB-7C46-A469-32A236B7D455}">
      <dsp:nvSpPr>
        <dsp:cNvPr id="0" name=""/>
        <dsp:cNvSpPr/>
      </dsp:nvSpPr>
      <dsp:spPr>
        <a:xfrm rot="5399999">
          <a:off x="3708955" y="3062364"/>
          <a:ext cx="2146555" cy="619573"/>
        </a:xfrm>
        <a:prstGeom prst="leftArrow">
          <a:avLst>
            <a:gd name="adj1" fmla="val 60000"/>
            <a:gd name="adj2" fmla="val 50000"/>
          </a:avLst>
        </a:prstGeom>
        <a:gradFill rotWithShape="0">
          <a:gsLst>
            <a:gs pos="0">
              <a:schemeClr val="accent6">
                <a:shade val="90000"/>
                <a:hueOff val="160693"/>
                <a:satOff val="-6326"/>
                <a:lumOff val="12592"/>
                <a:alphaOff val="0"/>
                <a:lumMod val="110000"/>
                <a:satMod val="105000"/>
                <a:tint val="67000"/>
              </a:schemeClr>
            </a:gs>
            <a:gs pos="50000">
              <a:schemeClr val="accent6">
                <a:shade val="90000"/>
                <a:hueOff val="160693"/>
                <a:satOff val="-6326"/>
                <a:lumOff val="12592"/>
                <a:alphaOff val="0"/>
                <a:lumMod val="105000"/>
                <a:satMod val="103000"/>
                <a:tint val="73000"/>
              </a:schemeClr>
            </a:gs>
            <a:gs pos="100000">
              <a:schemeClr val="accent6">
                <a:shade val="90000"/>
                <a:hueOff val="160693"/>
                <a:satOff val="-6326"/>
                <a:lumOff val="1259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56627AE-2222-F644-9C74-157EC76E9A97}">
      <dsp:nvSpPr>
        <dsp:cNvPr id="0" name=""/>
        <dsp:cNvSpPr/>
      </dsp:nvSpPr>
      <dsp:spPr>
        <a:xfrm>
          <a:off x="3762707" y="3836725"/>
          <a:ext cx="2039050" cy="1217407"/>
        </a:xfrm>
        <a:prstGeom prst="roundRect">
          <a:avLst>
            <a:gd name="adj" fmla="val 10000"/>
          </a:avLst>
        </a:prstGeom>
        <a:gradFill rotWithShape="0">
          <a:gsLst>
            <a:gs pos="0">
              <a:schemeClr val="accent6">
                <a:shade val="80000"/>
                <a:hueOff val="160640"/>
                <a:satOff val="-6455"/>
                <a:lumOff val="13814"/>
                <a:alphaOff val="0"/>
                <a:lumMod val="110000"/>
                <a:satMod val="105000"/>
                <a:tint val="67000"/>
              </a:schemeClr>
            </a:gs>
            <a:gs pos="50000">
              <a:schemeClr val="accent6">
                <a:shade val="80000"/>
                <a:hueOff val="160640"/>
                <a:satOff val="-6455"/>
                <a:lumOff val="13814"/>
                <a:alphaOff val="0"/>
                <a:lumMod val="105000"/>
                <a:satMod val="103000"/>
                <a:tint val="73000"/>
              </a:schemeClr>
            </a:gs>
            <a:gs pos="100000">
              <a:schemeClr val="accent6">
                <a:shade val="80000"/>
                <a:hueOff val="160640"/>
                <a:satOff val="-6455"/>
                <a:lumOff val="138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a:latin typeface="Roboto" panose="02000000000000000000" pitchFamily="2" charset="0"/>
              <a:ea typeface="Roboto" panose="02000000000000000000" pitchFamily="2" charset="0"/>
              <a:cs typeface="Roboto"/>
            </a:rPr>
            <a:t>Students act as decision-makers</a:t>
          </a:r>
        </a:p>
      </dsp:txBody>
      <dsp:txXfrm>
        <a:off x="3798364" y="3872382"/>
        <a:ext cx="1967736" cy="1146093"/>
      </dsp:txXfrm>
    </dsp:sp>
    <dsp:sp modelId="{09198580-7834-2F48-B8E3-A47329868FCA}">
      <dsp:nvSpPr>
        <dsp:cNvPr id="0" name=""/>
        <dsp:cNvSpPr/>
      </dsp:nvSpPr>
      <dsp:spPr>
        <a:xfrm rot="21354209">
          <a:off x="6026891" y="541574"/>
          <a:ext cx="2886451" cy="619573"/>
        </a:xfrm>
        <a:prstGeom prst="leftArrow">
          <a:avLst>
            <a:gd name="adj1" fmla="val 60000"/>
            <a:gd name="adj2" fmla="val 50000"/>
          </a:avLst>
        </a:prstGeom>
        <a:gradFill rotWithShape="0">
          <a:gsLst>
            <a:gs pos="0">
              <a:schemeClr val="accent6">
                <a:shade val="90000"/>
                <a:hueOff val="214258"/>
                <a:satOff val="-8435"/>
                <a:lumOff val="16789"/>
                <a:alphaOff val="0"/>
                <a:lumMod val="110000"/>
                <a:satMod val="105000"/>
                <a:tint val="67000"/>
              </a:schemeClr>
            </a:gs>
            <a:gs pos="50000">
              <a:schemeClr val="accent6">
                <a:shade val="90000"/>
                <a:hueOff val="214258"/>
                <a:satOff val="-8435"/>
                <a:lumOff val="16789"/>
                <a:alphaOff val="0"/>
                <a:lumMod val="105000"/>
                <a:satMod val="103000"/>
                <a:tint val="73000"/>
              </a:schemeClr>
            </a:gs>
            <a:gs pos="100000">
              <a:schemeClr val="accent6">
                <a:shade val="90000"/>
                <a:hueOff val="214258"/>
                <a:satOff val="-8435"/>
                <a:lumOff val="1678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8F3E94F-DC10-8540-A7BE-3FA09926F781}">
      <dsp:nvSpPr>
        <dsp:cNvPr id="0" name=""/>
        <dsp:cNvSpPr/>
      </dsp:nvSpPr>
      <dsp:spPr>
        <a:xfrm>
          <a:off x="8146950" y="116632"/>
          <a:ext cx="1521759" cy="1217407"/>
        </a:xfrm>
        <a:prstGeom prst="roundRect">
          <a:avLst>
            <a:gd name="adj" fmla="val 10000"/>
          </a:avLst>
        </a:prstGeom>
        <a:gradFill rotWithShape="0">
          <a:gsLst>
            <a:gs pos="0">
              <a:schemeClr val="accent6">
                <a:shade val="80000"/>
                <a:hueOff val="214187"/>
                <a:satOff val="-8606"/>
                <a:lumOff val="18419"/>
                <a:alphaOff val="0"/>
                <a:lumMod val="110000"/>
                <a:satMod val="105000"/>
                <a:tint val="67000"/>
              </a:schemeClr>
            </a:gs>
            <a:gs pos="50000">
              <a:schemeClr val="accent6">
                <a:shade val="80000"/>
                <a:hueOff val="214187"/>
                <a:satOff val="-8606"/>
                <a:lumOff val="18419"/>
                <a:alphaOff val="0"/>
                <a:lumMod val="105000"/>
                <a:satMod val="103000"/>
                <a:tint val="73000"/>
              </a:schemeClr>
            </a:gs>
            <a:gs pos="100000">
              <a:schemeClr val="accent6">
                <a:shade val="80000"/>
                <a:hueOff val="214187"/>
                <a:satOff val="-8606"/>
                <a:lumOff val="1841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a:latin typeface="Roboto" panose="02000000000000000000" pitchFamily="2" charset="0"/>
              <a:ea typeface="Roboto" panose="02000000000000000000" pitchFamily="2" charset="0"/>
              <a:cs typeface="Roboto"/>
            </a:rPr>
            <a:t>Some elements are negotiable</a:t>
          </a:r>
        </a:p>
      </dsp:txBody>
      <dsp:txXfrm>
        <a:off x="8182607" y="152289"/>
        <a:ext cx="1450445" cy="1146093"/>
      </dsp:txXfrm>
    </dsp:sp>
    <dsp:sp modelId="{5E60B1AA-3A0B-934A-A1ED-80479D214E5A}">
      <dsp:nvSpPr>
        <dsp:cNvPr id="0" name=""/>
        <dsp:cNvSpPr/>
      </dsp:nvSpPr>
      <dsp:spPr>
        <a:xfrm rot="1042153">
          <a:off x="5890497" y="1623785"/>
          <a:ext cx="2526047" cy="619573"/>
        </a:xfrm>
        <a:prstGeom prst="leftArrow">
          <a:avLst>
            <a:gd name="adj1" fmla="val 60000"/>
            <a:gd name="adj2" fmla="val 50000"/>
          </a:avLst>
        </a:prstGeom>
        <a:gradFill rotWithShape="0">
          <a:gsLst>
            <a:gs pos="0">
              <a:schemeClr val="accent6">
                <a:shade val="90000"/>
                <a:hueOff val="267822"/>
                <a:satOff val="-10544"/>
                <a:lumOff val="20986"/>
                <a:alphaOff val="0"/>
                <a:lumMod val="110000"/>
                <a:satMod val="105000"/>
                <a:tint val="67000"/>
              </a:schemeClr>
            </a:gs>
            <a:gs pos="50000">
              <a:schemeClr val="accent6">
                <a:shade val="90000"/>
                <a:hueOff val="267822"/>
                <a:satOff val="-10544"/>
                <a:lumOff val="20986"/>
                <a:alphaOff val="0"/>
                <a:lumMod val="105000"/>
                <a:satMod val="103000"/>
                <a:tint val="73000"/>
              </a:schemeClr>
            </a:gs>
            <a:gs pos="100000">
              <a:schemeClr val="accent6">
                <a:shade val="90000"/>
                <a:hueOff val="267822"/>
                <a:satOff val="-10544"/>
                <a:lumOff val="2098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A4A0DE8-2CBA-914A-A14F-5F3099707729}">
      <dsp:nvSpPr>
        <dsp:cNvPr id="0" name=""/>
        <dsp:cNvSpPr/>
      </dsp:nvSpPr>
      <dsp:spPr>
        <a:xfrm>
          <a:off x="7592072" y="1656334"/>
          <a:ext cx="1521759" cy="1217407"/>
        </a:xfrm>
        <a:prstGeom prst="roundRect">
          <a:avLst>
            <a:gd name="adj" fmla="val 10000"/>
          </a:avLst>
        </a:prstGeom>
        <a:gradFill rotWithShape="0">
          <a:gsLst>
            <a:gs pos="0">
              <a:schemeClr val="accent6">
                <a:shade val="80000"/>
                <a:hueOff val="267733"/>
                <a:satOff val="-10758"/>
                <a:lumOff val="23023"/>
                <a:alphaOff val="0"/>
                <a:lumMod val="110000"/>
                <a:satMod val="105000"/>
                <a:tint val="67000"/>
              </a:schemeClr>
            </a:gs>
            <a:gs pos="50000">
              <a:schemeClr val="accent6">
                <a:shade val="80000"/>
                <a:hueOff val="267733"/>
                <a:satOff val="-10758"/>
                <a:lumOff val="23023"/>
                <a:alphaOff val="0"/>
                <a:lumMod val="105000"/>
                <a:satMod val="103000"/>
                <a:tint val="73000"/>
              </a:schemeClr>
            </a:gs>
            <a:gs pos="100000">
              <a:schemeClr val="accent6">
                <a:shade val="80000"/>
                <a:hueOff val="267733"/>
                <a:satOff val="-10758"/>
                <a:lumOff val="2302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a:latin typeface="Roboto" panose="02000000000000000000" pitchFamily="2" charset="0"/>
              <a:ea typeface="Roboto" panose="02000000000000000000" pitchFamily="2" charset="0"/>
              <a:cs typeface="Roboto"/>
            </a:rPr>
            <a:t>End product may vary between students</a:t>
          </a:r>
        </a:p>
      </dsp:txBody>
      <dsp:txXfrm>
        <a:off x="7627729" y="1691991"/>
        <a:ext cx="1450445" cy="1146093"/>
      </dsp:txXfrm>
    </dsp:sp>
    <dsp:sp modelId="{B5FEE856-0AD9-274D-A080-B7641F540BD1}">
      <dsp:nvSpPr>
        <dsp:cNvPr id="0" name=""/>
        <dsp:cNvSpPr/>
      </dsp:nvSpPr>
      <dsp:spPr>
        <a:xfrm rot="3172453">
          <a:off x="5067691" y="2655190"/>
          <a:ext cx="2272388" cy="619573"/>
        </a:xfrm>
        <a:prstGeom prst="leftArrow">
          <a:avLst>
            <a:gd name="adj1" fmla="val 60000"/>
            <a:gd name="adj2" fmla="val 50000"/>
          </a:avLst>
        </a:prstGeom>
        <a:gradFill rotWithShape="0">
          <a:gsLst>
            <a:gs pos="0">
              <a:schemeClr val="accent6">
                <a:shade val="90000"/>
                <a:hueOff val="321387"/>
                <a:satOff val="-12653"/>
                <a:lumOff val="25183"/>
                <a:alphaOff val="0"/>
                <a:lumMod val="110000"/>
                <a:satMod val="105000"/>
                <a:tint val="67000"/>
              </a:schemeClr>
            </a:gs>
            <a:gs pos="50000">
              <a:schemeClr val="accent6">
                <a:shade val="90000"/>
                <a:hueOff val="321387"/>
                <a:satOff val="-12653"/>
                <a:lumOff val="25183"/>
                <a:alphaOff val="0"/>
                <a:lumMod val="105000"/>
                <a:satMod val="103000"/>
                <a:tint val="73000"/>
              </a:schemeClr>
            </a:gs>
            <a:gs pos="100000">
              <a:schemeClr val="accent6">
                <a:shade val="90000"/>
                <a:hueOff val="321387"/>
                <a:satOff val="-12653"/>
                <a:lumOff val="251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1EE16B2-A846-0B4E-9CA1-6B132030F0D9}">
      <dsp:nvSpPr>
        <dsp:cNvPr id="0" name=""/>
        <dsp:cNvSpPr/>
      </dsp:nvSpPr>
      <dsp:spPr>
        <a:xfrm>
          <a:off x="6128775" y="3262175"/>
          <a:ext cx="1521759" cy="1217407"/>
        </a:xfrm>
        <a:prstGeom prst="roundRect">
          <a:avLst>
            <a:gd name="adj" fmla="val 10000"/>
          </a:avLst>
        </a:prstGeom>
        <a:gradFill rotWithShape="0">
          <a:gsLst>
            <a:gs pos="0">
              <a:schemeClr val="accent6">
                <a:shade val="80000"/>
                <a:hueOff val="321280"/>
                <a:satOff val="-12909"/>
                <a:lumOff val="27628"/>
                <a:alphaOff val="0"/>
                <a:lumMod val="110000"/>
                <a:satMod val="105000"/>
                <a:tint val="67000"/>
              </a:schemeClr>
            </a:gs>
            <a:gs pos="50000">
              <a:schemeClr val="accent6">
                <a:shade val="80000"/>
                <a:hueOff val="321280"/>
                <a:satOff val="-12909"/>
                <a:lumOff val="27628"/>
                <a:alphaOff val="0"/>
                <a:lumMod val="105000"/>
                <a:satMod val="103000"/>
                <a:tint val="73000"/>
              </a:schemeClr>
            </a:gs>
            <a:gs pos="100000">
              <a:schemeClr val="accent6">
                <a:shade val="80000"/>
                <a:hueOff val="321280"/>
                <a:satOff val="-12909"/>
                <a:lumOff val="27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a:latin typeface="Roboto" panose="02000000000000000000" pitchFamily="2" charset="0"/>
              <a:ea typeface="Roboto" panose="02000000000000000000" pitchFamily="2" charset="0"/>
              <a:cs typeface="Roboto"/>
            </a:rPr>
            <a:t>Intentional, temporary scaffolding where required</a:t>
          </a:r>
        </a:p>
      </dsp:txBody>
      <dsp:txXfrm>
        <a:off x="6164432" y="3297832"/>
        <a:ext cx="1450445" cy="11460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0F0B9-DC34-4C48-868D-9B29CA5E5642}">
      <dsp:nvSpPr>
        <dsp:cNvPr id="0" name=""/>
        <dsp:cNvSpPr/>
      </dsp:nvSpPr>
      <dsp:spPr>
        <a:xfrm>
          <a:off x="113297" y="651"/>
          <a:ext cx="5879564" cy="718918"/>
        </a:xfrm>
        <a:prstGeom prst="roundRect">
          <a:avLst>
            <a:gd name="adj" fmla="val 10000"/>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Roboto" panose="02000000000000000000" pitchFamily="2" charset="0"/>
              <a:ea typeface="Roboto" panose="02000000000000000000" pitchFamily="2" charset="0"/>
            </a:rPr>
            <a:t>Learning from the pilot showed us there may be a </a:t>
          </a:r>
          <a:r>
            <a:rPr lang="en-US" sz="2000" b="1" kern="1200">
              <a:solidFill>
                <a:schemeClr val="tx1"/>
              </a:solidFill>
              <a:latin typeface="Roboto" panose="02000000000000000000" pitchFamily="2" charset="0"/>
              <a:ea typeface="Roboto" panose="02000000000000000000" pitchFamily="2" charset="0"/>
            </a:rPr>
            <a:t>‘pivot point’</a:t>
          </a:r>
          <a:r>
            <a:rPr lang="en-US" sz="2000" b="0" kern="1200">
              <a:solidFill>
                <a:schemeClr val="tx1"/>
              </a:solidFill>
              <a:latin typeface="Roboto" panose="02000000000000000000" pitchFamily="2" charset="0"/>
              <a:ea typeface="Roboto" panose="02000000000000000000" pitchFamily="2" charset="0"/>
            </a:rPr>
            <a:t>:</a:t>
          </a:r>
          <a:endParaRPr lang="en-AU" sz="2000" b="0" kern="1200">
            <a:solidFill>
              <a:schemeClr val="tx1"/>
            </a:solidFill>
            <a:latin typeface="Roboto" panose="02000000000000000000" pitchFamily="2" charset="0"/>
            <a:ea typeface="Roboto" panose="02000000000000000000" pitchFamily="2" charset="0"/>
          </a:endParaRPr>
        </a:p>
      </dsp:txBody>
      <dsp:txXfrm>
        <a:off x="134353" y="21707"/>
        <a:ext cx="5837452" cy="676806"/>
      </dsp:txXfrm>
    </dsp:sp>
    <dsp:sp modelId="{4B518BEE-293C-45EA-B6AA-1D3D8C1EBADF}">
      <dsp:nvSpPr>
        <dsp:cNvPr id="0" name=""/>
        <dsp:cNvSpPr/>
      </dsp:nvSpPr>
      <dsp:spPr>
        <a:xfrm>
          <a:off x="113297" y="896152"/>
          <a:ext cx="981016" cy="98101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CB815-7719-4DDC-A682-E7A7BB3D78E4}">
      <dsp:nvSpPr>
        <dsp:cNvPr id="0" name=""/>
        <dsp:cNvSpPr/>
      </dsp:nvSpPr>
      <dsp:spPr>
        <a:xfrm>
          <a:off x="1153174" y="896152"/>
          <a:ext cx="4839687" cy="981016"/>
        </a:xfrm>
        <a:prstGeom prst="roundRect">
          <a:avLst>
            <a:gd name="adj" fmla="val 16670"/>
          </a:avLst>
        </a:prstGeom>
        <a:solidFill>
          <a:schemeClr val="accent6">
            <a:shade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Roboto" panose="02000000000000000000" pitchFamily="2" charset="0"/>
              <a:ea typeface="Roboto" panose="02000000000000000000" pitchFamily="2" charset="0"/>
            </a:rPr>
            <a:t>A student may start in AIF and move to AIF: Modified</a:t>
          </a:r>
          <a:endParaRPr lang="en-AU" sz="2000" kern="1200">
            <a:solidFill>
              <a:schemeClr val="tx1"/>
            </a:solidFill>
            <a:latin typeface="Roboto" panose="02000000000000000000" pitchFamily="2" charset="0"/>
            <a:ea typeface="Roboto" panose="02000000000000000000" pitchFamily="2" charset="0"/>
          </a:endParaRPr>
        </a:p>
      </dsp:txBody>
      <dsp:txXfrm>
        <a:off x="1201072" y="944050"/>
        <a:ext cx="4743891" cy="885220"/>
      </dsp:txXfrm>
    </dsp:sp>
    <dsp:sp modelId="{196DAA9F-B1D8-406F-BAFC-CB85FD0B41C7}">
      <dsp:nvSpPr>
        <dsp:cNvPr id="0" name=""/>
        <dsp:cNvSpPr/>
      </dsp:nvSpPr>
      <dsp:spPr>
        <a:xfrm>
          <a:off x="113297" y="1994890"/>
          <a:ext cx="981016" cy="981016"/>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3F34E-AD79-4DA8-BC0A-682F2D33502F}">
      <dsp:nvSpPr>
        <dsp:cNvPr id="0" name=""/>
        <dsp:cNvSpPr/>
      </dsp:nvSpPr>
      <dsp:spPr>
        <a:xfrm>
          <a:off x="1153174" y="1994890"/>
          <a:ext cx="4839687" cy="981016"/>
        </a:xfrm>
        <a:prstGeom prst="roundRect">
          <a:avLst>
            <a:gd name="adj" fmla="val 16670"/>
          </a:avLst>
        </a:prstGeom>
        <a:solidFill>
          <a:schemeClr val="accent6">
            <a:shade val="90000"/>
            <a:hueOff val="189935"/>
            <a:satOff val="-7587"/>
            <a:lumOff val="17596"/>
            <a:alpha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Roboto" panose="02000000000000000000" pitchFamily="2" charset="0"/>
              <a:ea typeface="Roboto" panose="02000000000000000000" pitchFamily="2" charset="0"/>
            </a:rPr>
            <a:t>A student may start in AIF: Modified and move to AIF</a:t>
          </a:r>
          <a:endParaRPr lang="en-AU" sz="2000" kern="1200">
            <a:solidFill>
              <a:schemeClr val="tx1"/>
            </a:solidFill>
            <a:latin typeface="Roboto" panose="02000000000000000000" pitchFamily="2" charset="0"/>
            <a:ea typeface="Roboto" panose="02000000000000000000" pitchFamily="2" charset="0"/>
          </a:endParaRPr>
        </a:p>
      </dsp:txBody>
      <dsp:txXfrm>
        <a:off x="1201072" y="2042788"/>
        <a:ext cx="4743891" cy="885220"/>
      </dsp:txXfrm>
    </dsp:sp>
    <dsp:sp modelId="{8A450880-5C65-46AC-A03D-3DB0FFBD6FBD}">
      <dsp:nvSpPr>
        <dsp:cNvPr id="0" name=""/>
        <dsp:cNvSpPr/>
      </dsp:nvSpPr>
      <dsp:spPr>
        <a:xfrm>
          <a:off x="113297" y="3093628"/>
          <a:ext cx="981016" cy="981016"/>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58C7B-AF53-4408-9CFB-A292CED7EDFA}">
      <dsp:nvSpPr>
        <dsp:cNvPr id="0" name=""/>
        <dsp:cNvSpPr/>
      </dsp:nvSpPr>
      <dsp:spPr>
        <a:xfrm>
          <a:off x="1153174" y="3093628"/>
          <a:ext cx="4839687" cy="981016"/>
        </a:xfrm>
        <a:prstGeom prst="roundRect">
          <a:avLst>
            <a:gd name="adj" fmla="val 16670"/>
          </a:avLst>
        </a:prstGeom>
        <a:solidFill>
          <a:schemeClr val="accent6">
            <a:shade val="90000"/>
            <a:hueOff val="379870"/>
            <a:satOff val="-15173"/>
            <a:lumOff val="35191"/>
            <a:alpha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Roboto" panose="02000000000000000000" pitchFamily="2" charset="0"/>
              <a:ea typeface="Roboto" panose="02000000000000000000" pitchFamily="2" charset="0"/>
            </a:rPr>
            <a:t>Student does not pivot and results in the subject as initiated</a:t>
          </a:r>
          <a:endParaRPr lang="en-AU" sz="2000" kern="1200">
            <a:solidFill>
              <a:schemeClr val="tx1"/>
            </a:solidFill>
            <a:latin typeface="Roboto" panose="02000000000000000000" pitchFamily="2" charset="0"/>
            <a:ea typeface="Roboto" panose="02000000000000000000" pitchFamily="2" charset="0"/>
          </a:endParaRPr>
        </a:p>
      </dsp:txBody>
      <dsp:txXfrm>
        <a:off x="1201072" y="3141526"/>
        <a:ext cx="4743891" cy="885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1F80A-B325-4021-8357-8333546FD473}">
      <dsp:nvSpPr>
        <dsp:cNvPr id="0" name=""/>
        <dsp:cNvSpPr/>
      </dsp:nvSpPr>
      <dsp:spPr>
        <a:xfrm>
          <a:off x="634" y="251236"/>
          <a:ext cx="3626922" cy="906730"/>
        </a:xfrm>
        <a:prstGeom prst="roundRect">
          <a:avLst>
            <a:gd name="adj" fmla="val 10000"/>
          </a:avLst>
        </a:prstGeom>
        <a:solidFill>
          <a:schemeClr val="tx1"/>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endParaRPr lang="en-US" sz="2400" b="1" kern="1200">
            <a:solidFill>
              <a:srgbClr val="83B73D"/>
            </a:solidFill>
            <a:latin typeface="Roboto Medium"/>
            <a:ea typeface="Roboto Medium"/>
            <a:cs typeface="Roboto Medium"/>
          </a:endParaRPr>
        </a:p>
        <a:p>
          <a:pPr marL="0" lvl="0" indent="0" algn="ctr" defTabSz="1066800" rtl="0">
            <a:lnSpc>
              <a:spcPct val="90000"/>
            </a:lnSpc>
            <a:spcBef>
              <a:spcPct val="0"/>
            </a:spcBef>
            <a:spcAft>
              <a:spcPct val="35000"/>
            </a:spcAft>
            <a:buNone/>
          </a:pPr>
          <a:r>
            <a:rPr lang="en-US" sz="2400" b="1" kern="1200">
              <a:solidFill>
                <a:srgbClr val="83B73D"/>
              </a:solidFill>
              <a:latin typeface="Roboto Medium"/>
              <a:ea typeface="Roboto Medium"/>
              <a:cs typeface="Roboto Medium"/>
            </a:rPr>
            <a:t>Stage  2 AIF</a:t>
          </a:r>
          <a:br>
            <a:rPr lang="en-US" sz="2400" b="1" kern="1200">
              <a:solidFill>
                <a:srgbClr val="83B73D"/>
              </a:solidFill>
              <a:latin typeface="Roboto Medium"/>
              <a:ea typeface="Roboto Medium"/>
              <a:cs typeface="Roboto Medium"/>
            </a:rPr>
          </a:br>
          <a:endParaRPr lang="en-US" sz="2400" b="1" kern="1200">
            <a:solidFill>
              <a:srgbClr val="83B73D"/>
            </a:solidFill>
            <a:latin typeface="Roboto Medium"/>
            <a:ea typeface="Roboto Medium"/>
            <a:cs typeface="Roboto Medium"/>
          </a:endParaRPr>
        </a:p>
      </dsp:txBody>
      <dsp:txXfrm>
        <a:off x="27191" y="277793"/>
        <a:ext cx="3573808" cy="853616"/>
      </dsp:txXfrm>
    </dsp:sp>
    <dsp:sp modelId="{B40F670C-2490-4BE5-B5F2-C677AFAF4510}">
      <dsp:nvSpPr>
        <dsp:cNvPr id="0" name=""/>
        <dsp:cNvSpPr/>
      </dsp:nvSpPr>
      <dsp:spPr>
        <a:xfrm rot="5400000">
          <a:off x="1734756" y="1237306"/>
          <a:ext cx="15867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2F07FEC4-3743-41FF-9674-18D5C64D9CB6}">
      <dsp:nvSpPr>
        <dsp:cNvPr id="0" name=""/>
        <dsp:cNvSpPr/>
      </dsp:nvSpPr>
      <dsp:spPr>
        <a:xfrm>
          <a:off x="634" y="1475323"/>
          <a:ext cx="3626922" cy="906730"/>
        </a:xfrm>
        <a:prstGeom prst="roundRect">
          <a:avLst>
            <a:gd name="adj" fmla="val 10000"/>
          </a:avLst>
        </a:prstGeom>
        <a:solidFill>
          <a:srgbClr val="83B73D"/>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kern="1200" cap="none" spc="0">
              <a:effectLst/>
              <a:latin typeface="Roboto Medium"/>
              <a:ea typeface="Roboto Medium"/>
              <a:cs typeface="Tahoma"/>
            </a:rPr>
            <a:t>Activating </a:t>
          </a:r>
          <a:r>
            <a:rPr lang="en-AU" sz="1600" b="1" kern="1200" cap="none" spc="0">
              <a:effectLst/>
              <a:latin typeface="Roboto Medium"/>
              <a:ea typeface="Roboto Medium"/>
              <a:cs typeface="Tahoma"/>
            </a:rPr>
            <a:t>agency</a:t>
          </a:r>
          <a:r>
            <a:rPr lang="en-AU" sz="1600" b="0" kern="1200" cap="none" spc="0">
              <a:effectLst/>
              <a:latin typeface="Roboto Medium"/>
              <a:ea typeface="Roboto Medium"/>
              <a:cs typeface="Tahoma"/>
            </a:rPr>
            <a:t> </a:t>
          </a:r>
          <a:br>
            <a:rPr lang="en-AU" sz="1600" b="0" kern="1200" cap="none" spc="0">
              <a:effectLst/>
              <a:latin typeface="Roboto Medium"/>
              <a:ea typeface="Roboto Medium"/>
              <a:cs typeface="Tahoma"/>
            </a:rPr>
          </a:br>
          <a:r>
            <a:rPr lang="en-AU" sz="1600" b="0" i="1" kern="1200" cap="none" spc="0">
              <a:effectLst/>
              <a:latin typeface="Roboto Medium"/>
              <a:ea typeface="Roboto Medium"/>
              <a:cs typeface="Tahoma"/>
            </a:rPr>
            <a:t>I can choose and pursue an individual path</a:t>
          </a:r>
          <a:endParaRPr lang="en-AU" sz="1600" i="1" kern="1200">
            <a:latin typeface="Roboto Medium" panose="02000000000000000000" pitchFamily="2" charset="0"/>
            <a:ea typeface="Roboto Medium" panose="02000000000000000000" pitchFamily="2" charset="0"/>
          </a:endParaRPr>
        </a:p>
      </dsp:txBody>
      <dsp:txXfrm>
        <a:off x="27191" y="1501880"/>
        <a:ext cx="3573808" cy="853616"/>
      </dsp:txXfrm>
    </dsp:sp>
    <dsp:sp modelId="{D25D5C84-DADD-4E95-AA0F-9B1488712A47}">
      <dsp:nvSpPr>
        <dsp:cNvPr id="0" name=""/>
        <dsp:cNvSpPr/>
      </dsp:nvSpPr>
      <dsp:spPr>
        <a:xfrm rot="10286375" flipV="1">
          <a:off x="3389480" y="1703806"/>
          <a:ext cx="45719" cy="45719"/>
        </a:xfrm>
        <a:prstGeom prst="rightArrow">
          <a:avLst>
            <a:gd name="adj1" fmla="val 66700"/>
            <a:gd name="adj2" fmla="val 50000"/>
          </a:avLst>
        </a:prstGeom>
        <a:solidFill>
          <a:schemeClr val="bg1"/>
        </a:solidFill>
        <a:ln w="38100">
          <a:solidFill>
            <a:srgbClr val="83B73D"/>
          </a:solidFill>
        </a:ln>
        <a:effectLst/>
      </dsp:spPr>
      <dsp:style>
        <a:lnRef idx="0">
          <a:scrgbClr r="0" g="0" b="0"/>
        </a:lnRef>
        <a:fillRef idx="1">
          <a:scrgbClr r="0" g="0" b="0"/>
        </a:fillRef>
        <a:effectRef idx="0">
          <a:scrgbClr r="0" g="0" b="0"/>
        </a:effectRef>
        <a:fontRef idx="minor">
          <a:schemeClr val="lt1"/>
        </a:fontRef>
      </dsp:style>
    </dsp:sp>
    <dsp:sp modelId="{54417EAB-FECB-4BFA-AE3B-879BED3A08DC}">
      <dsp:nvSpPr>
        <dsp:cNvPr id="0" name=""/>
        <dsp:cNvSpPr/>
      </dsp:nvSpPr>
      <dsp:spPr>
        <a:xfrm>
          <a:off x="634" y="2699409"/>
          <a:ext cx="3626922" cy="906730"/>
        </a:xfrm>
        <a:prstGeom prst="roundRect">
          <a:avLst>
            <a:gd name="adj" fmla="val 10000"/>
          </a:avLst>
        </a:prstGeom>
        <a:solidFill>
          <a:srgbClr val="83B73D">
            <a:alpha val="90000"/>
          </a:srgb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kern="1200" cap="none" spc="0">
              <a:effectLst/>
              <a:latin typeface="Roboto Medium"/>
              <a:ea typeface="Roboto Medium"/>
              <a:cs typeface="Tahoma"/>
            </a:rPr>
            <a:t>Refining</a:t>
          </a:r>
          <a:r>
            <a:rPr lang="en-AU" sz="1600" b="1" kern="1200" cap="none" spc="0">
              <a:effectLst/>
              <a:latin typeface="Roboto Medium"/>
              <a:ea typeface="Roboto Medium"/>
              <a:cs typeface="Tahoma"/>
            </a:rPr>
            <a:t> self-regulation</a:t>
          </a:r>
          <a:r>
            <a:rPr lang="en-AU" sz="1600" kern="1200" cap="none" spc="0">
              <a:effectLst/>
              <a:latin typeface="Roboto Medium"/>
              <a:ea typeface="Roboto Medium"/>
              <a:cs typeface="Tahoma"/>
            </a:rPr>
            <a:t> </a:t>
          </a:r>
          <a:br>
            <a:rPr lang="en-AU" sz="1600" kern="1200" cap="none" spc="0">
              <a:effectLst/>
              <a:latin typeface="Roboto Medium"/>
              <a:ea typeface="Roboto Medium"/>
              <a:cs typeface="Tahoma"/>
            </a:rPr>
          </a:br>
          <a:r>
            <a:rPr lang="en-AU" sz="1600" i="1" kern="1200" cap="none" spc="0">
              <a:effectLst/>
              <a:latin typeface="Roboto Medium"/>
              <a:ea typeface="Roboto Medium"/>
              <a:cs typeface="Tahoma"/>
            </a:rPr>
            <a:t>I can work out how to do it</a:t>
          </a:r>
          <a:endParaRPr lang="en-AU" sz="1600" i="1" kern="1200"/>
        </a:p>
      </dsp:txBody>
      <dsp:txXfrm>
        <a:off x="27191" y="2725966"/>
        <a:ext cx="3573808" cy="853616"/>
      </dsp:txXfrm>
    </dsp:sp>
    <dsp:sp modelId="{62DF69D1-32B2-457B-85F4-427204FFA0A0}">
      <dsp:nvSpPr>
        <dsp:cNvPr id="0" name=""/>
        <dsp:cNvSpPr/>
      </dsp:nvSpPr>
      <dsp:spPr>
        <a:xfrm rot="5400000">
          <a:off x="1734756" y="3685479"/>
          <a:ext cx="15867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E238B52E-6B3A-4678-80A7-D67C6FA705CB}">
      <dsp:nvSpPr>
        <dsp:cNvPr id="0" name=""/>
        <dsp:cNvSpPr/>
      </dsp:nvSpPr>
      <dsp:spPr>
        <a:xfrm>
          <a:off x="634" y="3923496"/>
          <a:ext cx="3626922" cy="906730"/>
        </a:xfrm>
        <a:prstGeom prst="roundRect">
          <a:avLst>
            <a:gd name="adj" fmla="val 10000"/>
          </a:avLst>
        </a:prstGeom>
        <a:solidFill>
          <a:srgbClr val="83B73D">
            <a:alpha val="90000"/>
          </a:srgb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i="0" u="none" strike="noStrike" kern="1200" cap="none" spc="0" noProof="0">
              <a:effectLst/>
              <a:latin typeface="Roboto Medium"/>
              <a:ea typeface="Roboto Medium"/>
              <a:cs typeface="Roboto Medium"/>
            </a:rPr>
            <a:t>Exploring </a:t>
          </a:r>
          <a:r>
            <a:rPr lang="en-AU" sz="1600" b="1" i="0" u="none" strike="noStrike" kern="1200" cap="none" spc="0" noProof="0">
              <a:effectLst/>
              <a:latin typeface="Roboto Medium"/>
              <a:ea typeface="Roboto Medium"/>
              <a:cs typeface="Roboto Medium"/>
            </a:rPr>
            <a:t>Metacognition </a:t>
          </a:r>
          <a:br>
            <a:rPr lang="en-AU" sz="1600" b="1" i="0" u="none" strike="noStrike" kern="1200" cap="none" spc="0" noProof="0">
              <a:effectLst/>
              <a:latin typeface="Roboto Medium"/>
              <a:ea typeface="Roboto Medium"/>
              <a:cs typeface="Roboto Medium"/>
            </a:rPr>
          </a:br>
          <a:r>
            <a:rPr lang="en-AU" sz="1600" b="0" i="1" u="none" strike="noStrike" kern="1200" cap="none" spc="0" noProof="0">
              <a:effectLst/>
              <a:latin typeface="Roboto Medium"/>
              <a:ea typeface="Roboto Medium"/>
              <a:cs typeface="Roboto Medium"/>
            </a:rPr>
            <a:t>I can use how I think to achieve my goals</a:t>
          </a:r>
          <a:endParaRPr lang="en-AU" sz="1600" i="1" kern="1200">
            <a:latin typeface="Roboto Medium"/>
            <a:ea typeface="Roboto Medium"/>
            <a:cs typeface="Roboto Medium"/>
          </a:endParaRPr>
        </a:p>
      </dsp:txBody>
      <dsp:txXfrm>
        <a:off x="27191" y="3950053"/>
        <a:ext cx="3573808" cy="853616"/>
      </dsp:txXfrm>
    </dsp:sp>
    <dsp:sp modelId="{254A720A-A7CD-46C8-A3C5-E405F739AC7E}">
      <dsp:nvSpPr>
        <dsp:cNvPr id="0" name=""/>
        <dsp:cNvSpPr/>
      </dsp:nvSpPr>
      <dsp:spPr>
        <a:xfrm rot="5400000">
          <a:off x="1734756" y="4909565"/>
          <a:ext cx="15867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90F6D55E-AA77-4B1E-A1D3-17D3BF8C0874}">
      <dsp:nvSpPr>
        <dsp:cNvPr id="0" name=""/>
        <dsp:cNvSpPr/>
      </dsp:nvSpPr>
      <dsp:spPr>
        <a:xfrm>
          <a:off x="634" y="5147582"/>
          <a:ext cx="3626922" cy="906730"/>
        </a:xfrm>
        <a:prstGeom prst="roundRect">
          <a:avLst>
            <a:gd name="adj" fmla="val 10000"/>
          </a:avLst>
        </a:prstGeom>
        <a:solidFill>
          <a:srgbClr val="83B73D">
            <a:alpha val="89804"/>
          </a:srgb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ts val="0"/>
            </a:spcAft>
            <a:buFont typeface="Symbol" panose="05050102010706020507" pitchFamily="18" charset="2"/>
            <a:buNone/>
          </a:pPr>
          <a:r>
            <a:rPr lang="en-US" sz="1600" b="0" i="1" kern="1200">
              <a:latin typeface="Roboto Medium"/>
              <a:ea typeface="Roboto Medium"/>
              <a:cs typeface="Roboto Medium"/>
            </a:rPr>
            <a:t>Practicing </a:t>
          </a:r>
          <a:r>
            <a:rPr lang="en-US" sz="1600" b="1" i="1" kern="1200">
              <a:latin typeface="Roboto Medium"/>
              <a:ea typeface="Roboto Medium"/>
              <a:cs typeface="Roboto Medium"/>
            </a:rPr>
            <a:t>Reflective Practice </a:t>
          </a:r>
          <a:r>
            <a:rPr lang="en-US" sz="1600" b="0" i="1" kern="1200">
              <a:latin typeface="Roboto Medium"/>
              <a:ea typeface="Roboto Medium"/>
              <a:cs typeface="Roboto Medium"/>
            </a:rPr>
            <a:t>and</a:t>
          </a:r>
          <a:r>
            <a:rPr lang="en-US" sz="1600" b="1" i="1" kern="1200">
              <a:latin typeface="Roboto Medium"/>
              <a:ea typeface="Roboto Medium"/>
              <a:cs typeface="Roboto Medium"/>
            </a:rPr>
            <a:t> Evaluative Judgement</a:t>
          </a:r>
        </a:p>
        <a:p>
          <a:pPr marL="0" lvl="0" indent="0" algn="ctr" defTabSz="711200" rtl="0">
            <a:lnSpc>
              <a:spcPct val="90000"/>
            </a:lnSpc>
            <a:spcBef>
              <a:spcPct val="0"/>
            </a:spcBef>
            <a:spcAft>
              <a:spcPts val="0"/>
            </a:spcAft>
            <a:buFont typeface="Symbol" panose="05050102010706020507" pitchFamily="18" charset="2"/>
            <a:buNone/>
          </a:pPr>
          <a:r>
            <a:rPr lang="en-US" sz="1600" b="1" i="1" kern="1200">
              <a:latin typeface="Roboto Medium"/>
              <a:ea typeface="Roboto Medium"/>
              <a:cs typeface="Roboto Medium"/>
            </a:rPr>
            <a:t> </a:t>
          </a:r>
          <a:r>
            <a:rPr lang="en-US" sz="1600" b="0" i="1" kern="1200">
              <a:latin typeface="Roboto Medium"/>
              <a:ea typeface="Roboto Medium"/>
              <a:cs typeface="Roboto Medium"/>
            </a:rPr>
            <a:t>I know and can justify my why</a:t>
          </a:r>
          <a:endParaRPr lang="en-AU" sz="1600" b="0" i="1" kern="1200">
            <a:latin typeface="Roboto Medium"/>
            <a:ea typeface="Roboto Medium"/>
            <a:cs typeface="Roboto Medium"/>
          </a:endParaRPr>
        </a:p>
      </dsp:txBody>
      <dsp:txXfrm>
        <a:off x="27191" y="5174139"/>
        <a:ext cx="3573808" cy="853616"/>
      </dsp:txXfrm>
    </dsp:sp>
    <dsp:sp modelId="{F2BEB72E-A206-415A-949B-298247FA12CF}">
      <dsp:nvSpPr>
        <dsp:cNvPr id="0" name=""/>
        <dsp:cNvSpPr/>
      </dsp:nvSpPr>
      <dsp:spPr>
        <a:xfrm>
          <a:off x="4118533" y="230037"/>
          <a:ext cx="3626922" cy="906730"/>
        </a:xfrm>
        <a:prstGeom prst="roundRect">
          <a:avLst>
            <a:gd name="adj" fmla="val 10000"/>
          </a:avLst>
        </a:prstGeom>
        <a:solidFill>
          <a:schemeClr val="tx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60000"/>
                  <a:lumOff val="40000"/>
                </a:schemeClr>
              </a:solidFill>
              <a:latin typeface="Roboto Medium"/>
              <a:ea typeface="Roboto Medium"/>
              <a:cs typeface="Roboto Medium"/>
            </a:rPr>
            <a:t>Stage 2 AIF Modified</a:t>
          </a:r>
          <a:endParaRPr lang="en-AU" sz="2400" b="0" kern="1200">
            <a:solidFill>
              <a:schemeClr val="accent5">
                <a:lumMod val="60000"/>
                <a:lumOff val="40000"/>
              </a:schemeClr>
            </a:solidFill>
            <a:latin typeface="Roboto Medium"/>
            <a:ea typeface="Roboto Medium"/>
            <a:cs typeface="Roboto Medium"/>
          </a:endParaRPr>
        </a:p>
      </dsp:txBody>
      <dsp:txXfrm>
        <a:off x="4145090" y="256594"/>
        <a:ext cx="3573808" cy="853616"/>
      </dsp:txXfrm>
    </dsp:sp>
    <dsp:sp modelId="{663433F3-862A-4AE4-B8E5-A6216AF71224}">
      <dsp:nvSpPr>
        <dsp:cNvPr id="0" name=""/>
        <dsp:cNvSpPr/>
      </dsp:nvSpPr>
      <dsp:spPr>
        <a:xfrm rot="5376614">
          <a:off x="5853658" y="1222512"/>
          <a:ext cx="16508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C9D65659-8530-41A9-8580-E1AB86B77BCC}">
      <dsp:nvSpPr>
        <dsp:cNvPr id="0" name=""/>
        <dsp:cNvSpPr/>
      </dsp:nvSpPr>
      <dsp:spPr>
        <a:xfrm>
          <a:off x="4126947" y="1466935"/>
          <a:ext cx="3626922" cy="906730"/>
        </a:xfrm>
        <a:prstGeom prst="roundRect">
          <a:avLst>
            <a:gd name="adj" fmla="val 10000"/>
          </a:avLst>
        </a:prstGeom>
        <a:solidFill>
          <a:schemeClr val="accent5">
            <a:lumMod val="60000"/>
            <a:lumOff val="40000"/>
            <a:alpha val="9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kern="1200" cap="none" spc="0">
              <a:solidFill>
                <a:prstClr val="black">
                  <a:hueOff val="0"/>
                  <a:satOff val="0"/>
                  <a:lumOff val="0"/>
                  <a:alphaOff val="0"/>
                </a:prstClr>
              </a:solidFill>
              <a:effectLst/>
              <a:latin typeface="Roboto Medium"/>
              <a:ea typeface="Roboto Medium"/>
              <a:cs typeface="Tahoma"/>
            </a:rPr>
            <a:t>Further</a:t>
          </a:r>
          <a:r>
            <a:rPr lang="en-AU" sz="1600" b="0" kern="1200" cap="none" spc="0">
              <a:effectLst/>
              <a:latin typeface="Roboto Medium"/>
              <a:ea typeface="Roboto Medium"/>
              <a:cs typeface="Tahoma"/>
            </a:rPr>
            <a:t> developing </a:t>
          </a:r>
          <a:r>
            <a:rPr lang="en-AU" sz="1600" b="1" kern="1200" cap="none" spc="0">
              <a:effectLst/>
              <a:latin typeface="Roboto Medium"/>
              <a:ea typeface="Roboto Medium"/>
              <a:cs typeface="Tahoma"/>
            </a:rPr>
            <a:t>agency</a:t>
          </a:r>
          <a:r>
            <a:rPr lang="en-AU" sz="1600" b="0" kern="1200" cap="none" spc="0">
              <a:effectLst/>
              <a:latin typeface="Roboto Medium"/>
              <a:ea typeface="Roboto Medium"/>
              <a:cs typeface="Tahoma"/>
            </a:rPr>
            <a:t> </a:t>
          </a:r>
          <a:br>
            <a:rPr lang="en-AU" sz="1600" b="0" kern="1200" cap="none" spc="0">
              <a:effectLst/>
              <a:latin typeface="Roboto Medium"/>
              <a:ea typeface="Roboto Medium"/>
              <a:cs typeface="Tahoma"/>
            </a:rPr>
          </a:br>
          <a:r>
            <a:rPr lang="en-AU" sz="1600" b="0" i="1" kern="1200" cap="none" spc="0">
              <a:effectLst/>
              <a:latin typeface="Roboto Medium"/>
              <a:ea typeface="Roboto Medium"/>
              <a:cs typeface="Tahoma"/>
            </a:rPr>
            <a:t>My choices are important</a:t>
          </a:r>
          <a:endParaRPr lang="en-AU" sz="1600" i="1" kern="1200" cap="none" spc="0">
            <a:effectLst/>
            <a:latin typeface="Roboto Medium"/>
            <a:ea typeface="Roboto Medium"/>
            <a:cs typeface="Tahoma"/>
          </a:endParaRPr>
        </a:p>
      </dsp:txBody>
      <dsp:txXfrm>
        <a:off x="4153504" y="1493492"/>
        <a:ext cx="3573808" cy="853616"/>
      </dsp:txXfrm>
    </dsp:sp>
    <dsp:sp modelId="{BB8EE8FA-81FD-4745-8093-C23E66724D37}">
      <dsp:nvSpPr>
        <dsp:cNvPr id="0" name=""/>
        <dsp:cNvSpPr/>
      </dsp:nvSpPr>
      <dsp:spPr>
        <a:xfrm rot="5376631">
          <a:off x="5861061" y="2457198"/>
          <a:ext cx="167073"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FF461564-83FA-487F-9D86-4A81DDE260EA}">
      <dsp:nvSpPr>
        <dsp:cNvPr id="0" name=""/>
        <dsp:cNvSpPr/>
      </dsp:nvSpPr>
      <dsp:spPr>
        <a:xfrm>
          <a:off x="4135326" y="2699409"/>
          <a:ext cx="3626922" cy="906730"/>
        </a:xfrm>
        <a:prstGeom prst="roundRect">
          <a:avLst>
            <a:gd name="adj" fmla="val 10000"/>
          </a:avLst>
        </a:prstGeom>
        <a:solidFill>
          <a:schemeClr val="accent5">
            <a:lumMod val="60000"/>
            <a:lumOff val="40000"/>
            <a:alpha val="9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AU" sz="1600" b="0" kern="1200" cap="none" spc="0">
              <a:effectLst/>
              <a:latin typeface="Roboto Medium"/>
              <a:ea typeface="Roboto Medium"/>
              <a:cs typeface="Tahoma"/>
            </a:rPr>
            <a:t>Practicing</a:t>
          </a:r>
          <a:r>
            <a:rPr lang="en-AU" sz="1600" b="1" kern="1200" cap="none" spc="0">
              <a:effectLst/>
              <a:latin typeface="Roboto Medium"/>
              <a:ea typeface="Roboto Medium"/>
              <a:cs typeface="Tahoma"/>
            </a:rPr>
            <a:t> co-regulation </a:t>
          </a:r>
          <a:r>
            <a:rPr lang="en-AU" sz="1600" b="0" kern="1200" cap="none" spc="0">
              <a:effectLst/>
              <a:latin typeface="Roboto Medium"/>
              <a:ea typeface="Roboto Medium"/>
              <a:cs typeface="Tahoma"/>
            </a:rPr>
            <a:t>and </a:t>
          </a:r>
          <a:r>
            <a:rPr lang="en-AU" sz="1600" b="0" i="0" kern="1200" cap="none" spc="0">
              <a:effectLst/>
              <a:latin typeface="Roboto Medium"/>
              <a:ea typeface="Roboto Medium"/>
              <a:cs typeface="Tahoma"/>
            </a:rPr>
            <a:t>developing independence </a:t>
          </a:r>
        </a:p>
        <a:p>
          <a:pPr marL="0" lvl="0" indent="0" algn="ctr" defTabSz="711200" rtl="0">
            <a:lnSpc>
              <a:spcPct val="90000"/>
            </a:lnSpc>
            <a:spcBef>
              <a:spcPct val="0"/>
            </a:spcBef>
            <a:spcAft>
              <a:spcPct val="35000"/>
            </a:spcAft>
            <a:buNone/>
          </a:pPr>
          <a:r>
            <a:rPr lang="en-AU" sz="1600" b="0" i="1" kern="1200" cap="none" spc="0">
              <a:effectLst/>
              <a:latin typeface="Roboto Medium"/>
              <a:ea typeface="Roboto Medium"/>
              <a:cs typeface="Tahoma"/>
            </a:rPr>
            <a:t>I can access help and help myself</a:t>
          </a:r>
          <a:endParaRPr lang="en-AU" sz="1600" i="1" kern="1200">
            <a:latin typeface="Roboto Medium"/>
            <a:ea typeface="Roboto Medium"/>
            <a:cs typeface="Roboto Medium"/>
          </a:endParaRPr>
        </a:p>
      </dsp:txBody>
      <dsp:txXfrm>
        <a:off x="4161883" y="2725966"/>
        <a:ext cx="3573808" cy="853616"/>
      </dsp:txXfrm>
    </dsp:sp>
    <dsp:sp modelId="{62E5FF62-0C17-4BEF-89CF-B5996C1C68F2}">
      <dsp:nvSpPr>
        <dsp:cNvPr id="0" name=""/>
        <dsp:cNvSpPr/>
      </dsp:nvSpPr>
      <dsp:spPr>
        <a:xfrm rot="5400000" flipH="1" flipV="1">
          <a:off x="7630967" y="6174820"/>
          <a:ext cx="45719" cy="261458"/>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0B6088-2B1A-445E-B33A-5743D2BDFF90}">
      <dsp:nvSpPr>
        <dsp:cNvPr id="0" name=""/>
        <dsp:cNvSpPr/>
      </dsp:nvSpPr>
      <dsp:spPr>
        <a:xfrm>
          <a:off x="4135326" y="3923496"/>
          <a:ext cx="3626922" cy="906730"/>
        </a:xfrm>
        <a:prstGeom prst="roundRect">
          <a:avLst>
            <a:gd name="adj" fmla="val 10000"/>
          </a:avLst>
        </a:prstGeom>
        <a:solidFill>
          <a:schemeClr val="accent5">
            <a:lumMod val="60000"/>
            <a:lumOff val="40000"/>
            <a:alpha val="9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kern="1200" cap="none" spc="0">
              <a:effectLst/>
              <a:latin typeface="Roboto Medium"/>
              <a:ea typeface="Roboto Medium"/>
              <a:cs typeface="Tahoma"/>
            </a:rPr>
            <a:t>Exploring </a:t>
          </a:r>
          <a:r>
            <a:rPr lang="en-AU" sz="1600" b="1" kern="1200" cap="none" spc="0">
              <a:effectLst/>
              <a:latin typeface="Roboto Medium"/>
              <a:ea typeface="Roboto Medium"/>
              <a:cs typeface="Tahoma"/>
            </a:rPr>
            <a:t>future capabilities </a:t>
          </a:r>
          <a:br>
            <a:rPr lang="en-AU" sz="1600" b="1" kern="1200" cap="none" spc="0">
              <a:effectLst/>
              <a:latin typeface="Roboto Medium"/>
              <a:ea typeface="Roboto Medium"/>
              <a:cs typeface="Tahoma"/>
            </a:rPr>
          </a:br>
          <a:r>
            <a:rPr lang="en-AU" sz="1600" b="0" i="1" kern="1200" cap="none" spc="0">
              <a:effectLst/>
              <a:latin typeface="Roboto Medium"/>
              <a:ea typeface="Roboto Medium"/>
              <a:cs typeface="Tahoma"/>
            </a:rPr>
            <a:t>I can build skills </a:t>
          </a:r>
          <a:r>
            <a:rPr lang="en-AU" sz="1600" i="1" kern="1200" cap="none" spc="0">
              <a:effectLst/>
              <a:latin typeface="Roboto Medium"/>
              <a:ea typeface="Roboto Medium"/>
              <a:cs typeface="Tahoma"/>
            </a:rPr>
            <a:t>and connections to the world</a:t>
          </a:r>
          <a:endParaRPr lang="en-AU" sz="1600" i="1" kern="1200">
            <a:latin typeface="Roboto Medium"/>
            <a:ea typeface="Roboto Medium"/>
            <a:cs typeface="Tahoma"/>
          </a:endParaRPr>
        </a:p>
      </dsp:txBody>
      <dsp:txXfrm>
        <a:off x="4161883" y="3950053"/>
        <a:ext cx="3573808" cy="853616"/>
      </dsp:txXfrm>
    </dsp:sp>
    <dsp:sp modelId="{244E69F2-B6C1-4036-B70E-AFC08C17A014}">
      <dsp:nvSpPr>
        <dsp:cNvPr id="0" name=""/>
        <dsp:cNvSpPr/>
      </dsp:nvSpPr>
      <dsp:spPr>
        <a:xfrm rot="5400000">
          <a:off x="5869448" y="4909565"/>
          <a:ext cx="15867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C54A2542-B32A-43FC-9184-4044A00B1CF8}">
      <dsp:nvSpPr>
        <dsp:cNvPr id="0" name=""/>
        <dsp:cNvSpPr/>
      </dsp:nvSpPr>
      <dsp:spPr>
        <a:xfrm>
          <a:off x="4135326" y="5147582"/>
          <a:ext cx="3626922" cy="906730"/>
        </a:xfrm>
        <a:prstGeom prst="roundRect">
          <a:avLst>
            <a:gd name="adj" fmla="val 10000"/>
          </a:avLst>
        </a:prstGeom>
        <a:solidFill>
          <a:schemeClr val="accent5">
            <a:lumMod val="60000"/>
            <a:lumOff val="40000"/>
            <a:alpha val="9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ts val="0"/>
            </a:spcAft>
            <a:buFont typeface="Symbol" panose="05050102010706020507" pitchFamily="18" charset="2"/>
            <a:buNone/>
          </a:pPr>
          <a:r>
            <a:rPr lang="en-AU" sz="1600" kern="1200" cap="none" spc="0">
              <a:effectLst/>
              <a:latin typeface="Roboto Medium"/>
              <a:ea typeface="Roboto Medium"/>
              <a:cs typeface="Tahoma"/>
            </a:rPr>
            <a:t>Developing</a:t>
          </a:r>
          <a:r>
            <a:rPr lang="en-AU" sz="1600" b="0" i="0" kern="1200">
              <a:latin typeface="Roboto Medium"/>
              <a:ea typeface="Roboto Medium"/>
              <a:cs typeface="Tahoma"/>
            </a:rPr>
            <a:t> </a:t>
          </a:r>
          <a:r>
            <a:rPr lang="en-AU" sz="1600" b="1" i="0" kern="1200">
              <a:latin typeface="Roboto Medium"/>
              <a:ea typeface="Roboto Medium"/>
              <a:cs typeface="Tahoma"/>
            </a:rPr>
            <a:t>communication </a:t>
          </a:r>
        </a:p>
        <a:p>
          <a:pPr marL="0" lvl="0" indent="0" algn="ctr" defTabSz="711200" rtl="0">
            <a:lnSpc>
              <a:spcPct val="90000"/>
            </a:lnSpc>
            <a:spcBef>
              <a:spcPct val="0"/>
            </a:spcBef>
            <a:spcAft>
              <a:spcPts val="0"/>
            </a:spcAft>
            <a:buFont typeface="Symbol" panose="05050102010706020507" pitchFamily="18" charset="2"/>
            <a:buNone/>
          </a:pPr>
          <a:r>
            <a:rPr lang="en-AU" sz="1600" b="0" i="1" kern="1200">
              <a:latin typeface="Roboto Medium"/>
              <a:ea typeface="Roboto Medium"/>
              <a:cs typeface="Tahoma"/>
            </a:rPr>
            <a:t>I can communicate to show my learning the way I prefer</a:t>
          </a:r>
          <a:endParaRPr lang="en-AU" sz="1600" b="0" i="1" kern="1200">
            <a:latin typeface="Roboto Medium"/>
            <a:ea typeface="Roboto Medium"/>
            <a:cs typeface="Roboto Medium"/>
          </a:endParaRPr>
        </a:p>
      </dsp:txBody>
      <dsp:txXfrm>
        <a:off x="4161883" y="5174139"/>
        <a:ext cx="3573808" cy="853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DE183-FE0C-478E-823D-CF24A0A27E75}">
      <dsp:nvSpPr>
        <dsp:cNvPr id="0" name=""/>
        <dsp:cNvSpPr/>
      </dsp:nvSpPr>
      <dsp:spPr>
        <a:xfrm>
          <a:off x="378917" y="2378"/>
          <a:ext cx="3533015" cy="958083"/>
        </a:xfrm>
        <a:prstGeom prst="roundRect">
          <a:avLst>
            <a:gd name="adj" fmla="val 100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latin typeface="Roboto" panose="02000000000000000000" pitchFamily="2" charset="0"/>
              <a:ea typeface="Roboto" panose="02000000000000000000" pitchFamily="2" charset="0"/>
            </a:rPr>
            <a:t>Activating Identities and Futures</a:t>
          </a:r>
          <a:endParaRPr lang="en-AU" sz="2200" kern="1200">
            <a:solidFill>
              <a:schemeClr val="tx1"/>
            </a:solidFill>
            <a:latin typeface="Roboto" panose="02000000000000000000" pitchFamily="2" charset="0"/>
            <a:ea typeface="Roboto" panose="02000000000000000000" pitchFamily="2" charset="0"/>
          </a:endParaRPr>
        </a:p>
      </dsp:txBody>
      <dsp:txXfrm>
        <a:off x="406978" y="30439"/>
        <a:ext cx="3476893" cy="901961"/>
      </dsp:txXfrm>
    </dsp:sp>
    <dsp:sp modelId="{F65EFDE3-1AF6-4323-BBE3-52D7236E8B93}">
      <dsp:nvSpPr>
        <dsp:cNvPr id="0" name=""/>
        <dsp:cNvSpPr/>
      </dsp:nvSpPr>
      <dsp:spPr>
        <a:xfrm>
          <a:off x="732218" y="960461"/>
          <a:ext cx="353301" cy="1324880"/>
        </a:xfrm>
        <a:custGeom>
          <a:avLst/>
          <a:gdLst/>
          <a:ahLst/>
          <a:cxnLst/>
          <a:rect l="0" t="0" r="0" b="0"/>
          <a:pathLst>
            <a:path>
              <a:moveTo>
                <a:pt x="0" y="0"/>
              </a:moveTo>
              <a:lnTo>
                <a:pt x="0" y="1324880"/>
              </a:lnTo>
              <a:lnTo>
                <a:pt x="353301" y="132488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A1078D-4F31-4369-86C2-A6A5E3C41281}">
      <dsp:nvSpPr>
        <dsp:cNvPr id="0" name=""/>
        <dsp:cNvSpPr/>
      </dsp:nvSpPr>
      <dsp:spPr>
        <a:xfrm>
          <a:off x="1085520" y="1402088"/>
          <a:ext cx="2826412" cy="1766507"/>
        </a:xfrm>
        <a:prstGeom prst="roundRect">
          <a:avLst>
            <a:gd name="adj" fmla="val 10000"/>
          </a:avLst>
        </a:prstGeom>
        <a:solidFill>
          <a:schemeClr val="lt1">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Roboto" panose="02000000000000000000" pitchFamily="2" charset="0"/>
              <a:ea typeface="Roboto" panose="02000000000000000000" pitchFamily="2" charset="0"/>
            </a:rPr>
            <a:t>Students take greater </a:t>
          </a:r>
          <a:r>
            <a:rPr lang="en-US" sz="1800" b="1" kern="1200">
              <a:solidFill>
                <a:schemeClr val="tx1"/>
              </a:solidFill>
              <a:latin typeface="Roboto" panose="02000000000000000000" pitchFamily="2" charset="0"/>
              <a:ea typeface="Roboto" panose="02000000000000000000" pitchFamily="2" charset="0"/>
            </a:rPr>
            <a:t>ownership</a:t>
          </a:r>
          <a:r>
            <a:rPr lang="en-US" sz="1800" kern="1200">
              <a:solidFill>
                <a:schemeClr val="tx1"/>
              </a:solidFill>
              <a:latin typeface="Roboto" panose="02000000000000000000" pitchFamily="2" charset="0"/>
              <a:ea typeface="Roboto" panose="02000000000000000000" pitchFamily="2" charset="0"/>
            </a:rPr>
            <a:t> and </a:t>
          </a:r>
          <a:r>
            <a:rPr lang="en-US" sz="1800" b="1" kern="1200">
              <a:solidFill>
                <a:schemeClr val="tx1"/>
              </a:solidFill>
              <a:latin typeface="Roboto" panose="02000000000000000000" pitchFamily="2" charset="0"/>
              <a:ea typeface="Roboto" panose="02000000000000000000" pitchFamily="2" charset="0"/>
            </a:rPr>
            <a:t>agency</a:t>
          </a:r>
          <a:r>
            <a:rPr lang="en-US" sz="1800" kern="1200">
              <a:solidFill>
                <a:schemeClr val="tx1"/>
              </a:solidFill>
              <a:latin typeface="Roboto" panose="02000000000000000000" pitchFamily="2" charset="0"/>
              <a:ea typeface="Roboto" panose="02000000000000000000" pitchFamily="2" charset="0"/>
            </a:rPr>
            <a:t> over their learning, learning </a:t>
          </a:r>
          <a:r>
            <a:rPr lang="en-US" sz="1800" b="1" kern="1200">
              <a:solidFill>
                <a:schemeClr val="tx1"/>
              </a:solidFill>
              <a:latin typeface="Roboto" panose="02000000000000000000" pitchFamily="2" charset="0"/>
              <a:ea typeface="Roboto" panose="02000000000000000000" pitchFamily="2" charset="0"/>
            </a:rPr>
            <a:t>how</a:t>
          </a:r>
          <a:r>
            <a:rPr lang="en-US" sz="1800" kern="1200">
              <a:solidFill>
                <a:schemeClr val="tx1"/>
              </a:solidFill>
              <a:latin typeface="Roboto" panose="02000000000000000000" pitchFamily="2" charset="0"/>
              <a:ea typeface="Roboto" panose="02000000000000000000" pitchFamily="2" charset="0"/>
            </a:rPr>
            <a:t> to learn.</a:t>
          </a:r>
          <a:endParaRPr lang="en-AU" sz="1800" kern="1200">
            <a:solidFill>
              <a:schemeClr val="tx1"/>
            </a:solidFill>
            <a:latin typeface="Roboto" panose="02000000000000000000" pitchFamily="2" charset="0"/>
            <a:ea typeface="Roboto" panose="02000000000000000000" pitchFamily="2" charset="0"/>
          </a:endParaRPr>
        </a:p>
      </dsp:txBody>
      <dsp:txXfrm>
        <a:off x="1137259" y="1453827"/>
        <a:ext cx="2722934" cy="1663029"/>
      </dsp:txXfrm>
    </dsp:sp>
    <dsp:sp modelId="{BC02A934-E8E5-436F-8451-C1F4ED7BE3D1}">
      <dsp:nvSpPr>
        <dsp:cNvPr id="0" name=""/>
        <dsp:cNvSpPr/>
      </dsp:nvSpPr>
      <dsp:spPr>
        <a:xfrm>
          <a:off x="732218" y="960461"/>
          <a:ext cx="353301" cy="3533015"/>
        </a:xfrm>
        <a:custGeom>
          <a:avLst/>
          <a:gdLst/>
          <a:ahLst/>
          <a:cxnLst/>
          <a:rect l="0" t="0" r="0" b="0"/>
          <a:pathLst>
            <a:path>
              <a:moveTo>
                <a:pt x="0" y="0"/>
              </a:moveTo>
              <a:lnTo>
                <a:pt x="0" y="3533015"/>
              </a:lnTo>
              <a:lnTo>
                <a:pt x="353301" y="3533015"/>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A3D520-4206-4D3B-A0E6-70948644321E}">
      <dsp:nvSpPr>
        <dsp:cNvPr id="0" name=""/>
        <dsp:cNvSpPr/>
      </dsp:nvSpPr>
      <dsp:spPr>
        <a:xfrm>
          <a:off x="1085520" y="3610223"/>
          <a:ext cx="2826412" cy="1766507"/>
        </a:xfrm>
        <a:prstGeom prst="roundRect">
          <a:avLst>
            <a:gd name="adj" fmla="val 10000"/>
          </a:avLst>
        </a:prstGeom>
        <a:solidFill>
          <a:schemeClr val="lt1">
            <a:alpha val="90000"/>
            <a:hueOff val="0"/>
            <a:satOff val="0"/>
            <a:lumOff val="0"/>
            <a:alphaOff val="0"/>
          </a:schemeClr>
        </a:solidFill>
        <a:ln w="12700" cap="flat" cmpd="sng" algn="ctr">
          <a:solidFill>
            <a:schemeClr val="accent6">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Roboto" panose="02000000000000000000" pitchFamily="2" charset="0"/>
              <a:ea typeface="Roboto" panose="02000000000000000000" pitchFamily="2" charset="0"/>
            </a:rPr>
            <a:t>They select </a:t>
          </a:r>
          <a:r>
            <a:rPr lang="en-US" sz="1800" b="1" kern="1200">
              <a:solidFill>
                <a:schemeClr val="tx1"/>
              </a:solidFill>
              <a:latin typeface="Roboto" panose="02000000000000000000" pitchFamily="2" charset="0"/>
              <a:ea typeface="Roboto" panose="02000000000000000000" pitchFamily="2" charset="0"/>
            </a:rPr>
            <a:t>strategies</a:t>
          </a:r>
          <a:r>
            <a:rPr lang="en-US" sz="1800" kern="1200">
              <a:solidFill>
                <a:schemeClr val="tx1"/>
              </a:solidFill>
              <a:latin typeface="Roboto" panose="02000000000000000000" pitchFamily="2" charset="0"/>
              <a:ea typeface="Roboto" panose="02000000000000000000" pitchFamily="2" charset="0"/>
            </a:rPr>
            <a:t> to </a:t>
          </a:r>
          <a:r>
            <a:rPr lang="en-US" sz="1800" b="1" kern="1200">
              <a:solidFill>
                <a:schemeClr val="tx1"/>
              </a:solidFill>
              <a:latin typeface="Roboto" panose="02000000000000000000" pitchFamily="2" charset="0"/>
              <a:ea typeface="Roboto" panose="02000000000000000000" pitchFamily="2" charset="0"/>
            </a:rPr>
            <a:t>explore</a:t>
          </a:r>
          <a:r>
            <a:rPr lang="en-US" sz="1800" kern="1200">
              <a:solidFill>
                <a:schemeClr val="tx1"/>
              </a:solidFill>
              <a:latin typeface="Roboto" panose="02000000000000000000" pitchFamily="2" charset="0"/>
              <a:ea typeface="Roboto" panose="02000000000000000000" pitchFamily="2" charset="0"/>
            </a:rPr>
            <a:t>, </a:t>
          </a:r>
          <a:r>
            <a:rPr lang="en-US" sz="1800" b="1" kern="1200">
              <a:solidFill>
                <a:schemeClr val="tx1"/>
              </a:solidFill>
              <a:latin typeface="Roboto" panose="02000000000000000000" pitchFamily="2" charset="0"/>
              <a:ea typeface="Roboto" panose="02000000000000000000" pitchFamily="2" charset="0"/>
            </a:rPr>
            <a:t>create</a:t>
          </a:r>
          <a:r>
            <a:rPr lang="en-US" sz="1800" kern="1200">
              <a:solidFill>
                <a:schemeClr val="tx1"/>
              </a:solidFill>
              <a:latin typeface="Roboto" panose="02000000000000000000" pitchFamily="2" charset="0"/>
              <a:ea typeface="Roboto" panose="02000000000000000000" pitchFamily="2" charset="0"/>
            </a:rPr>
            <a:t> and/or </a:t>
          </a:r>
          <a:r>
            <a:rPr lang="en-US" sz="1800" b="1" kern="1200">
              <a:solidFill>
                <a:schemeClr val="tx1"/>
              </a:solidFill>
              <a:latin typeface="Roboto" panose="02000000000000000000" pitchFamily="2" charset="0"/>
              <a:ea typeface="Roboto" panose="02000000000000000000" pitchFamily="2" charset="0"/>
            </a:rPr>
            <a:t>plan</a:t>
          </a:r>
          <a:r>
            <a:rPr lang="en-US" sz="1800" kern="1200">
              <a:solidFill>
                <a:schemeClr val="tx1"/>
              </a:solidFill>
              <a:latin typeface="Roboto" panose="02000000000000000000" pitchFamily="2" charset="0"/>
              <a:ea typeface="Roboto" panose="02000000000000000000" pitchFamily="2" charset="0"/>
            </a:rPr>
            <a:t> to progress towards a learning output</a:t>
          </a:r>
          <a:endParaRPr lang="en-AU" sz="1800" kern="1200">
            <a:solidFill>
              <a:schemeClr val="tx1"/>
            </a:solidFill>
            <a:latin typeface="Roboto" panose="02000000000000000000" pitchFamily="2" charset="0"/>
            <a:ea typeface="Roboto" panose="02000000000000000000" pitchFamily="2" charset="0"/>
          </a:endParaRPr>
        </a:p>
      </dsp:txBody>
      <dsp:txXfrm>
        <a:off x="1137259" y="3661962"/>
        <a:ext cx="2722934" cy="1663029"/>
      </dsp:txXfrm>
    </dsp:sp>
    <dsp:sp modelId="{1ACFFEB3-FA81-4380-A7E8-45FE6BC6EF8D}">
      <dsp:nvSpPr>
        <dsp:cNvPr id="0" name=""/>
        <dsp:cNvSpPr/>
      </dsp:nvSpPr>
      <dsp:spPr>
        <a:xfrm>
          <a:off x="4795186" y="2378"/>
          <a:ext cx="3533015" cy="989173"/>
        </a:xfrm>
        <a:prstGeom prst="roundRect">
          <a:avLst>
            <a:gd name="adj" fmla="val 1000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latin typeface="Roboto" panose="02000000000000000000" pitchFamily="2" charset="0"/>
              <a:ea typeface="Roboto" panose="02000000000000000000" pitchFamily="2" charset="0"/>
            </a:rPr>
            <a:t>Activating Identities and Futures: Modified</a:t>
          </a:r>
          <a:endParaRPr lang="en-AU" sz="2200" kern="1200">
            <a:solidFill>
              <a:schemeClr val="tx1"/>
            </a:solidFill>
            <a:latin typeface="Roboto" panose="02000000000000000000" pitchFamily="2" charset="0"/>
            <a:ea typeface="Roboto" panose="02000000000000000000" pitchFamily="2" charset="0"/>
          </a:endParaRPr>
        </a:p>
      </dsp:txBody>
      <dsp:txXfrm>
        <a:off x="4824158" y="31350"/>
        <a:ext cx="3475071" cy="931229"/>
      </dsp:txXfrm>
    </dsp:sp>
    <dsp:sp modelId="{4817C9BF-A5D3-4190-BA4D-131ADD9A401B}">
      <dsp:nvSpPr>
        <dsp:cNvPr id="0" name=""/>
        <dsp:cNvSpPr/>
      </dsp:nvSpPr>
      <dsp:spPr>
        <a:xfrm>
          <a:off x="5148488" y="991551"/>
          <a:ext cx="353301" cy="1324880"/>
        </a:xfrm>
        <a:custGeom>
          <a:avLst/>
          <a:gdLst/>
          <a:ahLst/>
          <a:cxnLst/>
          <a:rect l="0" t="0" r="0" b="0"/>
          <a:pathLst>
            <a:path>
              <a:moveTo>
                <a:pt x="0" y="0"/>
              </a:moveTo>
              <a:lnTo>
                <a:pt x="0" y="1324880"/>
              </a:lnTo>
              <a:lnTo>
                <a:pt x="353301" y="132488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B7981A-C41F-4701-9339-19C3FC440AC7}">
      <dsp:nvSpPr>
        <dsp:cNvPr id="0" name=""/>
        <dsp:cNvSpPr/>
      </dsp:nvSpPr>
      <dsp:spPr>
        <a:xfrm>
          <a:off x="5501790" y="1433178"/>
          <a:ext cx="2826412" cy="1766507"/>
        </a:xfrm>
        <a:prstGeom prst="roundRect">
          <a:avLst>
            <a:gd name="adj" fmla="val 10000"/>
          </a:avLst>
        </a:prstGeom>
        <a:solidFill>
          <a:schemeClr val="lt1">
            <a:alpha val="90000"/>
            <a:hueOff val="0"/>
            <a:satOff val="0"/>
            <a:lumOff val="0"/>
            <a:alphaOff val="0"/>
          </a:schemeClr>
        </a:solidFill>
        <a:ln w="12700" cap="flat" cmpd="sng" algn="ctr">
          <a:solidFill>
            <a:schemeClr val="accent6">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Roboto" panose="02000000000000000000" pitchFamily="2" charset="0"/>
              <a:ea typeface="Roboto" panose="02000000000000000000" pitchFamily="2" charset="0"/>
            </a:rPr>
            <a:t>Foster </a:t>
          </a:r>
          <a:r>
            <a:rPr lang="en-US" sz="1800" b="1" kern="1200">
              <a:solidFill>
                <a:schemeClr val="tx1"/>
              </a:solidFill>
              <a:latin typeface="Roboto" panose="02000000000000000000" pitchFamily="2" charset="0"/>
              <a:ea typeface="Roboto" panose="02000000000000000000" pitchFamily="2" charset="0"/>
            </a:rPr>
            <a:t>independent</a:t>
          </a:r>
          <a:r>
            <a:rPr lang="en-US" sz="1800" kern="1200">
              <a:solidFill>
                <a:schemeClr val="tx1"/>
              </a:solidFill>
              <a:latin typeface="Roboto" panose="02000000000000000000" pitchFamily="2" charset="0"/>
              <a:ea typeface="Roboto" panose="02000000000000000000" pitchFamily="2" charset="0"/>
            </a:rPr>
            <a:t> </a:t>
          </a:r>
          <a:r>
            <a:rPr lang="en-US" sz="1800" b="1" kern="1200">
              <a:solidFill>
                <a:schemeClr val="tx1"/>
              </a:solidFill>
              <a:latin typeface="Roboto" panose="02000000000000000000" pitchFamily="2" charset="0"/>
              <a:ea typeface="Roboto" panose="02000000000000000000" pitchFamily="2" charset="0"/>
            </a:rPr>
            <a:t>learning</a:t>
          </a:r>
          <a:r>
            <a:rPr lang="en-US" sz="1800" kern="1200">
              <a:solidFill>
                <a:schemeClr val="tx1"/>
              </a:solidFill>
              <a:latin typeface="Roboto" panose="02000000000000000000" pitchFamily="2" charset="0"/>
              <a:ea typeface="Roboto" panose="02000000000000000000" pitchFamily="2" charset="0"/>
            </a:rPr>
            <a:t> and the skills of </a:t>
          </a:r>
          <a:r>
            <a:rPr lang="en-US" sz="1800" b="1" kern="1200">
              <a:solidFill>
                <a:schemeClr val="tx1"/>
              </a:solidFill>
              <a:latin typeface="Roboto" panose="02000000000000000000" pitchFamily="2" charset="0"/>
              <a:ea typeface="Roboto" panose="02000000000000000000" pitchFamily="2" charset="0"/>
            </a:rPr>
            <a:t>lifelong</a:t>
          </a:r>
          <a:r>
            <a:rPr lang="en-US" sz="1800" kern="1200">
              <a:solidFill>
                <a:schemeClr val="tx1"/>
              </a:solidFill>
              <a:latin typeface="Roboto" panose="02000000000000000000" pitchFamily="2" charset="0"/>
              <a:ea typeface="Roboto" panose="02000000000000000000" pitchFamily="2" charset="0"/>
            </a:rPr>
            <a:t> learning in students.</a:t>
          </a:r>
          <a:endParaRPr lang="en-AU" sz="1800" kern="1200">
            <a:solidFill>
              <a:schemeClr val="tx1"/>
            </a:solidFill>
            <a:latin typeface="Roboto" panose="02000000000000000000" pitchFamily="2" charset="0"/>
            <a:ea typeface="Roboto" panose="02000000000000000000" pitchFamily="2" charset="0"/>
          </a:endParaRPr>
        </a:p>
      </dsp:txBody>
      <dsp:txXfrm>
        <a:off x="5553529" y="1484917"/>
        <a:ext cx="2722934" cy="1663029"/>
      </dsp:txXfrm>
    </dsp:sp>
    <dsp:sp modelId="{2409F6AC-1490-45A1-9A97-587CA0B6F733}">
      <dsp:nvSpPr>
        <dsp:cNvPr id="0" name=""/>
        <dsp:cNvSpPr/>
      </dsp:nvSpPr>
      <dsp:spPr>
        <a:xfrm>
          <a:off x="5148488" y="991551"/>
          <a:ext cx="353301" cy="3533015"/>
        </a:xfrm>
        <a:custGeom>
          <a:avLst/>
          <a:gdLst/>
          <a:ahLst/>
          <a:cxnLst/>
          <a:rect l="0" t="0" r="0" b="0"/>
          <a:pathLst>
            <a:path>
              <a:moveTo>
                <a:pt x="0" y="0"/>
              </a:moveTo>
              <a:lnTo>
                <a:pt x="0" y="3533015"/>
              </a:lnTo>
              <a:lnTo>
                <a:pt x="353301" y="3533015"/>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7B55F1-0971-4F0E-9BC2-707241C0BE88}">
      <dsp:nvSpPr>
        <dsp:cNvPr id="0" name=""/>
        <dsp:cNvSpPr/>
      </dsp:nvSpPr>
      <dsp:spPr>
        <a:xfrm>
          <a:off x="5501790" y="3641313"/>
          <a:ext cx="2826412" cy="1766507"/>
        </a:xfrm>
        <a:prstGeom prst="roundRect">
          <a:avLst>
            <a:gd name="adj" fmla="val 10000"/>
          </a:avLst>
        </a:prstGeom>
        <a:solidFill>
          <a:schemeClr val="lt1">
            <a:alpha val="90000"/>
            <a:hueOff val="0"/>
            <a:satOff val="0"/>
            <a:lumOff val="0"/>
            <a:alphaOff val="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Roboto" panose="02000000000000000000" pitchFamily="2" charset="0"/>
              <a:ea typeface="Roboto" panose="02000000000000000000" pitchFamily="2" charset="0"/>
            </a:rPr>
            <a:t>Each student will have a different learning journey </a:t>
          </a:r>
          <a:r>
            <a:rPr lang="en-US" sz="1800" b="1" kern="1200">
              <a:solidFill>
                <a:schemeClr val="tx1"/>
              </a:solidFill>
              <a:latin typeface="Roboto" panose="02000000000000000000" pitchFamily="2" charset="0"/>
              <a:ea typeface="Roboto" panose="02000000000000000000" pitchFamily="2" charset="0"/>
            </a:rPr>
            <a:t>tailored</a:t>
          </a:r>
          <a:r>
            <a:rPr lang="en-US" sz="1800" kern="1200">
              <a:solidFill>
                <a:schemeClr val="tx1"/>
              </a:solidFill>
              <a:latin typeface="Roboto" panose="02000000000000000000" pitchFamily="2" charset="0"/>
              <a:ea typeface="Roboto" panose="02000000000000000000" pitchFamily="2" charset="0"/>
            </a:rPr>
            <a:t> to their learning goal, learning intention or purpose. </a:t>
          </a:r>
          <a:endParaRPr lang="en-AU" sz="1800" kern="1200">
            <a:solidFill>
              <a:schemeClr val="tx1"/>
            </a:solidFill>
            <a:latin typeface="Roboto" panose="02000000000000000000" pitchFamily="2" charset="0"/>
            <a:ea typeface="Roboto" panose="02000000000000000000" pitchFamily="2" charset="0"/>
          </a:endParaRPr>
        </a:p>
      </dsp:txBody>
      <dsp:txXfrm>
        <a:off x="5553529" y="3693052"/>
        <a:ext cx="2722934" cy="1663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48A53-5E6F-48E5-8D0D-EBC6C88645D3}">
      <dsp:nvSpPr>
        <dsp:cNvPr id="0" name=""/>
        <dsp:cNvSpPr/>
      </dsp:nvSpPr>
      <dsp:spPr>
        <a:xfrm>
          <a:off x="185116" y="3171180"/>
          <a:ext cx="7172960"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8BC776-180C-45F3-B222-1A74CFFF243E}">
      <dsp:nvSpPr>
        <dsp:cNvPr id="0" name=""/>
        <dsp:cNvSpPr/>
      </dsp:nvSpPr>
      <dsp:spPr>
        <a:xfrm>
          <a:off x="154633" y="783894"/>
          <a:ext cx="7172960"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C365F4-E292-4DB2-A340-D260E940A3F9}">
      <dsp:nvSpPr>
        <dsp:cNvPr id="0" name=""/>
        <dsp:cNvSpPr/>
      </dsp:nvSpPr>
      <dsp:spPr>
        <a:xfrm>
          <a:off x="2019603" y="1255"/>
          <a:ext cx="5307990" cy="78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endParaRPr lang="en-AU" sz="2200" kern="1200">
            <a:latin typeface="Roboto" panose="02000000000000000000" pitchFamily="2" charset="0"/>
            <a:ea typeface="Roboto" panose="02000000000000000000" pitchFamily="2" charset="0"/>
          </a:endParaRPr>
        </a:p>
      </dsp:txBody>
      <dsp:txXfrm>
        <a:off x="2019603" y="1255"/>
        <a:ext cx="5307990" cy="782639"/>
      </dsp:txXfrm>
    </dsp:sp>
    <dsp:sp modelId="{83F7F4CF-0509-407E-ABF0-836B2235EDF0}">
      <dsp:nvSpPr>
        <dsp:cNvPr id="0" name=""/>
        <dsp:cNvSpPr/>
      </dsp:nvSpPr>
      <dsp:spPr>
        <a:xfrm>
          <a:off x="-154633" y="1255"/>
          <a:ext cx="2483505" cy="782639"/>
        </a:xfrm>
        <a:prstGeom prst="round2SameRect">
          <a:avLst>
            <a:gd name="adj1" fmla="val 16670"/>
            <a:gd name="adj2" fmla="val 0"/>
          </a:avLst>
        </a:prstGeom>
        <a:gradFill rotWithShape="0">
          <a:gsLst>
            <a:gs pos="0">
              <a:schemeClr val="accent6">
                <a:alpha val="90000"/>
                <a:hueOff val="0"/>
                <a:satOff val="0"/>
                <a:lumOff val="0"/>
                <a:alphaOff val="0"/>
                <a:lumMod val="110000"/>
                <a:satMod val="105000"/>
                <a:tint val="67000"/>
              </a:schemeClr>
            </a:gs>
            <a:gs pos="50000">
              <a:schemeClr val="accent6">
                <a:alpha val="90000"/>
                <a:hueOff val="0"/>
                <a:satOff val="0"/>
                <a:lumOff val="0"/>
                <a:alphaOff val="0"/>
                <a:lumMod val="105000"/>
                <a:satMod val="103000"/>
                <a:tint val="73000"/>
              </a:schemeClr>
            </a:gs>
            <a:gs pos="100000">
              <a:schemeClr val="accent6">
                <a:alpha val="90000"/>
                <a:hueOff val="0"/>
                <a:satOff val="0"/>
                <a:lumOff val="0"/>
                <a:alphaOff val="0"/>
                <a:lumMod val="105000"/>
                <a:satMod val="109000"/>
                <a:tint val="81000"/>
              </a:schemeClr>
            </a:gs>
          </a:gsLst>
          <a:lin ang="5400000" scaled="0"/>
        </a:gra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b="1" kern="1200">
              <a:latin typeface="Roboto" panose="02000000000000000000" pitchFamily="2" charset="0"/>
              <a:ea typeface="Roboto" panose="02000000000000000000" pitchFamily="2" charset="0"/>
            </a:rPr>
            <a:t>Completed</a:t>
          </a:r>
          <a:endParaRPr lang="en-AU" sz="2200" b="1" kern="1200">
            <a:latin typeface="Roboto" panose="02000000000000000000" pitchFamily="2" charset="0"/>
            <a:ea typeface="Roboto" panose="02000000000000000000" pitchFamily="2" charset="0"/>
          </a:endParaRPr>
        </a:p>
      </dsp:txBody>
      <dsp:txXfrm>
        <a:off x="-116421" y="39467"/>
        <a:ext cx="2407081" cy="744427"/>
      </dsp:txXfrm>
    </dsp:sp>
    <dsp:sp modelId="{5A633134-06E4-4926-8246-B7EB5FCEEDE4}">
      <dsp:nvSpPr>
        <dsp:cNvPr id="0" name=""/>
        <dsp:cNvSpPr/>
      </dsp:nvSpPr>
      <dsp:spPr>
        <a:xfrm>
          <a:off x="0" y="783894"/>
          <a:ext cx="7172960" cy="156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100000"/>
            </a:lnSpc>
            <a:spcBef>
              <a:spcPct val="0"/>
            </a:spcBef>
            <a:spcAft>
              <a:spcPct val="15000"/>
            </a:spcAft>
            <a:buChar char="•"/>
          </a:pPr>
          <a:r>
            <a:rPr lang="en-US" sz="1800" kern="1200">
              <a:latin typeface="Roboto" panose="02000000000000000000" pitchFamily="2" charset="0"/>
              <a:ea typeface="Roboto" panose="02000000000000000000" pitchFamily="2" charset="0"/>
            </a:rPr>
            <a:t>Teacher assigns result of “completed” based on evidence of authentic learning </a:t>
          </a:r>
          <a:r>
            <a:rPr lang="en-US" sz="1800" b="1" kern="1200">
              <a:latin typeface="Roboto" panose="02000000000000000000" pitchFamily="2" charset="0"/>
              <a:ea typeface="Roboto" panose="02000000000000000000" pitchFamily="2" charset="0"/>
            </a:rPr>
            <a:t>progress</a:t>
          </a:r>
          <a:r>
            <a:rPr lang="en-US" sz="1800" kern="1200">
              <a:latin typeface="Roboto" panose="02000000000000000000" pitchFamily="2" charset="0"/>
              <a:ea typeface="Roboto" panose="02000000000000000000" pitchFamily="2" charset="0"/>
            </a:rPr>
            <a:t> for a purpose</a:t>
          </a:r>
          <a:endParaRPr lang="en-AU" sz="1800" kern="1200">
            <a:latin typeface="Roboto" panose="02000000000000000000" pitchFamily="2" charset="0"/>
            <a:ea typeface="Roboto" panose="02000000000000000000" pitchFamily="2" charset="0"/>
          </a:endParaRPr>
        </a:p>
        <a:p>
          <a:pPr marL="171450" lvl="1" indent="-171450" algn="l" defTabSz="800100">
            <a:lnSpc>
              <a:spcPct val="100000"/>
            </a:lnSpc>
            <a:spcBef>
              <a:spcPct val="0"/>
            </a:spcBef>
            <a:spcAft>
              <a:spcPct val="15000"/>
            </a:spcAft>
            <a:buChar char="•"/>
          </a:pPr>
          <a:r>
            <a:rPr lang="en-US" sz="1800" kern="1200">
              <a:latin typeface="Roboto" panose="02000000000000000000" pitchFamily="2" charset="0"/>
              <a:ea typeface="Roboto" panose="02000000000000000000" pitchFamily="2" charset="0"/>
            </a:rPr>
            <a:t>Learning </a:t>
          </a:r>
          <a:r>
            <a:rPr lang="en-US" sz="1800" b="1" kern="1200">
              <a:latin typeface="Roboto" panose="02000000000000000000" pitchFamily="2" charset="0"/>
              <a:ea typeface="Roboto" panose="02000000000000000000" pitchFamily="2" charset="0"/>
            </a:rPr>
            <a:t>progress</a:t>
          </a:r>
          <a:r>
            <a:rPr lang="en-US" sz="1800" kern="1200">
              <a:latin typeface="Roboto" panose="02000000000000000000" pitchFamily="2" charset="0"/>
              <a:ea typeface="Roboto" panose="02000000000000000000" pitchFamily="2" charset="0"/>
            </a:rPr>
            <a:t> must be of an appropriate proximal achievement for the individual student</a:t>
          </a:r>
          <a:endParaRPr lang="en-AU" sz="1800" kern="1200">
            <a:latin typeface="Roboto" panose="02000000000000000000" pitchFamily="2" charset="0"/>
            <a:ea typeface="Roboto" panose="02000000000000000000" pitchFamily="2" charset="0"/>
          </a:endParaRPr>
        </a:p>
      </dsp:txBody>
      <dsp:txXfrm>
        <a:off x="0" y="783894"/>
        <a:ext cx="7172960" cy="1565513"/>
      </dsp:txXfrm>
    </dsp:sp>
    <dsp:sp modelId="{D3596BA1-F73B-42CD-8C91-0E8538B7FF9B}">
      <dsp:nvSpPr>
        <dsp:cNvPr id="0" name=""/>
        <dsp:cNvSpPr/>
      </dsp:nvSpPr>
      <dsp:spPr>
        <a:xfrm>
          <a:off x="2050086" y="2388540"/>
          <a:ext cx="5307990" cy="78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endParaRPr lang="en-AU" sz="2200" kern="1200">
            <a:latin typeface="Roboto" panose="02000000000000000000" pitchFamily="2" charset="0"/>
            <a:ea typeface="Roboto" panose="02000000000000000000" pitchFamily="2" charset="0"/>
          </a:endParaRPr>
        </a:p>
      </dsp:txBody>
      <dsp:txXfrm>
        <a:off x="2050086" y="2388540"/>
        <a:ext cx="5307990" cy="782639"/>
      </dsp:txXfrm>
    </dsp:sp>
    <dsp:sp modelId="{4E3C790D-DF31-4CE4-AB4A-E198DCA15076}">
      <dsp:nvSpPr>
        <dsp:cNvPr id="0" name=""/>
        <dsp:cNvSpPr/>
      </dsp:nvSpPr>
      <dsp:spPr>
        <a:xfrm>
          <a:off x="-185116" y="2388540"/>
          <a:ext cx="2605437" cy="782639"/>
        </a:xfrm>
        <a:prstGeom prst="round2SameRect">
          <a:avLst>
            <a:gd name="adj1" fmla="val 16670"/>
            <a:gd name="adj2" fmla="val 0"/>
          </a:avLst>
        </a:prstGeom>
        <a:gradFill rotWithShape="0">
          <a:gsLst>
            <a:gs pos="0">
              <a:schemeClr val="accent6">
                <a:alpha val="90000"/>
                <a:hueOff val="0"/>
                <a:satOff val="0"/>
                <a:lumOff val="0"/>
                <a:alphaOff val="-40000"/>
                <a:lumMod val="110000"/>
                <a:satMod val="105000"/>
                <a:tint val="67000"/>
              </a:schemeClr>
            </a:gs>
            <a:gs pos="50000">
              <a:schemeClr val="accent6">
                <a:alpha val="90000"/>
                <a:hueOff val="0"/>
                <a:satOff val="0"/>
                <a:lumOff val="0"/>
                <a:alphaOff val="-40000"/>
                <a:lumMod val="105000"/>
                <a:satMod val="103000"/>
                <a:tint val="73000"/>
              </a:schemeClr>
            </a:gs>
            <a:gs pos="100000">
              <a:schemeClr val="accent6">
                <a:alpha val="90000"/>
                <a:hueOff val="0"/>
                <a:satOff val="0"/>
                <a:lumOff val="0"/>
                <a:alphaOff val="-40000"/>
                <a:lumMod val="105000"/>
                <a:satMod val="109000"/>
                <a:tint val="81000"/>
              </a:schemeClr>
            </a:gs>
          </a:gsLst>
          <a:lin ang="5400000" scaled="0"/>
        </a:gradFill>
        <a:ln w="6350" cap="flat" cmpd="sng" algn="ctr">
          <a:solidFill>
            <a:schemeClr val="accent6">
              <a:alpha val="90000"/>
              <a:hueOff val="0"/>
              <a:satOff val="0"/>
              <a:lumOff val="0"/>
              <a:alphaOff val="-4000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b="1" kern="1200">
              <a:latin typeface="Roboto" panose="02000000000000000000" pitchFamily="2" charset="0"/>
              <a:ea typeface="Roboto" panose="02000000000000000000" pitchFamily="2" charset="0"/>
            </a:rPr>
            <a:t>Not completed</a:t>
          </a:r>
          <a:endParaRPr lang="en-AU" sz="2200" b="1" kern="1200">
            <a:latin typeface="Roboto" panose="02000000000000000000" pitchFamily="2" charset="0"/>
            <a:ea typeface="Roboto" panose="02000000000000000000" pitchFamily="2" charset="0"/>
          </a:endParaRPr>
        </a:p>
      </dsp:txBody>
      <dsp:txXfrm>
        <a:off x="-146904" y="2426752"/>
        <a:ext cx="2529013" cy="744427"/>
      </dsp:txXfrm>
    </dsp:sp>
    <dsp:sp modelId="{4B80CCF7-EB4C-4C49-BFD5-B1B5BFF8B150}">
      <dsp:nvSpPr>
        <dsp:cNvPr id="0" name=""/>
        <dsp:cNvSpPr/>
      </dsp:nvSpPr>
      <dsp:spPr>
        <a:xfrm>
          <a:off x="0" y="3171180"/>
          <a:ext cx="7172960" cy="156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100000"/>
            </a:lnSpc>
            <a:spcBef>
              <a:spcPct val="0"/>
            </a:spcBef>
            <a:spcAft>
              <a:spcPct val="15000"/>
            </a:spcAft>
            <a:buChar char="•"/>
          </a:pPr>
          <a:r>
            <a:rPr lang="en-US" sz="1800" kern="1200">
              <a:latin typeface="Roboto" panose="02000000000000000000" pitchFamily="2" charset="0"/>
              <a:ea typeface="Roboto" panose="02000000000000000000" pitchFamily="2" charset="0"/>
            </a:rPr>
            <a:t>Where there is </a:t>
          </a:r>
          <a:r>
            <a:rPr lang="en-US" sz="1800" b="1" kern="1200">
              <a:latin typeface="Roboto" panose="02000000000000000000" pitchFamily="2" charset="0"/>
              <a:ea typeface="Roboto" panose="02000000000000000000" pitchFamily="2" charset="0"/>
            </a:rPr>
            <a:t>insufficient</a:t>
          </a:r>
          <a:r>
            <a:rPr lang="en-US" sz="1800" kern="1200">
              <a:latin typeface="Roboto" panose="02000000000000000000" pitchFamily="2" charset="0"/>
              <a:ea typeface="Roboto" panose="02000000000000000000" pitchFamily="2" charset="0"/>
            </a:rPr>
            <a:t> evidence of authentic learning </a:t>
          </a:r>
          <a:r>
            <a:rPr lang="en-US" sz="1800" b="1" kern="1200">
              <a:latin typeface="Roboto" panose="02000000000000000000" pitchFamily="2" charset="0"/>
              <a:ea typeface="Roboto" panose="02000000000000000000" pitchFamily="2" charset="0"/>
            </a:rPr>
            <a:t>progress</a:t>
          </a:r>
          <a:r>
            <a:rPr lang="en-US" sz="1800" kern="1200">
              <a:latin typeface="Roboto" panose="02000000000000000000" pitchFamily="2" charset="0"/>
              <a:ea typeface="Roboto" panose="02000000000000000000" pitchFamily="2" charset="0"/>
            </a:rPr>
            <a:t>, students should be withdrawn or given additional time</a:t>
          </a:r>
          <a:endParaRPr lang="en-AU" sz="1800" kern="1200">
            <a:latin typeface="Roboto" panose="02000000000000000000" pitchFamily="2" charset="0"/>
            <a:ea typeface="Roboto" panose="02000000000000000000" pitchFamily="2" charset="0"/>
          </a:endParaRPr>
        </a:p>
        <a:p>
          <a:pPr marL="171450" lvl="1" indent="-171450" algn="l" defTabSz="800100">
            <a:lnSpc>
              <a:spcPct val="100000"/>
            </a:lnSpc>
            <a:spcBef>
              <a:spcPct val="0"/>
            </a:spcBef>
            <a:spcAft>
              <a:spcPct val="15000"/>
            </a:spcAft>
            <a:buChar char="•"/>
          </a:pPr>
          <a:r>
            <a:rPr lang="en-US" sz="1800" kern="1200">
              <a:latin typeface="Roboto" panose="02000000000000000000" pitchFamily="2" charset="0"/>
              <a:ea typeface="Roboto" panose="02000000000000000000" pitchFamily="2" charset="0"/>
            </a:rPr>
            <a:t>The teacher should assign a result of ‘not completed’ if learning is not scheduled to </a:t>
          </a:r>
          <a:r>
            <a:rPr lang="en-US" sz="1800" b="1" kern="1200">
              <a:latin typeface="Roboto" panose="02000000000000000000" pitchFamily="2" charset="0"/>
              <a:ea typeface="Roboto" panose="02000000000000000000" pitchFamily="2" charset="0"/>
            </a:rPr>
            <a:t>continue</a:t>
          </a:r>
          <a:endParaRPr lang="en-AU" sz="1800" b="1" kern="1200">
            <a:latin typeface="Roboto" panose="02000000000000000000" pitchFamily="2" charset="0"/>
            <a:ea typeface="Roboto" panose="02000000000000000000" pitchFamily="2" charset="0"/>
          </a:endParaRPr>
        </a:p>
      </dsp:txBody>
      <dsp:txXfrm>
        <a:off x="0" y="3171180"/>
        <a:ext cx="7172960" cy="15655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57BD4-157C-6147-81AB-2BD35F4C94E9}">
      <dsp:nvSpPr>
        <dsp:cNvPr id="0" name=""/>
        <dsp:cNvSpPr/>
      </dsp:nvSpPr>
      <dsp:spPr>
        <a:xfrm>
          <a:off x="807355" y="464071"/>
          <a:ext cx="4270972" cy="4270972"/>
        </a:xfrm>
        <a:prstGeom prst="pie">
          <a:avLst>
            <a:gd name="adj1" fmla="val 16200000"/>
            <a:gd name="adj2" fmla="val 1800000"/>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92075" lvl="0" indent="0" algn="ctr" defTabSz="1111250">
            <a:lnSpc>
              <a:spcPct val="90000"/>
            </a:lnSpc>
            <a:spcBef>
              <a:spcPct val="0"/>
            </a:spcBef>
            <a:spcAft>
              <a:spcPct val="35000"/>
            </a:spcAft>
            <a:buNone/>
            <a:tabLst/>
          </a:pPr>
          <a:r>
            <a:rPr lang="en-GB" sz="2500" kern="1200">
              <a:latin typeface="Roboto Medium" pitchFamily="2" charset="0"/>
              <a:ea typeface="Roboto Medium" pitchFamily="2" charset="0"/>
            </a:rPr>
            <a:t>AT1 Portfolio 35%</a:t>
          </a:r>
        </a:p>
      </dsp:txBody>
      <dsp:txXfrm>
        <a:off x="3129442" y="1252167"/>
        <a:ext cx="1449079" cy="1423657"/>
      </dsp:txXfrm>
    </dsp:sp>
    <dsp:sp modelId="{3113C7D4-69F5-AC48-B7C8-5BF9072EE157}">
      <dsp:nvSpPr>
        <dsp:cNvPr id="0" name=""/>
        <dsp:cNvSpPr/>
      </dsp:nvSpPr>
      <dsp:spPr>
        <a:xfrm>
          <a:off x="770250" y="470315"/>
          <a:ext cx="4270972" cy="4270972"/>
        </a:xfrm>
        <a:prstGeom prst="pie">
          <a:avLst>
            <a:gd name="adj1" fmla="val 1800000"/>
            <a:gd name="adj2" fmla="val 9000000"/>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92075" lvl="0" indent="0" algn="ctr" defTabSz="1111250">
            <a:lnSpc>
              <a:spcPct val="90000"/>
            </a:lnSpc>
            <a:spcBef>
              <a:spcPct val="0"/>
            </a:spcBef>
            <a:spcAft>
              <a:spcPct val="35000"/>
            </a:spcAft>
            <a:buNone/>
            <a:tabLst/>
          </a:pPr>
          <a:r>
            <a:rPr lang="en-GB" sz="2500" kern="1200">
              <a:latin typeface="Roboto Medium" pitchFamily="2" charset="0"/>
              <a:ea typeface="Roboto Medium" pitchFamily="2" charset="0"/>
            </a:rPr>
            <a:t>AT2 Progress Checks 35%</a:t>
          </a:r>
        </a:p>
      </dsp:txBody>
      <dsp:txXfrm>
        <a:off x="1939683" y="3165095"/>
        <a:ext cx="1932106" cy="1321967"/>
      </dsp:txXfrm>
    </dsp:sp>
    <dsp:sp modelId="{FA4660E9-3FA0-42A9-9D84-175FD0505B6C}">
      <dsp:nvSpPr>
        <dsp:cNvPr id="0" name=""/>
        <dsp:cNvSpPr/>
      </dsp:nvSpPr>
      <dsp:spPr>
        <a:xfrm>
          <a:off x="770250" y="470315"/>
          <a:ext cx="4270972" cy="4270972"/>
        </a:xfrm>
        <a:prstGeom prst="pie">
          <a:avLst>
            <a:gd name="adj1" fmla="val 9000000"/>
            <a:gd name="adj2" fmla="val 16200000"/>
          </a:avLst>
        </a:prstGeom>
        <a:solidFill>
          <a:srgbClr val="83B73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tabLst>
              <a:tab pos="898525" algn="l"/>
            </a:tabLst>
          </a:pPr>
          <a:r>
            <a:rPr lang="en-GB" sz="2500" kern="1200">
              <a:latin typeface="Roboto Medium" pitchFamily="2" charset="0"/>
              <a:ea typeface="Roboto Medium" pitchFamily="2" charset="0"/>
            </a:rPr>
            <a:t>AT3 Appraisal 30%</a:t>
          </a:r>
        </a:p>
      </dsp:txBody>
      <dsp:txXfrm>
        <a:off x="1227854" y="1309256"/>
        <a:ext cx="1449079" cy="14236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0F0B9-DC34-4C48-868D-9B29CA5E5642}">
      <dsp:nvSpPr>
        <dsp:cNvPr id="0" name=""/>
        <dsp:cNvSpPr/>
      </dsp:nvSpPr>
      <dsp:spPr>
        <a:xfrm>
          <a:off x="0" y="591506"/>
          <a:ext cx="6106160" cy="896375"/>
        </a:xfrm>
        <a:prstGeom prst="roundRect">
          <a:avLst>
            <a:gd name="adj" fmla="val 10000"/>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Roboto" panose="02000000000000000000" pitchFamily="2" charset="0"/>
              <a:ea typeface="Roboto" panose="02000000000000000000" pitchFamily="2" charset="0"/>
            </a:rPr>
            <a:t>With assistance, students choose a learning goal…</a:t>
          </a:r>
          <a:endParaRPr lang="en-AU" sz="2000" kern="1200">
            <a:solidFill>
              <a:schemeClr val="tx1"/>
            </a:solidFill>
            <a:latin typeface="Roboto" panose="02000000000000000000" pitchFamily="2" charset="0"/>
            <a:ea typeface="Roboto" panose="02000000000000000000" pitchFamily="2" charset="0"/>
          </a:endParaRPr>
        </a:p>
      </dsp:txBody>
      <dsp:txXfrm>
        <a:off x="26254" y="617760"/>
        <a:ext cx="6053652" cy="843867"/>
      </dsp:txXfrm>
    </dsp:sp>
    <dsp:sp modelId="{4B518BEE-293C-45EA-B6AA-1D3D8C1EBADF}">
      <dsp:nvSpPr>
        <dsp:cNvPr id="0" name=""/>
        <dsp:cNvSpPr/>
      </dsp:nvSpPr>
      <dsp:spPr>
        <a:xfrm>
          <a:off x="0" y="1708052"/>
          <a:ext cx="1223169" cy="1223169"/>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CB815-7719-4DDC-A682-E7A7BB3D78E4}">
      <dsp:nvSpPr>
        <dsp:cNvPr id="0" name=""/>
        <dsp:cNvSpPr/>
      </dsp:nvSpPr>
      <dsp:spPr>
        <a:xfrm>
          <a:off x="1296559" y="1708052"/>
          <a:ext cx="4809600" cy="1223169"/>
        </a:xfrm>
        <a:prstGeom prst="roundRect">
          <a:avLst>
            <a:gd name="adj" fmla="val 16670"/>
          </a:avLst>
        </a:prstGeom>
        <a:solidFill>
          <a:schemeClr val="accent6">
            <a:shade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Roboto" panose="02000000000000000000" pitchFamily="2" charset="0"/>
              <a:ea typeface="Roboto" panose="02000000000000000000" pitchFamily="2" charset="0"/>
            </a:rPr>
            <a:t>The learning goal is within their proximal achievement</a:t>
          </a:r>
          <a:endParaRPr lang="en-AU" sz="2000" kern="1200">
            <a:solidFill>
              <a:schemeClr val="tx1"/>
            </a:solidFill>
            <a:latin typeface="Roboto" panose="02000000000000000000" pitchFamily="2" charset="0"/>
            <a:ea typeface="Roboto" panose="02000000000000000000" pitchFamily="2" charset="0"/>
          </a:endParaRPr>
        </a:p>
      </dsp:txBody>
      <dsp:txXfrm>
        <a:off x="1356280" y="1767773"/>
        <a:ext cx="4690158" cy="1103727"/>
      </dsp:txXfrm>
    </dsp:sp>
    <dsp:sp modelId="{196DAA9F-B1D8-406F-BAFC-CB85FD0B41C7}">
      <dsp:nvSpPr>
        <dsp:cNvPr id="0" name=""/>
        <dsp:cNvSpPr/>
      </dsp:nvSpPr>
      <dsp:spPr>
        <a:xfrm>
          <a:off x="0" y="3078002"/>
          <a:ext cx="1223169" cy="1223169"/>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3F34E-AD79-4DA8-BC0A-682F2D33502F}">
      <dsp:nvSpPr>
        <dsp:cNvPr id="0" name=""/>
        <dsp:cNvSpPr/>
      </dsp:nvSpPr>
      <dsp:spPr>
        <a:xfrm>
          <a:off x="1296559" y="3078002"/>
          <a:ext cx="4809600" cy="1223169"/>
        </a:xfrm>
        <a:prstGeom prst="roundRect">
          <a:avLst>
            <a:gd name="adj" fmla="val 16670"/>
          </a:avLst>
        </a:prstGeom>
        <a:solidFill>
          <a:schemeClr val="accent6">
            <a:shade val="90000"/>
            <a:hueOff val="379870"/>
            <a:satOff val="-15173"/>
            <a:lumOff val="35191"/>
            <a:alpha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Roboto" panose="02000000000000000000" pitchFamily="2" charset="0"/>
              <a:ea typeface="Roboto" panose="02000000000000000000" pitchFamily="2" charset="0"/>
            </a:rPr>
            <a:t>Designed to further increase their agency and/or future capabilities and/or connections with others</a:t>
          </a:r>
          <a:endParaRPr lang="en-AU" sz="2000" kern="1200">
            <a:solidFill>
              <a:schemeClr val="tx1"/>
            </a:solidFill>
            <a:latin typeface="Roboto" panose="02000000000000000000" pitchFamily="2" charset="0"/>
            <a:ea typeface="Roboto" panose="02000000000000000000" pitchFamily="2" charset="0"/>
          </a:endParaRPr>
        </a:p>
      </dsp:txBody>
      <dsp:txXfrm>
        <a:off x="1356280" y="3137723"/>
        <a:ext cx="4690158" cy="11037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D64BA-869D-4FD4-ADFB-DC0CD73DF183}">
      <dsp:nvSpPr>
        <dsp:cNvPr id="0" name=""/>
        <dsp:cNvSpPr/>
      </dsp:nvSpPr>
      <dsp:spPr>
        <a:xfrm>
          <a:off x="2952810" y="1748061"/>
          <a:ext cx="2221862" cy="1922001"/>
        </a:xfrm>
        <a:prstGeom prst="hexagon">
          <a:avLst>
            <a:gd name="adj" fmla="val 28570"/>
            <a:gd name="vf" fmla="val 115470"/>
          </a:avLst>
        </a:prstGeom>
        <a:solidFill>
          <a:schemeClr val="accent6">
            <a:alpha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i="0" kern="1200">
              <a:solidFill>
                <a:schemeClr val="tx1"/>
              </a:solidFill>
              <a:latin typeface="Roboto" panose="02000000000000000000" pitchFamily="2" charset="0"/>
              <a:ea typeface="Roboto" panose="02000000000000000000" pitchFamily="2" charset="0"/>
            </a:rPr>
            <a:t>Authentic</a:t>
          </a:r>
          <a:r>
            <a:rPr lang="en-US" sz="2200" i="0" kern="1200">
              <a:solidFill>
                <a:schemeClr val="tx1"/>
              </a:solidFill>
              <a:latin typeface="Roboto" panose="02000000000000000000" pitchFamily="2" charset="0"/>
              <a:ea typeface="Roboto" panose="02000000000000000000" pitchFamily="2" charset="0"/>
            </a:rPr>
            <a:t> </a:t>
          </a:r>
          <a:r>
            <a:rPr lang="en-US" sz="2200" b="1" i="0" kern="1200">
              <a:solidFill>
                <a:schemeClr val="tx1"/>
              </a:solidFill>
              <a:latin typeface="Roboto" panose="02000000000000000000" pitchFamily="2" charset="0"/>
              <a:ea typeface="Roboto" panose="02000000000000000000" pitchFamily="2" charset="0"/>
            </a:rPr>
            <a:t>collection</a:t>
          </a:r>
          <a:r>
            <a:rPr lang="en-US" sz="2200" i="0" kern="1200">
              <a:solidFill>
                <a:schemeClr val="tx1"/>
              </a:solidFill>
              <a:latin typeface="Roboto" panose="02000000000000000000" pitchFamily="2" charset="0"/>
              <a:ea typeface="Roboto" panose="02000000000000000000" pitchFamily="2" charset="0"/>
            </a:rPr>
            <a:t> of relevant </a:t>
          </a:r>
          <a:r>
            <a:rPr lang="en-US" sz="2200" b="1" i="0" kern="1200">
              <a:solidFill>
                <a:schemeClr val="tx1"/>
              </a:solidFill>
              <a:latin typeface="Roboto" panose="02000000000000000000" pitchFamily="2" charset="0"/>
              <a:ea typeface="Roboto" panose="02000000000000000000" pitchFamily="2" charset="0"/>
            </a:rPr>
            <a:t>material</a:t>
          </a:r>
          <a:endParaRPr lang="en-AU" sz="2200" b="1" i="0" kern="1200">
            <a:solidFill>
              <a:schemeClr val="tx1"/>
            </a:solidFill>
            <a:latin typeface="Roboto" panose="02000000000000000000" pitchFamily="2" charset="0"/>
            <a:ea typeface="Roboto" panose="02000000000000000000" pitchFamily="2" charset="0"/>
          </a:endParaRPr>
        </a:p>
      </dsp:txBody>
      <dsp:txXfrm>
        <a:off x="3321004" y="2066564"/>
        <a:ext cx="1485474" cy="1284995"/>
      </dsp:txXfrm>
    </dsp:sp>
    <dsp:sp modelId="{277FA3B4-4D3C-4BE8-B67E-3A29FF134B28}">
      <dsp:nvSpPr>
        <dsp:cNvPr id="0" name=""/>
        <dsp:cNvSpPr/>
      </dsp:nvSpPr>
      <dsp:spPr>
        <a:xfrm>
          <a:off x="4344123" y="828514"/>
          <a:ext cx="838302" cy="722308"/>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69E70E-7B49-4784-B8FD-96393A16C4F5}">
      <dsp:nvSpPr>
        <dsp:cNvPr id="0" name=""/>
        <dsp:cNvSpPr/>
      </dsp:nvSpPr>
      <dsp:spPr>
        <a:xfrm>
          <a:off x="3157475" y="0"/>
          <a:ext cx="1820800" cy="1575206"/>
        </a:xfrm>
        <a:prstGeom prst="hexagon">
          <a:avLst>
            <a:gd name="adj" fmla="val 28570"/>
            <a:gd name="vf" fmla="val 115470"/>
          </a:avLst>
        </a:prstGeom>
        <a:solidFill>
          <a:schemeClr val="accent6">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777875">
            <a:lnSpc>
              <a:spcPct val="90000"/>
            </a:lnSpc>
            <a:spcBef>
              <a:spcPct val="0"/>
            </a:spcBef>
            <a:spcAft>
              <a:spcPct val="35000"/>
            </a:spcAft>
            <a:buNone/>
          </a:pPr>
          <a:r>
            <a:rPr lang="en-US" sz="1750" kern="1200">
              <a:solidFill>
                <a:schemeClr val="tx1"/>
              </a:solidFill>
              <a:latin typeface="Roboto" panose="02000000000000000000" pitchFamily="2" charset="0"/>
              <a:ea typeface="Roboto" panose="02000000000000000000" pitchFamily="2" charset="0"/>
            </a:rPr>
            <a:t>Photos</a:t>
          </a:r>
          <a:endParaRPr lang="en-AU" sz="1750" kern="1200">
            <a:solidFill>
              <a:schemeClr val="tx1"/>
            </a:solidFill>
            <a:latin typeface="Roboto" panose="02000000000000000000" pitchFamily="2" charset="0"/>
            <a:ea typeface="Roboto" panose="02000000000000000000" pitchFamily="2" charset="0"/>
          </a:endParaRPr>
        </a:p>
      </dsp:txBody>
      <dsp:txXfrm>
        <a:off x="3459220" y="261045"/>
        <a:ext cx="1217310" cy="1053116"/>
      </dsp:txXfrm>
    </dsp:sp>
    <dsp:sp modelId="{A5A57FF7-89ED-4CB3-9A13-422CFD0C4F85}">
      <dsp:nvSpPr>
        <dsp:cNvPr id="0" name=""/>
        <dsp:cNvSpPr/>
      </dsp:nvSpPr>
      <dsp:spPr>
        <a:xfrm>
          <a:off x="5322487" y="2178846"/>
          <a:ext cx="838302" cy="722308"/>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39B4C-BE31-453A-9628-2EABA74B1027}">
      <dsp:nvSpPr>
        <dsp:cNvPr id="0" name=""/>
        <dsp:cNvSpPr/>
      </dsp:nvSpPr>
      <dsp:spPr>
        <a:xfrm>
          <a:off x="4827361" y="968857"/>
          <a:ext cx="1820800" cy="1575206"/>
        </a:xfrm>
        <a:prstGeom prst="hexagon">
          <a:avLst>
            <a:gd name="adj" fmla="val 28570"/>
            <a:gd name="vf" fmla="val 115470"/>
          </a:avLst>
        </a:prstGeom>
        <a:solidFill>
          <a:schemeClr val="accent6">
            <a:alpha val="90000"/>
            <a:hueOff val="0"/>
            <a:satOff val="0"/>
            <a:lumOff val="0"/>
            <a:alphaOff val="-8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777875">
            <a:lnSpc>
              <a:spcPct val="90000"/>
            </a:lnSpc>
            <a:spcBef>
              <a:spcPct val="0"/>
            </a:spcBef>
            <a:spcAft>
              <a:spcPct val="35000"/>
            </a:spcAft>
            <a:buNone/>
          </a:pPr>
          <a:r>
            <a:rPr lang="en-US" sz="1750" kern="1200">
              <a:solidFill>
                <a:schemeClr val="tx1"/>
              </a:solidFill>
              <a:latin typeface="Roboto" panose="02000000000000000000" pitchFamily="2" charset="0"/>
              <a:ea typeface="Roboto" panose="02000000000000000000" pitchFamily="2" charset="0"/>
            </a:rPr>
            <a:t>Annotated articles</a:t>
          </a:r>
          <a:endParaRPr lang="en-AU" sz="1750" kern="1200">
            <a:solidFill>
              <a:schemeClr val="tx1"/>
            </a:solidFill>
            <a:latin typeface="Roboto" panose="02000000000000000000" pitchFamily="2" charset="0"/>
            <a:ea typeface="Roboto" panose="02000000000000000000" pitchFamily="2" charset="0"/>
          </a:endParaRPr>
        </a:p>
      </dsp:txBody>
      <dsp:txXfrm>
        <a:off x="5129106" y="1229902"/>
        <a:ext cx="1217310" cy="1053116"/>
      </dsp:txXfrm>
    </dsp:sp>
    <dsp:sp modelId="{1356EF85-DBCD-467D-B5DA-E8D44A5F1908}">
      <dsp:nvSpPr>
        <dsp:cNvPr id="0" name=""/>
        <dsp:cNvSpPr/>
      </dsp:nvSpPr>
      <dsp:spPr>
        <a:xfrm>
          <a:off x="4642852" y="3703117"/>
          <a:ext cx="838302" cy="722308"/>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0CE48E-80CE-44FE-B783-489678707369}">
      <dsp:nvSpPr>
        <dsp:cNvPr id="0" name=""/>
        <dsp:cNvSpPr/>
      </dsp:nvSpPr>
      <dsp:spPr>
        <a:xfrm>
          <a:off x="4827361" y="2873519"/>
          <a:ext cx="1820800" cy="1575206"/>
        </a:xfrm>
        <a:prstGeom prst="hexagon">
          <a:avLst>
            <a:gd name="adj" fmla="val 28570"/>
            <a:gd name="vf" fmla="val 115470"/>
          </a:avLst>
        </a:prstGeom>
        <a:solidFill>
          <a:schemeClr val="accent6">
            <a:alpha val="90000"/>
            <a:hueOff val="0"/>
            <a:satOff val="0"/>
            <a:lumOff val="0"/>
            <a:alphaOff val="-16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777875">
            <a:lnSpc>
              <a:spcPct val="90000"/>
            </a:lnSpc>
            <a:spcBef>
              <a:spcPct val="0"/>
            </a:spcBef>
            <a:spcAft>
              <a:spcPct val="35000"/>
            </a:spcAft>
            <a:buNone/>
          </a:pPr>
          <a:r>
            <a:rPr lang="en-US" sz="1750" kern="1200">
              <a:solidFill>
                <a:schemeClr val="tx1"/>
              </a:solidFill>
              <a:latin typeface="Roboto" panose="02000000000000000000" pitchFamily="2" charset="0"/>
              <a:ea typeface="Roboto" panose="02000000000000000000" pitchFamily="2" charset="0"/>
            </a:rPr>
            <a:t>Recorded </a:t>
          </a:r>
          <a:r>
            <a:rPr lang="en-US" sz="1600" kern="1200">
              <a:solidFill>
                <a:schemeClr val="tx1"/>
              </a:solidFill>
              <a:latin typeface="Roboto" panose="02000000000000000000" pitchFamily="2" charset="0"/>
              <a:ea typeface="Roboto" panose="02000000000000000000" pitchFamily="2" charset="0"/>
            </a:rPr>
            <a:t>observations</a:t>
          </a:r>
          <a:endParaRPr lang="en-AU" sz="1700" kern="1200">
            <a:solidFill>
              <a:schemeClr val="tx1"/>
            </a:solidFill>
            <a:latin typeface="Roboto" panose="02000000000000000000" pitchFamily="2" charset="0"/>
            <a:ea typeface="Roboto" panose="02000000000000000000" pitchFamily="2" charset="0"/>
          </a:endParaRPr>
        </a:p>
      </dsp:txBody>
      <dsp:txXfrm>
        <a:off x="5129106" y="3134564"/>
        <a:ext cx="1217310" cy="1053116"/>
      </dsp:txXfrm>
    </dsp:sp>
    <dsp:sp modelId="{F382AF50-F599-4EE5-8ABE-E53CFA0FDA4E}">
      <dsp:nvSpPr>
        <dsp:cNvPr id="0" name=""/>
        <dsp:cNvSpPr/>
      </dsp:nvSpPr>
      <dsp:spPr>
        <a:xfrm>
          <a:off x="2956944" y="3861342"/>
          <a:ext cx="838302" cy="722308"/>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1780ED-5A3D-4C60-863F-6E73AE05745D}">
      <dsp:nvSpPr>
        <dsp:cNvPr id="0" name=""/>
        <dsp:cNvSpPr/>
      </dsp:nvSpPr>
      <dsp:spPr>
        <a:xfrm>
          <a:off x="3157475" y="3843460"/>
          <a:ext cx="1820800" cy="1575206"/>
        </a:xfrm>
        <a:prstGeom prst="hexagon">
          <a:avLst>
            <a:gd name="adj" fmla="val 28570"/>
            <a:gd name="vf" fmla="val 115470"/>
          </a:avLst>
        </a:prstGeom>
        <a:solidFill>
          <a:schemeClr val="accent6">
            <a:alpha val="90000"/>
            <a:hueOff val="0"/>
            <a:satOff val="0"/>
            <a:lumOff val="0"/>
            <a:alphaOff val="-24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777875">
            <a:lnSpc>
              <a:spcPct val="90000"/>
            </a:lnSpc>
            <a:spcBef>
              <a:spcPct val="0"/>
            </a:spcBef>
            <a:spcAft>
              <a:spcPct val="35000"/>
            </a:spcAft>
            <a:buNone/>
          </a:pPr>
          <a:r>
            <a:rPr lang="en-US" sz="1750" kern="1200">
              <a:solidFill>
                <a:schemeClr val="tx1"/>
              </a:solidFill>
              <a:latin typeface="Roboto" panose="02000000000000000000" pitchFamily="2" charset="0"/>
              <a:ea typeface="Roboto" panose="02000000000000000000" pitchFamily="2" charset="0"/>
            </a:rPr>
            <a:t>Voice notes and transcripts</a:t>
          </a:r>
          <a:endParaRPr lang="en-AU" sz="1750" kern="1200">
            <a:solidFill>
              <a:schemeClr val="tx1"/>
            </a:solidFill>
            <a:latin typeface="Roboto" panose="02000000000000000000" pitchFamily="2" charset="0"/>
            <a:ea typeface="Roboto" panose="02000000000000000000" pitchFamily="2" charset="0"/>
          </a:endParaRPr>
        </a:p>
      </dsp:txBody>
      <dsp:txXfrm>
        <a:off x="3459220" y="4104505"/>
        <a:ext cx="1217310" cy="1053116"/>
      </dsp:txXfrm>
    </dsp:sp>
    <dsp:sp modelId="{4F7A0B3E-8394-4159-9209-1EBF1115950C}">
      <dsp:nvSpPr>
        <dsp:cNvPr id="0" name=""/>
        <dsp:cNvSpPr/>
      </dsp:nvSpPr>
      <dsp:spPr>
        <a:xfrm>
          <a:off x="1962559" y="2511552"/>
          <a:ext cx="838302" cy="722308"/>
        </a:xfrm>
        <a:prstGeom prst="hexagon">
          <a:avLst>
            <a:gd name="adj" fmla="val 28900"/>
            <a:gd name="vf" fmla="val 11547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22E3F2-637A-4374-A772-2404DB23703F}">
      <dsp:nvSpPr>
        <dsp:cNvPr id="0" name=""/>
        <dsp:cNvSpPr/>
      </dsp:nvSpPr>
      <dsp:spPr>
        <a:xfrm>
          <a:off x="1479837" y="2874602"/>
          <a:ext cx="1820800" cy="1575206"/>
        </a:xfrm>
        <a:prstGeom prst="hexagon">
          <a:avLst>
            <a:gd name="adj" fmla="val 28570"/>
            <a:gd name="vf" fmla="val 115470"/>
          </a:avLst>
        </a:prstGeom>
        <a:solidFill>
          <a:schemeClr val="accent6">
            <a:alpha val="90000"/>
            <a:hueOff val="0"/>
            <a:satOff val="0"/>
            <a:lumOff val="0"/>
            <a:alphaOff val="-32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777875">
            <a:lnSpc>
              <a:spcPct val="90000"/>
            </a:lnSpc>
            <a:spcBef>
              <a:spcPct val="0"/>
            </a:spcBef>
            <a:spcAft>
              <a:spcPct val="35000"/>
            </a:spcAft>
            <a:buNone/>
          </a:pPr>
          <a:r>
            <a:rPr lang="en-US" sz="1750" kern="1200">
              <a:solidFill>
                <a:schemeClr val="tx1"/>
              </a:solidFill>
              <a:latin typeface="Roboto" panose="02000000000000000000" pitchFamily="2" charset="0"/>
              <a:ea typeface="Roboto" panose="02000000000000000000" pitchFamily="2" charset="0"/>
            </a:rPr>
            <a:t>Scrap books and notes</a:t>
          </a:r>
          <a:endParaRPr lang="en-AU" sz="1750" kern="1200">
            <a:solidFill>
              <a:schemeClr val="tx1"/>
            </a:solidFill>
            <a:latin typeface="Roboto" panose="02000000000000000000" pitchFamily="2" charset="0"/>
            <a:ea typeface="Roboto" panose="02000000000000000000" pitchFamily="2" charset="0"/>
          </a:endParaRPr>
        </a:p>
      </dsp:txBody>
      <dsp:txXfrm>
        <a:off x="1781582" y="3135647"/>
        <a:ext cx="1217310" cy="1053116"/>
      </dsp:txXfrm>
    </dsp:sp>
    <dsp:sp modelId="{EF635DC1-0256-4AB4-A868-D477906A19BD}">
      <dsp:nvSpPr>
        <dsp:cNvPr id="0" name=""/>
        <dsp:cNvSpPr/>
      </dsp:nvSpPr>
      <dsp:spPr>
        <a:xfrm>
          <a:off x="1479837" y="966690"/>
          <a:ext cx="1820800" cy="1575206"/>
        </a:xfrm>
        <a:prstGeom prst="hexagon">
          <a:avLst>
            <a:gd name="adj" fmla="val 28570"/>
            <a:gd name="vf" fmla="val 115470"/>
          </a:avLst>
        </a:prstGeom>
        <a:solidFill>
          <a:schemeClr val="accent6">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777875">
            <a:lnSpc>
              <a:spcPct val="90000"/>
            </a:lnSpc>
            <a:spcBef>
              <a:spcPct val="0"/>
            </a:spcBef>
            <a:spcAft>
              <a:spcPct val="35000"/>
            </a:spcAft>
            <a:buNone/>
          </a:pPr>
          <a:r>
            <a:rPr lang="en-US" sz="1750" kern="1200">
              <a:solidFill>
                <a:schemeClr val="tx1"/>
              </a:solidFill>
              <a:latin typeface="Roboto" panose="02000000000000000000" pitchFamily="2" charset="0"/>
              <a:ea typeface="Roboto" panose="02000000000000000000" pitchFamily="2" charset="0"/>
            </a:rPr>
            <a:t>Drawings and diagrams</a:t>
          </a:r>
          <a:endParaRPr lang="en-AU" sz="1750" kern="1200">
            <a:solidFill>
              <a:schemeClr val="tx1"/>
            </a:solidFill>
            <a:latin typeface="Roboto" panose="02000000000000000000" pitchFamily="2" charset="0"/>
            <a:ea typeface="Roboto" panose="02000000000000000000" pitchFamily="2" charset="0"/>
          </a:endParaRPr>
        </a:p>
      </dsp:txBody>
      <dsp:txXfrm>
        <a:off x="1781582" y="1227735"/>
        <a:ext cx="1217310" cy="10531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0F937A9-83A3-49C4-B433-87C289B1E47B}" type="datetimeFigureOut">
              <a:rPr lang="en-AU" smtClean="0"/>
              <a:t>22/11/2024</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9A7F0BC-13FC-46E9-95EB-02FFCA36B2B7}" type="slidenum">
              <a:rPr lang="en-AU" smtClean="0"/>
              <a:t>‹#›</a:t>
            </a:fld>
            <a:endParaRPr lang="en-AU"/>
          </a:p>
        </p:txBody>
      </p:sp>
    </p:spTree>
    <p:extLst>
      <p:ext uri="{BB962C8B-B14F-4D97-AF65-F5344CB8AC3E}">
        <p14:creationId xmlns:p14="http://schemas.microsoft.com/office/powerpoint/2010/main" val="1286790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Acknowledgment of Country – Elizabeth close triptych entitled </a:t>
            </a:r>
            <a:r>
              <a:rPr lang="en-AU" i="1" dirty="0"/>
              <a:t>Shared Journey; One Path</a:t>
            </a:r>
            <a:r>
              <a:rPr lang="en-AU" dirty="0"/>
              <a:t>. The panels respectively represent agency, belonging and growth.</a:t>
            </a:r>
          </a:p>
          <a:p>
            <a:endParaRPr lang="en-AU" dirty="0"/>
          </a:p>
        </p:txBody>
      </p:sp>
      <p:sp>
        <p:nvSpPr>
          <p:cNvPr id="4" name="Slide Number Placeholder 3"/>
          <p:cNvSpPr>
            <a:spLocks noGrp="1"/>
          </p:cNvSpPr>
          <p:nvPr>
            <p:ph type="sldNum" sz="quarter" idx="5"/>
          </p:nvPr>
        </p:nvSpPr>
        <p:spPr/>
        <p:txBody>
          <a:bodyPr/>
          <a:lstStyle/>
          <a:p>
            <a:fld id="{408BFF87-D691-4976-B3D1-79012C82B4BC}" type="slidenum">
              <a:rPr lang="en-AU" smtClean="0"/>
              <a:t>1</a:t>
            </a:fld>
            <a:endParaRPr lang="en-AU"/>
          </a:p>
        </p:txBody>
      </p:sp>
    </p:spTree>
    <p:extLst>
      <p:ext uri="{BB962C8B-B14F-4D97-AF65-F5344CB8AC3E}">
        <p14:creationId xmlns:p14="http://schemas.microsoft.com/office/powerpoint/2010/main" val="87417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AU" sz="1200" dirty="0">
                <a:solidFill>
                  <a:srgbClr val="000000"/>
                </a:solidFill>
                <a:latin typeface="Roboto"/>
                <a:ea typeface="Calibri" panose="020F0502020204030204" pitchFamily="34" charset="0"/>
                <a:cs typeface="Roboto"/>
              </a:rPr>
              <a:t>As </a:t>
            </a:r>
            <a:r>
              <a:rPr lang="en-AU" dirty="0"/>
              <a:t>we journeyed through co-designing AIF, we were very happy to see that due to the flexibility of the subject and focus on the student, we were able to do something slightly different from what other SACE modified subjects are able to offer, which we call ‘one subject, two pathways’. </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AU" dirty="0"/>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rPr>
              <a:t>Students are eligible to </a:t>
            </a:r>
            <a:r>
              <a:rPr kumimoji="0" lang="en-US" sz="1200" b="0" i="0" u="none" strike="noStrike" kern="1200" cap="none" spc="0" normalizeH="0" baseline="0" noProof="0" dirty="0" err="1">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rPr>
              <a:t>enrol</a:t>
            </a:r>
            <a:r>
              <a:rPr kumimoji="0" lang="en-US" sz="1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rPr>
              <a:t> in modified subjects on the grounds of documented or imputed disabilities that result in significant impairment in intellectual functioning and/or adaptive behaviours.</a:t>
            </a:r>
          </a:p>
          <a:p>
            <a:pPr algn="just">
              <a:lnSpc>
                <a:spcPct val="107000"/>
              </a:lnSpc>
              <a:spcAft>
                <a:spcPts val="800"/>
              </a:spcAft>
            </a:pPr>
            <a:r>
              <a:rPr lang="en-AU" sz="1200" dirty="0">
                <a:solidFill>
                  <a:srgbClr val="000000"/>
                </a:solidFill>
                <a:effectLst/>
                <a:latin typeface="Roboto"/>
                <a:ea typeface="Calibri" panose="020F0502020204030204" pitchFamily="34" charset="0"/>
                <a:cs typeface="Roboto"/>
              </a:rPr>
              <a:t> </a:t>
            </a:r>
          </a:p>
          <a:p>
            <a:pPr algn="just">
              <a:lnSpc>
                <a:spcPct val="107000"/>
              </a:lnSpc>
              <a:spcAft>
                <a:spcPts val="800"/>
              </a:spcAft>
            </a:pPr>
            <a:r>
              <a:rPr lang="en-US" dirty="0"/>
              <a:t>The key areas listed in this modified subject outline align with the assessment types for the AIF subject outline. </a:t>
            </a:r>
          </a:p>
          <a:p>
            <a:pPr algn="just">
              <a:lnSpc>
                <a:spcPct val="107000"/>
              </a:lnSpc>
              <a:spcAft>
                <a:spcPts val="800"/>
              </a:spcAft>
            </a:pPr>
            <a:endParaRPr lang="en-US" dirty="0"/>
          </a:p>
          <a:p>
            <a:pPr algn="just">
              <a:lnSpc>
                <a:spcPct val="107000"/>
              </a:lnSpc>
              <a:spcAft>
                <a:spcPts val="800"/>
              </a:spcAft>
            </a:pPr>
            <a:r>
              <a:rPr lang="en-US" dirty="0"/>
              <a:t>This enables students to be included in classroom activities where AIF lessons are being conducted. </a:t>
            </a:r>
          </a:p>
          <a:p>
            <a:pPr algn="just">
              <a:lnSpc>
                <a:spcPct val="107000"/>
              </a:lnSpc>
              <a:spcAft>
                <a:spcPts val="800"/>
              </a:spcAft>
            </a:pPr>
            <a:endParaRPr lang="en-US" dirty="0"/>
          </a:p>
          <a:p>
            <a:pPr>
              <a:defRPr/>
            </a:pPr>
            <a:r>
              <a:rPr lang="en-AU" dirty="0">
                <a:solidFill>
                  <a:srgbClr val="000000"/>
                </a:solidFill>
                <a:ea typeface="Calibri"/>
                <a:cs typeface="Calibri"/>
              </a:rPr>
              <a:t>Eligibility does not mean the student has to be enrolled in AIF Modified. In collaboration with students, schools can choose when or if this enrolment in AIF Modified takes place depending on the preferred pathway.</a:t>
            </a:r>
          </a:p>
          <a:p>
            <a:pPr algn="just">
              <a:lnSpc>
                <a:spcPct val="107000"/>
              </a:lnSpc>
              <a:spcAft>
                <a:spcPts val="800"/>
              </a:spcAft>
            </a:pPr>
            <a:endParaRPr lang="en-US" sz="1200" dirty="0">
              <a:effectLst/>
              <a:latin typeface="Roboto"/>
              <a:ea typeface="Calibri" panose="020F0502020204030204" pitchFamily="34" charset="0"/>
              <a:cs typeface="Roboto"/>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FF87-D691-4976-B3D1-79012C82B4B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317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200" i="0">
                <a:solidFill>
                  <a:srgbClr val="000000"/>
                </a:solidFill>
                <a:effectLst/>
                <a:latin typeface="+mn-lt"/>
                <a:ea typeface="Calibri"/>
                <a:cs typeface="Calibri"/>
              </a:rPr>
              <a:t>Schools are responsible for determining students’ eligibility for modified subjects following the eligibility criteria outlined in the Modified Subjects policy.</a:t>
            </a:r>
            <a:r>
              <a:rPr lang="en-AU">
                <a:solidFill>
                  <a:srgbClr val="000000"/>
                </a:solidFill>
                <a:ea typeface="Calibri"/>
                <a:cs typeface="Calibri"/>
              </a:rPr>
              <a:t> </a:t>
            </a:r>
            <a:r>
              <a:rPr lang="en-AU" sz="1200" i="0">
                <a:solidFill>
                  <a:srgbClr val="000000"/>
                </a:solidFill>
                <a:effectLst/>
                <a:latin typeface="+mn-lt"/>
                <a:ea typeface="Calibri"/>
                <a:cs typeface="Calibri"/>
              </a:rPr>
              <a:t> </a:t>
            </a:r>
          </a:p>
          <a:p>
            <a:pPr>
              <a:defRPr/>
            </a:pPr>
            <a:endParaRPr lang="en-AU" sz="1200" i="0">
              <a:solidFill>
                <a:srgbClr val="000000"/>
              </a:solidFill>
              <a:effectLst/>
              <a:latin typeface="+mn-lt"/>
              <a:ea typeface="Calibri"/>
              <a:cs typeface="Calibri"/>
            </a:endParaRPr>
          </a:p>
          <a:p>
            <a:pPr>
              <a:defRPr/>
            </a:pPr>
            <a:r>
              <a:rPr lang="en-AU" sz="1200" i="0">
                <a:solidFill>
                  <a:srgbClr val="000000"/>
                </a:solidFill>
                <a:effectLst/>
                <a:latin typeface="+mn-lt"/>
                <a:ea typeface="Calibri"/>
                <a:cs typeface="Calibri"/>
              </a:rPr>
              <a:t>Schools hold these eligibility records for themselves and their own NCCD processes. However, case studies, an eligibility decision making flowchart, the Modified Subjects Policy and a School Use Eligibility Form are all available on the SACE website in the Teaching Modified Subjects area to assist school leaders with this process. </a:t>
            </a:r>
          </a:p>
          <a:p>
            <a:pPr>
              <a:defRPr/>
            </a:pPr>
            <a:endParaRPr lang="en-AU" sz="1200" i="0">
              <a:solidFill>
                <a:srgbClr val="000000"/>
              </a:solidFill>
              <a:effectLst/>
              <a:latin typeface="+mn-lt"/>
              <a:ea typeface="Calibri"/>
              <a:cs typeface="Calibri"/>
            </a:endParaRPr>
          </a:p>
          <a:p>
            <a:pPr>
              <a:defRPr/>
            </a:pPr>
            <a:r>
              <a:rPr lang="en-AU" sz="1200" i="0">
                <a:solidFill>
                  <a:srgbClr val="000000"/>
                </a:solidFill>
                <a:effectLst/>
                <a:latin typeface="+mn-lt"/>
                <a:ea typeface="Calibri"/>
                <a:cs typeface="Calibri"/>
              </a:rPr>
              <a:t>Once eligibility for Modified Subjects has been established once for a student, it does not need to be re-established for subsequent enrolments.</a:t>
            </a:r>
            <a:endParaRPr lang="en-AU">
              <a:ea typeface="Calibri"/>
              <a:cs typeface="Calibri"/>
            </a:endParaRP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993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ea typeface="Calibri"/>
                <a:cs typeface="Calibri"/>
              </a:rPr>
              <a:t>In determining the appropriate pathway schools should consider the best interests of the student and the likely use of Modified Subjects in each individual pathway. When a student completes a Modified Subject it is indicated on the SACE Certificate. There is no such thing as a modified SACE just a SACE certificate with modified subjects in it.</a:t>
            </a:r>
            <a:endParaRPr lang="en-AU"/>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542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
              </a:spcAft>
            </a:pPr>
            <a:r>
              <a:rPr lang="en-AU" sz="1200" b="0" dirty="0">
                <a:latin typeface="Calibri"/>
                <a:ea typeface="Calibri"/>
                <a:cs typeface="Calibri"/>
              </a:rPr>
              <a:t>It is important to note that Reasonable Adjustments are available to all students</a:t>
            </a:r>
          </a:p>
          <a:p>
            <a:pPr>
              <a:spcAft>
                <a:spcPts val="300"/>
              </a:spcAft>
            </a:pPr>
            <a:endParaRPr lang="en-AU" sz="1200" b="0" dirty="0">
              <a:effectLst/>
              <a:latin typeface="Calibri" panose="020F0502020204030204" pitchFamily="34" charset="0"/>
              <a:ea typeface="Calibri" panose="020F0502020204030204" pitchFamily="34" charset="0"/>
              <a:cs typeface="Calibri"/>
            </a:endParaRPr>
          </a:p>
          <a:p>
            <a:pPr>
              <a:spcAft>
                <a:spcPts val="300"/>
              </a:spcAft>
              <a:defRPr/>
            </a:pPr>
            <a:r>
              <a:rPr lang="en-AU" sz="1200" b="0" dirty="0">
                <a:latin typeface="Calibri"/>
                <a:ea typeface="Calibri"/>
                <a:cs typeface="Calibri"/>
              </a:rPr>
              <a:t>The Disability Standards for Education requires adjustments to be made to ensure access to curriculum.</a:t>
            </a:r>
          </a:p>
          <a:p>
            <a:pPr>
              <a:spcAft>
                <a:spcPts val="300"/>
              </a:spcAft>
              <a:defRPr/>
            </a:pPr>
            <a:r>
              <a:rPr lang="en-AU" sz="1200" b="0" dirty="0">
                <a:latin typeface="Calibri"/>
                <a:ea typeface="Calibri"/>
                <a:cs typeface="Calibri"/>
              </a:rPr>
              <a:t>Students with diverse abilities who require adjustments can access these without necessarily being eligible for Modified Subjects. </a:t>
            </a:r>
            <a:endParaRPr lang="en-AU" sz="1200" b="0" i="0" dirty="0">
              <a:latin typeface="Calibri" panose="020F0502020204030204" pitchFamily="34" charset="0"/>
              <a:ea typeface="Calibri" panose="020F0502020204030204" pitchFamily="34" charset="0"/>
              <a:cs typeface="Calibri"/>
            </a:endParaRPr>
          </a:p>
          <a:p>
            <a:pPr>
              <a:spcAft>
                <a:spcPts val="300"/>
              </a:spcAft>
              <a:defRPr/>
            </a:pPr>
            <a:endParaRPr lang="en-AU" sz="1200" b="1" dirty="0">
              <a:latin typeface="Calibri"/>
              <a:ea typeface="Calibri" panose="020F0502020204030204" pitchFamily="34" charset="0"/>
              <a:cs typeface="Calibri"/>
            </a:endParaRPr>
          </a:p>
          <a:p>
            <a:pPr>
              <a:spcAft>
                <a:spcPts val="300"/>
              </a:spcAft>
              <a:defRPr/>
            </a:pPr>
            <a:r>
              <a:rPr lang="en-AU" sz="1200" b="1" dirty="0">
                <a:latin typeface="Calibri"/>
                <a:ea typeface="Calibri" panose="020F0502020204030204" pitchFamily="34" charset="0"/>
                <a:cs typeface="Calibri"/>
              </a:rPr>
              <a:t>Notice that Modified Subjects are only available in the Substantial and Extensive adjustment category, but adjustments are still available to students in the standard inclusive AIF subject.</a:t>
            </a:r>
            <a:endParaRPr lang="en-AU" sz="1200" b="1" dirty="0">
              <a:latin typeface="Calibri" panose="020F0502020204030204" pitchFamily="34" charset="0"/>
              <a:ea typeface="Calibri" panose="020F0502020204030204" pitchFamily="34" charset="0"/>
              <a:cs typeface="Calibri"/>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152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point of difference between SACE Modified subjects and AIF Modified is what we mean by the term completed. Typically, when we refer to “completed” it means the goal has been completed, but in AIF the learning is about the progress not completing the goal. As such, the teacher assigns a result of ‘completed’ or ‘not completed’ for AIF: Modified based on evidence of authentic learning </a:t>
            </a:r>
            <a:r>
              <a:rPr lang="en-US" b="1"/>
              <a:t>progress</a:t>
            </a:r>
            <a:r>
              <a:rPr lang="en-US"/>
              <a:t> for a purpose aligned with the three specific features of the assessment criteria. </a:t>
            </a:r>
          </a:p>
          <a:p>
            <a:endParaRPr lang="en-US"/>
          </a:p>
          <a:p>
            <a:r>
              <a:rPr lang="en-US"/>
              <a:t>Learning progress must be of an appropriate proximal achievement for the individual student. </a:t>
            </a:r>
          </a:p>
          <a:p>
            <a:endParaRPr lang="en-US"/>
          </a:p>
          <a:p>
            <a:r>
              <a:rPr lang="en-US"/>
              <a:t>Where there is insufficient evidence of authentic learning progress, students should be withdrawn and given additional time to make the progress required. The teacher should assign a result of ‘not completed’ if learning is not scheduled to continue.</a:t>
            </a:r>
            <a:endParaRPr lang="en-AU"/>
          </a:p>
          <a:p>
            <a:endParaRPr lang="en-AU"/>
          </a:p>
          <a:p>
            <a:r>
              <a:rPr lang="en-AU"/>
              <a:t>*The learning goal does not need to be completed to result, to result as completed the student shows evidence of progress for a purpose.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31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Modified</a:t>
            </a:r>
            <a:r>
              <a:rPr lang="en-US" b="0"/>
              <a:t> Subjects have always had Design Criteria. Although they exist in the Modified Subjects Outline, they are often shorthanded to “Develop capabilities, Achieve PL Goals”.</a:t>
            </a:r>
            <a:endParaRPr lang="en-US" b="1">
              <a:cs typeface="Calibri" panose="020F0502020204030204"/>
            </a:endParaRPr>
          </a:p>
          <a:p>
            <a:r>
              <a:rPr lang="en-US" b="0"/>
              <a:t>The existing Design Criteria had specific features that focused on developing capabilities, Identifying needs and developing skills, identifying goals and demonstrating achievement of these goals and these features are used in our Review processes.</a:t>
            </a:r>
            <a:endParaRPr lang="en-US" b="0">
              <a:cs typeface="Calibri"/>
            </a:endParaRPr>
          </a:p>
        </p:txBody>
      </p:sp>
      <p:sp>
        <p:nvSpPr>
          <p:cNvPr id="4" name="Slide Number Placeholder 3"/>
          <p:cNvSpPr>
            <a:spLocks noGrp="1"/>
          </p:cNvSpPr>
          <p:nvPr>
            <p:ph type="sldNum" sz="quarter" idx="5"/>
          </p:nvPr>
        </p:nvSpPr>
        <p:spPr/>
        <p:txBody>
          <a:bodyPr/>
          <a:lstStyle/>
          <a:p>
            <a:fld id="{E9A7F0BC-13FC-46E9-95EB-02FFCA36B2B7}" type="slidenum">
              <a:rPr lang="en-AU" smtClean="0"/>
              <a:t>15</a:t>
            </a:fld>
            <a:endParaRPr lang="en-AU"/>
          </a:p>
        </p:txBody>
      </p:sp>
    </p:spTree>
    <p:extLst>
      <p:ext uri="{BB962C8B-B14F-4D97-AF65-F5344CB8AC3E}">
        <p14:creationId xmlns:p14="http://schemas.microsoft.com/office/powerpoint/2010/main" val="208270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innovation of this Modified Subject is that its Assessment Design Criteria are aligned to the standard AIF subject to provide a smooth transition between each variant. Learning in one can be presented and recognized for its value in the other. </a:t>
            </a:r>
          </a:p>
          <a:p>
            <a:endParaRPr lang="en-US" b="0" dirty="0"/>
          </a:p>
          <a:p>
            <a:r>
              <a:rPr lang="en-US" b="0" dirty="0"/>
              <a:t>The assessment design criteria is considered holistically across the subject, addressing:</a:t>
            </a:r>
          </a:p>
          <a:p>
            <a:pPr>
              <a:lnSpc>
                <a:spcPct val="107000"/>
              </a:lnSpc>
              <a:spcAft>
                <a:spcPts val="800"/>
              </a:spcAft>
            </a:pPr>
            <a:endParaRPr lang="en-AU" sz="1400" b="1" dirty="0">
              <a:latin typeface="Roboto" panose="02000000000000000000" pitchFamily="2" charset="0"/>
              <a:ea typeface="Roboto" panose="02000000000000000000" pitchFamily="2" charset="0"/>
            </a:endParaRPr>
          </a:p>
          <a:p>
            <a:pPr>
              <a:lnSpc>
                <a:spcPct val="107000"/>
              </a:lnSpc>
              <a:spcAft>
                <a:spcPts val="800"/>
              </a:spcAft>
            </a:pPr>
            <a:r>
              <a:rPr lang="en-AU" sz="1400" b="1" dirty="0">
                <a:latin typeface="Roboto" panose="02000000000000000000" pitchFamily="2" charset="0"/>
                <a:ea typeface="Roboto" panose="02000000000000000000" pitchFamily="2" charset="0"/>
              </a:rPr>
              <a:t>Exploring Agency and/or futures and/or connections</a:t>
            </a:r>
          </a:p>
          <a:p>
            <a:pPr>
              <a:lnSpc>
                <a:spcPct val="107000"/>
              </a:lnSpc>
              <a:spcAft>
                <a:spcPts val="800"/>
              </a:spcAft>
            </a:pPr>
            <a:r>
              <a:rPr lang="en-AU" b="1" dirty="0">
                <a:solidFill>
                  <a:srgbClr val="000000"/>
                </a:solidFill>
                <a:latin typeface="Roboto Light" panose="02000000000000000000" pitchFamily="2" charset="0"/>
                <a:ea typeface="MS Mincho" panose="02020609040205080304" pitchFamily="49" charset="-128"/>
                <a:cs typeface="Arial" panose="020B0604020202020204" pitchFamily="34" charset="0"/>
              </a:rPr>
              <a:t>AIF1</a:t>
            </a:r>
            <a:r>
              <a:rPr lang="en-AU" dirty="0">
                <a:solidFill>
                  <a:srgbClr val="000000"/>
                </a:solidFill>
                <a:latin typeface="Roboto Light" panose="02000000000000000000" pitchFamily="2" charset="0"/>
                <a:ea typeface="MS Mincho" panose="02020609040205080304" pitchFamily="49" charset="-128"/>
                <a:cs typeface="Arial" panose="020B0604020202020204" pitchFamily="34" charset="0"/>
              </a:rPr>
              <a:t> Student further explores agency and/or futures and/or connections with others</a:t>
            </a:r>
          </a:p>
          <a:p>
            <a:pPr>
              <a:lnSpc>
                <a:spcPct val="107000"/>
              </a:lnSpc>
              <a:spcAft>
                <a:spcPts val="800"/>
              </a:spcAft>
            </a:pPr>
            <a:endParaRPr lang="en-AU" sz="1400" b="1" dirty="0">
              <a:latin typeface="Roboto" panose="02000000000000000000" pitchFamily="2" charset="0"/>
              <a:ea typeface="Roboto" panose="02000000000000000000" pitchFamily="2" charset="0"/>
            </a:endParaRPr>
          </a:p>
          <a:p>
            <a:pPr>
              <a:lnSpc>
                <a:spcPct val="107000"/>
              </a:lnSpc>
              <a:spcAft>
                <a:spcPts val="800"/>
              </a:spcAft>
            </a:pPr>
            <a:r>
              <a:rPr lang="en-AU" sz="1400" b="1" dirty="0">
                <a:latin typeface="Roboto" panose="02000000000000000000" pitchFamily="2" charset="0"/>
                <a:ea typeface="Roboto" panose="02000000000000000000" pitchFamily="2" charset="0"/>
              </a:rPr>
              <a:t>Planning and Implementing Action</a:t>
            </a:r>
          </a:p>
          <a:p>
            <a:pPr>
              <a:lnSpc>
                <a:spcPct val="107000"/>
              </a:lnSpc>
              <a:spcAft>
                <a:spcPts val="800"/>
              </a:spcAft>
            </a:pPr>
            <a:r>
              <a:rPr lang="en-AU" b="1" dirty="0">
                <a:solidFill>
                  <a:srgbClr val="000000"/>
                </a:solidFill>
                <a:latin typeface="Roboto Light" panose="02000000000000000000" pitchFamily="2" charset="0"/>
                <a:ea typeface="MS Mincho" panose="02020609040205080304" pitchFamily="49" charset="-128"/>
                <a:cs typeface="Arial" panose="020B0604020202020204" pitchFamily="34" charset="0"/>
              </a:rPr>
              <a:t>AIF2</a:t>
            </a:r>
            <a:r>
              <a:rPr lang="en-AU" dirty="0">
                <a:solidFill>
                  <a:srgbClr val="000000"/>
                </a:solidFill>
                <a:latin typeface="Roboto Light" panose="02000000000000000000" pitchFamily="2" charset="0"/>
                <a:ea typeface="MS Mincho" panose="02020609040205080304" pitchFamily="49" charset="-128"/>
                <a:cs typeface="Arial" panose="020B0604020202020204" pitchFamily="34" charset="0"/>
              </a:rPr>
              <a:t> Student further engages with learning activities for a purpose</a:t>
            </a:r>
          </a:p>
          <a:p>
            <a:pPr>
              <a:lnSpc>
                <a:spcPct val="107000"/>
              </a:lnSpc>
              <a:spcAft>
                <a:spcPts val="800"/>
              </a:spcAft>
            </a:pPr>
            <a:endParaRPr lang="en-AU" sz="1400" b="1" dirty="0">
              <a:latin typeface="Roboto" panose="02000000000000000000" pitchFamily="2" charset="0"/>
              <a:ea typeface="Roboto" panose="02000000000000000000" pitchFamily="2" charset="0"/>
            </a:endParaRPr>
          </a:p>
          <a:p>
            <a:pPr>
              <a:lnSpc>
                <a:spcPct val="107000"/>
              </a:lnSpc>
              <a:spcAft>
                <a:spcPts val="800"/>
              </a:spcAft>
            </a:pPr>
            <a:r>
              <a:rPr lang="en-AU" sz="1400" b="1" dirty="0">
                <a:latin typeface="Roboto" panose="02000000000000000000" pitchFamily="2" charset="0"/>
                <a:ea typeface="Roboto" panose="02000000000000000000" pitchFamily="2" charset="0"/>
              </a:rPr>
              <a:t>Communicating Evidence of Learning</a:t>
            </a:r>
          </a:p>
          <a:p>
            <a:pPr>
              <a:lnSpc>
                <a:spcPct val="107000"/>
              </a:lnSpc>
              <a:spcAft>
                <a:spcPts val="800"/>
              </a:spcAft>
            </a:pPr>
            <a:r>
              <a:rPr lang="en-AU" b="1" dirty="0">
                <a:solidFill>
                  <a:srgbClr val="000000"/>
                </a:solidFill>
                <a:latin typeface="Roboto Light" panose="02000000000000000000" pitchFamily="2" charset="0"/>
                <a:ea typeface="MS Mincho" panose="02020609040205080304" pitchFamily="49" charset="-128"/>
                <a:cs typeface="Arial" panose="020B0604020202020204" pitchFamily="34" charset="0"/>
              </a:rPr>
              <a:t>AIF3 </a:t>
            </a:r>
            <a:r>
              <a:rPr lang="en-AU" dirty="0">
                <a:solidFill>
                  <a:srgbClr val="000000"/>
                </a:solidFill>
                <a:latin typeface="Roboto Light" panose="02000000000000000000" pitchFamily="2" charset="0"/>
                <a:ea typeface="MS Mincho" panose="02020609040205080304" pitchFamily="49" charset="-128"/>
                <a:cs typeface="Arial" panose="020B0604020202020204" pitchFamily="34" charset="0"/>
              </a:rPr>
              <a:t>Student communicates evidence of learning in an authentic and personally relevant manner</a:t>
            </a:r>
            <a:endParaRPr lang="en-AU" sz="1600" dirty="0">
              <a:solidFill>
                <a:srgbClr val="000000"/>
              </a:solidFill>
              <a:latin typeface="Roboto Light" panose="02000000000000000000" pitchFamily="2" charset="0"/>
              <a:ea typeface="MS Mincho" panose="02020609040205080304" pitchFamily="49" charset="-128"/>
              <a:cs typeface="Arial" panose="020B0604020202020204" pitchFamily="34" charset="0"/>
            </a:endParaRPr>
          </a:p>
          <a:p>
            <a:endParaRPr lang="en-US" b="0" dirty="0"/>
          </a:p>
          <a:p>
            <a:endParaRPr lang="en-US" b="0" dirty="0"/>
          </a:p>
          <a:p>
            <a:r>
              <a:rPr lang="en-US" b="0" dirty="0"/>
              <a:t>The focus for these Assessment Design Criteria is the active student engagement in the purposeful learning activities of the AIF subject and the authentic communication of learning that happened. </a:t>
            </a:r>
            <a:endParaRPr lang="en-AU" dirty="0"/>
          </a:p>
        </p:txBody>
      </p:sp>
      <p:sp>
        <p:nvSpPr>
          <p:cNvPr id="4" name="Slide Number Placeholder 3"/>
          <p:cNvSpPr>
            <a:spLocks noGrp="1"/>
          </p:cNvSpPr>
          <p:nvPr>
            <p:ph type="sldNum" sz="quarter" idx="5"/>
          </p:nvPr>
        </p:nvSpPr>
        <p:spPr/>
        <p:txBody>
          <a:bodyPr/>
          <a:lstStyle/>
          <a:p>
            <a:fld id="{408BFF87-D691-4976-B3D1-79012C82B4BC}" type="slidenum">
              <a:rPr lang="en-AU" smtClean="0"/>
              <a:t>16</a:t>
            </a:fld>
            <a:endParaRPr lang="en-AU"/>
          </a:p>
        </p:txBody>
      </p:sp>
    </p:spTree>
    <p:extLst>
      <p:ext uri="{BB962C8B-B14F-4D97-AF65-F5344CB8AC3E}">
        <p14:creationId xmlns:p14="http://schemas.microsoft.com/office/powerpoint/2010/main" val="3185770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cs typeface="Calibri"/>
              </a:rPr>
              <a:t>Overview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cs typeface="Calibri"/>
              </a:rPr>
              <a:t>Before we dive into the two distinct parts of AIF: Modified, we would like to share an overview of the Activating Identities and Futures course. AIF is a 10 Credit, one semester subject. This subject is equivalent with 1 semester of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cs typeface="Calibri"/>
              </a:rPr>
              <a:t>Students will likely start with developing a portfolio, where they will identify a learning goal and show their natural evidence of learning as they progress for </a:t>
            </a:r>
            <a:r>
              <a:rPr lang="en-AU" b="1" dirty="0">
                <a:cs typeface="Calibri"/>
              </a:rPr>
              <a:t>AT1 Portfolio</a:t>
            </a:r>
            <a:r>
              <a:rPr lang="en-AU" b="0" dirty="0">
                <a:cs typeface="Calibri"/>
              </a:rPr>
              <a:t>. As they work towards their learning goal, they’ll check in with their teacher  - where they will show their decision making and metacognitive skills through the </a:t>
            </a:r>
            <a:r>
              <a:rPr lang="en-AU" b="1" dirty="0">
                <a:cs typeface="Calibri"/>
              </a:rPr>
              <a:t>AT2 Progress Checks</a:t>
            </a:r>
            <a:r>
              <a:rPr lang="en-AU" b="0" dirty="0">
                <a:cs typeface="Calibri"/>
              </a:rPr>
              <a:t>. Towards the end, students will </a:t>
            </a:r>
            <a:r>
              <a:rPr lang="en-AU" b="1" dirty="0">
                <a:cs typeface="Calibri"/>
              </a:rPr>
              <a:t>appraise </a:t>
            </a:r>
            <a:r>
              <a:rPr lang="en-AU" b="0" dirty="0">
                <a:cs typeface="Calibri"/>
              </a:rPr>
              <a:t>their learning and how they went in relation to developing the learning output in the </a:t>
            </a:r>
            <a:r>
              <a:rPr lang="en-AU" b="1" dirty="0">
                <a:cs typeface="Calibri"/>
              </a:rPr>
              <a:t>AT3 Appraisal. </a:t>
            </a:r>
            <a:endParaRPr lang="en-AU" b="0" dirty="0">
              <a:cs typeface="Calibri"/>
            </a:endParaRPr>
          </a:p>
        </p:txBody>
      </p:sp>
      <p:sp>
        <p:nvSpPr>
          <p:cNvPr id="4" name="Slide Number Placeholder 3"/>
          <p:cNvSpPr>
            <a:spLocks noGrp="1"/>
          </p:cNvSpPr>
          <p:nvPr>
            <p:ph type="sldNum" sz="quarter" idx="5"/>
          </p:nvPr>
        </p:nvSpPr>
        <p:spPr/>
        <p:txBody>
          <a:bodyPr/>
          <a:lstStyle/>
          <a:p>
            <a:fld id="{408BFF87-D691-4976-B3D1-79012C82B4BC}" type="slidenum">
              <a:rPr lang="en-AU" smtClean="0"/>
              <a:t>17</a:t>
            </a:fld>
            <a:endParaRPr lang="en-AU"/>
          </a:p>
        </p:txBody>
      </p:sp>
    </p:spTree>
    <p:extLst>
      <p:ext uri="{BB962C8B-B14F-4D97-AF65-F5344CB8AC3E}">
        <p14:creationId xmlns:p14="http://schemas.microsoft.com/office/powerpoint/2010/main" val="4020318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220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AIF Modified has been designed with two key parts,  in which students show learning to address both parts. Students develop a learning goal, which may be based on but not limited to developing a skill, interest exploration or the transition to future pathways.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In Part A: Portfolio, students show their evidence of learning as they work towards their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There are still ‘Key Areas’ available, as per the AIF Modified Subject Outline, that can be used in conjunction with their Learning Goal. </a:t>
            </a:r>
          </a:p>
          <a:p>
            <a:endParaRPr lang="en-AU"/>
          </a:p>
        </p:txBody>
      </p:sp>
      <p:sp>
        <p:nvSpPr>
          <p:cNvPr id="4" name="Slide Number Placeholder 3"/>
          <p:cNvSpPr>
            <a:spLocks noGrp="1"/>
          </p:cNvSpPr>
          <p:nvPr>
            <p:ph type="sldNum" sz="quarter" idx="5"/>
          </p:nvPr>
        </p:nvSpPr>
        <p:spPr/>
        <p:txBody>
          <a:bodyPr/>
          <a:lstStyle/>
          <a:p>
            <a:fld id="{408BFF87-D691-4976-B3D1-79012C82B4BC}" type="slidenum">
              <a:rPr lang="en-AU" smtClean="0"/>
              <a:t>19</a:t>
            </a:fld>
            <a:endParaRPr lang="en-AU"/>
          </a:p>
        </p:txBody>
      </p:sp>
    </p:spTree>
    <p:extLst>
      <p:ext uri="{BB962C8B-B14F-4D97-AF65-F5344CB8AC3E}">
        <p14:creationId xmlns:p14="http://schemas.microsoft.com/office/powerpoint/2010/main" val="16850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57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Students choose a learning goal, within their proximal achievement. Proximal achievement refers to the concept of setting learning goals that are within a student’s zone of proximal development. Each learner’s zone of proximal development is distinct, and the level of support required will differ. Tailoring learning goals to each student ensures they receive the appropriate level of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By focusing on proximal achievement, students aim to undertake goals which demonstrate progress that is achievable with the support of others. The learning goal is unique to the learner and progresses in a supportive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r>
              <a:rPr lang="en-US"/>
              <a:t>This may be based on:</a:t>
            </a:r>
          </a:p>
          <a:p>
            <a:r>
              <a:rPr lang="en-US"/>
              <a:t>• the purposeful development of a skill</a:t>
            </a:r>
          </a:p>
          <a:p>
            <a:r>
              <a:rPr lang="en-US"/>
              <a:t>• an interest exploration or enrichment</a:t>
            </a:r>
          </a:p>
          <a:p>
            <a:r>
              <a:rPr lang="en-US"/>
              <a:t>• an independence or agency enabling activity</a:t>
            </a:r>
          </a:p>
          <a:p>
            <a:r>
              <a:rPr lang="en-US"/>
              <a:t>• the transition to future connections beyond school.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918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You have a student who’s learning goal is to plant and care for flowers. </a:t>
            </a:r>
          </a:p>
          <a:p>
            <a:endParaRPr lang="en-US" dirty="0"/>
          </a:p>
          <a:p>
            <a:r>
              <a:rPr lang="en-US" dirty="0"/>
              <a:t>Take a moment and think to yourself – what evidence could you view, or could they show, that demonstrates the students’ learning of planting and caring for flowers. When you’re ready, share your ideas with those on your table. </a:t>
            </a:r>
          </a:p>
          <a:p>
            <a:endParaRPr lang="en-US" dirty="0"/>
          </a:p>
          <a:p>
            <a:r>
              <a:rPr lang="en-US" i="1" dirty="0"/>
              <a:t>Facilitator – some ideas could be:</a:t>
            </a:r>
          </a:p>
          <a:p>
            <a:r>
              <a:rPr lang="en-US" i="1" dirty="0"/>
              <a:t>- photographs of the flowers at different stages</a:t>
            </a:r>
          </a:p>
          <a:p>
            <a:r>
              <a:rPr lang="en-US" i="1" dirty="0"/>
              <a:t>- voice recording of a conversation describing the appearance of the flowers </a:t>
            </a:r>
          </a:p>
          <a:p>
            <a:r>
              <a:rPr lang="en-US" i="1" dirty="0"/>
              <a:t>- teacher observations of skills demonstrated </a:t>
            </a:r>
          </a:p>
          <a:p>
            <a:r>
              <a:rPr lang="en-US" i="1" dirty="0"/>
              <a:t>- plans and feedback </a:t>
            </a:r>
            <a:endParaRPr lang="en-AU"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579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Evidence of learning that takes place towards this goal is collected in a student learning portfolio. </a:t>
            </a:r>
          </a:p>
          <a:p>
            <a:endParaRPr lang="en-US"/>
          </a:p>
          <a:p>
            <a:r>
              <a:rPr lang="en-US"/>
              <a:t>Natural evidence of learning is authentic and varied, supports the student’s strength and choice, and is ultimately curated for self. </a:t>
            </a:r>
          </a:p>
          <a:p>
            <a:endParaRPr lang="en-US"/>
          </a:p>
          <a:p>
            <a:r>
              <a:rPr lang="en-US"/>
              <a:t>The portfolio contains a collection of natural evidence of learning, which demonstrates the student’s journey towards their learning goal. </a:t>
            </a:r>
          </a:p>
          <a:p>
            <a:endParaRPr lang="en-US"/>
          </a:p>
          <a:p>
            <a:r>
              <a:rPr lang="en-US"/>
              <a:t>This evidence should be an authentic collection of relevant material, for example: photos, annotated articles, recorded observations, voice notes, transcripts, scrap books, sticky notes, and/or diagrams. Many other forms of evidence are appropriate if relevant to the learning, but artificial curation of the material is not required. The content of each student’s portfolio will be as diverse as the student’s choice of learning goal.</a:t>
            </a:r>
          </a:p>
          <a:p>
            <a:endParaRPr lang="en-US"/>
          </a:p>
          <a:p>
            <a:r>
              <a:rPr lang="en-US"/>
              <a:t>We both value and acknowledge that teachers of Modified SACE Subjects are skilled in the collection of natural evidence of learning. This informs your collection of authentic evidence to demonstrate how a student has progressed and/or reached their learning goal across different areas. This is a similarity across Modified SACE Subjects and AIF: Modified, as well as, sticking true to the intent of the AIF subject outline. </a:t>
            </a:r>
            <a:endParaRPr lang="en-AU"/>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883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Natural evidence of learning samples may include (but are not limited to):</a:t>
            </a:r>
          </a:p>
          <a:p>
            <a:pPr marL="285750" indent="-285750">
              <a:buFont typeface="Arial" panose="020B0604020202020204" pitchFamily="34" charset="0"/>
              <a:buChar char="•"/>
            </a:pPr>
            <a:r>
              <a:rPr lang="en-US" i="1">
                <a:latin typeface="Roboto" panose="02000000000000000000" pitchFamily="2" charset="0"/>
                <a:ea typeface="Roboto" panose="02000000000000000000" pitchFamily="2" charset="0"/>
              </a:rPr>
              <a:t>photo of an object representing achievement</a:t>
            </a:r>
          </a:p>
          <a:p>
            <a:pPr marL="285750" indent="-285750">
              <a:buFont typeface="Arial" panose="020B0604020202020204" pitchFamily="34" charset="0"/>
              <a:buChar char="•"/>
            </a:pPr>
            <a:r>
              <a:rPr lang="en-US" i="1">
                <a:latin typeface="Roboto" panose="02000000000000000000" pitchFamily="2" charset="0"/>
                <a:ea typeface="Roboto" panose="02000000000000000000" pitchFamily="2" charset="0"/>
              </a:rPr>
              <a:t>secondary source material (evidence from home or work placement)</a:t>
            </a:r>
          </a:p>
          <a:p>
            <a:pPr marL="285750" indent="-285750">
              <a:buFont typeface="Arial" panose="020B0604020202020204" pitchFamily="34" charset="0"/>
              <a:buChar char="•"/>
            </a:pPr>
            <a:r>
              <a:rPr lang="en-US" i="1">
                <a:latin typeface="Roboto" panose="02000000000000000000" pitchFamily="2" charset="0"/>
                <a:ea typeface="Roboto" panose="02000000000000000000" pitchFamily="2" charset="0"/>
              </a:rPr>
              <a:t>before and after samples of work</a:t>
            </a:r>
            <a:endParaRPr lang="en-AU" b="1" i="1">
              <a:latin typeface="Roboto" panose="02000000000000000000" pitchFamily="2" charset="0"/>
              <a:ea typeface="Roboto" panose="02000000000000000000" pitchFamily="2" charset="0"/>
            </a:endParaRPr>
          </a:p>
          <a:p>
            <a:endParaRPr lang="en-US"/>
          </a:p>
          <a:p>
            <a:r>
              <a:rPr lang="en-US" sz="1800" b="0" i="0" u="none" strike="noStrike" baseline="0">
                <a:solidFill>
                  <a:srgbClr val="000000"/>
                </a:solidFill>
                <a:latin typeface="Roboto Medium" panose="02000000000000000000" pitchFamily="2" charset="0"/>
              </a:rPr>
              <a:t>Brief annotations, explaining how each piece of evidence represents the achievement of learning for a purpose, should accompany these samples of evidence. </a:t>
            </a:r>
          </a:p>
          <a:p>
            <a:endParaRPr lang="en-US" sz="1800" b="0" i="0" u="none" strike="noStrike" baseline="0">
              <a:solidFill>
                <a:srgbClr val="000000"/>
              </a:solidFill>
              <a:latin typeface="Roboto Medium" panose="02000000000000000000" pitchFamily="2" charset="0"/>
            </a:endParaRPr>
          </a:p>
          <a:p>
            <a:r>
              <a:rPr lang="en-US" sz="1800" b="0" i="0" u="none" strike="noStrike" baseline="0">
                <a:solidFill>
                  <a:srgbClr val="000000"/>
                </a:solidFill>
                <a:latin typeface="Roboto Light" panose="02000000000000000000" pitchFamily="2" charset="0"/>
              </a:rPr>
              <a:t>These annotations can be developed by the student independently, with assistance, or be provided by an advocate appropriate to the student’s established reasonable adjustments. As a guide, learning annotations should be a maximum of 80 words or 2 minutes of oral/multimodal equivalent length for each sample of evidence. </a:t>
            </a: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37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35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Additional Guiding questions here: </a:t>
            </a:r>
          </a:p>
          <a:p>
            <a:pPr marL="342900" lvl="0" indent="-342900">
              <a:buSzPts val="1000"/>
              <a:buFont typeface="Symbol" panose="05050102010706020507" pitchFamily="18" charset="2"/>
              <a:buChar char=""/>
              <a:tabLst>
                <a:tab pos="457200" algn="l"/>
              </a:tabLst>
            </a:pPr>
            <a:r>
              <a:rPr lang="en-AU" sz="1800" dirty="0">
                <a:effectLst/>
                <a:latin typeface="Calibri" panose="020F0502020204030204" pitchFamily="34" charset="0"/>
                <a:ea typeface="Times New Roman" panose="02020603050405020304" pitchFamily="18" charset="0"/>
              </a:rPr>
              <a:t>What was the most challenging thing for you at the beginning?</a:t>
            </a:r>
            <a:endParaRPr lang="en-AU"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800" dirty="0">
                <a:effectLst/>
                <a:latin typeface="Calibri" panose="020F0502020204030204" pitchFamily="34" charset="0"/>
                <a:ea typeface="Times New Roman" panose="02020603050405020304" pitchFamily="18" charset="0"/>
              </a:rPr>
              <a:t>What did you try or do in response to this challenge?</a:t>
            </a:r>
            <a:endParaRPr lang="en-AU"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800" dirty="0">
                <a:effectLst/>
                <a:latin typeface="Calibri" panose="020F0502020204030204" pitchFamily="34" charset="0"/>
                <a:ea typeface="Times New Roman" panose="02020603050405020304" pitchFamily="18" charset="0"/>
              </a:rPr>
              <a:t>What changed and how did you know?</a:t>
            </a:r>
            <a:endParaRPr lang="en-AU"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800" dirty="0">
                <a:effectLst/>
                <a:latin typeface="Calibri" panose="020F0502020204030204" pitchFamily="34" charset="0"/>
                <a:ea typeface="Times New Roman" panose="02020603050405020304" pitchFamily="18" charset="0"/>
              </a:rPr>
              <a:t>What did you see in the students?</a:t>
            </a:r>
            <a:endParaRPr lang="en-AU"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800" dirty="0">
                <a:effectLst/>
                <a:latin typeface="Calibri" panose="020F0502020204030204" pitchFamily="34" charset="0"/>
                <a:ea typeface="Times New Roman" panose="02020603050405020304" pitchFamily="18" charset="0"/>
              </a:rPr>
              <a:t>What did you learn from this experience?</a:t>
            </a:r>
            <a:endParaRPr lang="en-AU" sz="1800" dirty="0">
              <a:effectLst/>
              <a:latin typeface="Calibri" panose="020F0502020204030204" pitchFamily="34" charset="0"/>
              <a:ea typeface="Calibri" panose="020F0502020204030204" pitchFamily="34" charset="0"/>
            </a:endParaRPr>
          </a:p>
          <a:p>
            <a:endParaRPr lang="en-US" b="1" dirty="0"/>
          </a:p>
        </p:txBody>
      </p:sp>
      <p:sp>
        <p:nvSpPr>
          <p:cNvPr id="4" name="Slide Number Placeholder 3"/>
          <p:cNvSpPr>
            <a:spLocks noGrp="1"/>
          </p:cNvSpPr>
          <p:nvPr>
            <p:ph type="sldNum" sz="quarter" idx="5"/>
          </p:nvPr>
        </p:nvSpPr>
        <p:spPr/>
        <p:txBody>
          <a:bodyPr/>
          <a:lstStyle/>
          <a:p>
            <a:fld id="{C7AA23B7-318B-4D8A-8C1D-86C2C594F9DD}" type="slidenum">
              <a:rPr lang="en-AU" smtClean="0"/>
              <a:t>25</a:t>
            </a:fld>
            <a:endParaRPr lang="en-AU"/>
          </a:p>
        </p:txBody>
      </p:sp>
    </p:spTree>
    <p:extLst>
      <p:ext uri="{BB962C8B-B14F-4D97-AF65-F5344CB8AC3E}">
        <p14:creationId xmlns:p14="http://schemas.microsoft.com/office/powerpoint/2010/main" val="1345517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863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far we have looked at the differences between AIF and AIF Modified, what Part A look likes and heard about what it’s like to teach this subject in the classroom. We’d now like to connect these experiences with the driving concepts of AIF and AIF: Modified, particularly capabilities and agency.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966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Development of capabilities is a potential focus area and one of the key drivers of the course. As seen in </a:t>
            </a:r>
            <a:r>
              <a:rPr lang="en-US" sz="1400" b="1">
                <a:latin typeface="Roboto" panose="02000000000000000000" pitchFamily="2" charset="0"/>
                <a:ea typeface="Roboto" panose="02000000000000000000" pitchFamily="2" charset="0"/>
              </a:rPr>
              <a:t>Key Area 3: Developing Capabilities – </a:t>
            </a:r>
            <a:r>
              <a:rPr lang="en-US" sz="1400" b="0">
                <a:latin typeface="Roboto" panose="02000000000000000000" pitchFamily="2" charset="0"/>
                <a:ea typeface="Roboto" panose="02000000000000000000" pitchFamily="2" charset="0"/>
              </a:rPr>
              <a:t>this may include</a:t>
            </a:r>
            <a:endParaRPr lang="en-US" sz="1400" b="1">
              <a:latin typeface="Roboto" panose="02000000000000000000" pitchFamily="2" charset="0"/>
              <a:ea typeface="Roboto" panose="02000000000000000000" pitchFamily="2" charset="0"/>
            </a:endParaRPr>
          </a:p>
          <a:p>
            <a:pPr marL="342900" lvl="0" indent="-342900">
              <a:spcBef>
                <a:spcPts val="300"/>
              </a:spcBef>
              <a:buClr>
                <a:srgbClr val="000000"/>
              </a:buClr>
              <a:buSzPts val="800"/>
              <a:buFont typeface="Symbol" panose="05050102010706020507" pitchFamily="18" charset="2"/>
              <a:buChar char=""/>
              <a:tabLst>
                <a:tab pos="143510" algn="l"/>
                <a:tab pos="270510" algn="l"/>
              </a:tabLst>
            </a:pPr>
            <a:r>
              <a:rPr lang="en-US" sz="1200">
                <a:solidFill>
                  <a:srgbClr val="000000"/>
                </a:solidFill>
                <a:latin typeface="Roboto Light" panose="02000000000000000000" pitchFamily="2" charset="0"/>
                <a:ea typeface="MS Mincho" panose="02020609040205080304" pitchFamily="49" charset="-128"/>
                <a:cs typeface="Arial" panose="020B0604020202020204" pitchFamily="34" charset="0"/>
              </a:rPr>
              <a:t>Developing strategies to achieve personal learning </a:t>
            </a:r>
          </a:p>
          <a:p>
            <a:pPr marL="342900" indent="-342900">
              <a:spcBef>
                <a:spcPts val="300"/>
              </a:spcBef>
              <a:buClr>
                <a:srgbClr val="000000"/>
              </a:buClr>
              <a:buSzPts val="800"/>
              <a:buFont typeface="Symbol" panose="05050102010706020507" pitchFamily="18" charset="2"/>
              <a:buChar char=""/>
              <a:tabLst>
                <a:tab pos="143510" algn="l"/>
                <a:tab pos="270510" algn="l"/>
              </a:tabLst>
            </a:pPr>
            <a:r>
              <a:rPr lang="en-US" sz="1200">
                <a:solidFill>
                  <a:srgbClr val="000000"/>
                </a:solidFill>
                <a:latin typeface="Roboto Light" panose="02000000000000000000" pitchFamily="2" charset="0"/>
                <a:ea typeface="MS Mincho" panose="02020609040205080304" pitchFamily="49" charset="-128"/>
                <a:cs typeface="Arial" panose="020B0604020202020204" pitchFamily="34" charset="0"/>
              </a:rPr>
              <a:t>Developing independent living skills</a:t>
            </a:r>
            <a:endParaRPr lang="en-AU" sz="1200">
              <a:solidFill>
                <a:srgbClr val="000000"/>
              </a:solidFill>
              <a:latin typeface="Roboto Light" panose="02000000000000000000" pitchFamily="2" charset="0"/>
              <a:ea typeface="MS Mincho" panose="02020609040205080304" pitchFamily="49" charset="-128"/>
              <a:cs typeface="Arial" panose="020B0604020202020204" pitchFamily="34" charset="0"/>
            </a:endParaRPr>
          </a:p>
          <a:p>
            <a:pPr marL="342900" lvl="0" indent="-342900">
              <a:spcBef>
                <a:spcPts val="300"/>
              </a:spcBef>
              <a:buClr>
                <a:srgbClr val="000000"/>
              </a:buClr>
              <a:buSzPts val="800"/>
              <a:buFont typeface="Symbol" panose="05050102010706020507" pitchFamily="18" charset="2"/>
              <a:buChar char=""/>
              <a:tabLst>
                <a:tab pos="143510" algn="l"/>
                <a:tab pos="270510" algn="l"/>
              </a:tabLst>
            </a:pPr>
            <a:r>
              <a:rPr lang="en-US" sz="1200">
                <a:solidFill>
                  <a:srgbClr val="000000"/>
                </a:solidFill>
                <a:latin typeface="Roboto Light" panose="02000000000000000000" pitchFamily="2" charset="0"/>
                <a:ea typeface="MS Mincho" panose="02020609040205080304" pitchFamily="49" charset="-128"/>
                <a:cs typeface="Arial" panose="020B0604020202020204" pitchFamily="34" charset="0"/>
              </a:rPr>
              <a:t>Using support networks to help implement decisions</a:t>
            </a: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Modified subjects often focus on capability development, AIF Modified takes a similar approach but allows the course content to be driven by each student's unique learning goals. </a:t>
            </a:r>
          </a:p>
          <a:p>
            <a:endParaRPr lang="en-US"/>
          </a:p>
          <a:p>
            <a:r>
              <a:rPr lang="en-US"/>
              <a:t>This is one of the concepts of AIF: Modified, and is essentially a part of the “content” of the subject. Students may be developing capabilities for a purpose, that is unique to them and could connect to their role in the community or future goals they have as supported by others. The development of capabilities and skills is celebrated and emphasized in AIF. A key driver of the student learning experience is the student working towards their learning goal. Capability development could be an authentic part of this, or could even be the students learning goal to develop a particular capability. We don’t however, expect capabilities to be included “just because”.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068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There is a big emphasis on Student Agency in AIF. This is similar for the AIF Modified pathway.</a:t>
            </a:r>
          </a:p>
          <a:p>
            <a:r>
              <a:rPr lang="en-US" i="0" dirty="0"/>
              <a:t>In AIF, what we define as agency as </a:t>
            </a:r>
            <a:r>
              <a:rPr lang="en-US" i="0" dirty="0" err="1"/>
              <a:t>as</a:t>
            </a:r>
            <a:r>
              <a:rPr lang="en-US" i="0" dirty="0"/>
              <a:t> follows on the slide</a:t>
            </a:r>
          </a:p>
          <a:p>
            <a:endParaRPr lang="en-US" i="0" dirty="0"/>
          </a:p>
          <a:p>
            <a:r>
              <a:rPr lang="en-US" i="0" dirty="0"/>
              <a:t>The recent Disability Royal Commission (2023) was committed to using a human rights approach to inform their work, and the human rights of people with disability underpinned many of their recommendations. </a:t>
            </a:r>
          </a:p>
          <a:p>
            <a:r>
              <a:rPr lang="en-US" i="0" dirty="0"/>
              <a:t>Respect for inherent dignity, autonomy and freedom to make choices is the first principle of the Convention on the rights of Persons with Disabilities.</a:t>
            </a:r>
          </a:p>
          <a:p>
            <a:r>
              <a:rPr lang="en-US" i="0" dirty="0"/>
              <a:t>The Commissioners regarded the “inherent dignity, individual autonomy and independence of all people with disability as fundamental to Australia becoming a more inclusive society”.</a:t>
            </a:r>
          </a:p>
          <a:p>
            <a:r>
              <a:rPr lang="en-US" i="0" dirty="0"/>
              <a:t>Awareness of rights and freedoms including the right to individual agency are key to empowering students with diverse abilities to thrive and stand up for themselves in the world they will live in as adults. This is also the goal of AIF – to give students the opportunity to develop lifelong skills.</a:t>
            </a:r>
            <a:endParaRPr lang="en-AU"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48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910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being said, We acknowledge  for some students independent learning and agency is the goal, and they need you as their teacher and mentor to support them to develop these skills. Which is the role that teachers and mentors play in differentiation and co-agency.</a:t>
            </a:r>
          </a:p>
          <a:p>
            <a:endParaRPr lang="en-US" i="0" dirty="0"/>
          </a:p>
          <a:p>
            <a:r>
              <a:rPr lang="en-US" i="0" dirty="0"/>
              <a:t>What this looks like will differ from student to student, and You as the teacher know when you need to step in and when you may be able to step out for their growth.</a:t>
            </a:r>
            <a:endParaRPr lang="en-AU"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813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Key Message: This same slide was present in the standard AIF Educator Workshop. It is not unique to AIF Modified.</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a:t>Scaffolding isn’t always demonstrated using templates. </a:t>
            </a:r>
            <a:r>
              <a:rPr lang="en-US" b="1"/>
              <a:t>It’s important to note that we sometimes use the terms ‘template’ and ‘scaffold’ interchangeably</a:t>
            </a:r>
            <a:r>
              <a:rPr lang="en-US" b="0"/>
              <a:t>. While scaffolds might look like templates from time to time, there is a key distinction. </a:t>
            </a:r>
            <a:endParaRPr lang="en-US" b="0">
              <a:cs typeface="Calibri"/>
            </a:endParaRPr>
          </a:p>
          <a:p>
            <a:r>
              <a:rPr lang="en-US" b="0"/>
              <a:t>Scaffolding learning is appropriate</a:t>
            </a:r>
            <a:endParaRPr lang="en-US" b="0">
              <a:cs typeface="Calibri"/>
            </a:endParaRPr>
          </a:p>
          <a:p>
            <a:r>
              <a:rPr lang="en-US" b="0"/>
              <a:t>Scaffolding and development of agency can occur together</a:t>
            </a:r>
            <a:endParaRPr lang="en-US" b="0">
              <a:cs typeface="Calibri"/>
            </a:endParaRPr>
          </a:p>
          <a:p>
            <a:r>
              <a:rPr lang="en-US" b="0"/>
              <a:t>Goal is that scaffolding is reduced, altered or different over time</a:t>
            </a:r>
            <a:endParaRPr lang="en-US" b="0">
              <a:cs typeface="Calibri"/>
            </a:endParaRPr>
          </a:p>
          <a:p>
            <a:r>
              <a:rPr lang="en-US" b="0"/>
              <a:t>Unique to the student</a:t>
            </a:r>
            <a:endParaRPr lang="en-US" b="0">
              <a:cs typeface="Calibri"/>
            </a:endParaRPr>
          </a:p>
          <a:p>
            <a:r>
              <a:rPr lang="en-US" b="0"/>
              <a:t>The right support structures – doesn’t mean we can’t scaffold – the teacher role is the expert and to differentiate – know your students, support where needed and step back where appropriate</a:t>
            </a:r>
            <a:endParaRPr lang="en-US" b="0">
              <a:cs typeface="Calibri"/>
            </a:endParaRPr>
          </a:p>
          <a:p>
            <a:r>
              <a:rPr lang="en-US" b="0"/>
              <a:t>Amount of support can vary from student to student and from time to time</a:t>
            </a:r>
            <a:endParaRPr lang="en-US" b="0">
              <a:cs typeface="Calibri"/>
            </a:endParaRPr>
          </a:p>
          <a:p>
            <a:endParaRPr lang="en-AU" i="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607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a:t>
            </a:r>
            <a:r>
              <a:rPr lang="en-US" b="0">
                <a:cs typeface="Calibri"/>
              </a:rPr>
              <a:t> AIF, agency can be developed and expressed in many different ways.</a:t>
            </a:r>
          </a:p>
          <a:p>
            <a:endParaRPr lang="en-US" b="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Posters – used to describe metacognition but could be used to help students make decisions </a:t>
            </a:r>
            <a:endParaRPr lang="en-AU"/>
          </a:p>
          <a:p>
            <a:endParaRPr lang="en-US" b="0">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52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22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196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None/>
              <a:tabLst>
                <a:tab pos="143510" algn="l"/>
                <a:tab pos="270510" algn="l"/>
              </a:tabLst>
              <a:defRPr/>
            </a:pPr>
            <a:endParaRPr kumimoji="0" lang="en-US" sz="1600" b="0" i="0" u="none" strike="noStrike" kern="1200" cap="none" spc="0" normalizeH="0" baseline="0" noProof="0" dirty="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None/>
              <a:tabLst>
                <a:tab pos="143510" algn="l"/>
                <a:tab pos="270510" algn="l"/>
              </a:tabLst>
              <a:defRPr/>
            </a:pPr>
            <a:r>
              <a:rPr kumimoji="0" lang="en-US" sz="1600" b="0" i="0" u="none" strike="noStrike" kern="1200" cap="none" spc="0" normalizeH="0" baseline="0" noProof="0" dirty="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Key area 5:</a:t>
            </a:r>
          </a:p>
          <a:p>
            <a:pPr marL="342900" marR="0" lvl="0" indent="-34290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Char char=""/>
              <a:tabLst>
                <a:tab pos="143510" algn="l"/>
                <a:tab pos="270510" algn="l"/>
              </a:tabLst>
              <a:defRPr/>
            </a:pPr>
            <a:r>
              <a:rPr kumimoji="0" lang="en-US" sz="1600" b="0" i="0" u="none" strike="noStrike" kern="1200" cap="none" spc="0" normalizeH="0" baseline="0" noProof="0" dirty="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Reflecting on learning experiences</a:t>
            </a:r>
            <a:endParaRPr kumimoji="0" lang="en-AU" sz="1600" b="0" i="0" u="none" strike="noStrike" kern="1200" cap="none" spc="0" normalizeH="0" baseline="0" noProof="0" dirty="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Char char=""/>
              <a:tabLst>
                <a:tab pos="143510" algn="l"/>
                <a:tab pos="270510" algn="l"/>
              </a:tabLst>
              <a:defRPr/>
            </a:pPr>
            <a:r>
              <a:rPr kumimoji="0" lang="en-US" sz="1600" b="0" i="0" u="none" strike="noStrike" kern="1200" cap="none" spc="0" normalizeH="0" baseline="0" noProof="0" dirty="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Identifying growth and/or progress in learning</a:t>
            </a:r>
          </a:p>
          <a:p>
            <a:pPr marL="342900" marR="0" lvl="0" indent="-34290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Char char=""/>
              <a:tabLst>
                <a:tab pos="143510" algn="l"/>
                <a:tab pos="270510" algn="l"/>
              </a:tabLst>
              <a:defRPr/>
            </a:pPr>
            <a:r>
              <a:rPr kumimoji="0" lang="en-US" sz="1600" b="0" i="0" u="none" strike="noStrike" kern="1200" cap="none" spc="0" normalizeH="0" baseline="0" noProof="0" dirty="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Recounting and/or demonstrating learning to an audience</a:t>
            </a:r>
          </a:p>
          <a:p>
            <a:pPr marL="0" marR="0" lvl="0" indent="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None/>
              <a:tabLst>
                <a:tab pos="143510" algn="l"/>
                <a:tab pos="270510" algn="l"/>
              </a:tabLst>
              <a:defRPr/>
            </a:pPr>
            <a:endParaRPr kumimoji="0" lang="en-AU" sz="1600" b="0" i="0" u="none" strike="noStrike" kern="1200" cap="none" spc="0" normalizeH="0" baseline="0" noProof="0" dirty="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None/>
              <a:tabLst>
                <a:tab pos="143510" algn="l"/>
                <a:tab pos="270510" algn="l"/>
              </a:tabLst>
              <a:defRPr/>
            </a:pPr>
            <a:r>
              <a:rPr kumimoji="0" lang="en-AU" sz="1600" b="0" i="0" u="none" strike="noStrike" kern="1200" cap="none" spc="0" normalizeH="0" baseline="0" noProof="0" dirty="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A reminder that the criteria featured here is </a:t>
            </a:r>
            <a:r>
              <a:rPr kumimoji="0" lang="en-AU" sz="1600" b="1" i="0" u="none" strike="noStrike" kern="1200" cap="none" spc="0" normalizeH="0" baseline="0" noProof="0" dirty="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assessed holistically together with part A</a:t>
            </a:r>
            <a:r>
              <a:rPr kumimoji="0" lang="en-AU" sz="1600" b="0" i="0" u="none" strike="noStrike" kern="1200" cap="none" spc="0" normalizeH="0" baseline="0" noProof="0" dirty="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 so students can demonstrate criteria from both parts.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latin typeface="Roboto Light"/>
              <a:ea typeface="Roboto Light"/>
            </a:endParaRPr>
          </a:p>
          <a:p>
            <a:endParaRPr lang="en-AU" dirty="0"/>
          </a:p>
        </p:txBody>
      </p:sp>
      <p:sp>
        <p:nvSpPr>
          <p:cNvPr id="4" name="Slide Number Placeholder 3"/>
          <p:cNvSpPr>
            <a:spLocks noGrp="1"/>
          </p:cNvSpPr>
          <p:nvPr>
            <p:ph type="sldNum" sz="quarter" idx="5"/>
          </p:nvPr>
        </p:nvSpPr>
        <p:spPr/>
        <p:txBody>
          <a:bodyPr/>
          <a:lstStyle/>
          <a:p>
            <a:fld id="{408BFF87-D691-4976-B3D1-79012C82B4BC}" type="slidenum">
              <a:rPr lang="en-AU" smtClean="0"/>
              <a:t>35</a:t>
            </a:fld>
            <a:endParaRPr lang="en-AU"/>
          </a:p>
        </p:txBody>
      </p:sp>
    </p:spTree>
    <p:extLst>
      <p:ext uri="{BB962C8B-B14F-4D97-AF65-F5344CB8AC3E}">
        <p14:creationId xmlns:p14="http://schemas.microsoft.com/office/powerpoint/2010/main" val="1897971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388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know their students best and, as such, are best placed to identify and implement reasonable adjustments for students with disability. Principals or their delegates are responsible for determining students’ eligibility for modified subjects in accordance with the SACE Modified Subjects Policy. Schools are responsible for recording decisions about eligibility for modified subjects in Schools Online. Schools can refer to SACE modified subjects resources on the SACE website and seek advice from the SACE Board to support the fair and equitable management of modified subjects’ eligibility</a:t>
            </a:r>
            <a:endParaRPr lang="en-US" i="0" dirty="0"/>
          </a:p>
          <a:p>
            <a:endParaRPr lang="en-US" i="0" dirty="0"/>
          </a:p>
          <a:p>
            <a:pPr>
              <a:lnSpc>
                <a:spcPct val="107000"/>
              </a:lnSpc>
              <a:spcAft>
                <a:spcPts val="800"/>
              </a:spcAft>
            </a:pPr>
            <a:r>
              <a:rPr lang="en-AU" b="0" dirty="0"/>
              <a:t>Learning from the pilot showed us there may be a ‘pivot point’ in the subject. </a:t>
            </a:r>
            <a:endParaRPr lang="en-AU" sz="1200" b="1" dirty="0">
              <a:effectLst/>
              <a:latin typeface="Roboto"/>
              <a:ea typeface="Calibri" panose="020F0502020204030204" pitchFamily="34" charset="0"/>
              <a:cs typeface="Roboto"/>
            </a:endParaRPr>
          </a:p>
          <a:p>
            <a:pPr>
              <a:lnSpc>
                <a:spcPct val="107000"/>
              </a:lnSpc>
              <a:spcAft>
                <a:spcPts val="800"/>
              </a:spcAft>
            </a:pPr>
            <a:endParaRPr lang="en-AU" b="0" dirty="0"/>
          </a:p>
          <a:p>
            <a:pPr algn="just">
              <a:lnSpc>
                <a:spcPct val="107000"/>
              </a:lnSpc>
              <a:spcAft>
                <a:spcPts val="800"/>
              </a:spcAft>
            </a:pPr>
            <a:r>
              <a:rPr lang="en-AU" sz="1200" dirty="0">
                <a:solidFill>
                  <a:srgbClr val="000000"/>
                </a:solidFill>
                <a:effectLst/>
                <a:latin typeface="Roboto"/>
                <a:ea typeface="Calibri" panose="020F0502020204030204" pitchFamily="34" charset="0"/>
                <a:cs typeface="Roboto"/>
              </a:rPr>
              <a:t>This means students can start in AIF, and move from AIF or AIF modified depending on what support they need to succeed. </a:t>
            </a:r>
          </a:p>
          <a:p>
            <a:pPr algn="just">
              <a:lnSpc>
                <a:spcPct val="107000"/>
              </a:lnSpc>
              <a:spcAft>
                <a:spcPts val="800"/>
              </a:spcAft>
            </a:pPr>
            <a:endParaRPr lang="en-AU" sz="1200" dirty="0">
              <a:solidFill>
                <a:srgbClr val="000000"/>
              </a:solidFill>
              <a:effectLst/>
              <a:latin typeface="Roboto"/>
              <a:ea typeface="Times New Roman" panose="02020603050405020304" pitchFamily="18" charset="0"/>
              <a:cs typeface="Roboto"/>
            </a:endParaRPr>
          </a:p>
          <a:p>
            <a:endParaRPr lang="en-US" i="0" dirty="0"/>
          </a:p>
          <a:p>
            <a:endParaRPr lang="en-US" i="0" dirty="0"/>
          </a:p>
          <a:p>
            <a:endParaRPr lang="en-AU"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619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Working with student, caregivers, SACE Coordinator develop learning and assessment plan for AIF Modified. </a:t>
            </a:r>
          </a:p>
          <a:p>
            <a:endParaRPr lang="en-US" i="0" dirty="0"/>
          </a:p>
          <a:p>
            <a:pPr>
              <a:spcAft>
                <a:spcPts val="600"/>
              </a:spcAft>
            </a:pPr>
            <a:r>
              <a:rPr lang="en-AU" sz="1800" dirty="0">
                <a:effectLst/>
                <a:latin typeface="Roboto Light" panose="02000000000000000000" pitchFamily="2" charset="0"/>
                <a:ea typeface="Roboto" panose="02000000000000000000" pitchFamily="2" charset="0"/>
                <a:cs typeface="Times New Roman" panose="02020603050405020304" pitchFamily="18" charset="0"/>
              </a:rPr>
              <a:t>School Planners are for </a:t>
            </a:r>
            <a:r>
              <a:rPr lang="en-AU" sz="1800" i="1" dirty="0">
                <a:effectLst/>
                <a:latin typeface="Roboto Light" panose="02000000000000000000" pitchFamily="2" charset="0"/>
                <a:ea typeface="Roboto" panose="02000000000000000000" pitchFamily="2" charset="0"/>
                <a:cs typeface="Times New Roman" panose="02020603050405020304" pitchFamily="18" charset="0"/>
              </a:rPr>
              <a:t>school use only</a:t>
            </a:r>
            <a:r>
              <a:rPr lang="en-AU" sz="1800" dirty="0">
                <a:effectLst/>
                <a:latin typeface="Roboto Light" panose="02000000000000000000" pitchFamily="2" charset="0"/>
                <a:ea typeface="Roboto" panose="02000000000000000000" pitchFamily="2" charset="0"/>
                <a:cs typeface="Times New Roman" panose="02020603050405020304" pitchFamily="18" charset="0"/>
              </a:rPr>
              <a:t>. </a:t>
            </a:r>
          </a:p>
          <a:p>
            <a:pPr marL="342900" lvl="0" indent="-342900">
              <a:spcAft>
                <a:spcPts val="300"/>
              </a:spcAft>
              <a:buFont typeface="Roboto Light" panose="02000000000000000000" pitchFamily="2" charset="0"/>
              <a:buChar char="•"/>
            </a:pPr>
            <a:r>
              <a:rPr lang="en-AU" sz="1800" dirty="0">
                <a:effectLst/>
                <a:latin typeface="Roboto Light" panose="02000000000000000000" pitchFamily="2" charset="0"/>
                <a:ea typeface="Roboto" panose="02000000000000000000" pitchFamily="2" charset="0"/>
                <a:cs typeface="Times New Roman" panose="02020603050405020304" pitchFamily="18" charset="0"/>
              </a:rPr>
              <a:t>Teachers may make changes to the plan, retaining alignment with the subject outline.  </a:t>
            </a:r>
          </a:p>
          <a:p>
            <a:pPr marL="342900" lvl="0" indent="-342900">
              <a:spcAft>
                <a:spcPts val="300"/>
              </a:spcAft>
              <a:buFont typeface="Roboto Light" panose="02000000000000000000" pitchFamily="2" charset="0"/>
              <a:buChar char="•"/>
            </a:pPr>
            <a:r>
              <a:rPr lang="en-AU" sz="1800" dirty="0">
                <a:effectLst/>
                <a:latin typeface="Roboto Light" panose="02000000000000000000" pitchFamily="2" charset="0"/>
                <a:ea typeface="Roboto" panose="02000000000000000000" pitchFamily="2" charset="0"/>
                <a:cs typeface="Times New Roman" panose="02020603050405020304" pitchFamily="18" charset="0"/>
              </a:rPr>
              <a:t>The principal or delegate endorses the use of the plan, and any changes made to it, including use of an addendum.</a:t>
            </a:r>
          </a:p>
          <a:p>
            <a:pPr marL="342900" lvl="0" indent="-342900">
              <a:spcAft>
                <a:spcPts val="300"/>
              </a:spcAft>
              <a:buFont typeface="Roboto Light" panose="02000000000000000000" pitchFamily="2" charset="0"/>
              <a:buChar char="•"/>
            </a:pPr>
            <a:r>
              <a:rPr lang="en-AU" sz="1800" dirty="0">
                <a:effectLst/>
                <a:latin typeface="Roboto Light" panose="02000000000000000000" pitchFamily="2" charset="0"/>
                <a:ea typeface="Roboto" panose="02000000000000000000" pitchFamily="2" charset="0"/>
                <a:cs typeface="Times New Roman" panose="02020603050405020304" pitchFamily="18" charset="0"/>
              </a:rPr>
              <a:t>The plan does not need to be submitted to the SACE Board for approval.</a:t>
            </a:r>
          </a:p>
          <a:p>
            <a:endParaRPr lang="en-US" i="0" dirty="0"/>
          </a:p>
          <a:p>
            <a:r>
              <a:rPr lang="en-US" i="0" dirty="0"/>
              <a:t>Part of this process will involve selected a Key Area for Part A (from key area 1 – 4 as stipulated in the AIF: Modified subject outline). It is important to consider which fits your student and their learning goal for Part A. They are intentionally broad and diverse to allow for a number of different, but authentic, key areas to apply. </a:t>
            </a:r>
          </a:p>
          <a:p>
            <a:endParaRPr lang="en-US" i="0" dirty="0"/>
          </a:p>
          <a:p>
            <a:r>
              <a:rPr lang="en-US" i="0" dirty="0"/>
              <a:t>For Part B, the key area focus is Key Area 5, communicating and reflecting on learning. When developing and implementing the LAP, the teacher decides where the assessment design criteria best aligns for the student. The assessment design criteria is considered holistically across Part A and Part B. </a:t>
            </a:r>
          </a:p>
          <a:p>
            <a:endParaRPr lang="en-US" i="0" dirty="0"/>
          </a:p>
          <a:p>
            <a:r>
              <a:rPr lang="en-US" i="0" dirty="0"/>
              <a:t>The AIF School Planner will be available via the website for 2025.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1475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When collecting evidence of learning for AIF: Modified, the SACE Board encourages the use of the Natural evidence of learning template. We have print out copies available to take with you today, and this resource will become available on our website ready for implementation early next year.</a:t>
            </a:r>
          </a:p>
          <a:p>
            <a:endParaRPr lang="en-US" i="0"/>
          </a:p>
          <a:p>
            <a:pPr>
              <a:spcBef>
                <a:spcPts val="600"/>
              </a:spcBef>
            </a:pPr>
            <a:r>
              <a:rPr lang="en-US" sz="1800">
                <a:solidFill>
                  <a:srgbClr val="000000"/>
                </a:solidFill>
                <a:effectLst/>
                <a:latin typeface="Roboto Light" panose="02000000000000000000" pitchFamily="2" charset="0"/>
                <a:ea typeface="Times New Roman" panose="02020603050405020304" pitchFamily="18" charset="0"/>
                <a:cs typeface="Times New Roman" panose="02020603050405020304" pitchFamily="18" charset="0"/>
              </a:rPr>
              <a:t>The template is to be used as a guide to showcase the 3-5 samples of natural evidence of learning that support your assessment decision. Multimodal presentation of this material is also acceptable where the student evidence and the learning annotations are clearly displayed.</a:t>
            </a:r>
            <a:endParaRPr lang="en-AU" sz="1800">
              <a:solidFill>
                <a:srgbClr val="000000"/>
              </a:solidFill>
              <a:effectLst/>
              <a:latin typeface="Roboto Light" panose="02000000000000000000" pitchFamily="2" charset="0"/>
              <a:ea typeface="Times New Roman" panose="02020603050405020304" pitchFamily="18" charset="0"/>
              <a:cs typeface="Times New Roman" panose="02020603050405020304" pitchFamily="18" charset="0"/>
            </a:endParaRPr>
          </a:p>
          <a:p>
            <a:endParaRPr lang="en-US" i="0"/>
          </a:p>
          <a:p>
            <a:pPr>
              <a:spcBef>
                <a:spcPts val="1200"/>
              </a:spcBef>
              <a:spcAft>
                <a:spcPts val="600"/>
              </a:spcAft>
            </a:pPr>
            <a:r>
              <a:rPr lang="en-AU" sz="1800">
                <a:effectLst/>
                <a:latin typeface="Roboto Medium" panose="02000000000000000000" pitchFamily="2" charset="0"/>
                <a:ea typeface="Calibri" panose="020F0502020204030204" pitchFamily="34" charset="0"/>
                <a:cs typeface="Times New Roman" panose="02020603050405020304" pitchFamily="18" charset="0"/>
              </a:rPr>
              <a:t>There is a section for the Natural Evidence of Learning Annotation</a:t>
            </a:r>
          </a:p>
          <a:p>
            <a:pPr>
              <a:spcBef>
                <a:spcPts val="600"/>
              </a:spcBef>
            </a:pPr>
            <a:r>
              <a:rPr lang="en-US" sz="1800">
                <a:solidFill>
                  <a:srgbClr val="000000"/>
                </a:solidFill>
                <a:effectLst/>
                <a:latin typeface="Roboto Light" panose="02000000000000000000" pitchFamily="2" charset="0"/>
                <a:ea typeface="Times New Roman" panose="02020603050405020304" pitchFamily="18" charset="0"/>
                <a:cs typeface="Times New Roman" panose="02020603050405020304" pitchFamily="18" charset="0"/>
              </a:rPr>
              <a:t>Learning annotations can be developed by the student, prepared with advocate assistance, or provided as observations of the student in a learning environment, appropriate to the student’s established reasonable adjustments. As a guide, learning annotations should be a maximum of 80 words or 2 minutes of oral/multimodal equivalent length for each sample of evidence.</a:t>
            </a:r>
            <a:endParaRPr lang="en-US" i="0"/>
          </a:p>
          <a:p>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Importantly, your school will only be required to submit materials for Modified Review if your site is due for Modified Subject Review. If so, you supply the </a:t>
            </a:r>
            <a:r>
              <a:rPr kumimoji="0" lang="en-US" sz="1200" b="1"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Stage 2 AIF: modified – Natural Evidence of Learning Assessment Record</a:t>
            </a:r>
            <a:endParaRPr kumimoji="0" lang="en-AU"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p>
            <a:endParaRPr lang="en-US"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484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094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if your site is due for Modified Subject Review </a:t>
            </a:r>
            <a:r>
              <a:rPr kumimoji="0" lang="en-US"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this is an outline of the process </a:t>
            </a:r>
          </a:p>
          <a:p>
            <a:endParaRPr kumimoji="0" lang="en-US"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p>
            <a:r>
              <a:rPr kumimoji="0" lang="en-US"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After individual teachers ensure student tasks are completed, these decisions are then reviewed by the principal’s delegate for final quality assurance. Teachers upload samples to the submission sheet in Schools Online. If no sample is chosen, they select the ‘No Sample’ box. Finally, the samples are submitted to the SACE Board for review.</a:t>
            </a:r>
          </a:p>
          <a:p>
            <a:endParaRPr lang="en-AU"/>
          </a:p>
        </p:txBody>
      </p:sp>
      <p:sp>
        <p:nvSpPr>
          <p:cNvPr id="4" name="Slide Number Placeholder 3"/>
          <p:cNvSpPr>
            <a:spLocks noGrp="1"/>
          </p:cNvSpPr>
          <p:nvPr>
            <p:ph type="sldNum" sz="quarter" idx="5"/>
          </p:nvPr>
        </p:nvSpPr>
        <p:spPr/>
        <p:txBody>
          <a:bodyPr/>
          <a:lstStyle/>
          <a:p>
            <a:fld id="{E9A7F0BC-13FC-46E9-95EB-02FFCA36B2B7}" type="slidenum">
              <a:rPr lang="en-AU" smtClean="0"/>
              <a:t>40</a:t>
            </a:fld>
            <a:endParaRPr lang="en-AU"/>
          </a:p>
        </p:txBody>
      </p:sp>
    </p:spTree>
    <p:extLst>
      <p:ext uri="{BB962C8B-B14F-4D97-AF65-F5344CB8AC3E}">
        <p14:creationId xmlns:p14="http://schemas.microsoft.com/office/powerpoint/2010/main" val="262134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cs typeface="Calibri"/>
              </a:rPr>
              <a:t>Before you leave today, we would like to leave you with 5 quick facts you need to know. </a:t>
            </a:r>
          </a:p>
          <a:p>
            <a:pPr marL="0" indent="0">
              <a:buNone/>
            </a:pPr>
            <a:endParaRPr lang="en-US" dirty="0">
              <a:cs typeface="Calibri"/>
            </a:endParaRPr>
          </a:p>
          <a:p>
            <a:pPr marL="228600" indent="-228600">
              <a:buAutoNum type="arabicPeriod"/>
            </a:pPr>
            <a:r>
              <a:rPr lang="en-US" dirty="0">
                <a:cs typeface="Calibri"/>
              </a:rPr>
              <a:t>AIF Modified is available for teaching in 2025, Research Project Modified will still be available in 2025 but will no longer be available in 2026. </a:t>
            </a:r>
          </a:p>
          <a:p>
            <a:pPr marL="228600" indent="-228600">
              <a:buAutoNum type="arabicPeriod"/>
            </a:pPr>
            <a:r>
              <a:rPr lang="en-US" dirty="0">
                <a:cs typeface="Calibri"/>
              </a:rPr>
              <a:t>Due to the flexibilities of the course, we have learned throughout the pilot that AIF is one subject, with two pathways. Meaning there may be a pivot point for some students to move from AIF to AIF: Modified, or vice versa. </a:t>
            </a:r>
          </a:p>
          <a:p>
            <a:pPr marL="228600" indent="-228600">
              <a:buAutoNum type="arabicPeriod"/>
            </a:pPr>
            <a:r>
              <a:rPr lang="en-US" dirty="0">
                <a:cs typeface="Calibri"/>
              </a:rPr>
              <a:t>Schools are responsible for determining students’ eligibility for modified subjects following the eligibility criteria outlined in the Modified Subjects policy. Teachers are to work with their SACE Coordinators to support students in accessing Modified subjects and the SACE Board are available to assist with queries. </a:t>
            </a:r>
          </a:p>
          <a:p>
            <a:pPr marL="228600" indent="-228600">
              <a:buAutoNum type="arabicPeriod"/>
            </a:pPr>
            <a:r>
              <a:rPr lang="en-US" dirty="0">
                <a:cs typeface="Calibri"/>
              </a:rPr>
              <a:t>Student achievement should be considered holistically, across Part A and Part B. The assessment design criteria will naturally lend itself to each part of the subject, as well as the ways in which learners engage with the subject. </a:t>
            </a:r>
          </a:p>
          <a:p>
            <a:pPr marL="228600" indent="-228600">
              <a:buAutoNum type="arabicPeriod"/>
            </a:pPr>
            <a:r>
              <a:rPr lang="en-US" dirty="0">
                <a:cs typeface="Calibri"/>
              </a:rPr>
              <a:t>At least one key area is selected for Part A and Key Area 5 is the focus area of Part B. Throughout both parts of the subject, the role of the teacher is integral to support the students’ learning.</a:t>
            </a:r>
          </a:p>
          <a:p>
            <a:pPr marL="228600" indent="-228600">
              <a:buAutoNum type="arabicPeriod"/>
            </a:pPr>
            <a:endParaRPr lang="en-US" dirty="0">
              <a:cs typeface="Calibri"/>
            </a:endParaRPr>
          </a:p>
          <a:p>
            <a:pPr marL="0" indent="0">
              <a:buNone/>
            </a:pPr>
            <a:r>
              <a:rPr lang="en-US" dirty="0">
                <a:cs typeface="Calibri"/>
              </a:rPr>
              <a:t>Bonus! The forms and resources section on the website will be continually updated with support materials, ready for teaching in 2025. Please feel free to take all of the materials provided to you today back with you to your site, and contact askSACE via phone or email should you have any queries.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FF87-D691-4976-B3D1-79012C82B4B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441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So back in </a:t>
            </a:r>
            <a:r>
              <a:rPr lang="en-AU" b="1"/>
              <a:t>2018</a:t>
            </a:r>
            <a:r>
              <a:rPr lang="en-AU"/>
              <a:t> there was a review from the SA government who gave us some strong direction to look at what secondary education should look like, and more importantly, how the compulsory aspects of the SACE (PLP and RP) prepared students for the life ahead of them. </a:t>
            </a:r>
          </a:p>
          <a:p>
            <a:endParaRPr lang="en-AU"/>
          </a:p>
          <a:p>
            <a:r>
              <a:rPr lang="en-AU">
                <a:cs typeface="Calibri"/>
              </a:rPr>
              <a:t>In </a:t>
            </a:r>
            <a:r>
              <a:rPr lang="en-AU" b="1">
                <a:cs typeface="Calibri"/>
              </a:rPr>
              <a:t>2020</a:t>
            </a:r>
            <a:r>
              <a:rPr lang="en-AU">
                <a:cs typeface="Calibri"/>
              </a:rPr>
              <a:t>, we launched a strategic plan that</a:t>
            </a:r>
            <a:r>
              <a:rPr lang="en-US">
                <a:cs typeface="Calibri"/>
              </a:rPr>
              <a:t> built on research that showed</a:t>
            </a:r>
            <a:r>
              <a:rPr lang="en-US"/>
              <a:t> creating space to deliberately support students to develop transferrable capabilities for </a:t>
            </a:r>
            <a:r>
              <a:rPr lang="en-AU">
                <a:cs typeface="Calibri"/>
              </a:rPr>
              <a:t>a world beyond school is what would best enable them to thrive..</a:t>
            </a:r>
          </a:p>
          <a:p>
            <a:endParaRPr lang="en-AU">
              <a:cs typeface="Calibri"/>
            </a:endParaRPr>
          </a:p>
          <a:p>
            <a:r>
              <a:rPr lang="en-US" sz="1200">
                <a:effectLst/>
                <a:latin typeface="Segoe UI" panose="020B0502040204020203" pitchFamily="34" charset="0"/>
              </a:rPr>
              <a:t>We established EIF, AIF, and the Learner Profile and Capabilities as pilot projects, and AIF went through its f</a:t>
            </a:r>
            <a:r>
              <a:rPr lang="en-AU" sz="1200" b="0" err="1">
                <a:effectLst/>
                <a:latin typeface="Segoe UI" panose="020B0502040204020203" pitchFamily="34" charset="0"/>
              </a:rPr>
              <a:t>irst</a:t>
            </a:r>
            <a:r>
              <a:rPr lang="en-AU" sz="1200" b="0">
                <a:effectLst/>
                <a:latin typeface="Segoe UI" panose="020B0502040204020203" pitchFamily="34" charset="0"/>
              </a:rPr>
              <a:t> pilot in </a:t>
            </a:r>
            <a:r>
              <a:rPr lang="en-AU" b="1"/>
              <a:t>2022</a:t>
            </a:r>
            <a:r>
              <a:rPr lang="en-AU" b="0"/>
              <a:t>.</a:t>
            </a:r>
          </a:p>
          <a:p>
            <a:endParaRPr lang="en-AU"/>
          </a:p>
          <a:p>
            <a:r>
              <a:rPr lang="en-US" sz="1200">
                <a:effectLst/>
                <a:latin typeface="Segoe UI" panose="020B0502040204020203" pitchFamily="34" charset="0"/>
              </a:rPr>
              <a:t>In </a:t>
            </a:r>
            <a:r>
              <a:rPr lang="en-US" sz="1200" b="1">
                <a:effectLst/>
                <a:latin typeface="Segoe UI" panose="020B0502040204020203" pitchFamily="34" charset="0"/>
              </a:rPr>
              <a:t>2023</a:t>
            </a:r>
            <a:r>
              <a:rPr lang="en-US" sz="1200">
                <a:effectLst/>
                <a:latin typeface="Segoe UI" panose="020B0502040204020203" pitchFamily="34" charset="0"/>
              </a:rPr>
              <a:t>, we’ve seen a broad cross-section of more than 6000 students enrolled in AIF who have helped us test what would best allow this subject to deliver on its promise of enabling greater student agency as a vehicle to learn about learning.</a:t>
            </a:r>
          </a:p>
          <a:p>
            <a:endParaRPr lang="en-US" sz="1200">
              <a:effectLst/>
              <a:latin typeface="Segoe UI" panose="020B0502040204020203" pitchFamily="34" charset="0"/>
            </a:endParaRPr>
          </a:p>
          <a:p>
            <a:r>
              <a:rPr kumimoji="0" lang="en-US" sz="1200" b="0" i="0" u="none" strike="noStrike" kern="1200" cap="none" spc="0" normalizeH="0" baseline="0" noProof="0">
                <a:ln>
                  <a:noFill/>
                </a:ln>
                <a:effectLst/>
                <a:uLnTx/>
                <a:uFillTx/>
                <a:latin typeface="Roboto Light"/>
                <a:ea typeface="Roboto Light"/>
                <a:cs typeface="Roboto Light"/>
              </a:rPr>
              <a:t>That brings us to the SACE Board’s recently unveiled strategic plan</a:t>
            </a:r>
            <a:r>
              <a:rPr kumimoji="0" lang="en-US" sz="1200" b="0" i="0" u="none" strike="noStrike" kern="1200" cap="none" spc="0" normalizeH="0" baseline="0" noProof="0">
                <a:ln>
                  <a:noFill/>
                </a:ln>
                <a:solidFill>
                  <a:srgbClr val="7AB800"/>
                </a:solidFill>
                <a:effectLst/>
                <a:uLnTx/>
                <a:uFillTx/>
                <a:latin typeface="Roboto Bold"/>
                <a:ea typeface="Roboto Bold"/>
                <a:cs typeface="Roboto Light"/>
              </a:rPr>
              <a:t>, which seeks to deliver a passport to thrive – that is, students who complete the SACE possessing the ability to know what do when they don’t know what to do</a:t>
            </a:r>
            <a:r>
              <a:rPr lang="en-US"/>
              <a:t>.</a:t>
            </a:r>
            <a:endParaRPr kumimoji="0" lang="en-US" sz="1200" b="0" i="0" u="none" strike="noStrike" kern="1200" cap="none" spc="0" normalizeH="0" baseline="0" noProof="0">
              <a:ln>
                <a:noFill/>
              </a:ln>
              <a:solidFill>
                <a:srgbClr val="7AB800"/>
              </a:solidFill>
              <a:effectLst/>
              <a:uLnTx/>
              <a:uFillTx/>
              <a:latin typeface="Roboto Bold"/>
              <a:ea typeface="Roboto Bold"/>
              <a:cs typeface="Roboto Bold"/>
            </a:endParaRPr>
          </a:p>
          <a:p>
            <a:endParaRPr lang="en-AU">
              <a:effectLst/>
              <a:latin typeface="Roboto" panose="02000000000000000000" pitchFamily="2" charset="0"/>
            </a:endParaRPr>
          </a:p>
          <a:p>
            <a:r>
              <a:rPr lang="en-US" sz="1200">
                <a:effectLst/>
                <a:latin typeface="Segoe UI" panose="020B0502040204020203" pitchFamily="34" charset="0"/>
              </a:rPr>
              <a:t>And then the reason we’re all here: </a:t>
            </a:r>
            <a:r>
              <a:rPr lang="en-US" sz="1200" b="1">
                <a:effectLst/>
                <a:latin typeface="Segoe UI" panose="020B0502040204020203" pitchFamily="34" charset="0"/>
              </a:rPr>
              <a:t>2025</a:t>
            </a:r>
            <a:r>
              <a:rPr lang="en-US" sz="1200">
                <a:effectLst/>
                <a:latin typeface="Segoe UI" panose="020B0502040204020203" pitchFamily="34" charset="0"/>
              </a:rPr>
              <a:t> is the year in which all students will have the opportunity to engage in AIF and AIF Modified </a:t>
            </a:r>
          </a:p>
          <a:p>
            <a:endParaRPr lang="en-US" sz="1200">
              <a:effectLst/>
              <a:latin typeface="Segoe UI" panose="020B0502040204020203" pitchFamily="34" charset="0"/>
            </a:endParaRPr>
          </a:p>
          <a:p>
            <a:endParaRPr lang="en-US" sz="1200">
              <a:effectLst/>
              <a:latin typeface="Segoe UI" panose="020B0502040204020203" pitchFamily="34" charset="0"/>
            </a:endParaRPr>
          </a:p>
          <a:p>
            <a:endParaRPr lang="en-US" sz="1200">
              <a:effectLst/>
              <a:latin typeface="Segoe UI" panose="020B0502040204020203" pitchFamily="34" charset="0"/>
            </a:endParaRPr>
          </a:p>
          <a:p>
            <a:endParaRPr lang="en-US" sz="1200">
              <a:effectLst/>
              <a:latin typeface="Segoe UI" panose="020B0502040204020203" pitchFamily="34" charset="0"/>
            </a:endParaRP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43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545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b="0" dirty="0"/>
          </a:p>
          <a:p>
            <a:pPr>
              <a:lnSpc>
                <a:spcPct val="107000"/>
              </a:lnSpc>
              <a:spcAft>
                <a:spcPts val="800"/>
              </a:spcAft>
            </a:pPr>
            <a:r>
              <a:rPr lang="en-AU" b="0" dirty="0"/>
              <a:t>There is a clear connection between AIF and AIF Modified, as shown through the links here. This framing was also co-developed with teachers from a range of modified settings, to ensure that there is inclusivity for all students. </a:t>
            </a:r>
          </a:p>
          <a:p>
            <a:pPr>
              <a:lnSpc>
                <a:spcPct val="107000"/>
              </a:lnSpc>
              <a:spcAft>
                <a:spcPts val="800"/>
              </a:spcAft>
            </a:pPr>
            <a:endParaRPr lang="en-AU" b="0" dirty="0"/>
          </a:p>
          <a:p>
            <a:pPr>
              <a:lnSpc>
                <a:spcPct val="107000"/>
              </a:lnSpc>
              <a:spcAft>
                <a:spcPts val="800"/>
              </a:spcAft>
            </a:pPr>
            <a:r>
              <a:rPr lang="en-AU" b="0" dirty="0"/>
              <a:t>In Stage 2 AIF, the intent includes activating agency, refining self-regulation, exploring metacognition and practicing reflective practice and evaluative judgement. This informs the drivers and intent of the course. This is similar in AIF Modified, where students further develop agency, practice co-regulation, explore future capabilities and develop communication.  </a:t>
            </a:r>
          </a:p>
          <a:p>
            <a:pPr>
              <a:lnSpc>
                <a:spcPct val="107000"/>
              </a:lnSpc>
              <a:spcAft>
                <a:spcPts val="800"/>
              </a:spcAft>
            </a:pPr>
            <a:endParaRPr lang="en-AU" b="0" dirty="0"/>
          </a:p>
          <a:p>
            <a:r>
              <a:rPr lang="en-US" dirty="0"/>
              <a:t>In consultation with pilot schools, we saw that teachers and students found a focus on capabilities instead of exclusively metacognition was likely more valuable and inclusive. As such, you will see later this morning that Key Area 3: Developing capabilities has elements of metacognition to it, such as practicing decision making, or developing strategies to achieve personal learning, while still providing a broader range of focus areas for all students who may be engaged with the modified subject</a:t>
            </a:r>
          </a:p>
          <a:p>
            <a:endParaRPr lang="en-US" dirty="0"/>
          </a:p>
          <a:p>
            <a:r>
              <a:rPr lang="en-US" dirty="0"/>
              <a:t>For example, you may have a student in your classroom with extensive adjustments, where focusing on the effectiveness of their thinking doesn’t serve their best interests. You may have a student accessing Modified subjects in a mainstream setting, where the discussion of metacognition is relevant to all students in the classroom, including them.  </a:t>
            </a:r>
            <a:endParaRPr lang="en-AU" b="0" dirty="0"/>
          </a:p>
          <a:p>
            <a:pPr>
              <a:lnSpc>
                <a:spcPct val="107000"/>
              </a:lnSpc>
              <a:spcAft>
                <a:spcPts val="800"/>
              </a:spcAft>
            </a:pPr>
            <a:endParaRPr lang="en-AU" b="0" dirty="0"/>
          </a:p>
          <a:p>
            <a:pPr>
              <a:lnSpc>
                <a:spcPct val="107000"/>
              </a:lnSpc>
              <a:spcAft>
                <a:spcPts val="800"/>
              </a:spcAft>
            </a:pPr>
            <a:r>
              <a:rPr lang="en-AU" b="0" dirty="0"/>
              <a:t>For those who have had experience with a SACE modified subject previously, there is innovation in the way that AIF Modified can be implemented. We learnt from our pilot teachers that those who only access modified options for compulsory subjects, such as RP Modified, these students were able to achieve a C- or higher in AIF. However there was still a need identified for a separate AIF Modified Option.</a:t>
            </a:r>
          </a:p>
          <a:p>
            <a:pPr>
              <a:lnSpc>
                <a:spcPct val="107000"/>
              </a:lnSpc>
              <a:spcAft>
                <a:spcPts val="800"/>
              </a:spcAft>
            </a:pPr>
            <a:endParaRPr lang="en-AU" b="0" dirty="0"/>
          </a:p>
          <a:p>
            <a:pPr>
              <a:lnSpc>
                <a:spcPct val="107000"/>
              </a:lnSpc>
              <a:spcAft>
                <a:spcPts val="800"/>
              </a:spcAft>
            </a:pPr>
            <a:r>
              <a:rPr lang="en-AU" b="0" dirty="0"/>
              <a:t>As such , innovation for AIF required a pivot away from the typical model of valuing goal setting </a:t>
            </a:r>
            <a:r>
              <a:rPr lang="en-AU" sz="1200" b="1" dirty="0">
                <a:solidFill>
                  <a:srgbClr val="000000"/>
                </a:solidFill>
                <a:effectLst/>
                <a:latin typeface="Roboto"/>
                <a:ea typeface="Calibri" panose="020F0502020204030204" pitchFamily="34" charset="0"/>
                <a:cs typeface="Roboto"/>
              </a:rPr>
              <a:t>and task completion in modified subjects, to focusing on achieving learning for a purpose, and utilising natural evidence of learning for assessment.</a:t>
            </a:r>
            <a:endParaRPr lang="en-AU" sz="1200" b="1" dirty="0">
              <a:effectLst/>
              <a:latin typeface="Roboto"/>
              <a:ea typeface="Calibri" panose="020F0502020204030204" pitchFamily="34" charset="0"/>
              <a:cs typeface="Roboto"/>
            </a:endParaRPr>
          </a:p>
          <a:p>
            <a:pPr>
              <a:lnSpc>
                <a:spcPct val="107000"/>
              </a:lnSpc>
              <a:spcAft>
                <a:spcPts val="800"/>
              </a:spcAft>
            </a:pPr>
            <a:endParaRPr lang="en-AU" b="0" dirty="0"/>
          </a:p>
          <a:p>
            <a:pPr algn="just">
              <a:lnSpc>
                <a:spcPct val="107000"/>
              </a:lnSpc>
              <a:spcAft>
                <a:spcPts val="800"/>
              </a:spcAft>
            </a:pPr>
            <a:r>
              <a:rPr lang="en-AU" sz="1200" dirty="0">
                <a:solidFill>
                  <a:srgbClr val="000000"/>
                </a:solidFill>
                <a:effectLst/>
                <a:latin typeface="Roboto"/>
                <a:ea typeface="Calibri" panose="020F0502020204030204" pitchFamily="34" charset="0"/>
                <a:cs typeface="Roboto"/>
              </a:rPr>
              <a:t>This means students can start in AIF, and move from AIF or AIF modified depending on what support they need to succeed. </a:t>
            </a:r>
            <a:endParaRPr lang="en-AU" sz="1200" dirty="0">
              <a:effectLst/>
              <a:latin typeface="Roboto"/>
              <a:ea typeface="Times New Roman" panose="02020603050405020304" pitchFamily="18" charset="0"/>
              <a:cs typeface="Roboto"/>
            </a:endParaRPr>
          </a:p>
          <a:p>
            <a:pPr>
              <a:lnSpc>
                <a:spcPct val="107000"/>
              </a:lnSpc>
              <a:spcAft>
                <a:spcPts val="800"/>
              </a:spcAft>
            </a:pPr>
            <a:endParaRPr lang="en-AU" b="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877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support the intent, we have the following concepts which support the learning in the subject. Here is how this looks in AIF: Modified. </a:t>
            </a:r>
          </a:p>
          <a:p>
            <a:endParaRPr lang="en-US" dirty="0"/>
          </a:p>
          <a:p>
            <a:r>
              <a:rPr lang="en-US" dirty="0"/>
              <a:t>Agency and co agency, occurs throughout the decision-making process and the progress toward the student’s learning goal. Co agency recognizes that teachers, students, and/or caregivers/community, work together to help students progress towards their goal. </a:t>
            </a:r>
          </a:p>
          <a:p>
            <a:endParaRPr lang="en-US" dirty="0"/>
          </a:p>
          <a:p>
            <a:r>
              <a:rPr lang="en-US" dirty="0"/>
              <a:t>Regulation, particularly co regulation, involves supportive interactions where educators help students to respond to their needs – this is provided through a multitude of ways, such as coaching, modelling and relationship building. It is the foundation for developing self-regulation skills. This involves creating a safe and supportive environment where students’ needs are addressed through tailored support, educators initiate </a:t>
            </a:r>
            <a:r>
              <a:rPr lang="en-US" dirty="0" err="1"/>
              <a:t>personalised</a:t>
            </a:r>
            <a:r>
              <a:rPr lang="en-US" dirty="0"/>
              <a:t> strategies to assist students in developing regulation skills.</a:t>
            </a:r>
          </a:p>
          <a:p>
            <a:endParaRPr lang="en-US" dirty="0"/>
          </a:p>
          <a:p>
            <a:r>
              <a:rPr lang="en-US" dirty="0"/>
              <a:t>Natural evidence of learning is paramount throughout AIF and AIF: Modified, evidence should be authentic and varied, supporting students’ strength and decision making, and thereby, the evidence is curated for the unique individual in your classroom. Rather than ‘curated for the SACE Board’. Through this concept, we recognise how learning is diverse and cannot always be seen through one format.</a:t>
            </a:r>
          </a:p>
          <a:p>
            <a:endParaRPr lang="en-US" dirty="0"/>
          </a:p>
          <a:p>
            <a:r>
              <a:rPr lang="en-US" dirty="0"/>
              <a:t>Students develop capabilities, skills and/or connections to the world, using support networks to help their progress. The development of future capabilities is unique to the learner because each student has their own set of interests, strengths and goals. The skills they seek to develop for their future will vary widely. This is further highlighted under Key Area 3: Developing Capabilities, which may be applicable for a student when completing Part A of the course. </a:t>
            </a:r>
          </a:p>
          <a:p>
            <a:endParaRPr lang="en-US" dirty="0"/>
          </a:p>
          <a:p>
            <a:r>
              <a:rPr lang="en-US" dirty="0"/>
              <a:t>In regards to communication and reflection, this can be achieved or demonstrated in a way that is best suited to the student, or within their proximal development. The idea of ‘communication’ should be interpreted in its broadest possible form, whether that’s through verbal or communication aids for example, </a:t>
            </a:r>
          </a:p>
          <a:p>
            <a:endParaRPr lang="en-US" dirty="0"/>
          </a:p>
          <a:p>
            <a:r>
              <a:rPr lang="en-US" dirty="0"/>
              <a:t>Throughout our session today, many of these concepts will be explored further and used as discussion points when we interact with student samples of evidence. This will also likely inform some of your considerations for the classroom, and focus areas for your students.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39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Activating Identities and Futures is for students to take greater ownership and agency over their learning as they select relevant strategies to explore, create and/or plan to progress an area of personal interest towards a learning output.</a:t>
            </a:r>
          </a:p>
          <a:p>
            <a:endParaRPr lang="en-US"/>
          </a:p>
          <a:p>
            <a:r>
              <a:rPr lang="en-US"/>
              <a:t>The AIF: Modified subject aims to foster independent learning and the skills of lifelong learning in students. The belief that students should be supported to positively influence their own lives and the world around them, is integral to the course. Each student will have a different learning journey tailored to their learning goal. And where the term goal is not preferred, this may be interpreted as a learning intention or purpose. Approaches, contexts, and strategies will vary to suit the individual student. Students showcase the achievement towards their learning goal with natural evidence of their learning. </a:t>
            </a:r>
          </a:p>
          <a:p>
            <a:endParaRPr lang="en-US"/>
          </a:p>
          <a:p>
            <a:r>
              <a:rPr lang="en-US"/>
              <a:t>Both the learning goal, and learning activities connected to it, should have purpose and value for the student, others, and/or the broader community. This learning builds on the capabilities, strategies, and insights developed in Stage 1 Exploring Identities and Futures (EIF) or the Stage 1 EIF: Modified subject.</a:t>
            </a:r>
          </a:p>
          <a:p>
            <a:endParaRPr lang="en-AU"/>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27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FEF9-DEFC-DD3C-BEB0-D035505DF2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47E3F41-CD38-BF7C-FBEA-8B08CFB92D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52ABA88-2518-325E-B587-B709072CE707}"/>
              </a:ext>
            </a:extLst>
          </p:cNvPr>
          <p:cNvSpPr>
            <a:spLocks noGrp="1"/>
          </p:cNvSpPr>
          <p:nvPr>
            <p:ph type="dt" sz="half" idx="10"/>
          </p:nvPr>
        </p:nvSpPr>
        <p:spPr/>
        <p:txBody>
          <a:bodyPr/>
          <a:lstStyle/>
          <a:p>
            <a:fld id="{C7E8F9D1-0C96-40C9-9104-FEAD6B1150D5}" type="datetimeFigureOut">
              <a:rPr lang="en-AU" smtClean="0"/>
              <a:t>22/11/2024</a:t>
            </a:fld>
            <a:endParaRPr lang="en-AU"/>
          </a:p>
        </p:txBody>
      </p:sp>
      <p:sp>
        <p:nvSpPr>
          <p:cNvPr id="5" name="Footer Placeholder 4">
            <a:extLst>
              <a:ext uri="{FF2B5EF4-FFF2-40B4-BE49-F238E27FC236}">
                <a16:creationId xmlns:a16="http://schemas.microsoft.com/office/drawing/2014/main" id="{C8968897-16D2-4906-655C-999050C49E6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6AA2C06-70F8-8AA9-939D-171B4DFEC4F2}"/>
              </a:ext>
            </a:extLst>
          </p:cNvPr>
          <p:cNvSpPr>
            <a:spLocks noGrp="1"/>
          </p:cNvSpPr>
          <p:nvPr>
            <p:ph type="sldNum" sz="quarter" idx="12"/>
          </p:nvPr>
        </p:nvSpPr>
        <p:spPr/>
        <p:txBody>
          <a:bodyPr/>
          <a:lstStyle/>
          <a:p>
            <a:fld id="{48181BA7-34CC-4DBB-8ED7-3EA3072B6705}" type="slidenum">
              <a:rPr lang="en-AU" smtClean="0"/>
              <a:t>‹#›</a:t>
            </a:fld>
            <a:endParaRPr lang="en-AU"/>
          </a:p>
        </p:txBody>
      </p:sp>
    </p:spTree>
    <p:extLst>
      <p:ext uri="{BB962C8B-B14F-4D97-AF65-F5344CB8AC3E}">
        <p14:creationId xmlns:p14="http://schemas.microsoft.com/office/powerpoint/2010/main" val="2727120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38365-FDB3-D52E-6DC4-D814D144DD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F363887-0835-E169-62A8-2C92A4D208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58EBF9D-AF6C-2387-EA00-EE31FF9BB6CC}"/>
              </a:ext>
            </a:extLst>
          </p:cNvPr>
          <p:cNvSpPr>
            <a:spLocks noGrp="1"/>
          </p:cNvSpPr>
          <p:nvPr>
            <p:ph type="dt" sz="half" idx="10"/>
          </p:nvPr>
        </p:nvSpPr>
        <p:spPr/>
        <p:txBody>
          <a:bodyPr/>
          <a:lstStyle/>
          <a:p>
            <a:fld id="{C7E8F9D1-0C96-40C9-9104-FEAD6B1150D5}" type="datetimeFigureOut">
              <a:rPr lang="en-AU" smtClean="0"/>
              <a:t>22/11/2024</a:t>
            </a:fld>
            <a:endParaRPr lang="en-AU"/>
          </a:p>
        </p:txBody>
      </p:sp>
      <p:sp>
        <p:nvSpPr>
          <p:cNvPr id="5" name="Footer Placeholder 4">
            <a:extLst>
              <a:ext uri="{FF2B5EF4-FFF2-40B4-BE49-F238E27FC236}">
                <a16:creationId xmlns:a16="http://schemas.microsoft.com/office/drawing/2014/main" id="{07A60E4C-890C-B876-2BE1-261C3AB6713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FA187B-664C-AE4A-9437-DCFB58A5B9A0}"/>
              </a:ext>
            </a:extLst>
          </p:cNvPr>
          <p:cNvSpPr>
            <a:spLocks noGrp="1"/>
          </p:cNvSpPr>
          <p:nvPr>
            <p:ph type="sldNum" sz="quarter" idx="12"/>
          </p:nvPr>
        </p:nvSpPr>
        <p:spPr/>
        <p:txBody>
          <a:bodyPr/>
          <a:lstStyle/>
          <a:p>
            <a:fld id="{48181BA7-34CC-4DBB-8ED7-3EA3072B6705}" type="slidenum">
              <a:rPr lang="en-AU" smtClean="0"/>
              <a:t>‹#›</a:t>
            </a:fld>
            <a:endParaRPr lang="en-AU"/>
          </a:p>
        </p:txBody>
      </p:sp>
    </p:spTree>
    <p:extLst>
      <p:ext uri="{BB962C8B-B14F-4D97-AF65-F5344CB8AC3E}">
        <p14:creationId xmlns:p14="http://schemas.microsoft.com/office/powerpoint/2010/main" val="71067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E7745D-8BFF-DE83-DEFA-317B75228D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1506773-6E97-4B28-BA51-C24FC125A8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5B5BBE2-53E3-97CA-F862-A3267817D7BA}"/>
              </a:ext>
            </a:extLst>
          </p:cNvPr>
          <p:cNvSpPr>
            <a:spLocks noGrp="1"/>
          </p:cNvSpPr>
          <p:nvPr>
            <p:ph type="dt" sz="half" idx="10"/>
          </p:nvPr>
        </p:nvSpPr>
        <p:spPr/>
        <p:txBody>
          <a:bodyPr/>
          <a:lstStyle/>
          <a:p>
            <a:fld id="{C7E8F9D1-0C96-40C9-9104-FEAD6B1150D5}" type="datetimeFigureOut">
              <a:rPr lang="en-AU" smtClean="0"/>
              <a:t>22/11/2024</a:t>
            </a:fld>
            <a:endParaRPr lang="en-AU"/>
          </a:p>
        </p:txBody>
      </p:sp>
      <p:sp>
        <p:nvSpPr>
          <p:cNvPr id="5" name="Footer Placeholder 4">
            <a:extLst>
              <a:ext uri="{FF2B5EF4-FFF2-40B4-BE49-F238E27FC236}">
                <a16:creationId xmlns:a16="http://schemas.microsoft.com/office/drawing/2014/main" id="{56878369-C6FB-BD11-A3AA-4A9EEA7E8C0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07EFC89-0B62-1964-C1AD-A3AEF3DEBBFB}"/>
              </a:ext>
            </a:extLst>
          </p:cNvPr>
          <p:cNvSpPr>
            <a:spLocks noGrp="1"/>
          </p:cNvSpPr>
          <p:nvPr>
            <p:ph type="sldNum" sz="quarter" idx="12"/>
          </p:nvPr>
        </p:nvSpPr>
        <p:spPr/>
        <p:txBody>
          <a:bodyPr/>
          <a:lstStyle/>
          <a:p>
            <a:fld id="{48181BA7-34CC-4DBB-8ED7-3EA3072B6705}" type="slidenum">
              <a:rPr lang="en-AU" smtClean="0"/>
              <a:t>‹#›</a:t>
            </a:fld>
            <a:endParaRPr lang="en-AU"/>
          </a:p>
        </p:txBody>
      </p:sp>
    </p:spTree>
    <p:extLst>
      <p:ext uri="{BB962C8B-B14F-4D97-AF65-F5344CB8AC3E}">
        <p14:creationId xmlns:p14="http://schemas.microsoft.com/office/powerpoint/2010/main" val="382283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636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21136-4F0B-2AAD-B220-0FFD3D4A6C50}"/>
              </a:ext>
            </a:extLst>
          </p:cNvPr>
          <p:cNvSpPr>
            <a:spLocks noGrp="1"/>
          </p:cNvSpPr>
          <p:nvPr>
            <p:ph idx="1"/>
          </p:nvPr>
        </p:nvSpPr>
        <p:spPr>
          <a:xfrm>
            <a:off x="4990010" y="365125"/>
            <a:ext cx="5974081"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object 16">
            <a:extLst>
              <a:ext uri="{FF2B5EF4-FFF2-40B4-BE49-F238E27FC236}">
                <a16:creationId xmlns:a16="http://schemas.microsoft.com/office/drawing/2014/main" id="{7E6ECE9A-C32E-C634-887F-507AB6D51F7C}"/>
              </a:ext>
            </a:extLst>
          </p:cNvPr>
          <p:cNvSpPr/>
          <p:nvPr userDrawn="1"/>
        </p:nvSpPr>
        <p:spPr>
          <a:xfrm>
            <a:off x="398949" y="365125"/>
            <a:ext cx="4068339" cy="115016"/>
          </a:xfrm>
          <a:custGeom>
            <a:avLst/>
            <a:gdLst/>
            <a:ahLst/>
            <a:cxnLst/>
            <a:rect l="l" t="t" r="r" b="b"/>
            <a:pathLst>
              <a:path w="4288155" h="209550">
                <a:moveTo>
                  <a:pt x="0" y="209417"/>
                </a:moveTo>
                <a:lnTo>
                  <a:pt x="4288016" y="209417"/>
                </a:lnTo>
                <a:lnTo>
                  <a:pt x="4288016" y="0"/>
                </a:lnTo>
                <a:lnTo>
                  <a:pt x="0" y="0"/>
                </a:lnTo>
                <a:lnTo>
                  <a:pt x="0" y="209417"/>
                </a:lnTo>
                <a:close/>
              </a:path>
            </a:pathLst>
          </a:custGeom>
          <a:solidFill>
            <a:srgbClr val="83B7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17">
            <a:extLst>
              <a:ext uri="{FF2B5EF4-FFF2-40B4-BE49-F238E27FC236}">
                <a16:creationId xmlns:a16="http://schemas.microsoft.com/office/drawing/2014/main" id="{4064DBB3-9C01-17C9-86D3-B6036130E2F8}"/>
              </a:ext>
            </a:extLst>
          </p:cNvPr>
          <p:cNvSpPr/>
          <p:nvPr userDrawn="1"/>
        </p:nvSpPr>
        <p:spPr>
          <a:xfrm>
            <a:off x="389009" y="4589507"/>
            <a:ext cx="4068339" cy="689748"/>
          </a:xfrm>
          <a:custGeom>
            <a:avLst/>
            <a:gdLst/>
            <a:ahLst/>
            <a:cxnLst/>
            <a:rect l="l" t="t" r="r" b="b"/>
            <a:pathLst>
              <a:path w="4288155" h="1256665">
                <a:moveTo>
                  <a:pt x="0" y="1256506"/>
                </a:moveTo>
                <a:lnTo>
                  <a:pt x="4288016" y="1256506"/>
                </a:lnTo>
                <a:lnTo>
                  <a:pt x="4288016" y="0"/>
                </a:lnTo>
                <a:lnTo>
                  <a:pt x="0" y="0"/>
                </a:lnTo>
                <a:lnTo>
                  <a:pt x="0" y="1256506"/>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4E706AA7-B770-E181-F20B-3AA147743083}"/>
              </a:ext>
            </a:extLst>
          </p:cNvPr>
          <p:cNvSpPr>
            <a:spLocks noGrp="1"/>
          </p:cNvSpPr>
          <p:nvPr>
            <p:ph sz="quarter" idx="10" hasCustomPrompt="1"/>
          </p:nvPr>
        </p:nvSpPr>
        <p:spPr>
          <a:xfrm>
            <a:off x="398948" y="574675"/>
            <a:ext cx="4058751" cy="3884613"/>
          </a:xfrm>
        </p:spPr>
        <p:txBody>
          <a:bodyPr anchor="b">
            <a:normAutofit/>
          </a:bodyPr>
          <a:lstStyle>
            <a:lvl1pPr marL="0" indent="0">
              <a:buNone/>
              <a:defRPr sz="5400">
                <a:latin typeface="Roboto Light" panose="02000000000000000000" pitchFamily="2" charset="0"/>
                <a:ea typeface="Roboto Light" panose="02000000000000000000" pitchFamily="2" charset="0"/>
              </a:defRPr>
            </a:lvl1pPr>
          </a:lstStyle>
          <a:p>
            <a:pPr lvl="0"/>
            <a:r>
              <a:rPr lang="en-AU"/>
              <a:t>Enter activity title or content heading here</a:t>
            </a:r>
          </a:p>
        </p:txBody>
      </p:sp>
    </p:spTree>
    <p:extLst>
      <p:ext uri="{BB962C8B-B14F-4D97-AF65-F5344CB8AC3E}">
        <p14:creationId xmlns:p14="http://schemas.microsoft.com/office/powerpoint/2010/main" val="325338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0900-68C9-B380-06DD-3BD848621C05}"/>
              </a:ext>
            </a:extLst>
          </p:cNvPr>
          <p:cNvSpPr>
            <a:spLocks noGrp="1"/>
          </p:cNvSpPr>
          <p:nvPr>
            <p:ph type="ctrTitle"/>
          </p:nvPr>
        </p:nvSpPr>
        <p:spPr>
          <a:xfrm>
            <a:off x="1524000" y="1122363"/>
            <a:ext cx="9144000" cy="2387600"/>
          </a:xfrm>
        </p:spPr>
        <p:txBody>
          <a:bodyPr anchor="b"/>
          <a:lstStyle>
            <a:lvl1pPr algn="ctr">
              <a:defRPr sz="6000">
                <a:solidFill>
                  <a:srgbClr val="83B73D"/>
                </a:solidFil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AU"/>
          </a:p>
        </p:txBody>
      </p:sp>
      <p:sp>
        <p:nvSpPr>
          <p:cNvPr id="3" name="Subtitle 2">
            <a:extLst>
              <a:ext uri="{FF2B5EF4-FFF2-40B4-BE49-F238E27FC236}">
                <a16:creationId xmlns:a16="http://schemas.microsoft.com/office/drawing/2014/main" id="{4492C51C-092E-D2BB-4DB0-F3B826E6E728}"/>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311203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001B-8A19-5029-30F5-B77FE4D80C17}"/>
              </a:ext>
            </a:extLst>
          </p:cNvPr>
          <p:cNvSpPr>
            <a:spLocks noGrp="1"/>
          </p:cNvSpPr>
          <p:nvPr>
            <p:ph type="title"/>
          </p:nvPr>
        </p:nvSpPr>
        <p:spPr/>
        <p:txBody>
          <a:bodyPr/>
          <a:lstStyle>
            <a:lvl1pPr>
              <a:defRPr>
                <a:solidFill>
                  <a:srgbClr val="83B73D"/>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C021136-4F0B-2AAD-B220-0FFD3D4A6C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0827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21136-4F0B-2AAD-B220-0FFD3D4A6C50}"/>
              </a:ext>
            </a:extLst>
          </p:cNvPr>
          <p:cNvSpPr>
            <a:spLocks noGrp="1"/>
          </p:cNvSpPr>
          <p:nvPr>
            <p:ph idx="1"/>
          </p:nvPr>
        </p:nvSpPr>
        <p:spPr>
          <a:xfrm>
            <a:off x="4990010" y="365125"/>
            <a:ext cx="5974081"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object 16">
            <a:extLst>
              <a:ext uri="{FF2B5EF4-FFF2-40B4-BE49-F238E27FC236}">
                <a16:creationId xmlns:a16="http://schemas.microsoft.com/office/drawing/2014/main" id="{7E6ECE9A-C32E-C634-887F-507AB6D51F7C}"/>
              </a:ext>
            </a:extLst>
          </p:cNvPr>
          <p:cNvSpPr/>
          <p:nvPr userDrawn="1"/>
        </p:nvSpPr>
        <p:spPr>
          <a:xfrm>
            <a:off x="398949" y="365125"/>
            <a:ext cx="4068339" cy="115016"/>
          </a:xfrm>
          <a:custGeom>
            <a:avLst/>
            <a:gdLst/>
            <a:ahLst/>
            <a:cxnLst/>
            <a:rect l="l" t="t" r="r" b="b"/>
            <a:pathLst>
              <a:path w="4288155" h="209550">
                <a:moveTo>
                  <a:pt x="0" y="209417"/>
                </a:moveTo>
                <a:lnTo>
                  <a:pt x="4288016" y="209417"/>
                </a:lnTo>
                <a:lnTo>
                  <a:pt x="4288016" y="0"/>
                </a:lnTo>
                <a:lnTo>
                  <a:pt x="0" y="0"/>
                </a:lnTo>
                <a:lnTo>
                  <a:pt x="0" y="209417"/>
                </a:lnTo>
                <a:close/>
              </a:path>
            </a:pathLst>
          </a:custGeom>
          <a:solidFill>
            <a:srgbClr val="83B73D"/>
          </a:solidFill>
        </p:spPr>
        <p:txBody>
          <a:bodyPr wrap="square" lIns="0" tIns="0" rIns="0" bIns="0" rtlCol="0"/>
          <a:lstStyle/>
          <a:p>
            <a:endParaRPr/>
          </a:p>
        </p:txBody>
      </p:sp>
      <p:sp>
        <p:nvSpPr>
          <p:cNvPr id="5" name="object 17">
            <a:extLst>
              <a:ext uri="{FF2B5EF4-FFF2-40B4-BE49-F238E27FC236}">
                <a16:creationId xmlns:a16="http://schemas.microsoft.com/office/drawing/2014/main" id="{4064DBB3-9C01-17C9-86D3-B6036130E2F8}"/>
              </a:ext>
            </a:extLst>
          </p:cNvPr>
          <p:cNvSpPr/>
          <p:nvPr userDrawn="1"/>
        </p:nvSpPr>
        <p:spPr>
          <a:xfrm>
            <a:off x="389009" y="4589507"/>
            <a:ext cx="4068339" cy="689748"/>
          </a:xfrm>
          <a:custGeom>
            <a:avLst/>
            <a:gdLst/>
            <a:ahLst/>
            <a:cxnLst/>
            <a:rect l="l" t="t" r="r" b="b"/>
            <a:pathLst>
              <a:path w="4288155" h="1256665">
                <a:moveTo>
                  <a:pt x="0" y="1256506"/>
                </a:moveTo>
                <a:lnTo>
                  <a:pt x="4288016" y="1256506"/>
                </a:lnTo>
                <a:lnTo>
                  <a:pt x="4288016" y="0"/>
                </a:lnTo>
                <a:lnTo>
                  <a:pt x="0" y="0"/>
                </a:lnTo>
                <a:lnTo>
                  <a:pt x="0" y="1256506"/>
                </a:lnTo>
                <a:close/>
              </a:path>
            </a:pathLst>
          </a:custGeom>
          <a:solidFill>
            <a:srgbClr val="80B740"/>
          </a:solidFill>
        </p:spPr>
        <p:txBody>
          <a:bodyPr wrap="square" lIns="0" tIns="0" rIns="0" bIns="0" rtlCol="0"/>
          <a:lstStyle/>
          <a:p>
            <a:endParaRPr/>
          </a:p>
        </p:txBody>
      </p:sp>
      <p:sp>
        <p:nvSpPr>
          <p:cNvPr id="7" name="Content Placeholder 6">
            <a:extLst>
              <a:ext uri="{FF2B5EF4-FFF2-40B4-BE49-F238E27FC236}">
                <a16:creationId xmlns:a16="http://schemas.microsoft.com/office/drawing/2014/main" id="{4E706AA7-B770-E181-F20B-3AA147743083}"/>
              </a:ext>
            </a:extLst>
          </p:cNvPr>
          <p:cNvSpPr>
            <a:spLocks noGrp="1"/>
          </p:cNvSpPr>
          <p:nvPr>
            <p:ph sz="quarter" idx="10" hasCustomPrompt="1"/>
          </p:nvPr>
        </p:nvSpPr>
        <p:spPr>
          <a:xfrm>
            <a:off x="398948" y="574675"/>
            <a:ext cx="4058751" cy="3884613"/>
          </a:xfrm>
        </p:spPr>
        <p:txBody>
          <a:bodyPr anchor="b">
            <a:normAutofit/>
          </a:bodyPr>
          <a:lstStyle>
            <a:lvl1pPr marL="0" indent="0">
              <a:buNone/>
              <a:defRPr sz="5400">
                <a:latin typeface="Roboto Light" panose="02000000000000000000" pitchFamily="2" charset="0"/>
                <a:ea typeface="Roboto Light" panose="02000000000000000000" pitchFamily="2" charset="0"/>
              </a:defRPr>
            </a:lvl1pPr>
          </a:lstStyle>
          <a:p>
            <a:pPr lvl="0"/>
            <a:r>
              <a:rPr lang="en-AU"/>
              <a:t>Enter activity title or content heading here</a:t>
            </a:r>
          </a:p>
        </p:txBody>
      </p:sp>
    </p:spTree>
    <p:extLst>
      <p:ext uri="{BB962C8B-B14F-4D97-AF65-F5344CB8AC3E}">
        <p14:creationId xmlns:p14="http://schemas.microsoft.com/office/powerpoint/2010/main" val="19803469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DA9710-06F0-8837-A3A6-9EAA902A4864}"/>
              </a:ext>
            </a:extLst>
          </p:cNvPr>
          <p:cNvSpPr/>
          <p:nvPr userDrawn="1"/>
        </p:nvSpPr>
        <p:spPr>
          <a:xfrm>
            <a:off x="-3116" y="3962400"/>
            <a:ext cx="12191715" cy="289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D9E5001B-8A19-5029-30F5-B77FE4D80C17}"/>
              </a:ext>
            </a:extLst>
          </p:cNvPr>
          <p:cNvSpPr>
            <a:spLocks noGrp="1"/>
          </p:cNvSpPr>
          <p:nvPr>
            <p:ph type="title"/>
          </p:nvPr>
        </p:nvSpPr>
        <p:spPr/>
        <p:txBody>
          <a:bodyPr/>
          <a:lstStyle>
            <a:lvl1pPr>
              <a:defRPr>
                <a:solidFill>
                  <a:srgbClr val="83B73D"/>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C021136-4F0B-2AAD-B220-0FFD3D4A6C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95655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content">
    <p:spTree>
      <p:nvGrpSpPr>
        <p:cNvPr id="1" name=""/>
        <p:cNvGrpSpPr/>
        <p:nvPr/>
      </p:nvGrpSpPr>
      <p:grpSpPr>
        <a:xfrm>
          <a:off x="0" y="0"/>
          <a:ext cx="0" cy="0"/>
          <a:chOff x="0" y="0"/>
          <a:chExt cx="0" cy="0"/>
        </a:xfrm>
      </p:grpSpPr>
      <p:sp>
        <p:nvSpPr>
          <p:cNvPr id="3" name="object 47">
            <a:extLst>
              <a:ext uri="{FF2B5EF4-FFF2-40B4-BE49-F238E27FC236}">
                <a16:creationId xmlns:a16="http://schemas.microsoft.com/office/drawing/2014/main" id="{7C2CE724-BFEA-EF12-E7FC-2432DAC8441C}"/>
              </a:ext>
            </a:extLst>
          </p:cNvPr>
          <p:cNvSpPr txBox="1"/>
          <p:nvPr userDrawn="1"/>
        </p:nvSpPr>
        <p:spPr>
          <a:xfrm>
            <a:off x="-3115" y="209172"/>
            <a:ext cx="12191715" cy="479871"/>
          </a:xfrm>
          <a:prstGeom prst="rect">
            <a:avLst/>
          </a:prstGeom>
          <a:solidFill>
            <a:srgbClr val="80B740"/>
          </a:solidFill>
        </p:spPr>
        <p:txBody>
          <a:bodyPr vert="horz" wrap="square" lIns="0" tIns="17712" rIns="0" bIns="0" rtlCol="0">
            <a:spAutoFit/>
          </a:bodyPr>
          <a:lstStyle/>
          <a:p>
            <a:pPr marL="418950">
              <a:spcBef>
                <a:spcPts val="139"/>
              </a:spcBef>
              <a:tabLst>
                <a:tab pos="2057012" algn="l"/>
                <a:tab pos="4391270" algn="l"/>
              </a:tabLst>
            </a:pPr>
            <a:endParaRPr sz="3002">
              <a:latin typeface="Roboto-Light"/>
              <a:cs typeface="Roboto-Light"/>
            </a:endParaRPr>
          </a:p>
        </p:txBody>
      </p:sp>
      <p:sp>
        <p:nvSpPr>
          <p:cNvPr id="2" name="Title 1">
            <a:extLst>
              <a:ext uri="{FF2B5EF4-FFF2-40B4-BE49-F238E27FC236}">
                <a16:creationId xmlns:a16="http://schemas.microsoft.com/office/drawing/2014/main" id="{5471686A-21B9-CCC5-5830-D27DFF94DCAF}"/>
              </a:ext>
            </a:extLst>
          </p:cNvPr>
          <p:cNvSpPr>
            <a:spLocks noGrp="1"/>
          </p:cNvSpPr>
          <p:nvPr>
            <p:ph type="title"/>
          </p:nvPr>
        </p:nvSpPr>
        <p:spPr>
          <a:xfrm>
            <a:off x="190130" y="275207"/>
            <a:ext cx="10515600" cy="413835"/>
          </a:xfrm>
        </p:spPr>
        <p:txBody>
          <a:bodyPr>
            <a:normAutofit/>
          </a:bodyPr>
          <a:lstStyle>
            <a:lvl1pPr>
              <a:defRPr sz="3200">
                <a:solidFill>
                  <a:schemeClr val="bg1"/>
                </a:solidFill>
                <a:latin typeface="Roboto" panose="02000000000000000000" pitchFamily="2" charset="0"/>
                <a:ea typeface="Roboto" panose="02000000000000000000" pitchFamily="2" charset="0"/>
              </a:defRPr>
            </a:lvl1pPr>
          </a:lstStyle>
          <a:p>
            <a:r>
              <a:rPr lang="en-US"/>
              <a:t>Click to edit Master title style</a:t>
            </a:r>
            <a:endParaRPr lang="en-AU"/>
          </a:p>
        </p:txBody>
      </p:sp>
      <p:sp>
        <p:nvSpPr>
          <p:cNvPr id="4" name="Content Placeholder 2">
            <a:extLst>
              <a:ext uri="{FF2B5EF4-FFF2-40B4-BE49-F238E27FC236}">
                <a16:creationId xmlns:a16="http://schemas.microsoft.com/office/drawing/2014/main" id="{233E3A51-925E-C6C7-0500-CC34D8A526B4}"/>
              </a:ext>
            </a:extLst>
          </p:cNvPr>
          <p:cNvSpPr>
            <a:spLocks noGrp="1"/>
          </p:cNvSpPr>
          <p:nvPr>
            <p:ph idx="1"/>
          </p:nvPr>
        </p:nvSpPr>
        <p:spPr>
          <a:xfrm>
            <a:off x="190129" y="937858"/>
            <a:ext cx="117858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49897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content no log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E65C92-BA18-B68D-C666-7C3850348D36}"/>
              </a:ext>
            </a:extLst>
          </p:cNvPr>
          <p:cNvSpPr/>
          <p:nvPr userDrawn="1"/>
        </p:nvSpPr>
        <p:spPr>
          <a:xfrm>
            <a:off x="-3116" y="3962400"/>
            <a:ext cx="12191715" cy="289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bject 47">
            <a:extLst>
              <a:ext uri="{FF2B5EF4-FFF2-40B4-BE49-F238E27FC236}">
                <a16:creationId xmlns:a16="http://schemas.microsoft.com/office/drawing/2014/main" id="{7C2CE724-BFEA-EF12-E7FC-2432DAC8441C}"/>
              </a:ext>
            </a:extLst>
          </p:cNvPr>
          <p:cNvSpPr txBox="1"/>
          <p:nvPr userDrawn="1"/>
        </p:nvSpPr>
        <p:spPr>
          <a:xfrm>
            <a:off x="-3115" y="209172"/>
            <a:ext cx="12191715" cy="479871"/>
          </a:xfrm>
          <a:prstGeom prst="rect">
            <a:avLst/>
          </a:prstGeom>
          <a:solidFill>
            <a:srgbClr val="80B740"/>
          </a:solidFill>
        </p:spPr>
        <p:txBody>
          <a:bodyPr vert="horz" wrap="square" lIns="0" tIns="17712" rIns="0" bIns="0" rtlCol="0">
            <a:spAutoFit/>
          </a:bodyPr>
          <a:lstStyle/>
          <a:p>
            <a:pPr marL="418950">
              <a:spcBef>
                <a:spcPts val="139"/>
              </a:spcBef>
              <a:tabLst>
                <a:tab pos="2057012" algn="l"/>
                <a:tab pos="4391270" algn="l"/>
              </a:tabLst>
            </a:pPr>
            <a:endParaRPr sz="3002">
              <a:latin typeface="Roboto-Light"/>
              <a:cs typeface="Roboto-Light"/>
            </a:endParaRPr>
          </a:p>
        </p:txBody>
      </p:sp>
      <p:sp>
        <p:nvSpPr>
          <p:cNvPr id="2" name="Title 1">
            <a:extLst>
              <a:ext uri="{FF2B5EF4-FFF2-40B4-BE49-F238E27FC236}">
                <a16:creationId xmlns:a16="http://schemas.microsoft.com/office/drawing/2014/main" id="{5471686A-21B9-CCC5-5830-D27DFF94DCAF}"/>
              </a:ext>
            </a:extLst>
          </p:cNvPr>
          <p:cNvSpPr>
            <a:spLocks noGrp="1"/>
          </p:cNvSpPr>
          <p:nvPr>
            <p:ph type="title"/>
          </p:nvPr>
        </p:nvSpPr>
        <p:spPr>
          <a:xfrm>
            <a:off x="190130" y="275207"/>
            <a:ext cx="10515600" cy="413835"/>
          </a:xfrm>
        </p:spPr>
        <p:txBody>
          <a:bodyPr>
            <a:normAutofit/>
          </a:bodyPr>
          <a:lstStyle>
            <a:lvl1pPr>
              <a:defRPr sz="3200">
                <a:solidFill>
                  <a:schemeClr val="bg1"/>
                </a:solidFill>
                <a:latin typeface="Roboto" panose="02000000000000000000" pitchFamily="2" charset="0"/>
                <a:ea typeface="Roboto" panose="02000000000000000000" pitchFamily="2" charset="0"/>
              </a:defRPr>
            </a:lvl1pPr>
          </a:lstStyle>
          <a:p>
            <a:r>
              <a:rPr lang="en-US"/>
              <a:t>Click to edit Master title style</a:t>
            </a:r>
            <a:endParaRPr lang="en-AU"/>
          </a:p>
        </p:txBody>
      </p:sp>
      <p:sp>
        <p:nvSpPr>
          <p:cNvPr id="4" name="Content Placeholder 2">
            <a:extLst>
              <a:ext uri="{FF2B5EF4-FFF2-40B4-BE49-F238E27FC236}">
                <a16:creationId xmlns:a16="http://schemas.microsoft.com/office/drawing/2014/main" id="{233E3A51-925E-C6C7-0500-CC34D8A526B4}"/>
              </a:ext>
            </a:extLst>
          </p:cNvPr>
          <p:cNvSpPr>
            <a:spLocks noGrp="1"/>
          </p:cNvSpPr>
          <p:nvPr>
            <p:ph idx="1"/>
          </p:nvPr>
        </p:nvSpPr>
        <p:spPr>
          <a:xfrm>
            <a:off x="190129" y="937858"/>
            <a:ext cx="117858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7859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40549-C2DD-FB7D-CB6D-1C95227070D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853A2A5-EB70-C43A-81E0-F38D1D2871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85A4E18-99C0-28E8-B58F-16CAA78173BE}"/>
              </a:ext>
            </a:extLst>
          </p:cNvPr>
          <p:cNvSpPr>
            <a:spLocks noGrp="1"/>
          </p:cNvSpPr>
          <p:nvPr>
            <p:ph type="dt" sz="half" idx="10"/>
          </p:nvPr>
        </p:nvSpPr>
        <p:spPr/>
        <p:txBody>
          <a:bodyPr/>
          <a:lstStyle/>
          <a:p>
            <a:fld id="{C7E8F9D1-0C96-40C9-9104-FEAD6B1150D5}" type="datetimeFigureOut">
              <a:rPr lang="en-AU" smtClean="0"/>
              <a:t>22/11/2024</a:t>
            </a:fld>
            <a:endParaRPr lang="en-AU"/>
          </a:p>
        </p:txBody>
      </p:sp>
      <p:sp>
        <p:nvSpPr>
          <p:cNvPr id="5" name="Footer Placeholder 4">
            <a:extLst>
              <a:ext uri="{FF2B5EF4-FFF2-40B4-BE49-F238E27FC236}">
                <a16:creationId xmlns:a16="http://schemas.microsoft.com/office/drawing/2014/main" id="{E0C73AAF-36A1-29C8-51F1-A512C4BECB2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8DFEB82-3287-A118-F198-08D839659B33}"/>
              </a:ext>
            </a:extLst>
          </p:cNvPr>
          <p:cNvSpPr>
            <a:spLocks noGrp="1"/>
          </p:cNvSpPr>
          <p:nvPr>
            <p:ph type="sldNum" sz="quarter" idx="12"/>
          </p:nvPr>
        </p:nvSpPr>
        <p:spPr/>
        <p:txBody>
          <a:bodyPr/>
          <a:lstStyle/>
          <a:p>
            <a:fld id="{48181BA7-34CC-4DBB-8ED7-3EA3072B6705}" type="slidenum">
              <a:rPr lang="en-AU" smtClean="0"/>
              <a:t>‹#›</a:t>
            </a:fld>
            <a:endParaRPr lang="en-AU"/>
          </a:p>
        </p:txBody>
      </p:sp>
    </p:spTree>
    <p:extLst>
      <p:ext uri="{BB962C8B-B14F-4D97-AF65-F5344CB8AC3E}">
        <p14:creationId xmlns:p14="http://schemas.microsoft.com/office/powerpoint/2010/main" val="126447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8CF9-CF09-0838-BB1A-4A191EA98562}"/>
              </a:ext>
            </a:extLst>
          </p:cNvPr>
          <p:cNvSpPr>
            <a:spLocks noGrp="1"/>
          </p:cNvSpPr>
          <p:nvPr>
            <p:ph type="title"/>
          </p:nvPr>
        </p:nvSpPr>
        <p:spPr>
          <a:xfrm>
            <a:off x="838200" y="499247"/>
            <a:ext cx="10515600" cy="2852737"/>
          </a:xfrm>
        </p:spPr>
        <p:txBody>
          <a:bodyPr anchor="b"/>
          <a:lstStyle>
            <a:lvl1pPr>
              <a:defRPr sz="6000">
                <a:solidFill>
                  <a:srgbClr val="83B73D"/>
                </a:solidFill>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045FDA6-42E7-074D-0DC4-89B9D50F26EC}"/>
              </a:ext>
            </a:extLst>
          </p:cNvPr>
          <p:cNvSpPr>
            <a:spLocks noGrp="1"/>
          </p:cNvSpPr>
          <p:nvPr>
            <p:ph type="body" idx="1"/>
          </p:nvPr>
        </p:nvSpPr>
        <p:spPr>
          <a:xfrm>
            <a:off x="838200" y="3506017"/>
            <a:ext cx="10515600" cy="1500187"/>
          </a:xfrm>
        </p:spPr>
        <p:txBody>
          <a:bodyPr>
            <a:normAutofit/>
          </a:bodyPr>
          <a:lstStyle>
            <a:lvl1pPr marL="0" indent="0">
              <a:buNone/>
              <a:defRPr sz="2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0223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D102-D4AF-F7EB-8C52-827E0847F645}"/>
              </a:ext>
            </a:extLst>
          </p:cNvPr>
          <p:cNvSpPr>
            <a:spLocks noGrp="1"/>
          </p:cNvSpPr>
          <p:nvPr>
            <p:ph type="title"/>
          </p:nvPr>
        </p:nvSpPr>
        <p:spPr/>
        <p:txBody>
          <a:bodyPr/>
          <a:lstStyle>
            <a:lvl1pPr>
              <a:defRPr>
                <a:solidFill>
                  <a:srgbClr val="83B73D"/>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5EEFE28-9789-B9BA-B86C-D4D954D9F9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8FC0004-F6E0-0726-0D70-72696DD38F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46155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2D6DA-06BF-0ACF-E71D-8D1714B910A5}"/>
              </a:ext>
            </a:extLst>
          </p:cNvPr>
          <p:cNvSpPr>
            <a:spLocks noGrp="1"/>
          </p:cNvSpPr>
          <p:nvPr>
            <p:ph type="title"/>
          </p:nvPr>
        </p:nvSpPr>
        <p:spPr>
          <a:xfrm>
            <a:off x="839788" y="365125"/>
            <a:ext cx="10515600" cy="1325563"/>
          </a:xfrm>
        </p:spPr>
        <p:txBody>
          <a:bodyPr/>
          <a:lstStyle>
            <a:lvl1pPr>
              <a:defRPr>
                <a:solidFill>
                  <a:srgbClr val="83B73D"/>
                </a:solidFill>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6CFDE42-FDBE-4208-3888-BCAFAA48F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C7C18B-C1F7-272B-F5D4-7C7C1EAD58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7F2B6C6-8780-FF25-6E41-6C1B7D3B36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53EA97-34D8-4B8B-60CB-CC9F535BEB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00227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EC70-4A82-93A3-CA87-552C15B9AE5C}"/>
              </a:ext>
            </a:extLst>
          </p:cNvPr>
          <p:cNvSpPr>
            <a:spLocks noGrp="1"/>
          </p:cNvSpPr>
          <p:nvPr>
            <p:ph type="title"/>
          </p:nvPr>
        </p:nvSpPr>
        <p:spPr/>
        <p:txBody>
          <a:bodyPr/>
          <a:lstStyle>
            <a:lvl1pPr>
              <a:defRPr>
                <a:solidFill>
                  <a:srgbClr val="83B73D"/>
                </a:solidFill>
              </a:defRPr>
            </a:lvl1pPr>
          </a:lstStyle>
          <a:p>
            <a:r>
              <a:rPr lang="en-US"/>
              <a:t>Click to edit Master title style</a:t>
            </a:r>
            <a:endParaRPr lang="en-AU"/>
          </a:p>
        </p:txBody>
      </p:sp>
    </p:spTree>
    <p:extLst>
      <p:ext uri="{BB962C8B-B14F-4D97-AF65-F5344CB8AC3E}">
        <p14:creationId xmlns:p14="http://schemas.microsoft.com/office/powerpoint/2010/main" val="2490329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076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6AD4-E320-C066-CABC-1D1ED9AEF0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9DEDC1F-C93E-06E8-709F-D1A0AA9DA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24DB1EB-E36D-6102-2FDD-E7D048C40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9BFA0-550A-DF4F-876F-E5AF1009FA93}"/>
              </a:ext>
            </a:extLst>
          </p:cNvPr>
          <p:cNvSpPr>
            <a:spLocks noGrp="1"/>
          </p:cNvSpPr>
          <p:nvPr>
            <p:ph type="dt" sz="half" idx="10"/>
          </p:nvPr>
        </p:nvSpPr>
        <p:spPr>
          <a:xfrm>
            <a:off x="838200" y="6356350"/>
            <a:ext cx="2743200" cy="365125"/>
          </a:xfrm>
          <a:prstGeom prst="rect">
            <a:avLst/>
          </a:prstGeom>
        </p:spPr>
        <p:txBody>
          <a:bodyPr/>
          <a:lstStyle/>
          <a:p>
            <a:fld id="{2296BD79-BB8B-463E-9286-A62326085C38}" type="datetimeFigureOut">
              <a:rPr lang="en-AU" smtClean="0"/>
              <a:t>22/11/2024</a:t>
            </a:fld>
            <a:endParaRPr lang="en-AU"/>
          </a:p>
        </p:txBody>
      </p:sp>
      <p:sp>
        <p:nvSpPr>
          <p:cNvPr id="6" name="Footer Placeholder 5">
            <a:extLst>
              <a:ext uri="{FF2B5EF4-FFF2-40B4-BE49-F238E27FC236}">
                <a16:creationId xmlns:a16="http://schemas.microsoft.com/office/drawing/2014/main" id="{00334305-339F-A20E-E12A-123A811F51BE}"/>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138B30F5-BFAE-987B-274C-8B2AC57EFD40}"/>
              </a:ext>
            </a:extLst>
          </p:cNvPr>
          <p:cNvSpPr>
            <a:spLocks noGrp="1"/>
          </p:cNvSpPr>
          <p:nvPr>
            <p:ph type="sldNum" sz="quarter" idx="12"/>
          </p:nvPr>
        </p:nvSpPr>
        <p:spPr>
          <a:xfrm>
            <a:off x="8610600" y="6356350"/>
            <a:ext cx="2743200" cy="365125"/>
          </a:xfrm>
          <a:prstGeom prst="rect">
            <a:avLst/>
          </a:prstGeom>
        </p:spPr>
        <p:txBody>
          <a:bodyPr/>
          <a:lstStyle/>
          <a:p>
            <a:fld id="{1DFD93F5-50BC-455D-8C15-6556938C889E}" type="slidenum">
              <a:rPr lang="en-AU" smtClean="0"/>
              <a:t>‹#›</a:t>
            </a:fld>
            <a:endParaRPr lang="en-AU"/>
          </a:p>
        </p:txBody>
      </p:sp>
    </p:spTree>
    <p:extLst>
      <p:ext uri="{BB962C8B-B14F-4D97-AF65-F5344CB8AC3E}">
        <p14:creationId xmlns:p14="http://schemas.microsoft.com/office/powerpoint/2010/main" val="956242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F265F-56C7-6AC6-060B-96E876A60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A7C1BB-5662-2AA8-EA96-B96DBF7EC8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9EDC1062-BBF0-F72E-7A31-756700E19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F6225-42E3-9D34-5F30-B62E2B61F658}"/>
              </a:ext>
            </a:extLst>
          </p:cNvPr>
          <p:cNvSpPr>
            <a:spLocks noGrp="1"/>
          </p:cNvSpPr>
          <p:nvPr>
            <p:ph type="dt" sz="half" idx="10"/>
          </p:nvPr>
        </p:nvSpPr>
        <p:spPr>
          <a:xfrm>
            <a:off x="838200" y="6356350"/>
            <a:ext cx="2743200" cy="365125"/>
          </a:xfrm>
          <a:prstGeom prst="rect">
            <a:avLst/>
          </a:prstGeom>
        </p:spPr>
        <p:txBody>
          <a:bodyPr/>
          <a:lstStyle/>
          <a:p>
            <a:fld id="{2296BD79-BB8B-463E-9286-A62326085C38}" type="datetimeFigureOut">
              <a:rPr lang="en-AU" smtClean="0"/>
              <a:t>22/11/2024</a:t>
            </a:fld>
            <a:endParaRPr lang="en-AU"/>
          </a:p>
        </p:txBody>
      </p:sp>
      <p:sp>
        <p:nvSpPr>
          <p:cNvPr id="6" name="Footer Placeholder 5">
            <a:extLst>
              <a:ext uri="{FF2B5EF4-FFF2-40B4-BE49-F238E27FC236}">
                <a16:creationId xmlns:a16="http://schemas.microsoft.com/office/drawing/2014/main" id="{04F215FC-4E61-41AB-41E2-918C6308BC5D}"/>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A80BE9F3-DCFA-6A6A-7830-A06214026E24}"/>
              </a:ext>
            </a:extLst>
          </p:cNvPr>
          <p:cNvSpPr>
            <a:spLocks noGrp="1"/>
          </p:cNvSpPr>
          <p:nvPr>
            <p:ph type="sldNum" sz="quarter" idx="12"/>
          </p:nvPr>
        </p:nvSpPr>
        <p:spPr>
          <a:xfrm>
            <a:off x="8610600" y="6356350"/>
            <a:ext cx="2743200" cy="365125"/>
          </a:xfrm>
          <a:prstGeom prst="rect">
            <a:avLst/>
          </a:prstGeom>
        </p:spPr>
        <p:txBody>
          <a:bodyPr/>
          <a:lstStyle/>
          <a:p>
            <a:fld id="{1DFD93F5-50BC-455D-8C15-6556938C889E}" type="slidenum">
              <a:rPr lang="en-AU" smtClean="0"/>
              <a:t>‹#›</a:t>
            </a:fld>
            <a:endParaRPr lang="en-AU"/>
          </a:p>
        </p:txBody>
      </p:sp>
    </p:spTree>
    <p:extLst>
      <p:ext uri="{BB962C8B-B14F-4D97-AF65-F5344CB8AC3E}">
        <p14:creationId xmlns:p14="http://schemas.microsoft.com/office/powerpoint/2010/main" val="1417003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1A5D-DD40-B42A-1D2A-51F6594E8A6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FE686EC-8BFD-D0FD-1EB5-191CC69B7D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6AB59E2-B290-B8CC-F997-DDEAD931C0DC}"/>
              </a:ext>
            </a:extLst>
          </p:cNvPr>
          <p:cNvSpPr>
            <a:spLocks noGrp="1"/>
          </p:cNvSpPr>
          <p:nvPr>
            <p:ph type="dt" sz="half" idx="10"/>
          </p:nvPr>
        </p:nvSpPr>
        <p:spPr>
          <a:xfrm>
            <a:off x="838200" y="6356350"/>
            <a:ext cx="2743200" cy="365125"/>
          </a:xfrm>
          <a:prstGeom prst="rect">
            <a:avLst/>
          </a:prstGeom>
        </p:spPr>
        <p:txBody>
          <a:bodyPr/>
          <a:lstStyle/>
          <a:p>
            <a:fld id="{2296BD79-BB8B-463E-9286-A62326085C38}" type="datetimeFigureOut">
              <a:rPr lang="en-AU" smtClean="0"/>
              <a:t>22/11/2024</a:t>
            </a:fld>
            <a:endParaRPr lang="en-AU"/>
          </a:p>
        </p:txBody>
      </p:sp>
      <p:sp>
        <p:nvSpPr>
          <p:cNvPr id="5" name="Footer Placeholder 4">
            <a:extLst>
              <a:ext uri="{FF2B5EF4-FFF2-40B4-BE49-F238E27FC236}">
                <a16:creationId xmlns:a16="http://schemas.microsoft.com/office/drawing/2014/main" id="{EF4B526E-5841-509F-7E50-B264FA580E3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70711BD2-E6E7-377B-BE19-2EDEA5D56B97}"/>
              </a:ext>
            </a:extLst>
          </p:cNvPr>
          <p:cNvSpPr>
            <a:spLocks noGrp="1"/>
          </p:cNvSpPr>
          <p:nvPr>
            <p:ph type="sldNum" sz="quarter" idx="12"/>
          </p:nvPr>
        </p:nvSpPr>
        <p:spPr>
          <a:xfrm>
            <a:off x="8610600" y="6356350"/>
            <a:ext cx="2743200" cy="365125"/>
          </a:xfrm>
          <a:prstGeom prst="rect">
            <a:avLst/>
          </a:prstGeom>
        </p:spPr>
        <p:txBody>
          <a:bodyPr/>
          <a:lstStyle/>
          <a:p>
            <a:fld id="{1DFD93F5-50BC-455D-8C15-6556938C889E}" type="slidenum">
              <a:rPr lang="en-AU" smtClean="0"/>
              <a:t>‹#›</a:t>
            </a:fld>
            <a:endParaRPr lang="en-AU"/>
          </a:p>
        </p:txBody>
      </p:sp>
    </p:spTree>
    <p:extLst>
      <p:ext uri="{BB962C8B-B14F-4D97-AF65-F5344CB8AC3E}">
        <p14:creationId xmlns:p14="http://schemas.microsoft.com/office/powerpoint/2010/main" val="3745448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950946-6FF6-561E-5E40-9894A500BB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94CF4AF-B51B-7D1C-140C-140441EEB1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20E72B-5F4C-343E-58C6-EBE2C9532BEB}"/>
              </a:ext>
            </a:extLst>
          </p:cNvPr>
          <p:cNvSpPr>
            <a:spLocks noGrp="1"/>
          </p:cNvSpPr>
          <p:nvPr>
            <p:ph type="dt" sz="half" idx="10"/>
          </p:nvPr>
        </p:nvSpPr>
        <p:spPr>
          <a:xfrm>
            <a:off x="838200" y="6356350"/>
            <a:ext cx="2743200" cy="365125"/>
          </a:xfrm>
          <a:prstGeom prst="rect">
            <a:avLst/>
          </a:prstGeom>
        </p:spPr>
        <p:txBody>
          <a:bodyPr/>
          <a:lstStyle/>
          <a:p>
            <a:fld id="{2296BD79-BB8B-463E-9286-A62326085C38}" type="datetimeFigureOut">
              <a:rPr lang="en-AU" smtClean="0"/>
              <a:t>22/11/2024</a:t>
            </a:fld>
            <a:endParaRPr lang="en-AU"/>
          </a:p>
        </p:txBody>
      </p:sp>
      <p:sp>
        <p:nvSpPr>
          <p:cNvPr id="5" name="Footer Placeholder 4">
            <a:extLst>
              <a:ext uri="{FF2B5EF4-FFF2-40B4-BE49-F238E27FC236}">
                <a16:creationId xmlns:a16="http://schemas.microsoft.com/office/drawing/2014/main" id="{B93569E2-E19E-9501-4A97-EB1FC0FF9E3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B9997EBA-6667-106F-676C-1F1FDF53A378}"/>
              </a:ext>
            </a:extLst>
          </p:cNvPr>
          <p:cNvSpPr>
            <a:spLocks noGrp="1"/>
          </p:cNvSpPr>
          <p:nvPr>
            <p:ph type="sldNum" sz="quarter" idx="12"/>
          </p:nvPr>
        </p:nvSpPr>
        <p:spPr>
          <a:xfrm>
            <a:off x="8610600" y="6356350"/>
            <a:ext cx="2743200" cy="365125"/>
          </a:xfrm>
          <a:prstGeom prst="rect">
            <a:avLst/>
          </a:prstGeom>
        </p:spPr>
        <p:txBody>
          <a:bodyPr/>
          <a:lstStyle/>
          <a:p>
            <a:fld id="{1DFD93F5-50BC-455D-8C15-6556938C889E}" type="slidenum">
              <a:rPr lang="en-AU" smtClean="0"/>
              <a:t>‹#›</a:t>
            </a:fld>
            <a:endParaRPr lang="en-AU"/>
          </a:p>
        </p:txBody>
      </p:sp>
    </p:spTree>
    <p:extLst>
      <p:ext uri="{BB962C8B-B14F-4D97-AF65-F5344CB8AC3E}">
        <p14:creationId xmlns:p14="http://schemas.microsoft.com/office/powerpoint/2010/main" val="4131865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
        <p:cNvGrpSpPr/>
        <p:nvPr/>
      </p:nvGrpSpPr>
      <p:grpSpPr>
        <a:xfrm>
          <a:off x="0" y="0"/>
          <a:ext cx="0" cy="0"/>
          <a:chOff x="0" y="0"/>
          <a:chExt cx="0" cy="0"/>
        </a:xfrm>
      </p:grpSpPr>
      <p:pic>
        <p:nvPicPr>
          <p:cNvPr id="20" name="Google Shape;20;p86" descr="A drawing of a person&#10;&#10;Description automatically generated"/>
          <p:cNvPicPr preferRelativeResize="0"/>
          <p:nvPr/>
        </p:nvPicPr>
        <p:blipFill rotWithShape="1">
          <a:blip r:embed="rId2">
            <a:alphaModFix/>
          </a:blip>
          <a:srcRect/>
          <a:stretch/>
        </p:blipFill>
        <p:spPr>
          <a:xfrm>
            <a:off x="409575" y="5626591"/>
            <a:ext cx="2654644" cy="866284"/>
          </a:xfrm>
          <a:prstGeom prst="rect">
            <a:avLst/>
          </a:prstGeom>
          <a:noFill/>
          <a:ln>
            <a:noFill/>
          </a:ln>
        </p:spPr>
      </p:pic>
      <p:pic>
        <p:nvPicPr>
          <p:cNvPr id="21" name="Google Shape;21;p86" descr="A close up of a logo&#10;&#10;Description automatically generated"/>
          <p:cNvPicPr preferRelativeResize="0"/>
          <p:nvPr/>
        </p:nvPicPr>
        <p:blipFill rotWithShape="1">
          <a:blip r:embed="rId3">
            <a:alphaModFix/>
          </a:blip>
          <a:srcRect/>
          <a:stretch/>
        </p:blipFill>
        <p:spPr>
          <a:xfrm>
            <a:off x="10313457" y="4516972"/>
            <a:ext cx="1444836" cy="1975903"/>
          </a:xfrm>
          <a:prstGeom prst="rect">
            <a:avLst/>
          </a:prstGeom>
          <a:noFill/>
          <a:ln>
            <a:noFill/>
          </a:ln>
        </p:spPr>
      </p:pic>
      <p:pic>
        <p:nvPicPr>
          <p:cNvPr id="22" name="Google Shape;22;p86" descr="A picture containing drawing&#10;&#10;Description automatically generated"/>
          <p:cNvPicPr preferRelativeResize="0"/>
          <p:nvPr/>
        </p:nvPicPr>
        <p:blipFill rotWithShape="1">
          <a:blip r:embed="rId4">
            <a:alphaModFix/>
          </a:blip>
          <a:srcRect/>
          <a:stretch/>
        </p:blipFill>
        <p:spPr>
          <a:xfrm>
            <a:off x="10551581" y="6111277"/>
            <a:ext cx="1221319" cy="401109"/>
          </a:xfrm>
          <a:prstGeom prst="rect">
            <a:avLst/>
          </a:prstGeom>
          <a:noFill/>
          <a:ln>
            <a:noFill/>
          </a:ln>
        </p:spPr>
      </p:pic>
      <p:sp>
        <p:nvSpPr>
          <p:cNvPr id="23" name="Google Shape;23;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oboto Black"/>
              <a:buNone/>
              <a:defRPr>
                <a:latin typeface="Roboto Black"/>
                <a:ea typeface="Roboto Black"/>
                <a:cs typeface="Roboto Black"/>
                <a:sym typeface="Robo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4227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0CCB-25F8-8F1E-DE8C-BFC22C7C9C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7C563E9-1371-DC7C-A21C-E102BCE4D7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93F6C9-DE25-AA08-BA29-F7F1AEFBC051}"/>
              </a:ext>
            </a:extLst>
          </p:cNvPr>
          <p:cNvSpPr>
            <a:spLocks noGrp="1"/>
          </p:cNvSpPr>
          <p:nvPr>
            <p:ph type="dt" sz="half" idx="10"/>
          </p:nvPr>
        </p:nvSpPr>
        <p:spPr/>
        <p:txBody>
          <a:bodyPr/>
          <a:lstStyle/>
          <a:p>
            <a:fld id="{C7E8F9D1-0C96-40C9-9104-FEAD6B1150D5}" type="datetimeFigureOut">
              <a:rPr lang="en-AU" smtClean="0"/>
              <a:t>22/11/2024</a:t>
            </a:fld>
            <a:endParaRPr lang="en-AU"/>
          </a:p>
        </p:txBody>
      </p:sp>
      <p:sp>
        <p:nvSpPr>
          <p:cNvPr id="5" name="Footer Placeholder 4">
            <a:extLst>
              <a:ext uri="{FF2B5EF4-FFF2-40B4-BE49-F238E27FC236}">
                <a16:creationId xmlns:a16="http://schemas.microsoft.com/office/drawing/2014/main" id="{3B41D969-7F42-E970-3975-03A07ABFDEC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C5230EA-B471-2047-9B09-52DDA9F319FC}"/>
              </a:ext>
            </a:extLst>
          </p:cNvPr>
          <p:cNvSpPr>
            <a:spLocks noGrp="1"/>
          </p:cNvSpPr>
          <p:nvPr>
            <p:ph type="sldNum" sz="quarter" idx="12"/>
          </p:nvPr>
        </p:nvSpPr>
        <p:spPr/>
        <p:txBody>
          <a:bodyPr/>
          <a:lstStyle/>
          <a:p>
            <a:fld id="{48181BA7-34CC-4DBB-8ED7-3EA3072B6705}" type="slidenum">
              <a:rPr lang="en-AU" smtClean="0"/>
              <a:t>‹#›</a:t>
            </a:fld>
            <a:endParaRPr lang="en-AU"/>
          </a:p>
        </p:txBody>
      </p:sp>
    </p:spTree>
    <p:extLst>
      <p:ext uri="{BB962C8B-B14F-4D97-AF65-F5344CB8AC3E}">
        <p14:creationId xmlns:p14="http://schemas.microsoft.com/office/powerpoint/2010/main" val="378924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338D-EB91-9763-5A06-A30C0D92F8D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8DC20A8-D04A-7A75-5B91-985292CD03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3176D9B-E586-07F9-FDBC-29DEBAE308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BB0767E-D8F4-4A93-2D75-68A58C3DDCF6}"/>
              </a:ext>
            </a:extLst>
          </p:cNvPr>
          <p:cNvSpPr>
            <a:spLocks noGrp="1"/>
          </p:cNvSpPr>
          <p:nvPr>
            <p:ph type="dt" sz="half" idx="10"/>
          </p:nvPr>
        </p:nvSpPr>
        <p:spPr/>
        <p:txBody>
          <a:bodyPr/>
          <a:lstStyle/>
          <a:p>
            <a:fld id="{C7E8F9D1-0C96-40C9-9104-FEAD6B1150D5}" type="datetimeFigureOut">
              <a:rPr lang="en-AU" smtClean="0"/>
              <a:t>22/11/2024</a:t>
            </a:fld>
            <a:endParaRPr lang="en-AU"/>
          </a:p>
        </p:txBody>
      </p:sp>
      <p:sp>
        <p:nvSpPr>
          <p:cNvPr id="6" name="Footer Placeholder 5">
            <a:extLst>
              <a:ext uri="{FF2B5EF4-FFF2-40B4-BE49-F238E27FC236}">
                <a16:creationId xmlns:a16="http://schemas.microsoft.com/office/drawing/2014/main" id="{5E552D9E-64BA-1138-0D9C-7F99055D573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B2C8DFA-35D7-5A17-956A-933F1B47968B}"/>
              </a:ext>
            </a:extLst>
          </p:cNvPr>
          <p:cNvSpPr>
            <a:spLocks noGrp="1"/>
          </p:cNvSpPr>
          <p:nvPr>
            <p:ph type="sldNum" sz="quarter" idx="12"/>
          </p:nvPr>
        </p:nvSpPr>
        <p:spPr/>
        <p:txBody>
          <a:bodyPr/>
          <a:lstStyle/>
          <a:p>
            <a:fld id="{48181BA7-34CC-4DBB-8ED7-3EA3072B6705}" type="slidenum">
              <a:rPr lang="en-AU" smtClean="0"/>
              <a:t>‹#›</a:t>
            </a:fld>
            <a:endParaRPr lang="en-AU"/>
          </a:p>
        </p:txBody>
      </p:sp>
    </p:spTree>
    <p:extLst>
      <p:ext uri="{BB962C8B-B14F-4D97-AF65-F5344CB8AC3E}">
        <p14:creationId xmlns:p14="http://schemas.microsoft.com/office/powerpoint/2010/main" val="97560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6640-280D-BA46-F928-5F6186F38BA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DD2E311-095C-E8C7-5157-E6CB2E63E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FC6561-4FE8-0165-FE96-F643758F0D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503531F-4B28-1061-E623-F8BF3E40C1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857D3A-62C2-E488-0308-1C5E4A36E9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5B67FF6-6D27-F78D-3DBC-BFD3246AAFB6}"/>
              </a:ext>
            </a:extLst>
          </p:cNvPr>
          <p:cNvSpPr>
            <a:spLocks noGrp="1"/>
          </p:cNvSpPr>
          <p:nvPr>
            <p:ph type="dt" sz="half" idx="10"/>
          </p:nvPr>
        </p:nvSpPr>
        <p:spPr/>
        <p:txBody>
          <a:bodyPr/>
          <a:lstStyle/>
          <a:p>
            <a:fld id="{C7E8F9D1-0C96-40C9-9104-FEAD6B1150D5}" type="datetimeFigureOut">
              <a:rPr lang="en-AU" smtClean="0"/>
              <a:t>22/11/2024</a:t>
            </a:fld>
            <a:endParaRPr lang="en-AU"/>
          </a:p>
        </p:txBody>
      </p:sp>
      <p:sp>
        <p:nvSpPr>
          <p:cNvPr id="8" name="Footer Placeholder 7">
            <a:extLst>
              <a:ext uri="{FF2B5EF4-FFF2-40B4-BE49-F238E27FC236}">
                <a16:creationId xmlns:a16="http://schemas.microsoft.com/office/drawing/2014/main" id="{61780D6A-9E8B-6A9F-2B26-EAEA6E2D8D3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20A5367-DB8E-62D7-E089-4A4BB89D8DC8}"/>
              </a:ext>
            </a:extLst>
          </p:cNvPr>
          <p:cNvSpPr>
            <a:spLocks noGrp="1"/>
          </p:cNvSpPr>
          <p:nvPr>
            <p:ph type="sldNum" sz="quarter" idx="12"/>
          </p:nvPr>
        </p:nvSpPr>
        <p:spPr/>
        <p:txBody>
          <a:bodyPr/>
          <a:lstStyle/>
          <a:p>
            <a:fld id="{48181BA7-34CC-4DBB-8ED7-3EA3072B6705}" type="slidenum">
              <a:rPr lang="en-AU" smtClean="0"/>
              <a:t>‹#›</a:t>
            </a:fld>
            <a:endParaRPr lang="en-AU"/>
          </a:p>
        </p:txBody>
      </p:sp>
    </p:spTree>
    <p:extLst>
      <p:ext uri="{BB962C8B-B14F-4D97-AF65-F5344CB8AC3E}">
        <p14:creationId xmlns:p14="http://schemas.microsoft.com/office/powerpoint/2010/main" val="271481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55CE1-5F82-3FE6-9067-F44A962A21E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98A82D2-1F96-E436-9657-71CE33A13742}"/>
              </a:ext>
            </a:extLst>
          </p:cNvPr>
          <p:cNvSpPr>
            <a:spLocks noGrp="1"/>
          </p:cNvSpPr>
          <p:nvPr>
            <p:ph type="dt" sz="half" idx="10"/>
          </p:nvPr>
        </p:nvSpPr>
        <p:spPr/>
        <p:txBody>
          <a:bodyPr/>
          <a:lstStyle/>
          <a:p>
            <a:fld id="{C7E8F9D1-0C96-40C9-9104-FEAD6B1150D5}" type="datetimeFigureOut">
              <a:rPr lang="en-AU" smtClean="0"/>
              <a:t>22/11/2024</a:t>
            </a:fld>
            <a:endParaRPr lang="en-AU"/>
          </a:p>
        </p:txBody>
      </p:sp>
      <p:sp>
        <p:nvSpPr>
          <p:cNvPr id="4" name="Footer Placeholder 3">
            <a:extLst>
              <a:ext uri="{FF2B5EF4-FFF2-40B4-BE49-F238E27FC236}">
                <a16:creationId xmlns:a16="http://schemas.microsoft.com/office/drawing/2014/main" id="{BC1903C4-CA8D-B16D-4B98-BA73D59B90B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8DAD046-98C7-C5D0-EF3B-F5CF308552BA}"/>
              </a:ext>
            </a:extLst>
          </p:cNvPr>
          <p:cNvSpPr>
            <a:spLocks noGrp="1"/>
          </p:cNvSpPr>
          <p:nvPr>
            <p:ph type="sldNum" sz="quarter" idx="12"/>
          </p:nvPr>
        </p:nvSpPr>
        <p:spPr/>
        <p:txBody>
          <a:bodyPr/>
          <a:lstStyle/>
          <a:p>
            <a:fld id="{48181BA7-34CC-4DBB-8ED7-3EA3072B6705}" type="slidenum">
              <a:rPr lang="en-AU" smtClean="0"/>
              <a:t>‹#›</a:t>
            </a:fld>
            <a:endParaRPr lang="en-AU"/>
          </a:p>
        </p:txBody>
      </p:sp>
    </p:spTree>
    <p:extLst>
      <p:ext uri="{BB962C8B-B14F-4D97-AF65-F5344CB8AC3E}">
        <p14:creationId xmlns:p14="http://schemas.microsoft.com/office/powerpoint/2010/main" val="143708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1F2A8F-E87E-1FD7-4F24-BE5F68807B9D}"/>
              </a:ext>
            </a:extLst>
          </p:cNvPr>
          <p:cNvSpPr>
            <a:spLocks noGrp="1"/>
          </p:cNvSpPr>
          <p:nvPr>
            <p:ph type="dt" sz="half" idx="10"/>
          </p:nvPr>
        </p:nvSpPr>
        <p:spPr/>
        <p:txBody>
          <a:bodyPr/>
          <a:lstStyle/>
          <a:p>
            <a:fld id="{C7E8F9D1-0C96-40C9-9104-FEAD6B1150D5}" type="datetimeFigureOut">
              <a:rPr lang="en-AU" smtClean="0"/>
              <a:t>22/11/2024</a:t>
            </a:fld>
            <a:endParaRPr lang="en-AU"/>
          </a:p>
        </p:txBody>
      </p:sp>
      <p:sp>
        <p:nvSpPr>
          <p:cNvPr id="3" name="Footer Placeholder 2">
            <a:extLst>
              <a:ext uri="{FF2B5EF4-FFF2-40B4-BE49-F238E27FC236}">
                <a16:creationId xmlns:a16="http://schemas.microsoft.com/office/drawing/2014/main" id="{39A7619F-CBB6-15E8-4F63-C6DCA6440CB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7F49436-775F-6130-9F60-93BC4659BAD5}"/>
              </a:ext>
            </a:extLst>
          </p:cNvPr>
          <p:cNvSpPr>
            <a:spLocks noGrp="1"/>
          </p:cNvSpPr>
          <p:nvPr>
            <p:ph type="sldNum" sz="quarter" idx="12"/>
          </p:nvPr>
        </p:nvSpPr>
        <p:spPr/>
        <p:txBody>
          <a:bodyPr/>
          <a:lstStyle/>
          <a:p>
            <a:fld id="{48181BA7-34CC-4DBB-8ED7-3EA3072B6705}" type="slidenum">
              <a:rPr lang="en-AU" smtClean="0"/>
              <a:t>‹#›</a:t>
            </a:fld>
            <a:endParaRPr lang="en-AU"/>
          </a:p>
        </p:txBody>
      </p:sp>
    </p:spTree>
    <p:extLst>
      <p:ext uri="{BB962C8B-B14F-4D97-AF65-F5344CB8AC3E}">
        <p14:creationId xmlns:p14="http://schemas.microsoft.com/office/powerpoint/2010/main" val="89730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2827-2F29-1EA8-882B-692B9DDDA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4C947B8-E387-1673-EC2B-D613539083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7DD0997-FBB0-286E-0950-F967CA22E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D59F6A-2CDB-AA0B-124B-EEA244F660A9}"/>
              </a:ext>
            </a:extLst>
          </p:cNvPr>
          <p:cNvSpPr>
            <a:spLocks noGrp="1"/>
          </p:cNvSpPr>
          <p:nvPr>
            <p:ph type="dt" sz="half" idx="10"/>
          </p:nvPr>
        </p:nvSpPr>
        <p:spPr/>
        <p:txBody>
          <a:bodyPr/>
          <a:lstStyle/>
          <a:p>
            <a:fld id="{C7E8F9D1-0C96-40C9-9104-FEAD6B1150D5}" type="datetimeFigureOut">
              <a:rPr lang="en-AU" smtClean="0"/>
              <a:t>22/11/2024</a:t>
            </a:fld>
            <a:endParaRPr lang="en-AU"/>
          </a:p>
        </p:txBody>
      </p:sp>
      <p:sp>
        <p:nvSpPr>
          <p:cNvPr id="6" name="Footer Placeholder 5">
            <a:extLst>
              <a:ext uri="{FF2B5EF4-FFF2-40B4-BE49-F238E27FC236}">
                <a16:creationId xmlns:a16="http://schemas.microsoft.com/office/drawing/2014/main" id="{4B92C3A3-5623-534D-B977-D89A7714F15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B664EE5-D405-302E-E831-1CFEFE89E5C5}"/>
              </a:ext>
            </a:extLst>
          </p:cNvPr>
          <p:cNvSpPr>
            <a:spLocks noGrp="1"/>
          </p:cNvSpPr>
          <p:nvPr>
            <p:ph type="sldNum" sz="quarter" idx="12"/>
          </p:nvPr>
        </p:nvSpPr>
        <p:spPr/>
        <p:txBody>
          <a:bodyPr/>
          <a:lstStyle/>
          <a:p>
            <a:fld id="{48181BA7-34CC-4DBB-8ED7-3EA3072B6705}" type="slidenum">
              <a:rPr lang="en-AU" smtClean="0"/>
              <a:t>‹#›</a:t>
            </a:fld>
            <a:endParaRPr lang="en-AU"/>
          </a:p>
        </p:txBody>
      </p:sp>
    </p:spTree>
    <p:extLst>
      <p:ext uri="{BB962C8B-B14F-4D97-AF65-F5344CB8AC3E}">
        <p14:creationId xmlns:p14="http://schemas.microsoft.com/office/powerpoint/2010/main" val="767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218B0-17EF-08F2-7264-AEEA9B0772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200075D-8418-83EE-05D8-E89399B57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77C58E2-3EBF-FB06-B932-78A3D40B8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0CE84-280A-EC38-EDCB-F18F31300016}"/>
              </a:ext>
            </a:extLst>
          </p:cNvPr>
          <p:cNvSpPr>
            <a:spLocks noGrp="1"/>
          </p:cNvSpPr>
          <p:nvPr>
            <p:ph type="dt" sz="half" idx="10"/>
          </p:nvPr>
        </p:nvSpPr>
        <p:spPr/>
        <p:txBody>
          <a:bodyPr/>
          <a:lstStyle/>
          <a:p>
            <a:fld id="{C7E8F9D1-0C96-40C9-9104-FEAD6B1150D5}" type="datetimeFigureOut">
              <a:rPr lang="en-AU" smtClean="0"/>
              <a:t>22/11/2024</a:t>
            </a:fld>
            <a:endParaRPr lang="en-AU"/>
          </a:p>
        </p:txBody>
      </p:sp>
      <p:sp>
        <p:nvSpPr>
          <p:cNvPr id="6" name="Footer Placeholder 5">
            <a:extLst>
              <a:ext uri="{FF2B5EF4-FFF2-40B4-BE49-F238E27FC236}">
                <a16:creationId xmlns:a16="http://schemas.microsoft.com/office/drawing/2014/main" id="{04C93852-1AA7-177B-AC3A-106D919E471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B107B81-9B80-84BB-931D-70065D0B954A}"/>
              </a:ext>
            </a:extLst>
          </p:cNvPr>
          <p:cNvSpPr>
            <a:spLocks noGrp="1"/>
          </p:cNvSpPr>
          <p:nvPr>
            <p:ph type="sldNum" sz="quarter" idx="12"/>
          </p:nvPr>
        </p:nvSpPr>
        <p:spPr/>
        <p:txBody>
          <a:bodyPr/>
          <a:lstStyle/>
          <a:p>
            <a:fld id="{48181BA7-34CC-4DBB-8ED7-3EA3072B6705}" type="slidenum">
              <a:rPr lang="en-AU" smtClean="0"/>
              <a:t>‹#›</a:t>
            </a:fld>
            <a:endParaRPr lang="en-AU"/>
          </a:p>
        </p:txBody>
      </p:sp>
    </p:spTree>
    <p:extLst>
      <p:ext uri="{BB962C8B-B14F-4D97-AF65-F5344CB8AC3E}">
        <p14:creationId xmlns:p14="http://schemas.microsoft.com/office/powerpoint/2010/main" val="92981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2.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7E762-38BC-11EF-DE29-B14CC6DA7B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BB65437-F3B1-2837-0D66-BFC2220A76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EA36450-E0B4-9C99-1C16-E9752A398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8F9D1-0C96-40C9-9104-FEAD6B1150D5}" type="datetimeFigureOut">
              <a:rPr lang="en-AU" smtClean="0"/>
              <a:t>22/11/2024</a:t>
            </a:fld>
            <a:endParaRPr lang="en-AU"/>
          </a:p>
        </p:txBody>
      </p:sp>
      <p:sp>
        <p:nvSpPr>
          <p:cNvPr id="5" name="Footer Placeholder 4">
            <a:extLst>
              <a:ext uri="{FF2B5EF4-FFF2-40B4-BE49-F238E27FC236}">
                <a16:creationId xmlns:a16="http://schemas.microsoft.com/office/drawing/2014/main" id="{08DDADE5-4FFD-01A3-D877-B7596996F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DB522AA-FF9F-5766-9DC6-B6ACCF61BB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81BA7-34CC-4DBB-8ED7-3EA3072B6705}" type="slidenum">
              <a:rPr lang="en-AU" smtClean="0"/>
              <a:t>‹#›</a:t>
            </a:fld>
            <a:endParaRPr lang="en-AU"/>
          </a:p>
        </p:txBody>
      </p:sp>
    </p:spTree>
    <p:extLst>
      <p:ext uri="{BB962C8B-B14F-4D97-AF65-F5344CB8AC3E}">
        <p14:creationId xmlns:p14="http://schemas.microsoft.com/office/powerpoint/2010/main" val="580131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8497B3-4F87-BBCC-6818-A3C0DBA9E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F8DFAD1-F41D-A485-6EEB-F5DA40705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9263655A-987E-5E8E-4930-9EE14138D7ED}"/>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8" name="Picture 7" descr="A drawing of a person&#10;&#10;Description automatically generated">
            <a:extLst>
              <a:ext uri="{FF2B5EF4-FFF2-40B4-BE49-F238E27FC236}">
                <a16:creationId xmlns:a16="http://schemas.microsoft.com/office/drawing/2014/main" id="{FEF3CBFE-8E80-F91A-84B6-F43E2C5D8D84}"/>
              </a:ext>
            </a:extLst>
          </p:cNvPr>
          <p:cNvPicPr>
            <a:picLocks noChangeAspect="1"/>
          </p:cNvPicPr>
          <p:nvPr userDrawn="1"/>
        </p:nvPicPr>
        <p:blipFill>
          <a:blip r:embed="rId19"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sp>
        <p:nvSpPr>
          <p:cNvPr id="10" name="TextBox 9">
            <a:extLst>
              <a:ext uri="{FF2B5EF4-FFF2-40B4-BE49-F238E27FC236}">
                <a16:creationId xmlns:a16="http://schemas.microsoft.com/office/drawing/2014/main" id="{594E59E1-3E96-DDF2-D59E-0059E09CD467}"/>
              </a:ext>
            </a:extLst>
          </p:cNvPr>
          <p:cNvSpPr txBox="1"/>
          <p:nvPr userDrawn="1">
            <p:extLst>
              <p:ext uri="{1162E1C5-73C7-4A58-AE30-91384D911F3F}">
                <p184:classification xmlns:p184="http://schemas.microsoft.com/office/powerpoint/2018/4/main" val="hdr"/>
              </p:ext>
            </p:extLst>
          </p:nvPr>
        </p:nvSpPr>
        <p:spPr>
          <a:xfrm>
            <a:off x="5752275" y="6350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3910679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914400" rtl="0" eaLnBrk="1" latinLnBrk="0" hangingPunct="1">
        <a:lnSpc>
          <a:spcPct val="90000"/>
        </a:lnSpc>
        <a:spcBef>
          <a:spcPct val="0"/>
        </a:spcBef>
        <a:buNone/>
        <a:defRPr sz="4400" kern="1200">
          <a:solidFill>
            <a:srgbClr val="83B73D"/>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sace.sa.edu.au/web/modified-subjects/teaching" TargetMode="Externa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sace.sa.edu.au/web/modified-subjects/policies" TargetMode="Externa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jpeg"/><Relationship Id="rId9" Type="http://schemas.microsoft.com/office/2007/relationships/diagramDrawing" Target="../diagrams/drawing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png"/><Relationship Id="rId7" Type="http://schemas.openxmlformats.org/officeDocument/2006/relationships/diagramQuickStyle" Target="../diagrams/quickStyle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jpeg"/><Relationship Id="rId9" Type="http://schemas.microsoft.com/office/2007/relationships/diagramDrawing" Target="../diagrams/drawing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png"/><Relationship Id="rId7" Type="http://schemas.openxmlformats.org/officeDocument/2006/relationships/diagramQuickStyle" Target="../diagrams/quickStyle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jpeg"/><Relationship Id="rId9" Type="http://schemas.microsoft.com/office/2007/relationships/diagramDrawing" Target="../diagrams/drawing8.xml"/></Relationships>
</file>

<file path=ppt/slides/_rels/slide2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png"/><Relationship Id="rId7" Type="http://schemas.openxmlformats.org/officeDocument/2006/relationships/diagramLayout" Target="../diagrams/layout9.xml"/><Relationship Id="rId12"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diagramData" Target="../diagrams/data9.xml"/><Relationship Id="rId11" Type="http://schemas.openxmlformats.org/officeDocument/2006/relationships/image" Target="../media/image19.png"/><Relationship Id="rId5" Type="http://schemas.openxmlformats.org/officeDocument/2006/relationships/image" Target="../media/image18.png"/><Relationship Id="rId10" Type="http://schemas.microsoft.com/office/2007/relationships/diagramDrawing" Target="../diagrams/drawing9.xml"/><Relationship Id="rId4" Type="http://schemas.openxmlformats.org/officeDocument/2006/relationships/image" Target="../media/image2.jpeg"/><Relationship Id="rId9" Type="http://schemas.openxmlformats.org/officeDocument/2006/relationships/diagramColors" Target="../diagrams/colors9.xml"/></Relationships>
</file>

<file path=ppt/slides/_rels/slide2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2.jpeg"/><Relationship Id="rId9"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0.xml"/><Relationship Id="rId13" Type="http://schemas.openxmlformats.org/officeDocument/2006/relationships/image" Target="../media/image43.svg"/><Relationship Id="rId3" Type="http://schemas.openxmlformats.org/officeDocument/2006/relationships/image" Target="../media/image1.png"/><Relationship Id="rId7" Type="http://schemas.openxmlformats.org/officeDocument/2006/relationships/diagramQuickStyle" Target="../diagrams/quickStyle10.xml"/><Relationship Id="rId12"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Layout" Target="../diagrams/layout10.xml"/><Relationship Id="rId11" Type="http://schemas.openxmlformats.org/officeDocument/2006/relationships/image" Target="../media/image41.svg"/><Relationship Id="rId5" Type="http://schemas.openxmlformats.org/officeDocument/2006/relationships/diagramData" Target="../diagrams/data10.xml"/><Relationship Id="rId1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2.jpeg"/><Relationship Id="rId9" Type="http://schemas.microsoft.com/office/2007/relationships/diagramDrawing" Target="../diagrams/drawing10.xml"/><Relationship Id="rId1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png"/><Relationship Id="rId7" Type="http://schemas.openxmlformats.org/officeDocument/2006/relationships/diagramQuickStyle" Target="../diagrams/quickStyle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jpeg"/><Relationship Id="rId9" Type="http://schemas.microsoft.com/office/2007/relationships/diagramDrawing" Target="../diagrams/drawing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png"/><Relationship Id="rId7" Type="http://schemas.openxmlformats.org/officeDocument/2006/relationships/diagramQuickStyle" Target="../diagrams/quickStyle1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2.jpeg"/><Relationship Id="rId9" Type="http://schemas.microsoft.com/office/2007/relationships/diagramDrawing" Target="../diagrams/drawing1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png"/><Relationship Id="rId7" Type="http://schemas.openxmlformats.org/officeDocument/2006/relationships/diagramLayout" Target="../diagrams/layout3.xml"/><Relationship Id="rId12"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image" Target="../media/image19.png"/><Relationship Id="rId5" Type="http://schemas.openxmlformats.org/officeDocument/2006/relationships/image" Target="../media/image18.png"/><Relationship Id="rId10" Type="http://schemas.microsoft.com/office/2007/relationships/diagramDrawing" Target="../diagrams/drawing3.xml"/><Relationship Id="rId4" Type="http://schemas.openxmlformats.org/officeDocument/2006/relationships/image" Target="../media/image2.jpeg"/><Relationship Id="rId9"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jpe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9" descr="A group of art pieces&#10;&#10;Description automatically generated">
            <a:extLst>
              <a:ext uri="{FF2B5EF4-FFF2-40B4-BE49-F238E27FC236}">
                <a16:creationId xmlns:a16="http://schemas.microsoft.com/office/drawing/2014/main" id="{FB9AD336-D3A1-C63A-278F-603359C2E3D8}"/>
              </a:ext>
            </a:extLst>
          </p:cNvPr>
          <p:cNvPicPr/>
          <p:nvPr/>
        </p:nvPicPr>
        <p:blipFill rotWithShape="1">
          <a:blip r:embed="rId3" cstate="print"/>
          <a:srcRect l="109" r="4" b="4"/>
          <a:stretch/>
        </p:blipFill>
        <p:spPr>
          <a:xfrm>
            <a:off x="196850" y="173518"/>
            <a:ext cx="11798300" cy="6512763"/>
          </a:xfrm>
          <a:prstGeom prst="rect">
            <a:avLst/>
          </a:prstGeom>
        </p:spPr>
      </p:pic>
    </p:spTree>
    <p:extLst>
      <p:ext uri="{BB962C8B-B14F-4D97-AF65-F5344CB8AC3E}">
        <p14:creationId xmlns:p14="http://schemas.microsoft.com/office/powerpoint/2010/main" val="2264866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0252E18-3D0D-4AA4-521D-03342E053577}"/>
              </a:ext>
            </a:extLst>
          </p:cNvPr>
          <p:cNvGrpSpPr/>
          <p:nvPr/>
        </p:nvGrpSpPr>
        <p:grpSpPr>
          <a:xfrm>
            <a:off x="859167" y="1419407"/>
            <a:ext cx="5809488" cy="5079942"/>
            <a:chOff x="3206496" y="955098"/>
            <a:chExt cx="5809488" cy="5079942"/>
          </a:xfrm>
        </p:grpSpPr>
        <p:sp>
          <p:nvSpPr>
            <p:cNvPr id="4" name="Oval 3">
              <a:extLst>
                <a:ext uri="{FF2B5EF4-FFF2-40B4-BE49-F238E27FC236}">
                  <a16:creationId xmlns:a16="http://schemas.microsoft.com/office/drawing/2014/main" id="{CEC8650E-CCEB-B8F8-2E38-807F31206DDC}"/>
                </a:ext>
              </a:extLst>
            </p:cNvPr>
            <p:cNvSpPr/>
            <p:nvPr/>
          </p:nvSpPr>
          <p:spPr>
            <a:xfrm>
              <a:off x="3206496" y="1233325"/>
              <a:ext cx="4771644" cy="4801715"/>
            </a:xfrm>
            <a:prstGeom prst="ellipse">
              <a:avLst/>
            </a:prstGeom>
            <a:solidFill>
              <a:srgbClr val="85BC42">
                <a:alpha val="25098"/>
              </a:srgbClr>
            </a:solidFill>
            <a:ln w="38100">
              <a:solidFill>
                <a:srgbClr val="85BC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2A9DA565-691A-9113-27D2-B6D51A9B65A7}"/>
                </a:ext>
              </a:extLst>
            </p:cNvPr>
            <p:cNvSpPr/>
            <p:nvPr/>
          </p:nvSpPr>
          <p:spPr>
            <a:xfrm>
              <a:off x="4244340" y="1233325"/>
              <a:ext cx="4771644" cy="4801715"/>
            </a:xfrm>
            <a:prstGeom prst="ellipse">
              <a:avLst/>
            </a:prstGeom>
            <a:solidFill>
              <a:srgbClr val="85BC42">
                <a:alpha val="25098"/>
              </a:srgbClr>
            </a:solidFill>
            <a:ln w="38100">
              <a:solidFill>
                <a:srgbClr val="7AB8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080CA98-CE2B-04B9-067D-4EEFF23B47FD}"/>
                </a:ext>
              </a:extLst>
            </p:cNvPr>
            <p:cNvSpPr txBox="1"/>
            <p:nvPr/>
          </p:nvSpPr>
          <p:spPr>
            <a:xfrm>
              <a:off x="4826328" y="2567225"/>
              <a:ext cx="2539344" cy="17235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600" b="0" i="0" u="none" strike="noStrike" kern="1200" cap="none" spc="0" normalizeH="0" baseline="0" noProof="0">
                  <a:ln>
                    <a:noFill/>
                  </a:ln>
                  <a:solidFill>
                    <a:prstClr val="black"/>
                  </a:solidFill>
                  <a:effectLst/>
                  <a:uLnTx/>
                  <a:uFillTx/>
                  <a:latin typeface="Roboto Bk" pitchFamily="2" charset="0"/>
                  <a:ea typeface="Roboto Bk" pitchFamily="2" charset="0"/>
                  <a:cs typeface="+mn-cs"/>
                </a:rPr>
                <a:t>AIF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prstClr val="black"/>
                  </a:solidFill>
                  <a:effectLst/>
                  <a:uLnTx/>
                  <a:uFillTx/>
                  <a:latin typeface="Roboto Bk" pitchFamily="2" charset="0"/>
                  <a:ea typeface="Roboto Bk" pitchFamily="2" charset="0"/>
                  <a:cs typeface="+mn-cs"/>
                </a:rPr>
                <a:t>Activating Identities and Futures</a:t>
              </a:r>
            </a:p>
          </p:txBody>
        </p:sp>
        <p:sp>
          <p:nvSpPr>
            <p:cNvPr id="9" name="Rectangle 8">
              <a:extLst>
                <a:ext uri="{FF2B5EF4-FFF2-40B4-BE49-F238E27FC236}">
                  <a16:creationId xmlns:a16="http://schemas.microsoft.com/office/drawing/2014/main" id="{0E2A26EF-77B0-2D17-09A5-0BAC0D88169A}"/>
                </a:ext>
              </a:extLst>
            </p:cNvPr>
            <p:cNvSpPr/>
            <p:nvPr/>
          </p:nvSpPr>
          <p:spPr>
            <a:xfrm rot="4109383">
              <a:off x="3578310" y="777361"/>
              <a:ext cx="4861908" cy="5303275"/>
            </a:xfrm>
            <a:prstGeom prst="rect">
              <a:avLst/>
            </a:prstGeom>
            <a:noFill/>
          </p:spPr>
          <p:txBody>
            <a:bodyPr wrap="square" lIns="91440" tIns="45720" rIns="91440" bIns="45720">
              <a:prstTxWarp prst="textArchDown">
                <a:avLst>
                  <a:gd name="adj" fmla="val 245173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Roboto Medium" pitchFamily="2" charset="0"/>
                  <a:ea typeface="Roboto Medium" pitchFamily="2" charset="0"/>
                  <a:cs typeface="+mn-cs"/>
                </a:rPr>
                <a:t>Completion of AIF– graded pathway</a:t>
              </a:r>
            </a:p>
          </p:txBody>
        </p:sp>
        <p:sp>
          <p:nvSpPr>
            <p:cNvPr id="10" name="Rectangle 9">
              <a:extLst>
                <a:ext uri="{FF2B5EF4-FFF2-40B4-BE49-F238E27FC236}">
                  <a16:creationId xmlns:a16="http://schemas.microsoft.com/office/drawing/2014/main" id="{377D0A90-35EE-730E-A086-01C11E203A3B}"/>
                </a:ext>
              </a:extLst>
            </p:cNvPr>
            <p:cNvSpPr/>
            <p:nvPr/>
          </p:nvSpPr>
          <p:spPr>
            <a:xfrm rot="17959554">
              <a:off x="3851663" y="734414"/>
              <a:ext cx="4861908" cy="5303275"/>
            </a:xfrm>
            <a:prstGeom prst="rect">
              <a:avLst/>
            </a:prstGeom>
            <a:noFill/>
          </p:spPr>
          <p:txBody>
            <a:bodyPr wrap="square" lIns="91440" tIns="45720" rIns="91440" bIns="45720">
              <a:prstTxWarp prst="textArchDown">
                <a:avLst>
                  <a:gd name="adj" fmla="val 245173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Roboto Medium" pitchFamily="2" charset="0"/>
                  <a:ea typeface="Roboto Medium" pitchFamily="2" charset="0"/>
                  <a:cs typeface="+mn-cs"/>
                </a:rPr>
                <a:t>Modified version – completed pathway</a:t>
              </a:r>
            </a:p>
          </p:txBody>
        </p:sp>
      </p:grpSp>
      <p:pic>
        <p:nvPicPr>
          <p:cNvPr id="13" name="Picture 12" descr="A black background with a black square&#10;&#10;Description automatically generated with medium confidence">
            <a:extLst>
              <a:ext uri="{FF2B5EF4-FFF2-40B4-BE49-F238E27FC236}">
                <a16:creationId xmlns:a16="http://schemas.microsoft.com/office/drawing/2014/main" id="{CE07DD69-46B3-4A6D-2272-FE900BF32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78157">
            <a:off x="1410855" y="3600173"/>
            <a:ext cx="971245" cy="971245"/>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562701BB-FC2E-CB2D-DBC8-FD6DCBDD4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378157" flipH="1">
            <a:off x="5082122" y="3612151"/>
            <a:ext cx="971245" cy="971245"/>
          </a:xfrm>
          <a:prstGeom prst="rect">
            <a:avLst/>
          </a:prstGeom>
        </p:spPr>
      </p:pic>
      <p:sp>
        <p:nvSpPr>
          <p:cNvPr id="15" name="Title 1">
            <a:extLst>
              <a:ext uri="{FF2B5EF4-FFF2-40B4-BE49-F238E27FC236}">
                <a16:creationId xmlns:a16="http://schemas.microsoft.com/office/drawing/2014/main" id="{8F5496EC-BCB2-E917-BC16-C1EAA00A058B}"/>
              </a:ext>
            </a:extLst>
          </p:cNvPr>
          <p:cNvSpPr txBox="1">
            <a:spLocks/>
          </p:cNvSpPr>
          <p:nvPr/>
        </p:nvSpPr>
        <p:spPr>
          <a:xfrm>
            <a:off x="7006451" y="1773780"/>
            <a:ext cx="5075821" cy="432118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rPr>
              <a:t>Students are eligible to </a:t>
            </a:r>
            <a:r>
              <a:rPr kumimoji="0" lang="en-US" sz="2400" b="0" i="0" u="none" strike="noStrike" kern="1200" cap="none" spc="0" normalizeH="0" baseline="0" noProof="0" dirty="0" err="1">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rPr>
              <a:t>enrol</a:t>
            </a:r>
            <a:r>
              <a:rPr kumimoji="0" lang="en-US" sz="24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rPr>
              <a:t> in modified subjects on the grounds of documented or imputed disabilities that result in significant impairment in intellectual functioning and/or adaptive behaviours.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rPr>
              <a:t>Students can use either pathway to result and complete AIF.</a:t>
            </a:r>
          </a:p>
          <a:p>
            <a:pPr marL="0" marR="0" lvl="0" indent="0" algn="l" defTabSz="914400" rtl="0" eaLnBrk="1" fontAlgn="auto" latinLnBrk="0" hangingPunct="1">
              <a:lnSpc>
                <a:spcPct val="90000"/>
              </a:lnSpc>
              <a:spcBef>
                <a:spcPct val="0"/>
              </a:spcBef>
              <a:spcAft>
                <a:spcPts val="0"/>
              </a:spcAft>
              <a:buClrTx/>
              <a:buSzTx/>
              <a:buFontTx/>
              <a:buNone/>
              <a:tabLst/>
              <a:defRPr/>
            </a:pPr>
            <a:endParaRPr lang="en-AU" sz="2400" dirty="0">
              <a:solidFill>
                <a:prstClr val="black"/>
              </a:solidFill>
              <a:latin typeface="Roboto Light" panose="02000000000000000000" pitchFamily="2" charset="0"/>
              <a:ea typeface="Roboto Light"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rPr>
              <a:t>You may find there is a point where students pivot into one or the other.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endParaRPr>
          </a:p>
        </p:txBody>
      </p:sp>
      <p:sp>
        <p:nvSpPr>
          <p:cNvPr id="2" name="object 47">
            <a:extLst>
              <a:ext uri="{FF2B5EF4-FFF2-40B4-BE49-F238E27FC236}">
                <a16:creationId xmlns:a16="http://schemas.microsoft.com/office/drawing/2014/main" id="{95DDC680-39E9-3A61-BBC6-53667F83F76E}"/>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One subject – two pathways</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spTree>
    <p:extLst>
      <p:ext uri="{BB962C8B-B14F-4D97-AF65-F5344CB8AC3E}">
        <p14:creationId xmlns:p14="http://schemas.microsoft.com/office/powerpoint/2010/main" val="3358370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Eligibility</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sp>
        <p:nvSpPr>
          <p:cNvPr id="2" name="Content Placeholder 2">
            <a:extLst>
              <a:ext uri="{FF2B5EF4-FFF2-40B4-BE49-F238E27FC236}">
                <a16:creationId xmlns:a16="http://schemas.microsoft.com/office/drawing/2014/main" id="{8992A18D-971B-4BB2-C656-929201A15CBC}"/>
              </a:ext>
            </a:extLst>
          </p:cNvPr>
          <p:cNvSpPr txBox="1">
            <a:spLocks/>
          </p:cNvSpPr>
          <p:nvPr/>
        </p:nvSpPr>
        <p:spPr>
          <a:xfrm>
            <a:off x="0" y="1047359"/>
            <a:ext cx="11982221" cy="4930746"/>
          </a:xfrm>
          <a:prstGeom prst="rect">
            <a:avLst/>
          </a:prstGeom>
        </p:spPr>
        <p:txBody>
          <a:bodyPr lIns="91440" tIns="45720" rIns="91440" bIns="45720" anchor="t">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a:rPr>
              <a:t>Students are eligible to enroll in modified subjects on the grounds of documented or imputed disabilities that result in significant impairment in intellectual functioning and/or adaptive behaviours.</a:t>
            </a:r>
            <a:endParaRPr kumimoji="0" lang="en-US" sz="22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chemeClr val="accent6"/>
                </a:solidFill>
                <a:effectLst/>
                <a:uLnTx/>
                <a:uFillTx/>
                <a:latin typeface="Roboto" panose="02000000000000000000" pitchFamily="2" charset="0"/>
                <a:ea typeface="Roboto" panose="02000000000000000000" pitchFamily="2" charset="0"/>
                <a:cs typeface="Roboto"/>
              </a:rPr>
              <a:t>Eligibility must be evidence based showing students</a:t>
            </a:r>
            <a:r>
              <a:rPr kumimoji="0" lang="en-US" sz="2200" b="0" i="0" u="none" strike="noStrike" kern="1200" cap="none" spc="0" normalizeH="0" baseline="0" noProof="0" dirty="0">
                <a:ln>
                  <a:noFill/>
                </a:ln>
                <a:solidFill>
                  <a:schemeClr val="accent6"/>
                </a:solidFill>
                <a:effectLst/>
                <a:uLnTx/>
                <a:uFillTx/>
                <a:latin typeface="Roboto" panose="02000000000000000000" pitchFamily="2" charset="0"/>
                <a:ea typeface="Roboto" panose="02000000000000000000" pitchFamily="2" charset="0"/>
                <a:cs typeface="Roboto"/>
              </a:rPr>
              <a:t>:</a:t>
            </a:r>
            <a:endParaRPr kumimoji="0" lang="en-US" sz="2200" b="0" i="0" u="none" strike="noStrike" kern="1200" cap="none" spc="0" normalizeH="0" baseline="0" noProof="0" dirty="0">
              <a:ln>
                <a:noFill/>
              </a:ln>
              <a:solidFill>
                <a:schemeClr val="accent6"/>
              </a:solidFill>
              <a:effectLst/>
              <a:uLnTx/>
              <a:uFillTx/>
              <a:latin typeface="Roboto" panose="02000000000000000000" pitchFamily="2" charset="0"/>
              <a:ea typeface="Roboto" panose="02000000000000000000" pitchFamily="2" charset="0"/>
              <a:cs typeface="Calibri"/>
            </a:endParaRPr>
          </a:p>
          <a:p>
            <a:pPr marL="12573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a:rPr>
              <a:t>cannot be addressed through reasonable adjustments under the Special Provisions Policy</a:t>
            </a:r>
          </a:p>
          <a:p>
            <a:pPr marL="12573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a:rPr>
              <a:t>cannot meet, and/or provide evidence against, the performance standards of SACE subjects at C/C- level or higher because of their disability</a:t>
            </a:r>
          </a:p>
          <a:p>
            <a:pPr marL="12573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a:rPr>
              <a:t>are, or will be, recorded on the NCCD database as requiring extensive or substantial adjustments</a:t>
            </a:r>
          </a:p>
          <a:p>
            <a:pPr marL="914400" marR="0" lvl="2"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Light"/>
                <a:hlinkClick r:id="rId5">
                  <a:extLst>
                    <a:ext uri="{A12FA001-AC4F-418D-AE19-62706E023703}">
                      <ahyp:hlinkClr xmlns:ahyp="http://schemas.microsoft.com/office/drawing/2018/hyperlinkcolor" val="tx"/>
                    </a:ext>
                  </a:extLst>
                </a:hlinkClick>
              </a:rPr>
              <a:t>https://www.sace.sa.edu.au/web/modified-subjects/teaching</a:t>
            </a:r>
            <a:endParaRPr kumimoji="0" lang="en-US" sz="16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Light"/>
            </a:endParaRPr>
          </a:p>
          <a:p>
            <a:pPr marL="914400" marR="0" lvl="2"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1902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Enrolment implications</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sp>
        <p:nvSpPr>
          <p:cNvPr id="6" name="TextBox 5">
            <a:extLst>
              <a:ext uri="{FF2B5EF4-FFF2-40B4-BE49-F238E27FC236}">
                <a16:creationId xmlns:a16="http://schemas.microsoft.com/office/drawing/2014/main" id="{63A9CF09-2A1D-B3F4-AA8B-60A10C1C1F20}"/>
              </a:ext>
            </a:extLst>
          </p:cNvPr>
          <p:cNvSpPr txBox="1"/>
          <p:nvPr/>
        </p:nvSpPr>
        <p:spPr>
          <a:xfrm>
            <a:off x="1326291" y="1403569"/>
            <a:ext cx="10015506" cy="2215991"/>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AU" sz="2400" b="0" i="1" u="none" strike="noStrike" kern="1200" cap="none" spc="0" normalizeH="0" baseline="0" noProof="0">
                <a:ln>
                  <a:noFill/>
                </a:ln>
                <a:solidFill>
                  <a:srgbClr val="000000"/>
                </a:solidFill>
                <a:effectLst/>
                <a:uLnTx/>
                <a:uFillTx/>
                <a:latin typeface="Roboto" panose="02000000000000000000" pitchFamily="2" charset="0"/>
                <a:ea typeface="Calibri" panose="020F0502020204030204" pitchFamily="34" charset="0"/>
                <a:cs typeface="Times New Roman" panose="02020603050405020304" pitchFamily="18" charset="0"/>
              </a:rPr>
              <a:t>“Access to </a:t>
            </a:r>
            <a:r>
              <a:rPr kumimoji="0" lang="en-AU" sz="2400" b="0" i="1" u="none" strike="noStrike" kern="1200" cap="none" spc="0" normalizeH="0" baseline="0" noProof="0">
                <a:ln>
                  <a:noFill/>
                </a:ln>
                <a:solidFill>
                  <a:srgbClr val="000000"/>
                </a:solidFill>
                <a:effectLst/>
                <a:uLnTx/>
                <a:uFillTx/>
                <a:latin typeface="Roboto" panose="02000000000000000000" pitchFamily="2" charset="0"/>
                <a:ea typeface="+mn-ea"/>
                <a:cs typeface="Times New Roman" panose="02020603050405020304" pitchFamily="18" charset="0"/>
              </a:rPr>
              <a:t>modified subjects is intended for the small number of students with </a:t>
            </a:r>
            <a:r>
              <a:rPr kumimoji="0" lang="en-AU" sz="2400" b="0" i="1" u="none" strike="noStrike" kern="1200" cap="none" spc="0" normalizeH="0" baseline="0" noProof="0">
                <a:ln>
                  <a:noFill/>
                </a:ln>
                <a:solidFill>
                  <a:srgbClr val="000000"/>
                </a:solidFill>
                <a:effectLst/>
                <a:uLnTx/>
                <a:uFillTx/>
                <a:latin typeface="Roboto" panose="02000000000000000000" pitchFamily="2" charset="0"/>
                <a:ea typeface="Calibri" panose="020F0502020204030204" pitchFamily="34" charset="0"/>
                <a:cs typeface="Times New Roman" panose="02020603050405020304" pitchFamily="18" charset="0"/>
              </a:rPr>
              <a:t>significant disabilities whose learning needs cannot be met through differentiation and reasonable adjustments in curriculum and/or assessment in SACE subjects under the Board’s Special Provisions in Curriculum and Assessment Policy.” </a:t>
            </a:r>
            <a:r>
              <a:rPr kumimoji="0" lang="en-AU" sz="1800" b="0" i="1" u="none" strike="noStrike" kern="1200" cap="none" spc="0" normalizeH="0" baseline="0" noProof="0">
                <a:ln>
                  <a:noFill/>
                </a:ln>
                <a:solidFill>
                  <a:srgbClr val="000000"/>
                </a:solidFill>
                <a:effectLst/>
                <a:uLnTx/>
                <a:uFillTx/>
                <a:latin typeface="Roboto" panose="02000000000000000000" pitchFamily="2" charset="0"/>
                <a:ea typeface="Calibri" panose="020F0502020204030204" pitchFamily="34" charset="0"/>
                <a:cs typeface="Times New Roman" panose="02020603050405020304" pitchFamily="18" charset="0"/>
              </a:rPr>
              <a:t>(</a:t>
            </a:r>
            <a:r>
              <a:rPr kumimoji="0" lang="en-AU"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SACE Modified Subjects Policy </a:t>
            </a:r>
            <a:r>
              <a:rPr kumimoji="0" lang="en-AU"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https://www.sace.sa.edu.au/web/modified-subjects/policies</a:t>
            </a:r>
            <a:r>
              <a:rPr kumimoji="0" lang="en-AU"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AU" sz="24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0E67362C-58AA-6DCB-84E6-B6F7F42E02B8}"/>
              </a:ext>
            </a:extLst>
          </p:cNvPr>
          <p:cNvSpPr/>
          <p:nvPr/>
        </p:nvSpPr>
        <p:spPr>
          <a:xfrm>
            <a:off x="1326291" y="3807529"/>
            <a:ext cx="9539417" cy="163109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6695"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chemeClr val="tx1"/>
                </a:solidFill>
                <a:effectLst/>
                <a:uLnTx/>
                <a:uFillTx/>
                <a:latin typeface="Calibri" panose="020F0502020204030204"/>
                <a:ea typeface="+mn-lt"/>
                <a:cs typeface="Calibri" panose="020F0502020204030204"/>
              </a:rPr>
              <a:t>'This student has fulfilled the requirements of this </a:t>
            </a:r>
          </a:p>
          <a:p>
            <a:pPr marL="226695"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chemeClr val="tx1"/>
                </a:solidFill>
                <a:effectLst/>
                <a:uLnTx/>
                <a:uFillTx/>
                <a:latin typeface="Calibri" panose="020F0502020204030204"/>
                <a:ea typeface="+mn-lt"/>
                <a:cs typeface="Calibri" panose="020F0502020204030204"/>
              </a:rPr>
              <a:t>qualification using one or more modified subjects.’</a:t>
            </a:r>
          </a:p>
        </p:txBody>
      </p:sp>
    </p:spTree>
    <p:extLst>
      <p:ext uri="{BB962C8B-B14F-4D97-AF65-F5344CB8AC3E}">
        <p14:creationId xmlns:p14="http://schemas.microsoft.com/office/powerpoint/2010/main" val="925165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NCCD and SACE Flexibilities Framework</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graphicFrame>
        <p:nvGraphicFramePr>
          <p:cNvPr id="2" name="Table 6">
            <a:extLst>
              <a:ext uri="{FF2B5EF4-FFF2-40B4-BE49-F238E27FC236}">
                <a16:creationId xmlns:a16="http://schemas.microsoft.com/office/drawing/2014/main" id="{6EFF99C9-BA35-8DB3-C634-D2DAFB45ABC1}"/>
              </a:ext>
            </a:extLst>
          </p:cNvPr>
          <p:cNvGraphicFramePr>
            <a:graphicFrameLocks noGrp="1"/>
          </p:cNvGraphicFramePr>
          <p:nvPr>
            <p:extLst>
              <p:ext uri="{D42A27DB-BD31-4B8C-83A1-F6EECF244321}">
                <p14:modId xmlns:p14="http://schemas.microsoft.com/office/powerpoint/2010/main" val="640037699"/>
              </p:ext>
            </p:extLst>
          </p:nvPr>
        </p:nvGraphicFramePr>
        <p:xfrm>
          <a:off x="275272" y="1122281"/>
          <a:ext cx="11641455" cy="4584227"/>
        </p:xfrm>
        <a:graphic>
          <a:graphicData uri="http://schemas.openxmlformats.org/drawingml/2006/table">
            <a:tbl>
              <a:tblPr firstRow="1" bandRow="1">
                <a:tableStyleId>{68D230F3-CF80-4859-8CE7-A43EE81993B5}</a:tableStyleId>
              </a:tblPr>
              <a:tblGrid>
                <a:gridCol w="2328291">
                  <a:extLst>
                    <a:ext uri="{9D8B030D-6E8A-4147-A177-3AD203B41FA5}">
                      <a16:colId xmlns:a16="http://schemas.microsoft.com/office/drawing/2014/main" val="802354447"/>
                    </a:ext>
                  </a:extLst>
                </a:gridCol>
                <a:gridCol w="2328291">
                  <a:extLst>
                    <a:ext uri="{9D8B030D-6E8A-4147-A177-3AD203B41FA5}">
                      <a16:colId xmlns:a16="http://schemas.microsoft.com/office/drawing/2014/main" val="3044116406"/>
                    </a:ext>
                  </a:extLst>
                </a:gridCol>
                <a:gridCol w="2328291">
                  <a:extLst>
                    <a:ext uri="{9D8B030D-6E8A-4147-A177-3AD203B41FA5}">
                      <a16:colId xmlns:a16="http://schemas.microsoft.com/office/drawing/2014/main" val="3453731557"/>
                    </a:ext>
                  </a:extLst>
                </a:gridCol>
                <a:gridCol w="2328291">
                  <a:extLst>
                    <a:ext uri="{9D8B030D-6E8A-4147-A177-3AD203B41FA5}">
                      <a16:colId xmlns:a16="http://schemas.microsoft.com/office/drawing/2014/main" val="2935877536"/>
                    </a:ext>
                  </a:extLst>
                </a:gridCol>
                <a:gridCol w="2328291">
                  <a:extLst>
                    <a:ext uri="{9D8B030D-6E8A-4147-A177-3AD203B41FA5}">
                      <a16:colId xmlns:a16="http://schemas.microsoft.com/office/drawing/2014/main" val="4175511777"/>
                    </a:ext>
                  </a:extLst>
                </a:gridCol>
              </a:tblGrid>
              <a:tr h="463245">
                <a:tc gridSpan="5">
                  <a:txBody>
                    <a:bodyPr/>
                    <a:lstStyle/>
                    <a:p>
                      <a:pPr algn="ctr"/>
                      <a:r>
                        <a:rPr lang="en-US">
                          <a:latin typeface="Roboto"/>
                          <a:ea typeface="Roboto"/>
                        </a:rPr>
                        <a:t>Levels of Adjustment</a:t>
                      </a:r>
                      <a:endParaRPr lang="en-AU">
                        <a:latin typeface="Roboto"/>
                        <a:ea typeface="Roboto"/>
                      </a:endParaRPr>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913648213"/>
                  </a:ext>
                </a:extLst>
              </a:tr>
              <a:tr h="15911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a:latin typeface="Roboto"/>
                          <a:ea typeface="Roboto"/>
                        </a:rPr>
                        <a:t>NCCD Levels of Adjustment</a:t>
                      </a:r>
                      <a:endParaRPr lang="en-AU" sz="1600" b="1">
                        <a:latin typeface="Roboto"/>
                        <a:ea typeface="Roboto"/>
                      </a:endParaRPr>
                    </a:p>
                  </a:txBody>
                  <a:tcPr>
                    <a:solidFill>
                      <a:schemeClr val="bg1">
                        <a:alpha val="20000"/>
                      </a:schemeClr>
                    </a:solidFill>
                  </a:tcPr>
                </a:tc>
                <a:tc>
                  <a:txBody>
                    <a:bodyPr/>
                    <a:lstStyle/>
                    <a:p>
                      <a:r>
                        <a:rPr lang="en-US" sz="1600">
                          <a:latin typeface="Roboto"/>
                          <a:ea typeface="Roboto"/>
                        </a:rPr>
                        <a:t>Support provided within Quality Differentiated Teaching Practices (QDTP)</a:t>
                      </a:r>
                      <a:endParaRPr lang="en-AU" sz="1600">
                        <a:latin typeface="Roboto"/>
                        <a:ea typeface="Roboto"/>
                      </a:endParaRPr>
                    </a:p>
                  </a:txBody>
                  <a:tcPr>
                    <a:solidFill>
                      <a:schemeClr val="accent6">
                        <a:lumMod val="20000"/>
                        <a:lumOff val="80000"/>
                      </a:schemeClr>
                    </a:solidFill>
                  </a:tcPr>
                </a:tc>
                <a:tc>
                  <a:txBody>
                    <a:bodyPr/>
                    <a:lstStyle/>
                    <a:p>
                      <a:r>
                        <a:rPr lang="en-US" sz="1600">
                          <a:latin typeface="Roboto"/>
                          <a:ea typeface="Roboto"/>
                        </a:rPr>
                        <a:t>Supplementary Adjustments</a:t>
                      </a:r>
                      <a:endParaRPr lang="en-AU" sz="1600">
                        <a:latin typeface="Roboto"/>
                        <a:ea typeface="Roboto"/>
                      </a:endParaRPr>
                    </a:p>
                  </a:txBody>
                  <a:tcPr>
                    <a:solidFill>
                      <a:schemeClr val="accent6">
                        <a:lumMod val="40000"/>
                        <a:lumOff val="60000"/>
                      </a:schemeClr>
                    </a:solidFill>
                  </a:tcPr>
                </a:tc>
                <a:tc>
                  <a:txBody>
                    <a:bodyPr/>
                    <a:lstStyle/>
                    <a:p>
                      <a:r>
                        <a:rPr lang="en-US" sz="1600">
                          <a:latin typeface="Roboto"/>
                          <a:ea typeface="Roboto"/>
                        </a:rPr>
                        <a:t>Substantial Adjustments</a:t>
                      </a:r>
                      <a:endParaRPr lang="en-AU" sz="1600">
                        <a:latin typeface="Roboto"/>
                        <a:ea typeface="Roboto"/>
                      </a:endParaRPr>
                    </a:p>
                  </a:txBody>
                  <a:tcPr>
                    <a:solidFill>
                      <a:schemeClr val="accent6">
                        <a:lumMod val="60000"/>
                        <a:lumOff val="40000"/>
                      </a:schemeClr>
                    </a:solidFill>
                  </a:tcPr>
                </a:tc>
                <a:tc>
                  <a:txBody>
                    <a:bodyPr/>
                    <a:lstStyle/>
                    <a:p>
                      <a:r>
                        <a:rPr lang="en-US" sz="1600">
                          <a:latin typeface="Roboto"/>
                          <a:ea typeface="Roboto"/>
                        </a:rPr>
                        <a:t>Extensive Adjustments</a:t>
                      </a:r>
                      <a:endParaRPr lang="en-AU" sz="1600">
                        <a:latin typeface="Roboto"/>
                        <a:ea typeface="Roboto"/>
                      </a:endParaRPr>
                    </a:p>
                  </a:txBody>
                  <a:tcPr>
                    <a:solidFill>
                      <a:schemeClr val="accent6">
                        <a:lumMod val="75000"/>
                      </a:schemeClr>
                    </a:solidFill>
                  </a:tcPr>
                </a:tc>
                <a:extLst>
                  <a:ext uri="{0D108BD9-81ED-4DB2-BD59-A6C34878D82A}">
                    <a16:rowId xmlns:a16="http://schemas.microsoft.com/office/drawing/2014/main" val="3508847441"/>
                  </a:ext>
                </a:extLst>
              </a:tr>
              <a:tr h="2202089">
                <a:tc>
                  <a:txBody>
                    <a:bodyPr/>
                    <a:lstStyle/>
                    <a:p>
                      <a:r>
                        <a:rPr lang="en-US" sz="1600" b="1">
                          <a:latin typeface="Roboto"/>
                          <a:ea typeface="Roboto"/>
                        </a:rPr>
                        <a:t>SACE Flexibilities Framework</a:t>
                      </a:r>
                      <a:endParaRPr lang="en-AU" sz="1600" b="1">
                        <a:latin typeface="Roboto"/>
                        <a:ea typeface="Roboto"/>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latin typeface="Roboto"/>
                          <a:ea typeface="Roboto"/>
                        </a:rPr>
                        <a:t>Quality Differentiation through Flexible Subject options and </a:t>
                      </a:r>
                      <a:r>
                        <a:rPr lang="en-US" sz="1600" b="1">
                          <a:latin typeface="Roboto"/>
                          <a:ea typeface="Roboto"/>
                        </a:rPr>
                        <a:t>Reasonable Adjustments</a:t>
                      </a:r>
                      <a:endParaRPr lang="en-US" sz="1600" b="1">
                        <a:latin typeface="Roboto" panose="02000000000000000000" pitchFamily="2" charset="0"/>
                        <a:ea typeface="Roboto" panose="02000000000000000000" pitchFamily="2" charset="0"/>
                      </a:endParaRPr>
                    </a:p>
                    <a:p>
                      <a:endParaRPr lang="en-AU" sz="1600">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Roboto"/>
                          <a:ea typeface="Roboto"/>
                        </a:rPr>
                        <a:t>Special Provisions</a:t>
                      </a:r>
                      <a:endParaRPr lang="en-AU" sz="1600" b="1">
                        <a:latin typeface="Roboto"/>
                        <a:ea typeface="Roboto"/>
                      </a:endParaRPr>
                    </a:p>
                    <a:p>
                      <a:endParaRPr lang="en-AU" sz="1600">
                        <a:latin typeface="Roboto" panose="02000000000000000000" pitchFamily="2" charset="0"/>
                        <a:ea typeface="Roboto" panose="02000000000000000000" pitchFamily="2"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latin typeface="Roboto"/>
                          <a:ea typeface="Roboto"/>
                        </a:rPr>
                        <a:t>Quality Differentiation through Flexible Subject options and </a:t>
                      </a:r>
                      <a:r>
                        <a:rPr lang="en-US" sz="1600" b="1">
                          <a:latin typeface="Roboto"/>
                          <a:ea typeface="Roboto"/>
                        </a:rPr>
                        <a:t>Reasonable Adjustments</a:t>
                      </a:r>
                      <a:endParaRPr lang="en-US" sz="1600" b="1">
                        <a:latin typeface="Roboto" panose="02000000000000000000" pitchFamily="2" charset="0"/>
                        <a:ea typeface="Roboto" panose="02000000000000000000" pitchFamily="2"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a:latin typeface="Roboto" panose="02000000000000000000" pitchFamily="2" charset="0"/>
                        <a:ea typeface="Roboto" panose="02000000000000000000" pitchFamily="2"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a:latin typeface="Roboto"/>
                          <a:ea typeface="Roboto"/>
                        </a:rPr>
                        <a:t>Special Provisions</a:t>
                      </a:r>
                      <a:endParaRPr lang="en-AU" sz="1600" b="1">
                        <a:latin typeface="Roboto"/>
                        <a:ea typeface="Roboto"/>
                      </a:endParaRPr>
                    </a:p>
                    <a:p>
                      <a:endParaRPr lang="en-AU" sz="1600">
                        <a:latin typeface="Roboto" panose="02000000000000000000" pitchFamily="2" charset="0"/>
                        <a:ea typeface="Roboto" panose="02000000000000000000" pitchFamily="2"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latin typeface="Roboto"/>
                          <a:ea typeface="Roboto"/>
                        </a:rPr>
                        <a:t>Quality Differentiation through Flexible Subject options and </a:t>
                      </a:r>
                      <a:r>
                        <a:rPr lang="en-US" sz="1600" b="1">
                          <a:latin typeface="Roboto"/>
                          <a:ea typeface="Roboto"/>
                        </a:rPr>
                        <a:t>Reasonable Adjustments</a:t>
                      </a:r>
                      <a:endParaRPr lang="en-US" sz="1600" b="1">
                        <a:latin typeface="Roboto" panose="02000000000000000000" pitchFamily="2" charset="0"/>
                        <a:ea typeface="Roboto" panose="02000000000000000000" pitchFamily="2"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a:latin typeface="Roboto" panose="02000000000000000000" pitchFamily="2" charset="0"/>
                        <a:ea typeface="Roboto" panose="02000000000000000000" pitchFamily="2"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a:latin typeface="Roboto"/>
                          <a:ea typeface="Roboto"/>
                        </a:rPr>
                        <a:t>Special Provisions</a:t>
                      </a:r>
                      <a:endParaRPr lang="en-AU" sz="1600" b="1">
                        <a:latin typeface="Roboto"/>
                        <a:ea typeface="Roboto"/>
                      </a:endParaRPr>
                    </a:p>
                    <a:p>
                      <a:pPr algn="l"/>
                      <a:endParaRPr lang="en-AU" sz="1600">
                        <a:latin typeface="Roboto"/>
                        <a:ea typeface="Roboto"/>
                      </a:endParaRPr>
                    </a:p>
                    <a:p>
                      <a:pPr algn="l"/>
                      <a:r>
                        <a:rPr lang="en-AU" sz="1600" b="1">
                          <a:latin typeface="Roboto"/>
                          <a:ea typeface="Roboto"/>
                        </a:rPr>
                        <a:t>Modified Subjects </a:t>
                      </a:r>
                    </a:p>
                    <a:p>
                      <a:endParaRPr lang="en-AU" sz="1600">
                        <a:latin typeface="Roboto" panose="02000000000000000000" pitchFamily="2" charset="0"/>
                        <a:ea typeface="Roboto" panose="02000000000000000000" pitchFamily="2"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latin typeface="Roboto"/>
                          <a:ea typeface="Roboto"/>
                        </a:rPr>
                        <a:t>Quality Differentiation through Flexible Subject options and </a:t>
                      </a:r>
                      <a:r>
                        <a:rPr lang="en-US" sz="1600" b="1">
                          <a:latin typeface="Roboto"/>
                          <a:ea typeface="Roboto"/>
                        </a:rPr>
                        <a:t>Reasonable Adjustments</a:t>
                      </a:r>
                      <a:endParaRPr lang="en-US" sz="1600" b="1">
                        <a:latin typeface="Roboto" panose="02000000000000000000" pitchFamily="2" charset="0"/>
                        <a:ea typeface="Roboto" panose="02000000000000000000" pitchFamily="2"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a:latin typeface="Roboto" panose="02000000000000000000" pitchFamily="2" charset="0"/>
                        <a:ea typeface="Roboto" panose="02000000000000000000" pitchFamily="2"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a:latin typeface="Roboto"/>
                          <a:ea typeface="Roboto"/>
                        </a:rPr>
                        <a:t>Special Provisions</a:t>
                      </a:r>
                      <a:endParaRPr lang="en-AU" sz="1600" b="1">
                        <a:latin typeface="Roboto"/>
                        <a:ea typeface="Roboto"/>
                      </a:endParaRPr>
                    </a:p>
                    <a:p>
                      <a:pPr algn="l"/>
                      <a:endParaRPr lang="en-AU" sz="1600">
                        <a:latin typeface="Roboto"/>
                        <a:ea typeface="Roboto"/>
                      </a:endParaRPr>
                    </a:p>
                    <a:p>
                      <a:pPr algn="l"/>
                      <a:r>
                        <a:rPr lang="en-AU" sz="1600" b="1">
                          <a:latin typeface="Roboto"/>
                          <a:ea typeface="Roboto"/>
                        </a:rPr>
                        <a:t>Modified Subjects </a:t>
                      </a:r>
                    </a:p>
                    <a:p>
                      <a:endParaRPr lang="en-AU" sz="160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299631232"/>
                  </a:ext>
                </a:extLst>
              </a:tr>
            </a:tbl>
          </a:graphicData>
        </a:graphic>
      </p:graphicFrame>
    </p:spTree>
    <p:extLst>
      <p:ext uri="{BB962C8B-B14F-4D97-AF65-F5344CB8AC3E}">
        <p14:creationId xmlns:p14="http://schemas.microsoft.com/office/powerpoint/2010/main" val="4021137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Evidence of learning – “completed”</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grpSp>
        <p:nvGrpSpPr>
          <p:cNvPr id="6" name="Group 5">
            <a:extLst>
              <a:ext uri="{FF2B5EF4-FFF2-40B4-BE49-F238E27FC236}">
                <a16:creationId xmlns:a16="http://schemas.microsoft.com/office/drawing/2014/main" id="{E831FB05-08C6-3FC2-0FBE-01DB7257C4F9}"/>
              </a:ext>
            </a:extLst>
          </p:cNvPr>
          <p:cNvGrpSpPr/>
          <p:nvPr/>
        </p:nvGrpSpPr>
        <p:grpSpPr>
          <a:xfrm>
            <a:off x="8294745" y="1723552"/>
            <a:ext cx="3647624" cy="3810628"/>
            <a:chOff x="8279505" y="2532345"/>
            <a:chExt cx="3647624" cy="3810628"/>
          </a:xfrm>
        </p:grpSpPr>
        <p:sp>
          <p:nvSpPr>
            <p:cNvPr id="7" name="object 3">
              <a:extLst>
                <a:ext uri="{FF2B5EF4-FFF2-40B4-BE49-F238E27FC236}">
                  <a16:creationId xmlns:a16="http://schemas.microsoft.com/office/drawing/2014/main" id="{43F81200-E039-4FCB-B858-2D66660E7B0C}"/>
                </a:ext>
              </a:extLst>
            </p:cNvPr>
            <p:cNvSpPr/>
            <p:nvPr/>
          </p:nvSpPr>
          <p:spPr>
            <a:xfrm>
              <a:off x="8279505" y="2532345"/>
              <a:ext cx="3582695" cy="3754041"/>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AU" sz="12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p:txBody>
        </p:sp>
        <p:sp>
          <p:nvSpPr>
            <p:cNvPr id="9" name="TextBox 8">
              <a:extLst>
                <a:ext uri="{FF2B5EF4-FFF2-40B4-BE49-F238E27FC236}">
                  <a16:creationId xmlns:a16="http://schemas.microsoft.com/office/drawing/2014/main" id="{D0F9FD6D-4596-4088-6603-D7C1BDE7BDF1}"/>
                </a:ext>
              </a:extLst>
            </p:cNvPr>
            <p:cNvSpPr txBox="1"/>
            <p:nvPr/>
          </p:nvSpPr>
          <p:spPr>
            <a:xfrm>
              <a:off x="8415184" y="2588932"/>
              <a:ext cx="3511945" cy="375404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6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Exploring Agency and/or futures and/or connections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4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AIF1 Student further explores agency and/or futures and/or connections with others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6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Planning and Implementing Action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4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AIF2 Student further engages with learning activities for a purpose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6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Communicating Evidence of Learning</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4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AIF3 Student communicates evidence of learning in an authentic and personally relevant manner</a:t>
              </a:r>
              <a:endParaRPr kumimoji="0" lang="en-AU" sz="18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p:txBody>
        </p:sp>
      </p:grpSp>
      <p:graphicFrame>
        <p:nvGraphicFramePr>
          <p:cNvPr id="11" name="Diagram 10">
            <a:extLst>
              <a:ext uri="{FF2B5EF4-FFF2-40B4-BE49-F238E27FC236}">
                <a16:creationId xmlns:a16="http://schemas.microsoft.com/office/drawing/2014/main" id="{FB789182-9C78-9A19-9E98-098E83744A8F}"/>
              </a:ext>
            </a:extLst>
          </p:cNvPr>
          <p:cNvGraphicFramePr/>
          <p:nvPr>
            <p:extLst>
              <p:ext uri="{D42A27DB-BD31-4B8C-83A1-F6EECF244321}">
                <p14:modId xmlns:p14="http://schemas.microsoft.com/office/powerpoint/2010/main" val="713113285"/>
              </p:ext>
            </p:extLst>
          </p:nvPr>
        </p:nvGraphicFramePr>
        <p:xfrm>
          <a:off x="629921" y="1240156"/>
          <a:ext cx="7172960" cy="47379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4260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0AAE58-A929-4D96-A59E-38D327A83472}"/>
              </a:ext>
            </a:extLst>
          </p:cNvPr>
          <p:cNvSpPr txBox="1"/>
          <p:nvPr/>
        </p:nvSpPr>
        <p:spPr>
          <a:xfrm>
            <a:off x="1271725" y="1544159"/>
            <a:ext cx="10114585" cy="3877985"/>
          </a:xfrm>
          <a:prstGeom prst="rect">
            <a:avLst/>
          </a:prstGeom>
          <a:noFill/>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rPr>
              <a:t>Existing criteria for Modified subjects – 2 criteria, four features:</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400" b="1" i="0" u="none" strike="noStrike" kern="1200" cap="none" spc="0" normalizeH="0" baseline="0" noProof="0">
                <a:ln>
                  <a:noFill/>
                </a:ln>
                <a:solidFill>
                  <a:srgbClr val="83B73D"/>
                </a:solidFill>
                <a:effectLst/>
                <a:uLnTx/>
                <a:uFillTx/>
                <a:latin typeface="Roboto" panose="02000000000000000000" pitchFamily="2" charset="0"/>
                <a:ea typeface="Roboto" panose="02000000000000000000" pitchFamily="2" charset="0"/>
              </a:rPr>
              <a:t>Development of Capabilities</a:t>
            </a:r>
            <a:endParaRPr kumimoji="0" lang="en-AU" sz="2400" b="1" i="0" u="none" strike="noStrike" kern="1200" cap="none" spc="0" normalizeH="0" baseline="0" noProof="0">
              <a:ln>
                <a:noFill/>
              </a:ln>
              <a:solidFill>
                <a:srgbClr val="83B73D"/>
              </a:solidFill>
              <a:effectLst/>
              <a:uLnTx/>
              <a:uFillTx/>
              <a:latin typeface="Roboto" panose="02000000000000000000" pitchFamily="2" charset="0"/>
              <a:ea typeface="Roboto" panose="02000000000000000000" pitchFamily="2" charset="0"/>
            </a:endParaRPr>
          </a:p>
          <a:p>
            <a:pPr marL="540385" marR="0" lvl="0" indent="-540385" algn="l" defTabSz="914400" rtl="0" eaLnBrk="1" fontAlgn="auto" latinLnBrk="0" hangingPunct="1">
              <a:lnSpc>
                <a:spcPct val="100000"/>
              </a:lnSpc>
              <a:spcBef>
                <a:spcPts val="300"/>
              </a:spcBef>
              <a:spcAft>
                <a:spcPts val="0"/>
              </a:spcAft>
              <a:buClrTx/>
              <a:buSzTx/>
              <a:buFontTx/>
              <a:buNone/>
              <a:tabLst>
                <a:tab pos="504190" algn="l"/>
                <a:tab pos="540385" algn="l"/>
              </a:tabLst>
              <a:defRPr/>
            </a:pPr>
            <a:r>
              <a:rPr kumimoji="0" lang="en-U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panose="020B0604020202020204" pitchFamily="34" charset="0"/>
              </a:rPr>
              <a:t>DC1	Development of one or more capabilities.</a:t>
            </a:r>
            <a:endParaRPr kumimoji="0" lang="en-AU"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panose="020B0604020202020204" pitchFamily="34" charset="0"/>
            </a:endParaRPr>
          </a:p>
          <a:p>
            <a:pPr marL="540385" marR="0" lvl="0" indent="-540385" algn="l" defTabSz="914400" rtl="0" eaLnBrk="1" fontAlgn="auto" latinLnBrk="0" hangingPunct="1">
              <a:lnSpc>
                <a:spcPct val="100000"/>
              </a:lnSpc>
              <a:spcBef>
                <a:spcPts val="300"/>
              </a:spcBef>
              <a:spcAft>
                <a:spcPts val="0"/>
              </a:spcAft>
              <a:buClrTx/>
              <a:buSzTx/>
              <a:buFontTx/>
              <a:buNone/>
              <a:tabLst>
                <a:tab pos="504190" algn="l"/>
                <a:tab pos="540385" algn="l"/>
              </a:tabLst>
              <a:defRPr/>
            </a:pPr>
            <a:r>
              <a:rPr kumimoji="0" lang="en-U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panose="020B0604020202020204" pitchFamily="34" charset="0"/>
              </a:rPr>
              <a:t>DC2	Identification and exploration of learning needs and abilities, including development of skills in literacy, numeracy, and use of information and communication technologies.</a:t>
            </a:r>
            <a:endParaRPr kumimoji="0" lang="en-AU"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panose="020B0604020202020204" pitchFamily="34" charset="0"/>
            </a:endParaRPr>
          </a:p>
          <a:p>
            <a:pPr marL="540385" marR="0" lvl="0" indent="-540385" algn="l" defTabSz="914400" rtl="0" eaLnBrk="1" fontAlgn="auto" latinLnBrk="0" hangingPunct="1">
              <a:lnSpc>
                <a:spcPct val="100000"/>
              </a:lnSpc>
              <a:spcBef>
                <a:spcPts val="1800"/>
              </a:spcBef>
              <a:spcAft>
                <a:spcPts val="0"/>
              </a:spcAft>
              <a:buClrTx/>
              <a:buSzTx/>
              <a:buFontTx/>
              <a:buNone/>
              <a:tabLst>
                <a:tab pos="540385" algn="l"/>
              </a:tabLst>
              <a:defRPr/>
            </a:pPr>
            <a:r>
              <a:rPr kumimoji="0" lang="en-US" sz="2400" b="1" i="0" u="none" strike="noStrike" kern="1200" cap="none" spc="0" normalizeH="0" baseline="0" noProof="0">
                <a:ln>
                  <a:noFill/>
                </a:ln>
                <a:solidFill>
                  <a:srgbClr val="83B73D"/>
                </a:solidFill>
                <a:effectLst/>
                <a:uLnTx/>
                <a:uFillTx/>
                <a:latin typeface="Roboto" panose="02000000000000000000" pitchFamily="2" charset="0"/>
                <a:ea typeface="Roboto" panose="02000000000000000000" pitchFamily="2" charset="0"/>
              </a:rPr>
              <a:t>Achievement against Personal Learning Goals</a:t>
            </a:r>
            <a:endParaRPr kumimoji="0" lang="en-AU" sz="2400" b="1" i="0" u="none" strike="noStrike" kern="1200" cap="none" spc="0" normalizeH="0" baseline="0" noProof="0">
              <a:ln>
                <a:noFill/>
              </a:ln>
              <a:solidFill>
                <a:srgbClr val="83B73D"/>
              </a:solidFill>
              <a:effectLst/>
              <a:uLnTx/>
              <a:uFillTx/>
              <a:latin typeface="Roboto" panose="02000000000000000000" pitchFamily="2" charset="0"/>
              <a:ea typeface="Roboto" panose="02000000000000000000" pitchFamily="2" charset="0"/>
            </a:endParaRPr>
          </a:p>
          <a:p>
            <a:pPr marL="540385" marR="0" lvl="0" indent="-540385" algn="l" defTabSz="914400" rtl="0" eaLnBrk="1" fontAlgn="auto" latinLnBrk="0" hangingPunct="1">
              <a:lnSpc>
                <a:spcPct val="100000"/>
              </a:lnSpc>
              <a:spcBef>
                <a:spcPts val="300"/>
              </a:spcBef>
              <a:spcAft>
                <a:spcPts val="0"/>
              </a:spcAft>
              <a:buClrTx/>
              <a:buSzTx/>
              <a:buFontTx/>
              <a:buNone/>
              <a:tabLst>
                <a:tab pos="504190" algn="l"/>
                <a:tab pos="540385" algn="l"/>
              </a:tabLst>
              <a:defRPr/>
            </a:pPr>
            <a:r>
              <a:rPr kumimoji="0" lang="en-U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rPr>
              <a:t>APLG1	Identification and development of personal learning goals.</a:t>
            </a:r>
            <a:endParaRPr kumimoji="0" lang="en-AU"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endParaRPr>
          </a:p>
          <a:p>
            <a:pPr marL="540385" marR="0" lvl="0" indent="-540385" algn="l" defTabSz="914400" rtl="0" eaLnBrk="1" fontAlgn="auto" latinLnBrk="0" hangingPunct="1">
              <a:lnSpc>
                <a:spcPct val="100000"/>
              </a:lnSpc>
              <a:spcBef>
                <a:spcPts val="300"/>
              </a:spcBef>
              <a:spcAft>
                <a:spcPts val="0"/>
              </a:spcAft>
              <a:buClrTx/>
              <a:buSzTx/>
              <a:buFontTx/>
              <a:buNone/>
              <a:tabLst>
                <a:tab pos="504190" algn="l"/>
                <a:tab pos="540385" algn="l"/>
              </a:tabLst>
              <a:defRPr/>
            </a:pPr>
            <a:r>
              <a:rPr kumimoji="0" lang="en-U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rPr>
              <a:t>APLG2	Demonstrated achievement against personal learning goals through, for example, decision-making, planning, participation, and reflection.</a:t>
            </a:r>
            <a:endParaRPr kumimoji="0" lang="en-AU"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endParaRPr>
          </a:p>
        </p:txBody>
      </p:sp>
      <p:sp>
        <p:nvSpPr>
          <p:cNvPr id="3" name="object 47">
            <a:extLst>
              <a:ext uri="{FF2B5EF4-FFF2-40B4-BE49-F238E27FC236}">
                <a16:creationId xmlns:a16="http://schemas.microsoft.com/office/drawing/2014/main" id="{B219614D-7CFF-277F-08AC-845033D6EE09}"/>
              </a:ext>
            </a:extLst>
          </p:cNvPr>
          <p:cNvSpPr txBox="1"/>
          <p:nvPr/>
        </p:nvSpPr>
        <p:spPr>
          <a:xfrm>
            <a:off x="428" y="266681"/>
            <a:ext cx="11943548" cy="479871"/>
          </a:xfrm>
          <a:prstGeom prst="rect">
            <a:avLst/>
          </a:prstGeom>
          <a:solidFill>
            <a:srgbClr val="80B740"/>
          </a:solidFill>
        </p:spPr>
        <p:txBody>
          <a:bodyPr vert="horz" wrap="square" lIns="0" tIns="17712" rIns="0" bIns="0" rtlCol="0" anchor="t">
            <a:spAutoFit/>
          </a:bodyPr>
          <a:lstStyle/>
          <a:p>
            <a:pPr marL="418465">
              <a:spcBef>
                <a:spcPts val="139"/>
              </a:spcBef>
              <a:tabLst>
                <a:tab pos="2057012" algn="l"/>
                <a:tab pos="4391270" algn="l"/>
              </a:tabLst>
            </a:pPr>
            <a:r>
              <a:rPr lang="en-US" sz="3000" spc="-6">
                <a:solidFill>
                  <a:srgbClr val="FFFFFF"/>
                </a:solidFill>
                <a:latin typeface="Roboto Medium"/>
                <a:ea typeface="Roboto Medium"/>
                <a:cs typeface="Roboto Medium"/>
              </a:rPr>
              <a:t>Modified Subjects – Assessment Design Criteria </a:t>
            </a:r>
            <a:endParaRPr lang="en-US" sz="3000">
              <a:latin typeface="Roboto Medium"/>
              <a:ea typeface="Roboto Medium"/>
              <a:cs typeface="Roboto Medium"/>
            </a:endParaRPr>
          </a:p>
        </p:txBody>
      </p:sp>
    </p:spTree>
    <p:extLst>
      <p:ext uri="{BB962C8B-B14F-4D97-AF65-F5344CB8AC3E}">
        <p14:creationId xmlns:p14="http://schemas.microsoft.com/office/powerpoint/2010/main" val="441158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47"/>
          <p:cNvSpPr txBox="1"/>
          <p:nvPr/>
        </p:nvSpPr>
        <p:spPr>
          <a:xfrm>
            <a:off x="428" y="266681"/>
            <a:ext cx="11943548" cy="479871"/>
          </a:xfrm>
          <a:prstGeom prst="rect">
            <a:avLst/>
          </a:prstGeom>
          <a:solidFill>
            <a:srgbClr val="80B740"/>
          </a:solidFill>
        </p:spPr>
        <p:txBody>
          <a:bodyPr vert="horz" wrap="square" lIns="0" tIns="17712" rIns="0" bIns="0" rtlCol="0" anchor="t">
            <a:spAutoFit/>
          </a:bodyPr>
          <a:lstStyle/>
          <a:p>
            <a:pPr marL="418465">
              <a:spcBef>
                <a:spcPts val="139"/>
              </a:spcBef>
              <a:tabLst>
                <a:tab pos="2057012" algn="l"/>
                <a:tab pos="4391270" algn="l"/>
              </a:tabLst>
            </a:pPr>
            <a:r>
              <a:rPr lang="en-US" sz="3000" spc="-6">
                <a:solidFill>
                  <a:srgbClr val="FFFFFF"/>
                </a:solidFill>
                <a:latin typeface="Roboto Medium"/>
                <a:ea typeface="Roboto Medium"/>
                <a:cs typeface="Roboto Medium"/>
              </a:rPr>
              <a:t>AIF: Modified – Assessment Design Criteria</a:t>
            </a:r>
            <a:endParaRPr lang="en-US" sz="3000">
              <a:latin typeface="Roboto Medium"/>
              <a:ea typeface="Roboto Medium"/>
              <a:cs typeface="Roboto Medium"/>
            </a:endParaRPr>
          </a:p>
        </p:txBody>
      </p:sp>
      <p:sp>
        <p:nvSpPr>
          <p:cNvPr id="48" name="object 48"/>
          <p:cNvSpPr txBox="1"/>
          <p:nvPr/>
        </p:nvSpPr>
        <p:spPr>
          <a:xfrm>
            <a:off x="389308" y="1240759"/>
            <a:ext cx="1935555" cy="376727"/>
          </a:xfrm>
          <a:prstGeom prst="rect">
            <a:avLst/>
          </a:prstGeom>
        </p:spPr>
        <p:txBody>
          <a:bodyPr vert="horz" wrap="square" lIns="0" tIns="8086" rIns="0" bIns="0" rtlCol="0">
            <a:spAutoFit/>
          </a:bodyPr>
          <a:lstStyle/>
          <a:p>
            <a:pPr marL="7701">
              <a:spcBef>
                <a:spcPts val="64"/>
              </a:spcBef>
            </a:pPr>
            <a:endParaRPr sz="2395">
              <a:latin typeface="Roboto-Black"/>
              <a:cs typeface="Roboto-Black"/>
            </a:endParaRPr>
          </a:p>
        </p:txBody>
      </p:sp>
      <p:sp>
        <p:nvSpPr>
          <p:cNvPr id="21" name="TextBox 20">
            <a:extLst>
              <a:ext uri="{FF2B5EF4-FFF2-40B4-BE49-F238E27FC236}">
                <a16:creationId xmlns:a16="http://schemas.microsoft.com/office/drawing/2014/main" id="{5BA2D37C-40FE-23DC-7F76-EEDAE9982F4D}"/>
              </a:ext>
            </a:extLst>
          </p:cNvPr>
          <p:cNvSpPr txBox="1"/>
          <p:nvPr/>
        </p:nvSpPr>
        <p:spPr>
          <a:xfrm>
            <a:off x="241470" y="5191077"/>
            <a:ext cx="2066810" cy="573234"/>
          </a:xfrm>
          <a:prstGeom prst="rect">
            <a:avLst/>
          </a:prstGeom>
          <a:noFill/>
        </p:spPr>
        <p:txBody>
          <a:bodyPr wrap="square" rtlCol="0">
            <a:spAutoFit/>
          </a:bodyPr>
          <a:lstStyle/>
          <a:p>
            <a:pPr algn="ctr">
              <a:lnSpc>
                <a:spcPts val="4245"/>
              </a:lnSpc>
            </a:pPr>
            <a:r>
              <a:rPr lang="en-US" sz="2400">
                <a:latin typeface="Roboto Light" charset="0"/>
                <a:ea typeface="Roboto Light" charset="0"/>
                <a:cs typeface="Roboto Light" charset="0"/>
              </a:rPr>
              <a:t> </a:t>
            </a:r>
          </a:p>
        </p:txBody>
      </p:sp>
      <p:sp>
        <p:nvSpPr>
          <p:cNvPr id="10" name="TextBox 9">
            <a:extLst>
              <a:ext uri="{FF2B5EF4-FFF2-40B4-BE49-F238E27FC236}">
                <a16:creationId xmlns:a16="http://schemas.microsoft.com/office/drawing/2014/main" id="{586FE7F2-4956-1B0F-D56E-ECB9550B3BBC}"/>
              </a:ext>
            </a:extLst>
          </p:cNvPr>
          <p:cNvSpPr txBox="1"/>
          <p:nvPr/>
        </p:nvSpPr>
        <p:spPr>
          <a:xfrm>
            <a:off x="1808190" y="1498010"/>
            <a:ext cx="8328024" cy="386198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07000"/>
              </a:lnSpc>
              <a:spcAft>
                <a:spcPts val="800"/>
              </a:spcAft>
            </a:pPr>
            <a:r>
              <a:rPr lang="en-AU" sz="2000" b="1">
                <a:latin typeface="Roboto" panose="02000000000000000000" pitchFamily="2" charset="0"/>
                <a:ea typeface="Roboto" panose="02000000000000000000" pitchFamily="2" charset="0"/>
              </a:rPr>
              <a:t>Assessment Design Criteria</a:t>
            </a:r>
          </a:p>
          <a:p>
            <a:pPr>
              <a:lnSpc>
                <a:spcPct val="107000"/>
              </a:lnSpc>
              <a:spcAft>
                <a:spcPts val="800"/>
              </a:spcAft>
            </a:pPr>
            <a:r>
              <a:rPr lang="en-AU" sz="2000" b="1">
                <a:latin typeface="Roboto" panose="02000000000000000000" pitchFamily="2" charset="0"/>
                <a:ea typeface="Roboto" panose="02000000000000000000" pitchFamily="2" charset="0"/>
              </a:rPr>
              <a:t>Exploring Agency and/or futures and/or connections</a:t>
            </a:r>
          </a:p>
          <a:p>
            <a:pPr>
              <a:lnSpc>
                <a:spcPct val="107000"/>
              </a:lnSpc>
              <a:spcAft>
                <a:spcPts val="800"/>
              </a:spcAft>
            </a:pPr>
            <a:r>
              <a:rPr lang="en-AU" b="1">
                <a:solidFill>
                  <a:srgbClr val="000000"/>
                </a:solidFill>
                <a:latin typeface="Roboto Light" panose="02000000000000000000" pitchFamily="2" charset="0"/>
                <a:ea typeface="MS Mincho" panose="02020609040205080304" pitchFamily="49" charset="-128"/>
                <a:cs typeface="Arial" panose="020B0604020202020204" pitchFamily="34" charset="0"/>
              </a:rPr>
              <a:t>AIF1</a:t>
            </a:r>
            <a:r>
              <a:rPr lang="en-AU">
                <a:solidFill>
                  <a:srgbClr val="000000"/>
                </a:solidFill>
                <a:latin typeface="Roboto Light" panose="02000000000000000000" pitchFamily="2" charset="0"/>
                <a:ea typeface="MS Mincho" panose="02020609040205080304" pitchFamily="49" charset="-128"/>
                <a:cs typeface="Arial" panose="020B0604020202020204" pitchFamily="34" charset="0"/>
              </a:rPr>
              <a:t> Student further explores agency and/or futures and/or connections with others</a:t>
            </a:r>
          </a:p>
          <a:p>
            <a:pPr>
              <a:lnSpc>
                <a:spcPct val="107000"/>
              </a:lnSpc>
              <a:spcAft>
                <a:spcPts val="800"/>
              </a:spcAft>
            </a:pPr>
            <a:r>
              <a:rPr lang="en-AU" sz="2000" b="1">
                <a:latin typeface="Roboto" panose="02000000000000000000" pitchFamily="2" charset="0"/>
                <a:ea typeface="Roboto" panose="02000000000000000000" pitchFamily="2" charset="0"/>
              </a:rPr>
              <a:t>Planning and Implementing Action</a:t>
            </a:r>
          </a:p>
          <a:p>
            <a:pPr>
              <a:lnSpc>
                <a:spcPct val="107000"/>
              </a:lnSpc>
              <a:spcAft>
                <a:spcPts val="800"/>
              </a:spcAft>
            </a:pPr>
            <a:r>
              <a:rPr lang="en-AU" b="1">
                <a:solidFill>
                  <a:srgbClr val="000000"/>
                </a:solidFill>
                <a:latin typeface="Roboto Light" panose="02000000000000000000" pitchFamily="2" charset="0"/>
                <a:ea typeface="MS Mincho" panose="02020609040205080304" pitchFamily="49" charset="-128"/>
                <a:cs typeface="Arial" panose="020B0604020202020204" pitchFamily="34" charset="0"/>
              </a:rPr>
              <a:t>AIF2</a:t>
            </a:r>
            <a:r>
              <a:rPr lang="en-AU">
                <a:solidFill>
                  <a:srgbClr val="000000"/>
                </a:solidFill>
                <a:latin typeface="Roboto Light" panose="02000000000000000000" pitchFamily="2" charset="0"/>
                <a:ea typeface="MS Mincho" panose="02020609040205080304" pitchFamily="49" charset="-128"/>
                <a:cs typeface="Arial" panose="020B0604020202020204" pitchFamily="34" charset="0"/>
              </a:rPr>
              <a:t> Student further engages with learning activities for a purpose</a:t>
            </a:r>
          </a:p>
          <a:p>
            <a:pPr>
              <a:lnSpc>
                <a:spcPct val="107000"/>
              </a:lnSpc>
              <a:spcAft>
                <a:spcPts val="800"/>
              </a:spcAft>
            </a:pPr>
            <a:r>
              <a:rPr lang="en-AU" sz="2000" b="1">
                <a:latin typeface="Roboto" panose="02000000000000000000" pitchFamily="2" charset="0"/>
                <a:ea typeface="Roboto" panose="02000000000000000000" pitchFamily="2" charset="0"/>
              </a:rPr>
              <a:t>Communicating Evidence of Learning</a:t>
            </a:r>
          </a:p>
          <a:p>
            <a:pPr>
              <a:lnSpc>
                <a:spcPct val="107000"/>
              </a:lnSpc>
              <a:spcAft>
                <a:spcPts val="800"/>
              </a:spcAft>
            </a:pPr>
            <a:r>
              <a:rPr lang="en-AU" b="1">
                <a:solidFill>
                  <a:srgbClr val="000000"/>
                </a:solidFill>
                <a:latin typeface="Roboto Light" panose="02000000000000000000" pitchFamily="2" charset="0"/>
                <a:ea typeface="MS Mincho" panose="02020609040205080304" pitchFamily="49" charset="-128"/>
                <a:cs typeface="Arial" panose="020B0604020202020204" pitchFamily="34" charset="0"/>
              </a:rPr>
              <a:t>AIF3 </a:t>
            </a:r>
            <a:r>
              <a:rPr lang="en-AU">
                <a:solidFill>
                  <a:srgbClr val="000000"/>
                </a:solidFill>
                <a:latin typeface="Roboto Light" panose="02000000000000000000" pitchFamily="2" charset="0"/>
                <a:ea typeface="MS Mincho" panose="02020609040205080304" pitchFamily="49" charset="-128"/>
                <a:cs typeface="Arial" panose="020B0604020202020204" pitchFamily="34" charset="0"/>
              </a:rPr>
              <a:t>Student communicates evidence of learning in an authentic and personally relevant manner</a:t>
            </a:r>
            <a:endParaRPr lang="en-AU" sz="2400">
              <a:solidFill>
                <a:srgbClr val="000000"/>
              </a:solidFill>
              <a:latin typeface="Roboto Light" panose="02000000000000000000" pitchFamily="2"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09491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34AF229-699C-81EC-6794-9F7C8C6AB641}"/>
              </a:ext>
            </a:extLst>
          </p:cNvPr>
          <p:cNvSpPr/>
          <p:nvPr/>
        </p:nvSpPr>
        <p:spPr>
          <a:xfrm>
            <a:off x="144746" y="5466808"/>
            <a:ext cx="2903501" cy="1358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object 47"/>
          <p:cNvSpPr txBox="1"/>
          <p:nvPr/>
        </p:nvSpPr>
        <p:spPr>
          <a:xfrm>
            <a:off x="428" y="266681"/>
            <a:ext cx="12331736" cy="479871"/>
          </a:xfrm>
          <a:prstGeom prst="rect">
            <a:avLst/>
          </a:prstGeom>
          <a:solidFill>
            <a:srgbClr val="80B740"/>
          </a:solidFill>
        </p:spPr>
        <p:txBody>
          <a:bodyPr vert="horz" wrap="square" lIns="0" tIns="17712" rIns="0" bIns="0" rtlCol="0">
            <a:spAutoFit/>
          </a:bodyPr>
          <a:lstStyle/>
          <a:p>
            <a:pPr marL="418950">
              <a:spcBef>
                <a:spcPts val="139"/>
              </a:spcBef>
              <a:tabLst>
                <a:tab pos="2057012" algn="l"/>
                <a:tab pos="4391270" algn="l"/>
              </a:tabLst>
            </a:pPr>
            <a:r>
              <a:rPr lang="en-US" sz="3002" spc="-6">
                <a:solidFill>
                  <a:srgbClr val="FFFFFF"/>
                </a:solidFill>
                <a:latin typeface="Roboto-Light"/>
                <a:cs typeface="Roboto-Light"/>
              </a:rPr>
              <a:t>Activating </a:t>
            </a:r>
            <a:r>
              <a:rPr sz="3002">
                <a:solidFill>
                  <a:srgbClr val="FFFFFF"/>
                </a:solidFill>
                <a:latin typeface="Roboto-Light"/>
                <a:cs typeface="Roboto-Light"/>
              </a:rPr>
              <a:t>Identities</a:t>
            </a:r>
            <a:r>
              <a:rPr sz="3002" spc="-143">
                <a:solidFill>
                  <a:srgbClr val="FFFFFF"/>
                </a:solidFill>
                <a:latin typeface="Roboto-Light"/>
                <a:cs typeface="Roboto-Light"/>
              </a:rPr>
              <a:t> </a:t>
            </a:r>
            <a:r>
              <a:rPr sz="3002" spc="-15">
                <a:solidFill>
                  <a:srgbClr val="FFFFFF"/>
                </a:solidFill>
                <a:latin typeface="Roboto-Light"/>
                <a:cs typeface="Roboto-Light"/>
              </a:rPr>
              <a:t>and</a:t>
            </a:r>
            <a:r>
              <a:rPr sz="3002">
                <a:solidFill>
                  <a:srgbClr val="FFFFFF"/>
                </a:solidFill>
                <a:latin typeface="Roboto-Light"/>
                <a:cs typeface="Roboto-Light"/>
              </a:rPr>
              <a:t>	Futures</a:t>
            </a:r>
            <a:r>
              <a:rPr sz="3002" spc="-146">
                <a:solidFill>
                  <a:srgbClr val="FFFFFF"/>
                </a:solidFill>
                <a:latin typeface="Roboto-Light"/>
                <a:cs typeface="Roboto-Light"/>
              </a:rPr>
              <a:t> </a:t>
            </a:r>
            <a:r>
              <a:rPr sz="3002" spc="-6">
                <a:solidFill>
                  <a:srgbClr val="FFFFFF"/>
                </a:solidFill>
                <a:latin typeface="Roboto-Light"/>
                <a:cs typeface="Roboto-Light"/>
              </a:rPr>
              <a:t>(</a:t>
            </a:r>
            <a:r>
              <a:rPr lang="en-US" sz="3002" spc="-6">
                <a:solidFill>
                  <a:srgbClr val="FFFFFF"/>
                </a:solidFill>
                <a:latin typeface="Roboto-Light"/>
                <a:cs typeface="Roboto-Light"/>
              </a:rPr>
              <a:t>A</a:t>
            </a:r>
            <a:r>
              <a:rPr sz="3002" spc="-6">
                <a:solidFill>
                  <a:srgbClr val="FFFFFF"/>
                </a:solidFill>
                <a:latin typeface="Roboto-Light"/>
                <a:cs typeface="Roboto-Light"/>
              </a:rPr>
              <a:t>IF)</a:t>
            </a:r>
            <a:endParaRPr sz="3002">
              <a:latin typeface="Roboto-Light"/>
              <a:cs typeface="Roboto-Light"/>
            </a:endParaRPr>
          </a:p>
        </p:txBody>
      </p:sp>
      <p:grpSp>
        <p:nvGrpSpPr>
          <p:cNvPr id="17" name="Group 16">
            <a:extLst>
              <a:ext uri="{FF2B5EF4-FFF2-40B4-BE49-F238E27FC236}">
                <a16:creationId xmlns:a16="http://schemas.microsoft.com/office/drawing/2014/main" id="{18EA5F82-A154-1CFD-013A-0B5102A24531}"/>
              </a:ext>
            </a:extLst>
          </p:cNvPr>
          <p:cNvGrpSpPr/>
          <p:nvPr/>
        </p:nvGrpSpPr>
        <p:grpSpPr>
          <a:xfrm>
            <a:off x="366150" y="1005842"/>
            <a:ext cx="2231908" cy="4060491"/>
            <a:chOff x="426881" y="1240759"/>
            <a:chExt cx="2188094" cy="5208111"/>
          </a:xfrm>
        </p:grpSpPr>
        <p:grpSp>
          <p:nvGrpSpPr>
            <p:cNvPr id="15" name="Group 14">
              <a:extLst>
                <a:ext uri="{FF2B5EF4-FFF2-40B4-BE49-F238E27FC236}">
                  <a16:creationId xmlns:a16="http://schemas.microsoft.com/office/drawing/2014/main" id="{3B6B15DE-3A4A-CA60-061F-03A6EDC0F9EF}"/>
                </a:ext>
              </a:extLst>
            </p:cNvPr>
            <p:cNvGrpSpPr/>
            <p:nvPr/>
          </p:nvGrpSpPr>
          <p:grpSpPr>
            <a:xfrm>
              <a:off x="426881" y="1240759"/>
              <a:ext cx="2188094" cy="5208111"/>
              <a:chOff x="432197" y="1511727"/>
              <a:chExt cx="2603807" cy="4926258"/>
            </a:xfrm>
          </p:grpSpPr>
          <p:sp>
            <p:nvSpPr>
              <p:cNvPr id="3" name="object 3"/>
              <p:cNvSpPr/>
              <p:nvPr/>
            </p:nvSpPr>
            <p:spPr>
              <a:xfrm>
                <a:off x="470296" y="2019905"/>
                <a:ext cx="876022" cy="1903374"/>
              </a:xfrm>
              <a:custGeom>
                <a:avLst/>
                <a:gdLst/>
                <a:ahLst/>
                <a:cxnLst/>
                <a:rect l="l" t="t" r="r" b="b"/>
                <a:pathLst>
                  <a:path w="1444625" h="3138804">
                    <a:moveTo>
                      <a:pt x="1444364" y="0"/>
                    </a:moveTo>
                    <a:lnTo>
                      <a:pt x="1377539" y="0"/>
                    </a:lnTo>
                    <a:lnTo>
                      <a:pt x="0" y="476425"/>
                    </a:lnTo>
                    <a:lnTo>
                      <a:pt x="0" y="1028303"/>
                    </a:lnTo>
                    <a:lnTo>
                      <a:pt x="715716" y="819189"/>
                    </a:lnTo>
                    <a:lnTo>
                      <a:pt x="715716" y="3138804"/>
                    </a:lnTo>
                    <a:lnTo>
                      <a:pt x="1444364" y="3138804"/>
                    </a:lnTo>
                    <a:lnTo>
                      <a:pt x="1444364" y="0"/>
                    </a:lnTo>
                    <a:close/>
                  </a:path>
                </a:pathLst>
              </a:custGeom>
              <a:solidFill>
                <a:srgbClr val="231F20"/>
              </a:solidFill>
            </p:spPr>
            <p:txBody>
              <a:bodyPr wrap="square" lIns="0" tIns="0" rIns="0" bIns="0" rtlCol="0"/>
              <a:lstStyle/>
              <a:p>
                <a:endParaRPr sz="1092"/>
              </a:p>
            </p:txBody>
          </p:sp>
          <p:sp>
            <p:nvSpPr>
              <p:cNvPr id="4" name="object 4"/>
              <p:cNvSpPr/>
              <p:nvPr/>
            </p:nvSpPr>
            <p:spPr>
              <a:xfrm>
                <a:off x="1538577" y="1993763"/>
                <a:ext cx="1326933" cy="1955743"/>
              </a:xfrm>
              <a:custGeom>
                <a:avLst/>
                <a:gdLst/>
                <a:ahLst/>
                <a:cxnLst/>
                <a:rect l="l" t="t" r="r" b="b"/>
                <a:pathLst>
                  <a:path w="2188210" h="3225165">
                    <a:moveTo>
                      <a:pt x="1092982" y="0"/>
                    </a:moveTo>
                    <a:lnTo>
                      <a:pt x="1035741" y="1064"/>
                    </a:lnTo>
                    <a:lnTo>
                      <a:pt x="979957" y="4258"/>
                    </a:lnTo>
                    <a:lnTo>
                      <a:pt x="925631" y="9582"/>
                    </a:lnTo>
                    <a:lnTo>
                      <a:pt x="872763" y="17035"/>
                    </a:lnTo>
                    <a:lnTo>
                      <a:pt x="821352" y="26617"/>
                    </a:lnTo>
                    <a:lnTo>
                      <a:pt x="771399" y="38328"/>
                    </a:lnTo>
                    <a:lnTo>
                      <a:pt x="722904" y="52168"/>
                    </a:lnTo>
                    <a:lnTo>
                      <a:pt x="675866" y="68138"/>
                    </a:lnTo>
                    <a:lnTo>
                      <a:pt x="630285" y="86236"/>
                    </a:lnTo>
                    <a:lnTo>
                      <a:pt x="586162" y="106464"/>
                    </a:lnTo>
                    <a:lnTo>
                      <a:pt x="543497" y="128820"/>
                    </a:lnTo>
                    <a:lnTo>
                      <a:pt x="502289" y="153306"/>
                    </a:lnTo>
                    <a:lnTo>
                      <a:pt x="462538" y="179920"/>
                    </a:lnTo>
                    <a:lnTo>
                      <a:pt x="424245" y="208663"/>
                    </a:lnTo>
                    <a:lnTo>
                      <a:pt x="387409" y="239534"/>
                    </a:lnTo>
                    <a:lnTo>
                      <a:pt x="352031" y="272535"/>
                    </a:lnTo>
                    <a:lnTo>
                      <a:pt x="318109" y="307663"/>
                    </a:lnTo>
                    <a:lnTo>
                      <a:pt x="285645" y="344921"/>
                    </a:lnTo>
                    <a:lnTo>
                      <a:pt x="259085" y="378432"/>
                    </a:lnTo>
                    <a:lnTo>
                      <a:pt x="233822" y="413264"/>
                    </a:lnTo>
                    <a:lnTo>
                      <a:pt x="209854" y="449415"/>
                    </a:lnTo>
                    <a:lnTo>
                      <a:pt x="187182" y="486885"/>
                    </a:lnTo>
                    <a:lnTo>
                      <a:pt x="165806" y="525676"/>
                    </a:lnTo>
                    <a:lnTo>
                      <a:pt x="145726" y="565786"/>
                    </a:lnTo>
                    <a:lnTo>
                      <a:pt x="126942" y="607216"/>
                    </a:lnTo>
                    <a:lnTo>
                      <a:pt x="109454" y="649965"/>
                    </a:lnTo>
                    <a:lnTo>
                      <a:pt x="93261" y="694034"/>
                    </a:lnTo>
                    <a:lnTo>
                      <a:pt x="78364" y="739423"/>
                    </a:lnTo>
                    <a:lnTo>
                      <a:pt x="64763" y="786132"/>
                    </a:lnTo>
                    <a:lnTo>
                      <a:pt x="52457" y="834160"/>
                    </a:lnTo>
                    <a:lnTo>
                      <a:pt x="41447" y="883507"/>
                    </a:lnTo>
                    <a:lnTo>
                      <a:pt x="31732" y="934174"/>
                    </a:lnTo>
                    <a:lnTo>
                      <a:pt x="23313" y="986161"/>
                    </a:lnTo>
                    <a:lnTo>
                      <a:pt x="16189" y="1039467"/>
                    </a:lnTo>
                    <a:lnTo>
                      <a:pt x="10361" y="1094093"/>
                    </a:lnTo>
                    <a:lnTo>
                      <a:pt x="5828" y="1150038"/>
                    </a:lnTo>
                    <a:lnTo>
                      <a:pt x="2590" y="1207303"/>
                    </a:lnTo>
                    <a:lnTo>
                      <a:pt x="647" y="1265888"/>
                    </a:lnTo>
                    <a:lnTo>
                      <a:pt x="0" y="1325792"/>
                    </a:lnTo>
                    <a:lnTo>
                      <a:pt x="0" y="1899230"/>
                    </a:lnTo>
                    <a:lnTo>
                      <a:pt x="663" y="1959138"/>
                    </a:lnTo>
                    <a:lnTo>
                      <a:pt x="2600" y="2016967"/>
                    </a:lnTo>
                    <a:lnTo>
                      <a:pt x="5851" y="2073899"/>
                    </a:lnTo>
                    <a:lnTo>
                      <a:pt x="10402" y="2129540"/>
                    </a:lnTo>
                    <a:lnTo>
                      <a:pt x="16253" y="2183890"/>
                    </a:lnTo>
                    <a:lnTo>
                      <a:pt x="23404" y="2236949"/>
                    </a:lnTo>
                    <a:lnTo>
                      <a:pt x="31856" y="2288717"/>
                    </a:lnTo>
                    <a:lnTo>
                      <a:pt x="41608" y="2339195"/>
                    </a:lnTo>
                    <a:lnTo>
                      <a:pt x="52661" y="2388382"/>
                    </a:lnTo>
                    <a:lnTo>
                      <a:pt x="65014" y="2436277"/>
                    </a:lnTo>
                    <a:lnTo>
                      <a:pt x="78667" y="2482883"/>
                    </a:lnTo>
                    <a:lnTo>
                      <a:pt x="93621" y="2528197"/>
                    </a:lnTo>
                    <a:lnTo>
                      <a:pt x="109875" y="2572221"/>
                    </a:lnTo>
                    <a:lnTo>
                      <a:pt x="127429" y="2614954"/>
                    </a:lnTo>
                    <a:lnTo>
                      <a:pt x="146284" y="2656397"/>
                    </a:lnTo>
                    <a:lnTo>
                      <a:pt x="166440" y="2696549"/>
                    </a:lnTo>
                    <a:lnTo>
                      <a:pt x="187896" y="2735411"/>
                    </a:lnTo>
                    <a:lnTo>
                      <a:pt x="210652" y="2772982"/>
                    </a:lnTo>
                    <a:lnTo>
                      <a:pt x="234709" y="2809263"/>
                    </a:lnTo>
                    <a:lnTo>
                      <a:pt x="260066" y="2844254"/>
                    </a:lnTo>
                    <a:lnTo>
                      <a:pt x="286724" y="2877954"/>
                    </a:lnTo>
                    <a:lnTo>
                      <a:pt x="317557" y="2913530"/>
                    </a:lnTo>
                    <a:lnTo>
                      <a:pt x="349705" y="2947182"/>
                    </a:lnTo>
                    <a:lnTo>
                      <a:pt x="383167" y="2978912"/>
                    </a:lnTo>
                    <a:lnTo>
                      <a:pt x="417944" y="3008717"/>
                    </a:lnTo>
                    <a:lnTo>
                      <a:pt x="454035" y="3036600"/>
                    </a:lnTo>
                    <a:lnTo>
                      <a:pt x="491441" y="3062559"/>
                    </a:lnTo>
                    <a:lnTo>
                      <a:pt x="530161" y="3086595"/>
                    </a:lnTo>
                    <a:lnTo>
                      <a:pt x="570194" y="3108707"/>
                    </a:lnTo>
                    <a:lnTo>
                      <a:pt x="611542" y="3128897"/>
                    </a:lnTo>
                    <a:lnTo>
                      <a:pt x="654205" y="3147163"/>
                    </a:lnTo>
                    <a:lnTo>
                      <a:pt x="698181" y="3163507"/>
                    </a:lnTo>
                    <a:lnTo>
                      <a:pt x="743471" y="3177927"/>
                    </a:lnTo>
                    <a:lnTo>
                      <a:pt x="790075" y="3190425"/>
                    </a:lnTo>
                    <a:lnTo>
                      <a:pt x="837992" y="3200999"/>
                    </a:lnTo>
                    <a:lnTo>
                      <a:pt x="887224" y="3209651"/>
                    </a:lnTo>
                    <a:lnTo>
                      <a:pt x="937769" y="3216381"/>
                    </a:lnTo>
                    <a:lnTo>
                      <a:pt x="989627" y="3221187"/>
                    </a:lnTo>
                    <a:lnTo>
                      <a:pt x="1042800" y="3224071"/>
                    </a:lnTo>
                    <a:lnTo>
                      <a:pt x="1097285" y="3225032"/>
                    </a:lnTo>
                    <a:lnTo>
                      <a:pt x="1154288" y="3223968"/>
                    </a:lnTo>
                    <a:lnTo>
                      <a:pt x="1209847" y="3220774"/>
                    </a:lnTo>
                    <a:lnTo>
                      <a:pt x="1263962" y="3215451"/>
                    </a:lnTo>
                    <a:lnTo>
                      <a:pt x="1316634" y="3207999"/>
                    </a:lnTo>
                    <a:lnTo>
                      <a:pt x="1367862" y="3198418"/>
                    </a:lnTo>
                    <a:lnTo>
                      <a:pt x="1417646" y="3186708"/>
                    </a:lnTo>
                    <a:lnTo>
                      <a:pt x="1465987" y="3172869"/>
                    </a:lnTo>
                    <a:lnTo>
                      <a:pt x="1512884" y="3156900"/>
                    </a:lnTo>
                    <a:lnTo>
                      <a:pt x="1558338" y="3138802"/>
                    </a:lnTo>
                    <a:lnTo>
                      <a:pt x="1602348" y="3118575"/>
                    </a:lnTo>
                    <a:lnTo>
                      <a:pt x="1644915" y="3096218"/>
                    </a:lnTo>
                    <a:lnTo>
                      <a:pt x="1686039" y="3071732"/>
                    </a:lnTo>
                    <a:lnTo>
                      <a:pt x="1725718" y="3045117"/>
                    </a:lnTo>
                    <a:lnTo>
                      <a:pt x="1763955" y="3016372"/>
                    </a:lnTo>
                    <a:lnTo>
                      <a:pt x="1800747" y="2985499"/>
                    </a:lnTo>
                    <a:lnTo>
                      <a:pt x="1836097" y="2952495"/>
                    </a:lnTo>
                    <a:lnTo>
                      <a:pt x="1870003" y="2917362"/>
                    </a:lnTo>
                    <a:lnTo>
                      <a:pt x="1902465" y="2880100"/>
                    </a:lnTo>
                    <a:lnTo>
                      <a:pt x="1929021" y="2846594"/>
                    </a:lnTo>
                    <a:lnTo>
                      <a:pt x="1954281" y="2811768"/>
                    </a:lnTo>
                    <a:lnTo>
                      <a:pt x="1978247" y="2775621"/>
                    </a:lnTo>
                    <a:lnTo>
                      <a:pt x="2000916" y="2738154"/>
                    </a:lnTo>
                    <a:lnTo>
                      <a:pt x="2022291" y="2699367"/>
                    </a:lnTo>
                    <a:lnTo>
                      <a:pt x="2039734" y="2664526"/>
                    </a:lnTo>
                    <a:lnTo>
                      <a:pt x="1097285" y="2664526"/>
                    </a:lnTo>
                    <a:lnTo>
                      <a:pt x="1044574" y="2661205"/>
                    </a:lnTo>
                    <a:lnTo>
                      <a:pt x="996089" y="2651243"/>
                    </a:lnTo>
                    <a:lnTo>
                      <a:pt x="951829" y="2634639"/>
                    </a:lnTo>
                    <a:lnTo>
                      <a:pt x="911795" y="2611390"/>
                    </a:lnTo>
                    <a:lnTo>
                      <a:pt x="875986" y="2581496"/>
                    </a:lnTo>
                    <a:lnTo>
                      <a:pt x="844402" y="2544955"/>
                    </a:lnTo>
                    <a:lnTo>
                      <a:pt x="817043" y="2501766"/>
                    </a:lnTo>
                    <a:lnTo>
                      <a:pt x="800243" y="2467330"/>
                    </a:lnTo>
                    <a:lnTo>
                      <a:pt x="785213" y="2429121"/>
                    </a:lnTo>
                    <a:lnTo>
                      <a:pt x="771954" y="2387139"/>
                    </a:lnTo>
                    <a:lnTo>
                      <a:pt x="760464" y="2341384"/>
                    </a:lnTo>
                    <a:lnTo>
                      <a:pt x="750744" y="2291856"/>
                    </a:lnTo>
                    <a:lnTo>
                      <a:pt x="742791" y="2238555"/>
                    </a:lnTo>
                    <a:lnTo>
                      <a:pt x="736607" y="2181480"/>
                    </a:lnTo>
                    <a:lnTo>
                      <a:pt x="732191" y="2120632"/>
                    </a:lnTo>
                    <a:lnTo>
                      <a:pt x="729541" y="2056010"/>
                    </a:lnTo>
                    <a:lnTo>
                      <a:pt x="728658" y="1987614"/>
                    </a:lnTo>
                    <a:lnTo>
                      <a:pt x="728658" y="1185670"/>
                    </a:lnTo>
                    <a:lnTo>
                      <a:pt x="730736" y="1124320"/>
                    </a:lnTo>
                    <a:lnTo>
                      <a:pt x="734387" y="1066159"/>
                    </a:lnTo>
                    <a:lnTo>
                      <a:pt x="739612" y="1011188"/>
                    </a:lnTo>
                    <a:lnTo>
                      <a:pt x="746411" y="959406"/>
                    </a:lnTo>
                    <a:lnTo>
                      <a:pt x="754784" y="910815"/>
                    </a:lnTo>
                    <a:lnTo>
                      <a:pt x="764732" y="865413"/>
                    </a:lnTo>
                    <a:lnTo>
                      <a:pt x="776255" y="823203"/>
                    </a:lnTo>
                    <a:lnTo>
                      <a:pt x="789354" y="784183"/>
                    </a:lnTo>
                    <a:lnTo>
                      <a:pt x="804028" y="748354"/>
                    </a:lnTo>
                    <a:lnTo>
                      <a:pt x="846692" y="674534"/>
                    </a:lnTo>
                    <a:lnTo>
                      <a:pt x="877287" y="639688"/>
                    </a:lnTo>
                    <a:lnTo>
                      <a:pt x="912064" y="611178"/>
                    </a:lnTo>
                    <a:lnTo>
                      <a:pt x="951023" y="589004"/>
                    </a:lnTo>
                    <a:lnTo>
                      <a:pt x="994162" y="573166"/>
                    </a:lnTo>
                    <a:lnTo>
                      <a:pt x="1041482" y="563663"/>
                    </a:lnTo>
                    <a:lnTo>
                      <a:pt x="1092982" y="560496"/>
                    </a:lnTo>
                    <a:lnTo>
                      <a:pt x="2037642" y="560496"/>
                    </a:lnTo>
                    <a:lnTo>
                      <a:pt x="2021662" y="528615"/>
                    </a:lnTo>
                    <a:lnTo>
                      <a:pt x="2000209" y="489708"/>
                    </a:lnTo>
                    <a:lnTo>
                      <a:pt x="1977455" y="452101"/>
                    </a:lnTo>
                    <a:lnTo>
                      <a:pt x="1953402" y="415794"/>
                    </a:lnTo>
                    <a:lnTo>
                      <a:pt x="1928049" y="380786"/>
                    </a:lnTo>
                    <a:lnTo>
                      <a:pt x="1901397" y="347078"/>
                    </a:lnTo>
                    <a:lnTo>
                      <a:pt x="1870564" y="311506"/>
                    </a:lnTo>
                    <a:lnTo>
                      <a:pt x="1838428" y="277857"/>
                    </a:lnTo>
                    <a:lnTo>
                      <a:pt x="1804991" y="246131"/>
                    </a:lnTo>
                    <a:lnTo>
                      <a:pt x="1770253" y="216327"/>
                    </a:lnTo>
                    <a:lnTo>
                      <a:pt x="1734213" y="188445"/>
                    </a:lnTo>
                    <a:lnTo>
                      <a:pt x="1696871" y="162487"/>
                    </a:lnTo>
                    <a:lnTo>
                      <a:pt x="1658227" y="138451"/>
                    </a:lnTo>
                    <a:lnTo>
                      <a:pt x="1618282" y="116338"/>
                    </a:lnTo>
                    <a:lnTo>
                      <a:pt x="1577035" y="96147"/>
                    </a:lnTo>
                    <a:lnTo>
                      <a:pt x="1534486" y="77880"/>
                    </a:lnTo>
                    <a:lnTo>
                      <a:pt x="1490636" y="61535"/>
                    </a:lnTo>
                    <a:lnTo>
                      <a:pt x="1445485" y="47113"/>
                    </a:lnTo>
                    <a:lnTo>
                      <a:pt x="1399032" y="34613"/>
                    </a:lnTo>
                    <a:lnTo>
                      <a:pt x="1351277" y="24037"/>
                    </a:lnTo>
                    <a:lnTo>
                      <a:pt x="1302221" y="15384"/>
                    </a:lnTo>
                    <a:lnTo>
                      <a:pt x="1251863" y="8653"/>
                    </a:lnTo>
                    <a:lnTo>
                      <a:pt x="1200204" y="3846"/>
                    </a:lnTo>
                    <a:lnTo>
                      <a:pt x="1147244" y="961"/>
                    </a:lnTo>
                    <a:lnTo>
                      <a:pt x="1092982" y="0"/>
                    </a:lnTo>
                    <a:close/>
                  </a:path>
                  <a:path w="2188210" h="3225165">
                    <a:moveTo>
                      <a:pt x="2037642" y="560496"/>
                    </a:moveTo>
                    <a:lnTo>
                      <a:pt x="1092982" y="560496"/>
                    </a:lnTo>
                    <a:lnTo>
                      <a:pt x="1145681" y="563906"/>
                    </a:lnTo>
                    <a:lnTo>
                      <a:pt x="1194159" y="574138"/>
                    </a:lnTo>
                    <a:lnTo>
                      <a:pt x="1238415" y="591190"/>
                    </a:lnTo>
                    <a:lnTo>
                      <a:pt x="1278449" y="615060"/>
                    </a:lnTo>
                    <a:lnTo>
                      <a:pt x="1314262" y="645748"/>
                    </a:lnTo>
                    <a:lnTo>
                      <a:pt x="1345854" y="683251"/>
                    </a:lnTo>
                    <a:lnTo>
                      <a:pt x="1373225" y="727569"/>
                    </a:lnTo>
                    <a:lnTo>
                      <a:pt x="1390017" y="762700"/>
                    </a:lnTo>
                    <a:lnTo>
                      <a:pt x="1405043" y="801259"/>
                    </a:lnTo>
                    <a:lnTo>
                      <a:pt x="1418302" y="843245"/>
                    </a:lnTo>
                    <a:lnTo>
                      <a:pt x="1429793" y="888659"/>
                    </a:lnTo>
                    <a:lnTo>
                      <a:pt x="1439517" y="937500"/>
                    </a:lnTo>
                    <a:lnTo>
                      <a:pt x="1447474" y="989767"/>
                    </a:lnTo>
                    <a:lnTo>
                      <a:pt x="1453662" y="1045460"/>
                    </a:lnTo>
                    <a:lnTo>
                      <a:pt x="1458083" y="1104579"/>
                    </a:lnTo>
                    <a:lnTo>
                      <a:pt x="1460736" y="1167124"/>
                    </a:lnTo>
                    <a:lnTo>
                      <a:pt x="1461620" y="1233093"/>
                    </a:lnTo>
                    <a:lnTo>
                      <a:pt x="1461620" y="2009174"/>
                    </a:lnTo>
                    <a:lnTo>
                      <a:pt x="1460322" y="2075068"/>
                    </a:lnTo>
                    <a:lnTo>
                      <a:pt x="1457300" y="2137360"/>
                    </a:lnTo>
                    <a:lnTo>
                      <a:pt x="1452555" y="2196052"/>
                    </a:lnTo>
                    <a:lnTo>
                      <a:pt x="1446086" y="2251143"/>
                    </a:lnTo>
                    <a:lnTo>
                      <a:pt x="1437893" y="2302634"/>
                    </a:lnTo>
                    <a:lnTo>
                      <a:pt x="1427976" y="2350523"/>
                    </a:lnTo>
                    <a:lnTo>
                      <a:pt x="1416335" y="2394813"/>
                    </a:lnTo>
                    <a:lnTo>
                      <a:pt x="1402971" y="2435502"/>
                    </a:lnTo>
                    <a:lnTo>
                      <a:pt x="1387881" y="2472591"/>
                    </a:lnTo>
                    <a:lnTo>
                      <a:pt x="1343829" y="2548117"/>
                    </a:lnTo>
                    <a:lnTo>
                      <a:pt x="1312633" y="2583686"/>
                    </a:lnTo>
                    <a:lnTo>
                      <a:pt x="1277480" y="2612788"/>
                    </a:lnTo>
                    <a:lnTo>
                      <a:pt x="1238369" y="2635423"/>
                    </a:lnTo>
                    <a:lnTo>
                      <a:pt x="1195300" y="2651591"/>
                    </a:lnTo>
                    <a:lnTo>
                      <a:pt x="1148272" y="2661292"/>
                    </a:lnTo>
                    <a:lnTo>
                      <a:pt x="1097285" y="2664526"/>
                    </a:lnTo>
                    <a:lnTo>
                      <a:pt x="2039734" y="2664526"/>
                    </a:lnTo>
                    <a:lnTo>
                      <a:pt x="2061154" y="2617831"/>
                    </a:lnTo>
                    <a:lnTo>
                      <a:pt x="2078643" y="2575083"/>
                    </a:lnTo>
                    <a:lnTo>
                      <a:pt x="2094836" y="2531014"/>
                    </a:lnTo>
                    <a:lnTo>
                      <a:pt x="2109734" y="2485626"/>
                    </a:lnTo>
                    <a:lnTo>
                      <a:pt x="2123336" y="2438917"/>
                    </a:lnTo>
                    <a:lnTo>
                      <a:pt x="2135643" y="2390888"/>
                    </a:lnTo>
                    <a:lnTo>
                      <a:pt x="2146684" y="2341384"/>
                    </a:lnTo>
                    <a:lnTo>
                      <a:pt x="2156371" y="2290870"/>
                    </a:lnTo>
                    <a:lnTo>
                      <a:pt x="2164835" y="2238555"/>
                    </a:lnTo>
                    <a:lnTo>
                      <a:pt x="2171917" y="2185572"/>
                    </a:lnTo>
                    <a:lnTo>
                      <a:pt x="2177747" y="2130944"/>
                    </a:lnTo>
                    <a:lnTo>
                      <a:pt x="2182275" y="2075068"/>
                    </a:lnTo>
                    <a:lnTo>
                      <a:pt x="2185520" y="2017726"/>
                    </a:lnTo>
                    <a:lnTo>
                      <a:pt x="2187467" y="1958744"/>
                    </a:lnTo>
                    <a:lnTo>
                      <a:pt x="2188111" y="1899230"/>
                    </a:lnTo>
                    <a:lnTo>
                      <a:pt x="2188087" y="1325792"/>
                    </a:lnTo>
                    <a:lnTo>
                      <a:pt x="2187461" y="1268237"/>
                    </a:lnTo>
                    <a:lnTo>
                      <a:pt x="2185510" y="1209827"/>
                    </a:lnTo>
                    <a:lnTo>
                      <a:pt x="2182258" y="1152716"/>
                    </a:lnTo>
                    <a:lnTo>
                      <a:pt x="2177706" y="1096907"/>
                    </a:lnTo>
                    <a:lnTo>
                      <a:pt x="2171854" y="1042398"/>
                    </a:lnTo>
                    <a:lnTo>
                      <a:pt x="2164701" y="989189"/>
                    </a:lnTo>
                    <a:lnTo>
                      <a:pt x="2156248" y="937281"/>
                    </a:lnTo>
                    <a:lnTo>
                      <a:pt x="2146494" y="886673"/>
                    </a:lnTo>
                    <a:lnTo>
                      <a:pt x="2135440" y="837365"/>
                    </a:lnTo>
                    <a:lnTo>
                      <a:pt x="2123086" y="789358"/>
                    </a:lnTo>
                    <a:lnTo>
                      <a:pt x="2109432" y="742650"/>
                    </a:lnTo>
                    <a:lnTo>
                      <a:pt x="2094478" y="697243"/>
                    </a:lnTo>
                    <a:lnTo>
                      <a:pt x="2078224" y="653136"/>
                    </a:lnTo>
                    <a:lnTo>
                      <a:pt x="2060670" y="610329"/>
                    </a:lnTo>
                    <a:lnTo>
                      <a:pt x="2041816" y="568822"/>
                    </a:lnTo>
                    <a:lnTo>
                      <a:pt x="2037642" y="560496"/>
                    </a:lnTo>
                    <a:close/>
                  </a:path>
                </a:pathLst>
              </a:custGeom>
              <a:solidFill>
                <a:srgbClr val="231F20"/>
              </a:solidFill>
            </p:spPr>
            <p:txBody>
              <a:bodyPr wrap="square" lIns="0" tIns="0" rIns="0" bIns="0" rtlCol="0"/>
              <a:lstStyle/>
              <a:p>
                <a:endParaRPr sz="1092"/>
              </a:p>
            </p:txBody>
          </p:sp>
          <p:sp>
            <p:nvSpPr>
              <p:cNvPr id="5" name="object 5"/>
              <p:cNvSpPr txBox="1"/>
              <p:nvPr/>
            </p:nvSpPr>
            <p:spPr>
              <a:xfrm>
                <a:off x="578217" y="3832333"/>
                <a:ext cx="2304226" cy="706778"/>
              </a:xfrm>
              <a:prstGeom prst="rect">
                <a:avLst/>
              </a:prstGeom>
            </p:spPr>
            <p:txBody>
              <a:bodyPr vert="horz" wrap="square" lIns="0" tIns="8471" rIns="0" bIns="0" rtlCol="0">
                <a:spAutoFit/>
              </a:bodyPr>
              <a:lstStyle/>
              <a:p>
                <a:pPr marL="7701">
                  <a:spcBef>
                    <a:spcPts val="67"/>
                  </a:spcBef>
                </a:pPr>
                <a:r>
                  <a:rPr sz="4800" b="1" spc="-6">
                    <a:solidFill>
                      <a:srgbClr val="231F20"/>
                    </a:solidFill>
                    <a:latin typeface="Roboto"/>
                    <a:cs typeface="Roboto"/>
                  </a:rPr>
                  <a:t>credits</a:t>
                </a:r>
                <a:endParaRPr sz="4800">
                  <a:latin typeface="Roboto"/>
                  <a:cs typeface="Roboto"/>
                </a:endParaRPr>
              </a:p>
            </p:txBody>
          </p:sp>
          <p:sp>
            <p:nvSpPr>
              <p:cNvPr id="6" name="object 6"/>
              <p:cNvSpPr/>
              <p:nvPr/>
            </p:nvSpPr>
            <p:spPr>
              <a:xfrm>
                <a:off x="432197" y="1536592"/>
                <a:ext cx="2603807" cy="381214"/>
              </a:xfrm>
              <a:custGeom>
                <a:avLst/>
                <a:gdLst/>
                <a:ahLst/>
                <a:cxnLst/>
                <a:rect l="l" t="t" r="r" b="b"/>
                <a:pathLst>
                  <a:path w="4293870" h="628650">
                    <a:moveTo>
                      <a:pt x="0" y="628253"/>
                    </a:moveTo>
                    <a:lnTo>
                      <a:pt x="4293816" y="628253"/>
                    </a:lnTo>
                    <a:lnTo>
                      <a:pt x="4293816" y="0"/>
                    </a:lnTo>
                    <a:lnTo>
                      <a:pt x="0" y="0"/>
                    </a:lnTo>
                    <a:lnTo>
                      <a:pt x="0" y="628253"/>
                    </a:lnTo>
                    <a:close/>
                  </a:path>
                </a:pathLst>
              </a:custGeom>
              <a:solidFill>
                <a:srgbClr val="80B740"/>
              </a:solidFill>
            </p:spPr>
            <p:txBody>
              <a:bodyPr wrap="square" lIns="0" tIns="0" rIns="0" bIns="0" rtlCol="0"/>
              <a:lstStyle/>
              <a:p>
                <a:endParaRPr sz="1092"/>
              </a:p>
            </p:txBody>
          </p:sp>
          <p:sp>
            <p:nvSpPr>
              <p:cNvPr id="7" name="object 7"/>
              <p:cNvSpPr/>
              <p:nvPr/>
            </p:nvSpPr>
            <p:spPr>
              <a:xfrm>
                <a:off x="457595" y="4641524"/>
                <a:ext cx="2542196" cy="127071"/>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9" name="object 9"/>
              <p:cNvSpPr/>
              <p:nvPr/>
            </p:nvSpPr>
            <p:spPr>
              <a:xfrm>
                <a:off x="480705" y="6310914"/>
                <a:ext cx="2542196" cy="127071"/>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10" name="object 10"/>
              <p:cNvSpPr/>
              <p:nvPr/>
            </p:nvSpPr>
            <p:spPr>
              <a:xfrm>
                <a:off x="470297" y="5824857"/>
                <a:ext cx="2519088" cy="353489"/>
              </a:xfrm>
              <a:custGeom>
                <a:avLst/>
                <a:gdLst/>
                <a:ahLst/>
                <a:cxnLst/>
                <a:rect l="l" t="t" r="r" b="b"/>
                <a:pathLst>
                  <a:path w="3644900" h="582929">
                    <a:moveTo>
                      <a:pt x="116677" y="427547"/>
                    </a:moveTo>
                    <a:lnTo>
                      <a:pt x="0" y="427547"/>
                    </a:lnTo>
                    <a:lnTo>
                      <a:pt x="1596" y="448053"/>
                    </a:lnTo>
                    <a:lnTo>
                      <a:pt x="14369" y="486911"/>
                    </a:lnTo>
                    <a:lnTo>
                      <a:pt x="39535" y="522295"/>
                    </a:lnTo>
                    <a:lnTo>
                      <a:pt x="74773" y="550614"/>
                    </a:lnTo>
                    <a:lnTo>
                      <a:pt x="119301" y="570929"/>
                    </a:lnTo>
                    <a:lnTo>
                      <a:pt x="170719" y="581256"/>
                    </a:lnTo>
                    <a:lnTo>
                      <a:pt x="198863" y="582547"/>
                    </a:lnTo>
                    <a:lnTo>
                      <a:pt x="239691" y="580113"/>
                    </a:lnTo>
                    <a:lnTo>
                      <a:pt x="309526" y="560632"/>
                    </a:lnTo>
                    <a:lnTo>
                      <a:pt x="362193" y="522599"/>
                    </a:lnTo>
                    <a:lnTo>
                      <a:pt x="380354" y="495251"/>
                    </a:lnTo>
                    <a:lnTo>
                      <a:pt x="201417" y="495251"/>
                    </a:lnTo>
                    <a:lnTo>
                      <a:pt x="183426" y="494161"/>
                    </a:lnTo>
                    <a:lnTo>
                      <a:pt x="140948" y="477796"/>
                    </a:lnTo>
                    <a:lnTo>
                      <a:pt x="118830" y="442984"/>
                    </a:lnTo>
                    <a:lnTo>
                      <a:pt x="116677" y="427547"/>
                    </a:lnTo>
                    <a:close/>
                  </a:path>
                  <a:path w="3644900" h="582929">
                    <a:moveTo>
                      <a:pt x="198433" y="104761"/>
                    </a:moveTo>
                    <a:lnTo>
                      <a:pt x="159232" y="107342"/>
                    </a:lnTo>
                    <a:lnTo>
                      <a:pt x="92759" y="127873"/>
                    </a:lnTo>
                    <a:lnTo>
                      <a:pt x="43095" y="167663"/>
                    </a:lnTo>
                    <a:lnTo>
                      <a:pt x="17651" y="218870"/>
                    </a:lnTo>
                    <a:lnTo>
                      <a:pt x="14470" y="248264"/>
                    </a:lnTo>
                    <a:lnTo>
                      <a:pt x="21046" y="287510"/>
                    </a:lnTo>
                    <a:lnTo>
                      <a:pt x="40771" y="321100"/>
                    </a:lnTo>
                    <a:lnTo>
                      <a:pt x="73648" y="349035"/>
                    </a:lnTo>
                    <a:lnTo>
                      <a:pt x="119675" y="371317"/>
                    </a:lnTo>
                    <a:lnTo>
                      <a:pt x="178853" y="387946"/>
                    </a:lnTo>
                    <a:lnTo>
                      <a:pt x="201856" y="393225"/>
                    </a:lnTo>
                    <a:lnTo>
                      <a:pt x="221484" y="398853"/>
                    </a:lnTo>
                    <a:lnTo>
                      <a:pt x="260383" y="418243"/>
                    </a:lnTo>
                    <a:lnTo>
                      <a:pt x="272955" y="446708"/>
                    </a:lnTo>
                    <a:lnTo>
                      <a:pt x="271824" y="457049"/>
                    </a:lnTo>
                    <a:lnTo>
                      <a:pt x="244730" y="487707"/>
                    </a:lnTo>
                    <a:lnTo>
                      <a:pt x="201417" y="495251"/>
                    </a:lnTo>
                    <a:lnTo>
                      <a:pt x="380354" y="495251"/>
                    </a:lnTo>
                    <a:lnTo>
                      <a:pt x="389235" y="471608"/>
                    </a:lnTo>
                    <a:lnTo>
                      <a:pt x="392616" y="441599"/>
                    </a:lnTo>
                    <a:lnTo>
                      <a:pt x="386522" y="400795"/>
                    </a:lnTo>
                    <a:lnTo>
                      <a:pt x="368238" y="366542"/>
                    </a:lnTo>
                    <a:lnTo>
                      <a:pt x="337765" y="338837"/>
                    </a:lnTo>
                    <a:lnTo>
                      <a:pt x="295100" y="317676"/>
                    </a:lnTo>
                    <a:lnTo>
                      <a:pt x="239689" y="301751"/>
                    </a:lnTo>
                    <a:lnTo>
                      <a:pt x="217595" y="297027"/>
                    </a:lnTo>
                    <a:lnTo>
                      <a:pt x="196264" y="292237"/>
                    </a:lnTo>
                    <a:lnTo>
                      <a:pt x="152236" y="275310"/>
                    </a:lnTo>
                    <a:lnTo>
                      <a:pt x="132854" y="242306"/>
                    </a:lnTo>
                    <a:lnTo>
                      <a:pt x="133918" y="231925"/>
                    </a:lnTo>
                    <a:lnTo>
                      <a:pt x="159283" y="200389"/>
                    </a:lnTo>
                    <a:lnTo>
                      <a:pt x="198014" y="192486"/>
                    </a:lnTo>
                    <a:lnTo>
                      <a:pt x="377501" y="192486"/>
                    </a:lnTo>
                    <a:lnTo>
                      <a:pt x="361759" y="168265"/>
                    </a:lnTo>
                    <a:lnTo>
                      <a:pt x="338754" y="146068"/>
                    </a:lnTo>
                    <a:lnTo>
                      <a:pt x="310258" y="127996"/>
                    </a:lnTo>
                    <a:lnTo>
                      <a:pt x="277373" y="115088"/>
                    </a:lnTo>
                    <a:lnTo>
                      <a:pt x="240098" y="107342"/>
                    </a:lnTo>
                    <a:lnTo>
                      <a:pt x="198433" y="104761"/>
                    </a:lnTo>
                    <a:close/>
                  </a:path>
                  <a:path w="3644900" h="582929">
                    <a:moveTo>
                      <a:pt x="377501" y="192486"/>
                    </a:moveTo>
                    <a:lnTo>
                      <a:pt x="198014" y="192486"/>
                    </a:lnTo>
                    <a:lnTo>
                      <a:pt x="214912" y="193564"/>
                    </a:lnTo>
                    <a:lnTo>
                      <a:pt x="229417" y="196797"/>
                    </a:lnTo>
                    <a:lnTo>
                      <a:pt x="264012" y="229263"/>
                    </a:lnTo>
                    <a:lnTo>
                      <a:pt x="268274" y="253374"/>
                    </a:lnTo>
                    <a:lnTo>
                      <a:pt x="391338" y="253374"/>
                    </a:lnTo>
                    <a:lnTo>
                      <a:pt x="388052" y="221918"/>
                    </a:lnTo>
                    <a:lnTo>
                      <a:pt x="378197" y="193564"/>
                    </a:lnTo>
                    <a:lnTo>
                      <a:pt x="377501" y="192486"/>
                    </a:lnTo>
                    <a:close/>
                  </a:path>
                  <a:path w="3644900" h="582929">
                    <a:moveTo>
                      <a:pt x="670262" y="104761"/>
                    </a:moveTo>
                    <a:lnTo>
                      <a:pt x="610703" y="112158"/>
                    </a:lnTo>
                    <a:lnTo>
                      <a:pt x="558056" y="134351"/>
                    </a:lnTo>
                    <a:lnTo>
                      <a:pt x="514464" y="170234"/>
                    </a:lnTo>
                    <a:lnTo>
                      <a:pt x="482048" y="218673"/>
                    </a:lnTo>
                    <a:lnTo>
                      <a:pt x="461928" y="277068"/>
                    </a:lnTo>
                    <a:lnTo>
                      <a:pt x="455221" y="342806"/>
                    </a:lnTo>
                    <a:lnTo>
                      <a:pt x="455221" y="354722"/>
                    </a:lnTo>
                    <a:lnTo>
                      <a:pt x="459199" y="403883"/>
                    </a:lnTo>
                    <a:lnTo>
                      <a:pt x="471134" y="447879"/>
                    </a:lnTo>
                    <a:lnTo>
                      <a:pt x="491029" y="486711"/>
                    </a:lnTo>
                    <a:lnTo>
                      <a:pt x="518884" y="520382"/>
                    </a:lnTo>
                    <a:lnTo>
                      <a:pt x="553069" y="547579"/>
                    </a:lnTo>
                    <a:lnTo>
                      <a:pt x="591966" y="567006"/>
                    </a:lnTo>
                    <a:lnTo>
                      <a:pt x="635574" y="578662"/>
                    </a:lnTo>
                    <a:lnTo>
                      <a:pt x="683895" y="582547"/>
                    </a:lnTo>
                    <a:lnTo>
                      <a:pt x="711999" y="581177"/>
                    </a:lnTo>
                    <a:lnTo>
                      <a:pt x="764376" y="570214"/>
                    </a:lnTo>
                    <a:lnTo>
                      <a:pt x="811057" y="548580"/>
                    </a:lnTo>
                    <a:lnTo>
                      <a:pt x="848529" y="518027"/>
                    </a:lnTo>
                    <a:lnTo>
                      <a:pt x="863596" y="499513"/>
                    </a:lnTo>
                    <a:lnTo>
                      <a:pt x="849140" y="483325"/>
                    </a:lnTo>
                    <a:lnTo>
                      <a:pt x="691989" y="483325"/>
                    </a:lnTo>
                    <a:lnTo>
                      <a:pt x="669988" y="481623"/>
                    </a:lnTo>
                    <a:lnTo>
                      <a:pt x="631981" y="468001"/>
                    </a:lnTo>
                    <a:lnTo>
                      <a:pt x="602465" y="441336"/>
                    </a:lnTo>
                    <a:lnTo>
                      <a:pt x="584474" y="405137"/>
                    </a:lnTo>
                    <a:lnTo>
                      <a:pt x="579992" y="383684"/>
                    </a:lnTo>
                    <a:lnTo>
                      <a:pt x="873397" y="383684"/>
                    </a:lnTo>
                    <a:lnTo>
                      <a:pt x="873397" y="333434"/>
                    </a:lnTo>
                    <a:lnTo>
                      <a:pt x="871184" y="299791"/>
                    </a:lnTo>
                    <a:lnTo>
                      <a:pt x="581270" y="299791"/>
                    </a:lnTo>
                    <a:lnTo>
                      <a:pt x="585485" y="278032"/>
                    </a:lnTo>
                    <a:lnTo>
                      <a:pt x="600072" y="242532"/>
                    </a:lnTo>
                    <a:lnTo>
                      <a:pt x="636679" y="210182"/>
                    </a:lnTo>
                    <a:lnTo>
                      <a:pt x="669843" y="203983"/>
                    </a:lnTo>
                    <a:lnTo>
                      <a:pt x="845747" y="203983"/>
                    </a:lnTo>
                    <a:lnTo>
                      <a:pt x="842851" y="197300"/>
                    </a:lnTo>
                    <a:lnTo>
                      <a:pt x="819095" y="164371"/>
                    </a:lnTo>
                    <a:lnTo>
                      <a:pt x="789432" y="138293"/>
                    </a:lnTo>
                    <a:lnTo>
                      <a:pt x="754738" y="119665"/>
                    </a:lnTo>
                    <a:lnTo>
                      <a:pt x="715015" y="108487"/>
                    </a:lnTo>
                    <a:lnTo>
                      <a:pt x="670262" y="104761"/>
                    </a:lnTo>
                    <a:close/>
                  </a:path>
                  <a:path w="3644900" h="582929">
                    <a:moveTo>
                      <a:pt x="803127" y="431798"/>
                    </a:moveTo>
                    <a:lnTo>
                      <a:pt x="781167" y="454343"/>
                    </a:lnTo>
                    <a:lnTo>
                      <a:pt x="755325" y="470445"/>
                    </a:lnTo>
                    <a:lnTo>
                      <a:pt x="725598" y="480105"/>
                    </a:lnTo>
                    <a:lnTo>
                      <a:pt x="691989" y="483325"/>
                    </a:lnTo>
                    <a:lnTo>
                      <a:pt x="849140" y="483325"/>
                    </a:lnTo>
                    <a:lnTo>
                      <a:pt x="803127" y="431798"/>
                    </a:lnTo>
                    <a:close/>
                  </a:path>
                  <a:path w="3644900" h="582929">
                    <a:moveTo>
                      <a:pt x="845747" y="203983"/>
                    </a:moveTo>
                    <a:lnTo>
                      <a:pt x="669843" y="203983"/>
                    </a:lnTo>
                    <a:lnTo>
                      <a:pt x="688312" y="205385"/>
                    </a:lnTo>
                    <a:lnTo>
                      <a:pt x="704546" y="209593"/>
                    </a:lnTo>
                    <a:lnTo>
                      <a:pt x="739677" y="238825"/>
                    </a:lnTo>
                    <a:lnTo>
                      <a:pt x="752458" y="289949"/>
                    </a:lnTo>
                    <a:lnTo>
                      <a:pt x="752458" y="299791"/>
                    </a:lnTo>
                    <a:lnTo>
                      <a:pt x="871184" y="299791"/>
                    </a:lnTo>
                    <a:lnTo>
                      <a:pt x="870003" y="281829"/>
                    </a:lnTo>
                    <a:lnTo>
                      <a:pt x="859820" y="236452"/>
                    </a:lnTo>
                    <a:lnTo>
                      <a:pt x="845747" y="203983"/>
                    </a:lnTo>
                    <a:close/>
                  </a:path>
                  <a:path w="3644900" h="582929">
                    <a:moveTo>
                      <a:pt x="1058627" y="113274"/>
                    </a:moveTo>
                    <a:lnTo>
                      <a:pt x="943227" y="113274"/>
                    </a:lnTo>
                    <a:lnTo>
                      <a:pt x="943227" y="574034"/>
                    </a:lnTo>
                    <a:lnTo>
                      <a:pt x="1066302" y="574034"/>
                    </a:lnTo>
                    <a:lnTo>
                      <a:pt x="1066302" y="248264"/>
                    </a:lnTo>
                    <a:lnTo>
                      <a:pt x="1079817" y="229264"/>
                    </a:lnTo>
                    <a:lnTo>
                      <a:pt x="1096957" y="215691"/>
                    </a:lnTo>
                    <a:lnTo>
                      <a:pt x="1117719" y="207546"/>
                    </a:lnTo>
                    <a:lnTo>
                      <a:pt x="1142101" y="204831"/>
                    </a:lnTo>
                    <a:lnTo>
                      <a:pt x="1594891" y="204831"/>
                    </a:lnTo>
                    <a:lnTo>
                      <a:pt x="1594553" y="203078"/>
                    </a:lnTo>
                    <a:lnTo>
                      <a:pt x="1583880" y="175020"/>
                    </a:lnTo>
                    <a:lnTo>
                      <a:pt x="1317111" y="175020"/>
                    </a:lnTo>
                    <a:lnTo>
                      <a:pt x="1310432" y="164801"/>
                    </a:lnTo>
                    <a:lnTo>
                      <a:pt x="1062459" y="164801"/>
                    </a:lnTo>
                    <a:lnTo>
                      <a:pt x="1058627" y="113274"/>
                    </a:lnTo>
                    <a:close/>
                  </a:path>
                  <a:path w="3644900" h="582929">
                    <a:moveTo>
                      <a:pt x="1410805" y="204831"/>
                    </a:moveTo>
                    <a:lnTo>
                      <a:pt x="1142101" y="204831"/>
                    </a:lnTo>
                    <a:lnTo>
                      <a:pt x="1159720" y="205962"/>
                    </a:lnTo>
                    <a:lnTo>
                      <a:pt x="1174456" y="209301"/>
                    </a:lnTo>
                    <a:lnTo>
                      <a:pt x="1207571" y="246140"/>
                    </a:lnTo>
                    <a:lnTo>
                      <a:pt x="1211512" y="574034"/>
                    </a:lnTo>
                    <a:lnTo>
                      <a:pt x="1334577" y="574034"/>
                    </a:lnTo>
                    <a:lnTo>
                      <a:pt x="1334147" y="257636"/>
                    </a:lnTo>
                    <a:lnTo>
                      <a:pt x="1346925" y="234534"/>
                    </a:lnTo>
                    <a:lnTo>
                      <a:pt x="1363959" y="218032"/>
                    </a:lnTo>
                    <a:lnTo>
                      <a:pt x="1385252" y="208131"/>
                    </a:lnTo>
                    <a:lnTo>
                      <a:pt x="1410805" y="204831"/>
                    </a:lnTo>
                    <a:close/>
                  </a:path>
                  <a:path w="3644900" h="582929">
                    <a:moveTo>
                      <a:pt x="1594891" y="204831"/>
                    </a:moveTo>
                    <a:lnTo>
                      <a:pt x="1410805" y="204831"/>
                    </a:lnTo>
                    <a:lnTo>
                      <a:pt x="1428711" y="205962"/>
                    </a:lnTo>
                    <a:lnTo>
                      <a:pt x="1443696" y="209354"/>
                    </a:lnTo>
                    <a:lnTo>
                      <a:pt x="1476384" y="246297"/>
                    </a:lnTo>
                    <a:lnTo>
                      <a:pt x="1480216" y="574034"/>
                    </a:lnTo>
                    <a:lnTo>
                      <a:pt x="1603710" y="574034"/>
                    </a:lnTo>
                    <a:lnTo>
                      <a:pt x="1603710" y="279782"/>
                    </a:lnTo>
                    <a:lnTo>
                      <a:pt x="1601421" y="238676"/>
                    </a:lnTo>
                    <a:lnTo>
                      <a:pt x="1594891" y="204831"/>
                    </a:lnTo>
                    <a:close/>
                  </a:path>
                  <a:path w="3644900" h="582929">
                    <a:moveTo>
                      <a:pt x="1455515" y="104761"/>
                    </a:moveTo>
                    <a:lnTo>
                      <a:pt x="1413169" y="109152"/>
                    </a:lnTo>
                    <a:lnTo>
                      <a:pt x="1375986" y="122327"/>
                    </a:lnTo>
                    <a:lnTo>
                      <a:pt x="1343967" y="144283"/>
                    </a:lnTo>
                    <a:lnTo>
                      <a:pt x="1317111" y="175020"/>
                    </a:lnTo>
                    <a:lnTo>
                      <a:pt x="1583880" y="175020"/>
                    </a:lnTo>
                    <a:lnTo>
                      <a:pt x="1546374" y="129308"/>
                    </a:lnTo>
                    <a:lnTo>
                      <a:pt x="1490589" y="107488"/>
                    </a:lnTo>
                    <a:lnTo>
                      <a:pt x="1455515" y="104761"/>
                    </a:lnTo>
                    <a:close/>
                  </a:path>
                  <a:path w="3644900" h="582929">
                    <a:moveTo>
                      <a:pt x="1194906" y="104761"/>
                    </a:moveTo>
                    <a:lnTo>
                      <a:pt x="1155323" y="108513"/>
                    </a:lnTo>
                    <a:lnTo>
                      <a:pt x="1120056" y="119769"/>
                    </a:lnTo>
                    <a:lnTo>
                      <a:pt x="1089101" y="138532"/>
                    </a:lnTo>
                    <a:lnTo>
                      <a:pt x="1062459" y="164801"/>
                    </a:lnTo>
                    <a:lnTo>
                      <a:pt x="1310432" y="164801"/>
                    </a:lnTo>
                    <a:lnTo>
                      <a:pt x="1297021" y="144283"/>
                    </a:lnTo>
                    <a:lnTo>
                      <a:pt x="1269956" y="122327"/>
                    </a:lnTo>
                    <a:lnTo>
                      <a:pt x="1235916" y="109152"/>
                    </a:lnTo>
                    <a:lnTo>
                      <a:pt x="1194906" y="104761"/>
                    </a:lnTo>
                    <a:close/>
                  </a:path>
                  <a:path w="3644900" h="582929">
                    <a:moveTo>
                      <a:pt x="1896685" y="104761"/>
                    </a:moveTo>
                    <a:lnTo>
                      <a:pt x="1837119" y="112158"/>
                    </a:lnTo>
                    <a:lnTo>
                      <a:pt x="1784479" y="134351"/>
                    </a:lnTo>
                    <a:lnTo>
                      <a:pt x="1740878" y="170234"/>
                    </a:lnTo>
                    <a:lnTo>
                      <a:pt x="1708461" y="218673"/>
                    </a:lnTo>
                    <a:lnTo>
                      <a:pt x="1688341" y="277068"/>
                    </a:lnTo>
                    <a:lnTo>
                      <a:pt x="1681634" y="342806"/>
                    </a:lnTo>
                    <a:lnTo>
                      <a:pt x="1681634" y="354722"/>
                    </a:lnTo>
                    <a:lnTo>
                      <a:pt x="1685612" y="403883"/>
                    </a:lnTo>
                    <a:lnTo>
                      <a:pt x="1697547" y="447879"/>
                    </a:lnTo>
                    <a:lnTo>
                      <a:pt x="1717442" y="486711"/>
                    </a:lnTo>
                    <a:lnTo>
                      <a:pt x="1745297" y="520382"/>
                    </a:lnTo>
                    <a:lnTo>
                      <a:pt x="1779482" y="547579"/>
                    </a:lnTo>
                    <a:lnTo>
                      <a:pt x="1818379" y="567006"/>
                    </a:lnTo>
                    <a:lnTo>
                      <a:pt x="1861987" y="578662"/>
                    </a:lnTo>
                    <a:lnTo>
                      <a:pt x="1910308" y="582547"/>
                    </a:lnTo>
                    <a:lnTo>
                      <a:pt x="1938412" y="581177"/>
                    </a:lnTo>
                    <a:lnTo>
                      <a:pt x="1990793" y="570214"/>
                    </a:lnTo>
                    <a:lnTo>
                      <a:pt x="2037476" y="548580"/>
                    </a:lnTo>
                    <a:lnTo>
                      <a:pt x="2074947" y="518027"/>
                    </a:lnTo>
                    <a:lnTo>
                      <a:pt x="2090009" y="499513"/>
                    </a:lnTo>
                    <a:lnTo>
                      <a:pt x="2075553" y="483325"/>
                    </a:lnTo>
                    <a:lnTo>
                      <a:pt x="1918402" y="483325"/>
                    </a:lnTo>
                    <a:lnTo>
                      <a:pt x="1896405" y="481623"/>
                    </a:lnTo>
                    <a:lnTo>
                      <a:pt x="1858400" y="468001"/>
                    </a:lnTo>
                    <a:lnTo>
                      <a:pt x="1828882" y="441336"/>
                    </a:lnTo>
                    <a:lnTo>
                      <a:pt x="1810887" y="405137"/>
                    </a:lnTo>
                    <a:lnTo>
                      <a:pt x="1806405" y="383684"/>
                    </a:lnTo>
                    <a:lnTo>
                      <a:pt x="2099810" y="383684"/>
                    </a:lnTo>
                    <a:lnTo>
                      <a:pt x="2099810" y="333434"/>
                    </a:lnTo>
                    <a:lnTo>
                      <a:pt x="2097597" y="299791"/>
                    </a:lnTo>
                    <a:lnTo>
                      <a:pt x="1807683" y="299791"/>
                    </a:lnTo>
                    <a:lnTo>
                      <a:pt x="1811902" y="278032"/>
                    </a:lnTo>
                    <a:lnTo>
                      <a:pt x="1826486" y="242532"/>
                    </a:lnTo>
                    <a:lnTo>
                      <a:pt x="1863092" y="210182"/>
                    </a:lnTo>
                    <a:lnTo>
                      <a:pt x="1896256" y="203983"/>
                    </a:lnTo>
                    <a:lnTo>
                      <a:pt x="2072164" y="203983"/>
                    </a:lnTo>
                    <a:lnTo>
                      <a:pt x="2069268" y="197300"/>
                    </a:lnTo>
                    <a:lnTo>
                      <a:pt x="2045518" y="164371"/>
                    </a:lnTo>
                    <a:lnTo>
                      <a:pt x="2015855" y="138293"/>
                    </a:lnTo>
                    <a:lnTo>
                      <a:pt x="1981162" y="119665"/>
                    </a:lnTo>
                    <a:lnTo>
                      <a:pt x="1941438" y="108487"/>
                    </a:lnTo>
                    <a:lnTo>
                      <a:pt x="1896685" y="104761"/>
                    </a:lnTo>
                    <a:close/>
                  </a:path>
                  <a:path w="3644900" h="582929">
                    <a:moveTo>
                      <a:pt x="2029540" y="431798"/>
                    </a:moveTo>
                    <a:lnTo>
                      <a:pt x="2007585" y="454343"/>
                    </a:lnTo>
                    <a:lnTo>
                      <a:pt x="1981742" y="470445"/>
                    </a:lnTo>
                    <a:lnTo>
                      <a:pt x="1952013" y="480105"/>
                    </a:lnTo>
                    <a:lnTo>
                      <a:pt x="1918402" y="483325"/>
                    </a:lnTo>
                    <a:lnTo>
                      <a:pt x="2075553" y="483325"/>
                    </a:lnTo>
                    <a:lnTo>
                      <a:pt x="2029540" y="431798"/>
                    </a:lnTo>
                    <a:close/>
                  </a:path>
                  <a:path w="3644900" h="582929">
                    <a:moveTo>
                      <a:pt x="2072164" y="203983"/>
                    </a:moveTo>
                    <a:lnTo>
                      <a:pt x="1896256" y="203983"/>
                    </a:lnTo>
                    <a:lnTo>
                      <a:pt x="1914725" y="205385"/>
                    </a:lnTo>
                    <a:lnTo>
                      <a:pt x="1930959" y="209593"/>
                    </a:lnTo>
                    <a:lnTo>
                      <a:pt x="1966095" y="238825"/>
                    </a:lnTo>
                    <a:lnTo>
                      <a:pt x="1978871" y="289949"/>
                    </a:lnTo>
                    <a:lnTo>
                      <a:pt x="1978871" y="299791"/>
                    </a:lnTo>
                    <a:lnTo>
                      <a:pt x="2097597" y="299791"/>
                    </a:lnTo>
                    <a:lnTo>
                      <a:pt x="2096416" y="281829"/>
                    </a:lnTo>
                    <a:lnTo>
                      <a:pt x="2086234" y="236452"/>
                    </a:lnTo>
                    <a:lnTo>
                      <a:pt x="2072164" y="203983"/>
                    </a:lnTo>
                    <a:close/>
                  </a:path>
                  <a:path w="3644900" h="582929">
                    <a:moveTo>
                      <a:pt x="2262904" y="427547"/>
                    </a:moveTo>
                    <a:lnTo>
                      <a:pt x="2146227" y="427547"/>
                    </a:lnTo>
                    <a:lnTo>
                      <a:pt x="2147824" y="448053"/>
                    </a:lnTo>
                    <a:lnTo>
                      <a:pt x="2160597" y="486911"/>
                    </a:lnTo>
                    <a:lnTo>
                      <a:pt x="2185763" y="522295"/>
                    </a:lnTo>
                    <a:lnTo>
                      <a:pt x="2221001" y="550614"/>
                    </a:lnTo>
                    <a:lnTo>
                      <a:pt x="2265529" y="570929"/>
                    </a:lnTo>
                    <a:lnTo>
                      <a:pt x="2316947" y="581256"/>
                    </a:lnTo>
                    <a:lnTo>
                      <a:pt x="2345090" y="582547"/>
                    </a:lnTo>
                    <a:lnTo>
                      <a:pt x="2385919" y="580113"/>
                    </a:lnTo>
                    <a:lnTo>
                      <a:pt x="2455758" y="560632"/>
                    </a:lnTo>
                    <a:lnTo>
                      <a:pt x="2508425" y="522599"/>
                    </a:lnTo>
                    <a:lnTo>
                      <a:pt x="2526583" y="495251"/>
                    </a:lnTo>
                    <a:lnTo>
                      <a:pt x="2347645" y="495251"/>
                    </a:lnTo>
                    <a:lnTo>
                      <a:pt x="2329654" y="494161"/>
                    </a:lnTo>
                    <a:lnTo>
                      <a:pt x="2287176" y="477796"/>
                    </a:lnTo>
                    <a:lnTo>
                      <a:pt x="2265058" y="442984"/>
                    </a:lnTo>
                    <a:lnTo>
                      <a:pt x="2262904" y="427547"/>
                    </a:lnTo>
                    <a:close/>
                  </a:path>
                  <a:path w="3644900" h="582929">
                    <a:moveTo>
                      <a:pt x="2344661" y="104761"/>
                    </a:moveTo>
                    <a:lnTo>
                      <a:pt x="2305464" y="107342"/>
                    </a:lnTo>
                    <a:lnTo>
                      <a:pt x="2238988" y="127873"/>
                    </a:lnTo>
                    <a:lnTo>
                      <a:pt x="2189325" y="167663"/>
                    </a:lnTo>
                    <a:lnTo>
                      <a:pt x="2163887" y="218870"/>
                    </a:lnTo>
                    <a:lnTo>
                      <a:pt x="2160709" y="248264"/>
                    </a:lnTo>
                    <a:lnTo>
                      <a:pt x="2167283" y="287510"/>
                    </a:lnTo>
                    <a:lnTo>
                      <a:pt x="2187006" y="321100"/>
                    </a:lnTo>
                    <a:lnTo>
                      <a:pt x="2219879" y="349035"/>
                    </a:lnTo>
                    <a:lnTo>
                      <a:pt x="2265904" y="371317"/>
                    </a:lnTo>
                    <a:lnTo>
                      <a:pt x="2325081" y="387946"/>
                    </a:lnTo>
                    <a:lnTo>
                      <a:pt x="2348088" y="393225"/>
                    </a:lnTo>
                    <a:lnTo>
                      <a:pt x="2367715" y="398853"/>
                    </a:lnTo>
                    <a:lnTo>
                      <a:pt x="2406612" y="418243"/>
                    </a:lnTo>
                    <a:lnTo>
                      <a:pt x="2419193" y="446708"/>
                    </a:lnTo>
                    <a:lnTo>
                      <a:pt x="2418060" y="457049"/>
                    </a:lnTo>
                    <a:lnTo>
                      <a:pt x="2390958" y="487707"/>
                    </a:lnTo>
                    <a:lnTo>
                      <a:pt x="2347645" y="495251"/>
                    </a:lnTo>
                    <a:lnTo>
                      <a:pt x="2526583" y="495251"/>
                    </a:lnTo>
                    <a:lnTo>
                      <a:pt x="2535463" y="471608"/>
                    </a:lnTo>
                    <a:lnTo>
                      <a:pt x="2538844" y="441599"/>
                    </a:lnTo>
                    <a:lnTo>
                      <a:pt x="2532749" y="400795"/>
                    </a:lnTo>
                    <a:lnTo>
                      <a:pt x="2514466" y="366542"/>
                    </a:lnTo>
                    <a:lnTo>
                      <a:pt x="2483993" y="338837"/>
                    </a:lnTo>
                    <a:lnTo>
                      <a:pt x="2441328" y="317676"/>
                    </a:lnTo>
                    <a:lnTo>
                      <a:pt x="2385922" y="301751"/>
                    </a:lnTo>
                    <a:lnTo>
                      <a:pt x="2363833" y="297027"/>
                    </a:lnTo>
                    <a:lnTo>
                      <a:pt x="2342496" y="292237"/>
                    </a:lnTo>
                    <a:lnTo>
                      <a:pt x="2298464" y="275310"/>
                    </a:lnTo>
                    <a:lnTo>
                      <a:pt x="2279082" y="242306"/>
                    </a:lnTo>
                    <a:lnTo>
                      <a:pt x="2280146" y="231925"/>
                    </a:lnTo>
                    <a:lnTo>
                      <a:pt x="2305510" y="200389"/>
                    </a:lnTo>
                    <a:lnTo>
                      <a:pt x="2344242" y="192486"/>
                    </a:lnTo>
                    <a:lnTo>
                      <a:pt x="2523729" y="192486"/>
                    </a:lnTo>
                    <a:lnTo>
                      <a:pt x="2507987" y="168265"/>
                    </a:lnTo>
                    <a:lnTo>
                      <a:pt x="2484981" y="146068"/>
                    </a:lnTo>
                    <a:lnTo>
                      <a:pt x="2456486" y="127996"/>
                    </a:lnTo>
                    <a:lnTo>
                      <a:pt x="2423601" y="115088"/>
                    </a:lnTo>
                    <a:lnTo>
                      <a:pt x="2386326" y="107342"/>
                    </a:lnTo>
                    <a:lnTo>
                      <a:pt x="2344661" y="104761"/>
                    </a:lnTo>
                    <a:close/>
                  </a:path>
                  <a:path w="3644900" h="582929">
                    <a:moveTo>
                      <a:pt x="2523729" y="192486"/>
                    </a:moveTo>
                    <a:lnTo>
                      <a:pt x="2344242" y="192486"/>
                    </a:lnTo>
                    <a:lnTo>
                      <a:pt x="2361140" y="193564"/>
                    </a:lnTo>
                    <a:lnTo>
                      <a:pt x="2375644" y="196797"/>
                    </a:lnTo>
                    <a:lnTo>
                      <a:pt x="2410240" y="229263"/>
                    </a:lnTo>
                    <a:lnTo>
                      <a:pt x="2414502" y="253374"/>
                    </a:lnTo>
                    <a:lnTo>
                      <a:pt x="2537566" y="253374"/>
                    </a:lnTo>
                    <a:lnTo>
                      <a:pt x="2534280" y="221918"/>
                    </a:lnTo>
                    <a:lnTo>
                      <a:pt x="2524425" y="193564"/>
                    </a:lnTo>
                    <a:lnTo>
                      <a:pt x="2523729" y="192486"/>
                    </a:lnTo>
                    <a:close/>
                  </a:path>
                  <a:path w="3644900" h="582929">
                    <a:moveTo>
                      <a:pt x="2765392" y="203554"/>
                    </a:moveTo>
                    <a:lnTo>
                      <a:pt x="2642327" y="203554"/>
                    </a:lnTo>
                    <a:lnTo>
                      <a:pt x="2642327" y="451818"/>
                    </a:lnTo>
                    <a:lnTo>
                      <a:pt x="2648427" y="498883"/>
                    </a:lnTo>
                    <a:lnTo>
                      <a:pt x="2664676" y="535488"/>
                    </a:lnTo>
                    <a:lnTo>
                      <a:pt x="2727629" y="577319"/>
                    </a:lnTo>
                    <a:lnTo>
                      <a:pt x="2774334" y="582547"/>
                    </a:lnTo>
                    <a:lnTo>
                      <a:pt x="2793364" y="581856"/>
                    </a:lnTo>
                    <a:lnTo>
                      <a:pt x="2812129" y="579782"/>
                    </a:lnTo>
                    <a:lnTo>
                      <a:pt x="2830626" y="576323"/>
                    </a:lnTo>
                    <a:lnTo>
                      <a:pt x="2848855" y="571479"/>
                    </a:lnTo>
                    <a:lnTo>
                      <a:pt x="2848855" y="481200"/>
                    </a:lnTo>
                    <a:lnTo>
                      <a:pt x="2812668" y="481200"/>
                    </a:lnTo>
                    <a:lnTo>
                      <a:pt x="2799942" y="480508"/>
                    </a:lnTo>
                    <a:lnTo>
                      <a:pt x="2767842" y="455439"/>
                    </a:lnTo>
                    <a:lnTo>
                      <a:pt x="2765392" y="433505"/>
                    </a:lnTo>
                    <a:lnTo>
                      <a:pt x="2765392" y="203554"/>
                    </a:lnTo>
                    <a:close/>
                  </a:path>
                  <a:path w="3644900" h="582929">
                    <a:moveTo>
                      <a:pt x="2848855" y="478215"/>
                    </a:moveTo>
                    <a:lnTo>
                      <a:pt x="2840686" y="479521"/>
                    </a:lnTo>
                    <a:lnTo>
                      <a:pt x="2831932" y="480453"/>
                    </a:lnTo>
                    <a:lnTo>
                      <a:pt x="2822592" y="481013"/>
                    </a:lnTo>
                    <a:lnTo>
                      <a:pt x="2812668" y="481200"/>
                    </a:lnTo>
                    <a:lnTo>
                      <a:pt x="2848855" y="481200"/>
                    </a:lnTo>
                    <a:lnTo>
                      <a:pt x="2848855" y="478215"/>
                    </a:lnTo>
                    <a:close/>
                  </a:path>
                  <a:path w="3644900" h="582929">
                    <a:moveTo>
                      <a:pt x="2844175" y="113274"/>
                    </a:moveTo>
                    <a:lnTo>
                      <a:pt x="2575042" y="113274"/>
                    </a:lnTo>
                    <a:lnTo>
                      <a:pt x="2575042" y="203554"/>
                    </a:lnTo>
                    <a:lnTo>
                      <a:pt x="2844175" y="203554"/>
                    </a:lnTo>
                    <a:lnTo>
                      <a:pt x="2844175" y="113274"/>
                    </a:lnTo>
                    <a:close/>
                  </a:path>
                  <a:path w="3644900" h="582929">
                    <a:moveTo>
                      <a:pt x="2765392" y="0"/>
                    </a:moveTo>
                    <a:lnTo>
                      <a:pt x="2642327" y="0"/>
                    </a:lnTo>
                    <a:lnTo>
                      <a:pt x="2642327" y="113274"/>
                    </a:lnTo>
                    <a:lnTo>
                      <a:pt x="2765392" y="113274"/>
                    </a:lnTo>
                    <a:lnTo>
                      <a:pt x="2765392" y="0"/>
                    </a:lnTo>
                    <a:close/>
                  </a:path>
                  <a:path w="3644900" h="582929">
                    <a:moveTo>
                      <a:pt x="3111172" y="104761"/>
                    </a:moveTo>
                    <a:lnTo>
                      <a:pt x="3051609" y="112158"/>
                    </a:lnTo>
                    <a:lnTo>
                      <a:pt x="2998966" y="134351"/>
                    </a:lnTo>
                    <a:lnTo>
                      <a:pt x="2955374" y="170234"/>
                    </a:lnTo>
                    <a:lnTo>
                      <a:pt x="2922958" y="218673"/>
                    </a:lnTo>
                    <a:lnTo>
                      <a:pt x="2902838" y="277068"/>
                    </a:lnTo>
                    <a:lnTo>
                      <a:pt x="2896131" y="342806"/>
                    </a:lnTo>
                    <a:lnTo>
                      <a:pt x="2896131" y="354722"/>
                    </a:lnTo>
                    <a:lnTo>
                      <a:pt x="2900109" y="403883"/>
                    </a:lnTo>
                    <a:lnTo>
                      <a:pt x="2912044" y="447879"/>
                    </a:lnTo>
                    <a:lnTo>
                      <a:pt x="2931939" y="486711"/>
                    </a:lnTo>
                    <a:lnTo>
                      <a:pt x="2959794" y="520382"/>
                    </a:lnTo>
                    <a:lnTo>
                      <a:pt x="2993979" y="547579"/>
                    </a:lnTo>
                    <a:lnTo>
                      <a:pt x="3032876" y="567006"/>
                    </a:lnTo>
                    <a:lnTo>
                      <a:pt x="3076484" y="578662"/>
                    </a:lnTo>
                    <a:lnTo>
                      <a:pt x="3124805" y="582547"/>
                    </a:lnTo>
                    <a:lnTo>
                      <a:pt x="3152909" y="581177"/>
                    </a:lnTo>
                    <a:lnTo>
                      <a:pt x="3205286" y="570214"/>
                    </a:lnTo>
                    <a:lnTo>
                      <a:pt x="3251967" y="548580"/>
                    </a:lnTo>
                    <a:lnTo>
                      <a:pt x="3289439" y="518027"/>
                    </a:lnTo>
                    <a:lnTo>
                      <a:pt x="3304506" y="499513"/>
                    </a:lnTo>
                    <a:lnTo>
                      <a:pt x="3290050" y="483325"/>
                    </a:lnTo>
                    <a:lnTo>
                      <a:pt x="3132899" y="483325"/>
                    </a:lnTo>
                    <a:lnTo>
                      <a:pt x="3110898" y="481623"/>
                    </a:lnTo>
                    <a:lnTo>
                      <a:pt x="3072891" y="468001"/>
                    </a:lnTo>
                    <a:lnTo>
                      <a:pt x="3043375" y="441336"/>
                    </a:lnTo>
                    <a:lnTo>
                      <a:pt x="3025384" y="405137"/>
                    </a:lnTo>
                    <a:lnTo>
                      <a:pt x="3020902" y="383684"/>
                    </a:lnTo>
                    <a:lnTo>
                      <a:pt x="3314296" y="383684"/>
                    </a:lnTo>
                    <a:lnTo>
                      <a:pt x="3314296" y="333434"/>
                    </a:lnTo>
                    <a:lnTo>
                      <a:pt x="3312085" y="299791"/>
                    </a:lnTo>
                    <a:lnTo>
                      <a:pt x="3022180" y="299791"/>
                    </a:lnTo>
                    <a:lnTo>
                      <a:pt x="3026395" y="278032"/>
                    </a:lnTo>
                    <a:lnTo>
                      <a:pt x="3040977" y="242532"/>
                    </a:lnTo>
                    <a:lnTo>
                      <a:pt x="3077588" y="210182"/>
                    </a:lnTo>
                    <a:lnTo>
                      <a:pt x="3110753" y="203983"/>
                    </a:lnTo>
                    <a:lnTo>
                      <a:pt x="3286655" y="203983"/>
                    </a:lnTo>
                    <a:lnTo>
                      <a:pt x="3283759" y="197300"/>
                    </a:lnTo>
                    <a:lnTo>
                      <a:pt x="3260005" y="164371"/>
                    </a:lnTo>
                    <a:lnTo>
                      <a:pt x="3230342" y="138293"/>
                    </a:lnTo>
                    <a:lnTo>
                      <a:pt x="3195648" y="119665"/>
                    </a:lnTo>
                    <a:lnTo>
                      <a:pt x="3155925" y="108487"/>
                    </a:lnTo>
                    <a:lnTo>
                      <a:pt x="3111172" y="104761"/>
                    </a:lnTo>
                    <a:close/>
                  </a:path>
                  <a:path w="3644900" h="582929">
                    <a:moveTo>
                      <a:pt x="3244037" y="431798"/>
                    </a:moveTo>
                    <a:lnTo>
                      <a:pt x="3222077" y="454343"/>
                    </a:lnTo>
                    <a:lnTo>
                      <a:pt x="3196235" y="470445"/>
                    </a:lnTo>
                    <a:lnTo>
                      <a:pt x="3166508" y="480105"/>
                    </a:lnTo>
                    <a:lnTo>
                      <a:pt x="3132899" y="483325"/>
                    </a:lnTo>
                    <a:lnTo>
                      <a:pt x="3290050" y="483325"/>
                    </a:lnTo>
                    <a:lnTo>
                      <a:pt x="3244037" y="431798"/>
                    </a:lnTo>
                    <a:close/>
                  </a:path>
                  <a:path w="3644900" h="582929">
                    <a:moveTo>
                      <a:pt x="3286655" y="203983"/>
                    </a:moveTo>
                    <a:lnTo>
                      <a:pt x="3110753" y="203983"/>
                    </a:lnTo>
                    <a:lnTo>
                      <a:pt x="3129222" y="205385"/>
                    </a:lnTo>
                    <a:lnTo>
                      <a:pt x="3145456" y="209593"/>
                    </a:lnTo>
                    <a:lnTo>
                      <a:pt x="3180587" y="238825"/>
                    </a:lnTo>
                    <a:lnTo>
                      <a:pt x="3193358" y="289949"/>
                    </a:lnTo>
                    <a:lnTo>
                      <a:pt x="3193358" y="299791"/>
                    </a:lnTo>
                    <a:lnTo>
                      <a:pt x="3312085" y="299791"/>
                    </a:lnTo>
                    <a:lnTo>
                      <a:pt x="3310904" y="281829"/>
                    </a:lnTo>
                    <a:lnTo>
                      <a:pt x="3300725" y="236452"/>
                    </a:lnTo>
                    <a:lnTo>
                      <a:pt x="3286655" y="203983"/>
                    </a:lnTo>
                    <a:close/>
                  </a:path>
                  <a:path w="3644900" h="582929">
                    <a:moveTo>
                      <a:pt x="3500396" y="113274"/>
                    </a:moveTo>
                    <a:lnTo>
                      <a:pt x="3384137" y="113274"/>
                    </a:lnTo>
                    <a:lnTo>
                      <a:pt x="3384137" y="574034"/>
                    </a:lnTo>
                    <a:lnTo>
                      <a:pt x="3507202" y="574034"/>
                    </a:lnTo>
                    <a:lnTo>
                      <a:pt x="3507202" y="272536"/>
                    </a:lnTo>
                    <a:lnTo>
                      <a:pt x="3521069" y="251858"/>
                    </a:lnTo>
                    <a:lnTo>
                      <a:pt x="3540949" y="237088"/>
                    </a:lnTo>
                    <a:lnTo>
                      <a:pt x="3566845" y="228225"/>
                    </a:lnTo>
                    <a:lnTo>
                      <a:pt x="3598759" y="225270"/>
                    </a:lnTo>
                    <a:lnTo>
                      <a:pt x="3643100" y="225270"/>
                    </a:lnTo>
                    <a:lnTo>
                      <a:pt x="3643923" y="168204"/>
                    </a:lnTo>
                    <a:lnTo>
                      <a:pt x="3503799" y="168204"/>
                    </a:lnTo>
                    <a:lnTo>
                      <a:pt x="3500396" y="113274"/>
                    </a:lnTo>
                    <a:close/>
                  </a:path>
                  <a:path w="3644900" h="582929">
                    <a:moveTo>
                      <a:pt x="3643100" y="225270"/>
                    </a:moveTo>
                    <a:lnTo>
                      <a:pt x="3598759" y="225270"/>
                    </a:lnTo>
                    <a:lnTo>
                      <a:pt x="3608713" y="225484"/>
                    </a:lnTo>
                    <a:lnTo>
                      <a:pt x="3619413" y="226124"/>
                    </a:lnTo>
                    <a:lnTo>
                      <a:pt x="3630859" y="227187"/>
                    </a:lnTo>
                    <a:lnTo>
                      <a:pt x="3643051" y="228673"/>
                    </a:lnTo>
                    <a:lnTo>
                      <a:pt x="3643100" y="225270"/>
                    </a:lnTo>
                    <a:close/>
                  </a:path>
                  <a:path w="3644900" h="582929">
                    <a:moveTo>
                      <a:pt x="3606424" y="104761"/>
                    </a:moveTo>
                    <a:lnTo>
                      <a:pt x="3575419" y="108726"/>
                    </a:lnTo>
                    <a:lnTo>
                      <a:pt x="3547980" y="120623"/>
                    </a:lnTo>
                    <a:lnTo>
                      <a:pt x="3524107" y="140449"/>
                    </a:lnTo>
                    <a:lnTo>
                      <a:pt x="3503799" y="168204"/>
                    </a:lnTo>
                    <a:lnTo>
                      <a:pt x="3643923" y="168204"/>
                    </a:lnTo>
                    <a:lnTo>
                      <a:pt x="3644758" y="110289"/>
                    </a:lnTo>
                    <a:lnTo>
                      <a:pt x="3635654" y="107871"/>
                    </a:lnTo>
                    <a:lnTo>
                      <a:pt x="3626231" y="106143"/>
                    </a:lnTo>
                    <a:lnTo>
                      <a:pt x="3616488" y="105106"/>
                    </a:lnTo>
                    <a:lnTo>
                      <a:pt x="3606424" y="104761"/>
                    </a:lnTo>
                    <a:close/>
                  </a:path>
                </a:pathLst>
              </a:custGeom>
              <a:solidFill>
                <a:srgbClr val="231F20"/>
              </a:solidFill>
            </p:spPr>
            <p:txBody>
              <a:bodyPr wrap="square" lIns="0" tIns="0" rIns="0" bIns="0" rtlCol="0"/>
              <a:lstStyle/>
              <a:p>
                <a:endParaRPr sz="1092"/>
              </a:p>
            </p:txBody>
          </p:sp>
          <p:sp>
            <p:nvSpPr>
              <p:cNvPr id="48" name="object 48"/>
              <p:cNvSpPr txBox="1"/>
              <p:nvPr/>
            </p:nvSpPr>
            <p:spPr>
              <a:xfrm>
                <a:off x="608633" y="1511727"/>
                <a:ext cx="1588521" cy="356339"/>
              </a:xfrm>
              <a:prstGeom prst="rect">
                <a:avLst/>
              </a:prstGeom>
            </p:spPr>
            <p:txBody>
              <a:bodyPr vert="horz" wrap="square" lIns="0" tIns="8086" rIns="0" bIns="0" rtlCol="0">
                <a:spAutoFit/>
              </a:bodyPr>
              <a:lstStyle/>
              <a:p>
                <a:pPr marL="7701">
                  <a:spcBef>
                    <a:spcPts val="64"/>
                  </a:spcBef>
                </a:pPr>
                <a:r>
                  <a:rPr sz="2395" b="1">
                    <a:solidFill>
                      <a:srgbClr val="FFFFFF"/>
                    </a:solidFill>
                    <a:latin typeface="Roboto-Black"/>
                    <a:cs typeface="Roboto-Black"/>
                  </a:rPr>
                  <a:t>Stage</a:t>
                </a:r>
                <a:r>
                  <a:rPr sz="2395" b="1" spc="-3">
                    <a:solidFill>
                      <a:srgbClr val="FFFFFF"/>
                    </a:solidFill>
                    <a:latin typeface="Roboto-Black"/>
                    <a:cs typeface="Roboto-Black"/>
                  </a:rPr>
                  <a:t> </a:t>
                </a:r>
                <a:r>
                  <a:rPr lang="en-US" sz="2395" b="1" spc="-30">
                    <a:solidFill>
                      <a:srgbClr val="FFFFFF"/>
                    </a:solidFill>
                    <a:latin typeface="Roboto-Black"/>
                    <a:cs typeface="Roboto-Black"/>
                  </a:rPr>
                  <a:t>2</a:t>
                </a:r>
                <a:endParaRPr sz="2395">
                  <a:latin typeface="Roboto-Black"/>
                  <a:cs typeface="Roboto-Black"/>
                </a:endParaRPr>
              </a:p>
            </p:txBody>
          </p:sp>
        </p:grpSp>
        <p:sp>
          <p:nvSpPr>
            <p:cNvPr id="8" name="object 8"/>
            <p:cNvSpPr/>
            <p:nvPr/>
          </p:nvSpPr>
          <p:spPr>
            <a:xfrm>
              <a:off x="479974" y="4824118"/>
              <a:ext cx="2116900" cy="835574"/>
            </a:xfrm>
            <a:custGeom>
              <a:avLst/>
              <a:gdLst/>
              <a:ahLst/>
              <a:cxnLst/>
              <a:rect l="l" t="t" r="r" b="b"/>
              <a:pathLst>
                <a:path w="3739515" h="1435100">
                  <a:moveTo>
                    <a:pt x="611038" y="0"/>
                  </a:moveTo>
                  <a:lnTo>
                    <a:pt x="560579" y="1742"/>
                  </a:lnTo>
                  <a:lnTo>
                    <a:pt x="511705" y="6971"/>
                  </a:lnTo>
                  <a:lnTo>
                    <a:pt x="464416" y="15685"/>
                  </a:lnTo>
                  <a:lnTo>
                    <a:pt x="418714" y="27883"/>
                  </a:lnTo>
                  <a:lnTo>
                    <a:pt x="374599" y="43565"/>
                  </a:lnTo>
                  <a:lnTo>
                    <a:pt x="332072" y="62731"/>
                  </a:lnTo>
                  <a:lnTo>
                    <a:pt x="291132" y="85379"/>
                  </a:lnTo>
                  <a:lnTo>
                    <a:pt x="252309" y="111231"/>
                  </a:lnTo>
                  <a:lnTo>
                    <a:pt x="216149" y="139999"/>
                  </a:lnTo>
                  <a:lnTo>
                    <a:pt x="182653" y="171683"/>
                  </a:lnTo>
                  <a:lnTo>
                    <a:pt x="151819" y="206285"/>
                  </a:lnTo>
                  <a:lnTo>
                    <a:pt x="123648" y="243803"/>
                  </a:lnTo>
                  <a:lnTo>
                    <a:pt x="98140" y="284238"/>
                  </a:lnTo>
                  <a:lnTo>
                    <a:pt x="75296" y="327592"/>
                  </a:lnTo>
                  <a:lnTo>
                    <a:pt x="55316" y="373389"/>
                  </a:lnTo>
                  <a:lnTo>
                    <a:pt x="38411" y="421166"/>
                  </a:lnTo>
                  <a:lnTo>
                    <a:pt x="24582" y="470920"/>
                  </a:lnTo>
                  <a:lnTo>
                    <a:pt x="13826" y="522653"/>
                  </a:lnTo>
                  <a:lnTo>
                    <a:pt x="6144" y="576361"/>
                  </a:lnTo>
                  <a:lnTo>
                    <a:pt x="1536" y="632046"/>
                  </a:lnTo>
                  <a:lnTo>
                    <a:pt x="51" y="687790"/>
                  </a:lnTo>
                  <a:lnTo>
                    <a:pt x="0" y="768364"/>
                  </a:lnTo>
                  <a:lnTo>
                    <a:pt x="2589" y="823904"/>
                  </a:lnTo>
                  <a:lnTo>
                    <a:pt x="8175" y="877603"/>
                  </a:lnTo>
                  <a:lnTo>
                    <a:pt x="16759" y="929461"/>
                  </a:lnTo>
                  <a:lnTo>
                    <a:pt x="28339" y="979478"/>
                  </a:lnTo>
                  <a:lnTo>
                    <a:pt x="42915" y="1027654"/>
                  </a:lnTo>
                  <a:lnTo>
                    <a:pt x="60487" y="1073991"/>
                  </a:lnTo>
                  <a:lnTo>
                    <a:pt x="81055" y="1118489"/>
                  </a:lnTo>
                  <a:lnTo>
                    <a:pt x="108485" y="1167372"/>
                  </a:lnTo>
                  <a:lnTo>
                    <a:pt x="139300" y="1212336"/>
                  </a:lnTo>
                  <a:lnTo>
                    <a:pt x="173501" y="1253384"/>
                  </a:lnTo>
                  <a:lnTo>
                    <a:pt x="211086" y="1290515"/>
                  </a:lnTo>
                  <a:lnTo>
                    <a:pt x="252056" y="1323729"/>
                  </a:lnTo>
                  <a:lnTo>
                    <a:pt x="296409" y="1353026"/>
                  </a:lnTo>
                  <a:lnTo>
                    <a:pt x="336699" y="1374786"/>
                  </a:lnTo>
                  <a:lnTo>
                    <a:pt x="378633" y="1393199"/>
                  </a:lnTo>
                  <a:lnTo>
                    <a:pt x="422210" y="1408263"/>
                  </a:lnTo>
                  <a:lnTo>
                    <a:pt x="467432" y="1419980"/>
                  </a:lnTo>
                  <a:lnTo>
                    <a:pt x="514298" y="1428349"/>
                  </a:lnTo>
                  <a:lnTo>
                    <a:pt x="562809" y="1433371"/>
                  </a:lnTo>
                  <a:lnTo>
                    <a:pt x="612965" y="1435045"/>
                  </a:lnTo>
                  <a:lnTo>
                    <a:pt x="663150" y="1433312"/>
                  </a:lnTo>
                  <a:lnTo>
                    <a:pt x="711750" y="1428114"/>
                  </a:lnTo>
                  <a:lnTo>
                    <a:pt x="758763" y="1419450"/>
                  </a:lnTo>
                  <a:lnTo>
                    <a:pt x="804190" y="1407322"/>
                  </a:lnTo>
                  <a:lnTo>
                    <a:pt x="848031" y="1391728"/>
                  </a:lnTo>
                  <a:lnTo>
                    <a:pt x="890286" y="1372670"/>
                  </a:lnTo>
                  <a:lnTo>
                    <a:pt x="930955" y="1350147"/>
                  </a:lnTo>
                  <a:lnTo>
                    <a:pt x="969530" y="1324415"/>
                  </a:lnTo>
                  <a:lnTo>
                    <a:pt x="1005500" y="1295727"/>
                  </a:lnTo>
                  <a:lnTo>
                    <a:pt x="1038867" y="1264084"/>
                  </a:lnTo>
                  <a:lnTo>
                    <a:pt x="1069631" y="1229484"/>
                  </a:lnTo>
                  <a:lnTo>
                    <a:pt x="1097793" y="1191927"/>
                  </a:lnTo>
                  <a:lnTo>
                    <a:pt x="1110235" y="1172205"/>
                  </a:lnTo>
                  <a:lnTo>
                    <a:pt x="612965" y="1172205"/>
                  </a:lnTo>
                  <a:lnTo>
                    <a:pt x="561887" y="1167793"/>
                  </a:lnTo>
                  <a:lnTo>
                    <a:pt x="516108" y="1154557"/>
                  </a:lnTo>
                  <a:lnTo>
                    <a:pt x="475628" y="1132496"/>
                  </a:lnTo>
                  <a:lnTo>
                    <a:pt x="440446" y="1101608"/>
                  </a:lnTo>
                  <a:lnTo>
                    <a:pt x="410563" y="1061894"/>
                  </a:lnTo>
                  <a:lnTo>
                    <a:pt x="377195" y="991113"/>
                  </a:lnTo>
                  <a:lnTo>
                    <a:pt x="364685" y="949904"/>
                  </a:lnTo>
                  <a:lnTo>
                    <a:pt x="354956" y="904818"/>
                  </a:lnTo>
                  <a:lnTo>
                    <a:pt x="348008" y="855855"/>
                  </a:lnTo>
                  <a:lnTo>
                    <a:pt x="343839" y="803016"/>
                  </a:lnTo>
                  <a:lnTo>
                    <a:pt x="342450" y="746301"/>
                  </a:lnTo>
                  <a:lnTo>
                    <a:pt x="343413" y="643666"/>
                  </a:lnTo>
                  <a:lnTo>
                    <a:pt x="348003" y="577737"/>
                  </a:lnTo>
                  <a:lnTo>
                    <a:pt x="356541" y="518088"/>
                  </a:lnTo>
                  <a:lnTo>
                    <a:pt x="369027" y="464717"/>
                  </a:lnTo>
                  <a:lnTo>
                    <a:pt x="385461" y="417625"/>
                  </a:lnTo>
                  <a:lnTo>
                    <a:pt x="405843" y="376813"/>
                  </a:lnTo>
                  <a:lnTo>
                    <a:pt x="430173" y="342279"/>
                  </a:lnTo>
                  <a:lnTo>
                    <a:pt x="458450" y="314024"/>
                  </a:lnTo>
                  <a:lnTo>
                    <a:pt x="490676" y="292048"/>
                  </a:lnTo>
                  <a:lnTo>
                    <a:pt x="526849" y="276350"/>
                  </a:lnTo>
                  <a:lnTo>
                    <a:pt x="566970" y="266932"/>
                  </a:lnTo>
                  <a:lnTo>
                    <a:pt x="611038" y="263793"/>
                  </a:lnTo>
                  <a:lnTo>
                    <a:pt x="1109098" y="263793"/>
                  </a:lnTo>
                  <a:lnTo>
                    <a:pt x="1094731" y="241475"/>
                  </a:lnTo>
                  <a:lnTo>
                    <a:pt x="1066352" y="204231"/>
                  </a:lnTo>
                  <a:lnTo>
                    <a:pt x="1035449" y="169902"/>
                  </a:lnTo>
                  <a:lnTo>
                    <a:pt x="1002021" y="138490"/>
                  </a:lnTo>
                  <a:lnTo>
                    <a:pt x="966070" y="109995"/>
                  </a:lnTo>
                  <a:lnTo>
                    <a:pt x="927594" y="84416"/>
                  </a:lnTo>
                  <a:lnTo>
                    <a:pt x="887070" y="62022"/>
                  </a:lnTo>
                  <a:lnTo>
                    <a:pt x="844980" y="43072"/>
                  </a:lnTo>
                  <a:lnTo>
                    <a:pt x="801324" y="27567"/>
                  </a:lnTo>
                  <a:lnTo>
                    <a:pt x="756102" y="15507"/>
                  </a:lnTo>
                  <a:lnTo>
                    <a:pt x="709314" y="6892"/>
                  </a:lnTo>
                  <a:lnTo>
                    <a:pt x="660960" y="1723"/>
                  </a:lnTo>
                  <a:lnTo>
                    <a:pt x="611038" y="0"/>
                  </a:lnTo>
                  <a:close/>
                </a:path>
                <a:path w="3739515" h="1435100">
                  <a:moveTo>
                    <a:pt x="1109098" y="263793"/>
                  </a:moveTo>
                  <a:lnTo>
                    <a:pt x="611038" y="263793"/>
                  </a:lnTo>
                  <a:lnTo>
                    <a:pt x="660443" y="268110"/>
                  </a:lnTo>
                  <a:lnTo>
                    <a:pt x="705049" y="281061"/>
                  </a:lnTo>
                  <a:lnTo>
                    <a:pt x="744856" y="302646"/>
                  </a:lnTo>
                  <a:lnTo>
                    <a:pt x="779869" y="332865"/>
                  </a:lnTo>
                  <a:lnTo>
                    <a:pt x="810090" y="371716"/>
                  </a:lnTo>
                  <a:lnTo>
                    <a:pt x="844150" y="441568"/>
                  </a:lnTo>
                  <a:lnTo>
                    <a:pt x="856924" y="482632"/>
                  </a:lnTo>
                  <a:lnTo>
                    <a:pt x="866860" y="527786"/>
                  </a:lnTo>
                  <a:lnTo>
                    <a:pt x="873958" y="577031"/>
                  </a:lnTo>
                  <a:lnTo>
                    <a:pt x="878218" y="630366"/>
                  </a:lnTo>
                  <a:lnTo>
                    <a:pt x="879638" y="687790"/>
                  </a:lnTo>
                  <a:lnTo>
                    <a:pt x="879638" y="752060"/>
                  </a:lnTo>
                  <a:lnTo>
                    <a:pt x="877422" y="817210"/>
                  </a:lnTo>
                  <a:lnTo>
                    <a:pt x="871425" y="877083"/>
                  </a:lnTo>
                  <a:lnTo>
                    <a:pt x="861645" y="931679"/>
                  </a:lnTo>
                  <a:lnTo>
                    <a:pt x="848082" y="980999"/>
                  </a:lnTo>
                  <a:lnTo>
                    <a:pt x="830737" y="1025042"/>
                  </a:lnTo>
                  <a:lnTo>
                    <a:pt x="809608" y="1063810"/>
                  </a:lnTo>
                  <a:lnTo>
                    <a:pt x="779642" y="1102839"/>
                  </a:lnTo>
                  <a:lnTo>
                    <a:pt x="744993" y="1133190"/>
                  </a:lnTo>
                  <a:lnTo>
                    <a:pt x="705663" y="1154867"/>
                  </a:lnTo>
                  <a:lnTo>
                    <a:pt x="661653" y="1167871"/>
                  </a:lnTo>
                  <a:lnTo>
                    <a:pt x="612965" y="1172205"/>
                  </a:lnTo>
                  <a:lnTo>
                    <a:pt x="1110235" y="1172205"/>
                  </a:lnTo>
                  <a:lnTo>
                    <a:pt x="1146310" y="1107934"/>
                  </a:lnTo>
                  <a:lnTo>
                    <a:pt x="1166461" y="1061894"/>
                  </a:lnTo>
                  <a:lnTo>
                    <a:pt x="1183423" y="1014208"/>
                  </a:lnTo>
                  <a:lnTo>
                    <a:pt x="1197341" y="964465"/>
                  </a:lnTo>
                  <a:lnTo>
                    <a:pt x="1208167" y="912803"/>
                  </a:lnTo>
                  <a:lnTo>
                    <a:pt x="1215901" y="859221"/>
                  </a:lnTo>
                  <a:lnTo>
                    <a:pt x="1220541" y="803720"/>
                  </a:lnTo>
                  <a:lnTo>
                    <a:pt x="1222088" y="746301"/>
                  </a:lnTo>
                  <a:lnTo>
                    <a:pt x="1222088" y="682031"/>
                  </a:lnTo>
                  <a:lnTo>
                    <a:pt x="1220254" y="625405"/>
                  </a:lnTo>
                  <a:lnTo>
                    <a:pt x="1215308" y="570640"/>
                  </a:lnTo>
                  <a:lnTo>
                    <a:pt x="1207251" y="517735"/>
                  </a:lnTo>
                  <a:lnTo>
                    <a:pt x="1196083" y="466691"/>
                  </a:lnTo>
                  <a:lnTo>
                    <a:pt x="1181803" y="417506"/>
                  </a:lnTo>
                  <a:lnTo>
                    <a:pt x="1164413" y="370180"/>
                  </a:lnTo>
                  <a:lnTo>
                    <a:pt x="1143912" y="324712"/>
                  </a:lnTo>
                  <a:lnTo>
                    <a:pt x="1120584" y="281636"/>
                  </a:lnTo>
                  <a:lnTo>
                    <a:pt x="1109098" y="263793"/>
                  </a:lnTo>
                  <a:close/>
                </a:path>
                <a:path w="3739515" h="1435100">
                  <a:moveTo>
                    <a:pt x="1732407" y="19182"/>
                  </a:moveTo>
                  <a:lnTo>
                    <a:pt x="1395716" y="19182"/>
                  </a:lnTo>
                  <a:lnTo>
                    <a:pt x="1395716" y="1415862"/>
                  </a:lnTo>
                  <a:lnTo>
                    <a:pt x="1732407" y="1415862"/>
                  </a:lnTo>
                  <a:lnTo>
                    <a:pt x="1732407" y="546779"/>
                  </a:lnTo>
                  <a:lnTo>
                    <a:pt x="2032311" y="546779"/>
                  </a:lnTo>
                  <a:lnTo>
                    <a:pt x="1732407" y="19182"/>
                  </a:lnTo>
                  <a:close/>
                </a:path>
                <a:path w="3739515" h="1435100">
                  <a:moveTo>
                    <a:pt x="2032311" y="546779"/>
                  </a:moveTo>
                  <a:lnTo>
                    <a:pt x="1732407" y="546779"/>
                  </a:lnTo>
                  <a:lnTo>
                    <a:pt x="2227387" y="1415862"/>
                  </a:lnTo>
                  <a:lnTo>
                    <a:pt x="2562162" y="1415862"/>
                  </a:lnTo>
                  <a:lnTo>
                    <a:pt x="2562162" y="888266"/>
                  </a:lnTo>
                  <a:lnTo>
                    <a:pt x="2226424" y="888266"/>
                  </a:lnTo>
                  <a:lnTo>
                    <a:pt x="2032311" y="546779"/>
                  </a:lnTo>
                  <a:close/>
                </a:path>
                <a:path w="3739515" h="1435100">
                  <a:moveTo>
                    <a:pt x="2562162" y="19182"/>
                  </a:moveTo>
                  <a:lnTo>
                    <a:pt x="2226424" y="19182"/>
                  </a:lnTo>
                  <a:lnTo>
                    <a:pt x="2226424" y="888266"/>
                  </a:lnTo>
                  <a:lnTo>
                    <a:pt x="2562162" y="888266"/>
                  </a:lnTo>
                  <a:lnTo>
                    <a:pt x="2562162" y="19182"/>
                  </a:lnTo>
                  <a:close/>
                </a:path>
                <a:path w="3739515" h="1435100">
                  <a:moveTo>
                    <a:pt x="3739163" y="19182"/>
                  </a:moveTo>
                  <a:lnTo>
                    <a:pt x="2775119" y="19182"/>
                  </a:lnTo>
                  <a:lnTo>
                    <a:pt x="2775119" y="1415862"/>
                  </a:lnTo>
                  <a:lnTo>
                    <a:pt x="3737247" y="1415862"/>
                  </a:lnTo>
                  <a:lnTo>
                    <a:pt x="3737247" y="1156865"/>
                  </a:lnTo>
                  <a:lnTo>
                    <a:pt x="3111821" y="1156865"/>
                  </a:lnTo>
                  <a:lnTo>
                    <a:pt x="3111821" y="823043"/>
                  </a:lnTo>
                  <a:lnTo>
                    <a:pt x="3641323" y="823043"/>
                  </a:lnTo>
                  <a:lnTo>
                    <a:pt x="3641323" y="573636"/>
                  </a:lnTo>
                  <a:lnTo>
                    <a:pt x="3111821" y="573636"/>
                  </a:lnTo>
                  <a:lnTo>
                    <a:pt x="3111821" y="279143"/>
                  </a:lnTo>
                  <a:lnTo>
                    <a:pt x="3739163" y="279143"/>
                  </a:lnTo>
                  <a:lnTo>
                    <a:pt x="3739163" y="19182"/>
                  </a:lnTo>
                  <a:close/>
                </a:path>
              </a:pathLst>
            </a:custGeom>
            <a:solidFill>
              <a:srgbClr val="231F20"/>
            </a:solidFill>
          </p:spPr>
          <p:txBody>
            <a:bodyPr wrap="square" lIns="0" tIns="0" rIns="0" bIns="0" rtlCol="0"/>
            <a:lstStyle/>
            <a:p>
              <a:endParaRPr sz="1092"/>
            </a:p>
          </p:txBody>
        </p:sp>
      </p:grpSp>
      <p:graphicFrame>
        <p:nvGraphicFramePr>
          <p:cNvPr id="2" name="Diagram 1">
            <a:extLst>
              <a:ext uri="{FF2B5EF4-FFF2-40B4-BE49-F238E27FC236}">
                <a16:creationId xmlns:a16="http://schemas.microsoft.com/office/drawing/2014/main" id="{55B2D30A-C3A6-4C21-F8ED-5ECB4A91DA46}"/>
              </a:ext>
            </a:extLst>
          </p:cNvPr>
          <p:cNvGraphicFramePr/>
          <p:nvPr/>
        </p:nvGraphicFramePr>
        <p:xfrm>
          <a:off x="2383025" y="698474"/>
          <a:ext cx="6031632" cy="5084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bject 3">
            <a:extLst>
              <a:ext uri="{FF2B5EF4-FFF2-40B4-BE49-F238E27FC236}">
                <a16:creationId xmlns:a16="http://schemas.microsoft.com/office/drawing/2014/main" id="{1E4C1D9D-ECA5-8BA4-76BD-7C8E894A2CA3}"/>
              </a:ext>
            </a:extLst>
          </p:cNvPr>
          <p:cNvSpPr/>
          <p:nvPr/>
        </p:nvSpPr>
        <p:spPr>
          <a:xfrm>
            <a:off x="3048247" y="5874742"/>
            <a:ext cx="4606256" cy="666991"/>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80B740"/>
          </a:solidFill>
        </p:spPr>
        <p:txBody>
          <a:bodyPr wrap="square" lIns="0" tIns="0" rIns="0" bIns="0" rtlCol="0"/>
          <a:lstStyle/>
          <a:p>
            <a:pPr marL="0" marR="332740" lvl="0" indent="0" algn="ctr" defTabSz="914400" rtl="0" eaLnBrk="1" fontAlgn="auto" latinLnBrk="0" hangingPunct="1">
              <a:lnSpc>
                <a:spcPct val="107000"/>
              </a:lnSpc>
              <a:spcBef>
                <a:spcPts val="600"/>
              </a:spcBef>
              <a:spcAft>
                <a:spcPts val="0"/>
              </a:spcAft>
              <a:buClrTx/>
              <a:buSzTx/>
              <a:buFontTx/>
              <a:buNone/>
              <a:tabLst/>
              <a:defRPr/>
            </a:pPr>
            <a:endParaRPr kumimoji="0" lang="en-AU"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2" name="Title 1">
            <a:extLst>
              <a:ext uri="{FF2B5EF4-FFF2-40B4-BE49-F238E27FC236}">
                <a16:creationId xmlns:a16="http://schemas.microsoft.com/office/drawing/2014/main" id="{1502D162-6CDB-5D62-2197-9FADD237E382}"/>
              </a:ext>
            </a:extLst>
          </p:cNvPr>
          <p:cNvSpPr txBox="1">
            <a:spLocks/>
          </p:cNvSpPr>
          <p:nvPr/>
        </p:nvSpPr>
        <p:spPr>
          <a:xfrm>
            <a:off x="3665168" y="6045388"/>
            <a:ext cx="3467346" cy="387798"/>
          </a:xfrm>
          <a:prstGeom prst="rect">
            <a:avLst/>
          </a:prstGeom>
        </p:spPr>
        <p:txBody>
          <a:bodyPr wrap="square" lIns="0" tIns="0" rIns="0" bIns="0" anchor="t">
            <a:spAutoFit/>
          </a:bodyPr>
          <a:lstStyle>
            <a:lvl1pPr algn="l" defTabSz="914400" rtl="0" eaLnBrk="1" latinLnBrk="0" hangingPunct="1">
              <a:lnSpc>
                <a:spcPct val="90000"/>
              </a:lnSpc>
              <a:spcBef>
                <a:spcPct val="0"/>
              </a:spcBef>
              <a:buNone/>
              <a:defRPr sz="4400" kern="1200">
                <a:solidFill>
                  <a:srgbClr val="83B73D"/>
                </a:solidFill>
                <a:latin typeface="Roboto Medium" panose="02000000000000000000" pitchFamily="2" charset="0"/>
                <a:ea typeface="Roboto Medium" panose="02000000000000000000" pitchFamily="2" charset="0"/>
                <a:cs typeface="+mj-cs"/>
              </a:defRPr>
            </a:lvl1pPr>
          </a:lstStyle>
          <a:p>
            <a:pPr algn="ctr"/>
            <a:r>
              <a:rPr lang="en-AU" sz="2800">
                <a:solidFill>
                  <a:schemeClr val="tx1"/>
                </a:solidFill>
                <a:latin typeface="Impact" panose="020B0806030902050204" pitchFamily="34" charset="0"/>
              </a:rPr>
              <a:t>3 ASSESSMENT TYPES</a:t>
            </a:r>
            <a:endParaRPr lang="en-US" sz="2800">
              <a:solidFill>
                <a:schemeClr val="tx1"/>
              </a:solidFill>
            </a:endParaRPr>
          </a:p>
        </p:txBody>
      </p:sp>
      <p:sp>
        <p:nvSpPr>
          <p:cNvPr id="12" name="TextBox 11">
            <a:extLst>
              <a:ext uri="{FF2B5EF4-FFF2-40B4-BE49-F238E27FC236}">
                <a16:creationId xmlns:a16="http://schemas.microsoft.com/office/drawing/2014/main" id="{B17B62FB-E109-96E7-9DB7-35E826C27623}"/>
              </a:ext>
            </a:extLst>
          </p:cNvPr>
          <p:cNvSpPr txBox="1"/>
          <p:nvPr/>
        </p:nvSpPr>
        <p:spPr>
          <a:xfrm>
            <a:off x="9636369" y="4891205"/>
            <a:ext cx="2391508" cy="1851239"/>
          </a:xfrm>
          <a:prstGeom prst="rect">
            <a:avLst/>
          </a:prstGeom>
          <a:solidFill>
            <a:schemeClr val="bg1"/>
          </a:solidFill>
        </p:spPr>
        <p:txBody>
          <a:bodyPr wrap="square" rtlCol="0">
            <a:spAutoFit/>
          </a:bodyPr>
          <a:lstStyle/>
          <a:p>
            <a:endParaRPr lang="en-AU"/>
          </a:p>
        </p:txBody>
      </p:sp>
      <p:grpSp>
        <p:nvGrpSpPr>
          <p:cNvPr id="18" name="Group 17">
            <a:extLst>
              <a:ext uri="{FF2B5EF4-FFF2-40B4-BE49-F238E27FC236}">
                <a16:creationId xmlns:a16="http://schemas.microsoft.com/office/drawing/2014/main" id="{E3DAA37E-1184-E098-24CF-E28237A17765}"/>
              </a:ext>
            </a:extLst>
          </p:cNvPr>
          <p:cNvGrpSpPr/>
          <p:nvPr/>
        </p:nvGrpSpPr>
        <p:grpSpPr>
          <a:xfrm>
            <a:off x="8034485" y="1029609"/>
            <a:ext cx="3666201" cy="2108093"/>
            <a:chOff x="3224076" y="3144364"/>
            <a:chExt cx="2123894" cy="1177148"/>
          </a:xfrm>
        </p:grpSpPr>
        <p:sp>
          <p:nvSpPr>
            <p:cNvPr id="13" name="object 13"/>
            <p:cNvSpPr/>
            <p:nvPr/>
          </p:nvSpPr>
          <p:spPr>
            <a:xfrm>
              <a:off x="3224076" y="3144364"/>
              <a:ext cx="340152" cy="1177148"/>
            </a:xfrm>
            <a:custGeom>
              <a:avLst/>
              <a:gdLst/>
              <a:ahLst/>
              <a:cxnLst/>
              <a:rect l="l" t="t" r="r" b="b"/>
              <a:pathLst>
                <a:path w="1010920" h="3382645">
                  <a:moveTo>
                    <a:pt x="961729" y="0"/>
                  </a:moveTo>
                  <a:lnTo>
                    <a:pt x="906033" y="18287"/>
                  </a:lnTo>
                  <a:lnTo>
                    <a:pt x="853212" y="38671"/>
                  </a:lnTo>
                  <a:lnTo>
                    <a:pt x="803266" y="61151"/>
                  </a:lnTo>
                  <a:lnTo>
                    <a:pt x="756193" y="85726"/>
                  </a:lnTo>
                  <a:lnTo>
                    <a:pt x="711995" y="112398"/>
                  </a:lnTo>
                  <a:lnTo>
                    <a:pt x="670671" y="141165"/>
                  </a:lnTo>
                  <a:lnTo>
                    <a:pt x="632220" y="172027"/>
                  </a:lnTo>
                  <a:lnTo>
                    <a:pt x="596643" y="204985"/>
                  </a:lnTo>
                  <a:lnTo>
                    <a:pt x="563939" y="240037"/>
                  </a:lnTo>
                  <a:lnTo>
                    <a:pt x="534109" y="277185"/>
                  </a:lnTo>
                  <a:lnTo>
                    <a:pt x="509453" y="312893"/>
                  </a:lnTo>
                  <a:lnTo>
                    <a:pt x="487115" y="350555"/>
                  </a:lnTo>
                  <a:lnTo>
                    <a:pt x="467096" y="390171"/>
                  </a:lnTo>
                  <a:lnTo>
                    <a:pt x="449395" y="431742"/>
                  </a:lnTo>
                  <a:lnTo>
                    <a:pt x="434014" y="475267"/>
                  </a:lnTo>
                  <a:lnTo>
                    <a:pt x="420952" y="520748"/>
                  </a:lnTo>
                  <a:lnTo>
                    <a:pt x="410210" y="568184"/>
                  </a:lnTo>
                  <a:lnTo>
                    <a:pt x="401787" y="617575"/>
                  </a:lnTo>
                  <a:lnTo>
                    <a:pt x="395684" y="668922"/>
                  </a:lnTo>
                  <a:lnTo>
                    <a:pt x="391901" y="722225"/>
                  </a:lnTo>
                  <a:lnTo>
                    <a:pt x="390438" y="777484"/>
                  </a:lnTo>
                  <a:lnTo>
                    <a:pt x="390438" y="1164540"/>
                  </a:lnTo>
                  <a:lnTo>
                    <a:pt x="388703" y="1221399"/>
                  </a:lnTo>
                  <a:lnTo>
                    <a:pt x="383497" y="1274336"/>
                  </a:lnTo>
                  <a:lnTo>
                    <a:pt x="374821" y="1323352"/>
                  </a:lnTo>
                  <a:lnTo>
                    <a:pt x="362674" y="1368447"/>
                  </a:lnTo>
                  <a:lnTo>
                    <a:pt x="347057" y="1409621"/>
                  </a:lnTo>
                  <a:lnTo>
                    <a:pt x="327969" y="1446874"/>
                  </a:lnTo>
                  <a:lnTo>
                    <a:pt x="305410" y="1480205"/>
                  </a:lnTo>
                  <a:lnTo>
                    <a:pt x="279381" y="1509615"/>
                  </a:lnTo>
                  <a:lnTo>
                    <a:pt x="249882" y="1535104"/>
                  </a:lnTo>
                  <a:lnTo>
                    <a:pt x="216911" y="1556672"/>
                  </a:lnTo>
                  <a:lnTo>
                    <a:pt x="180470" y="1574318"/>
                  </a:lnTo>
                  <a:lnTo>
                    <a:pt x="140559" y="1588043"/>
                  </a:lnTo>
                  <a:lnTo>
                    <a:pt x="97176" y="1597846"/>
                  </a:lnTo>
                  <a:lnTo>
                    <a:pt x="50323" y="1603728"/>
                  </a:lnTo>
                  <a:lnTo>
                    <a:pt x="0" y="1605689"/>
                  </a:lnTo>
                  <a:lnTo>
                    <a:pt x="0" y="1781464"/>
                  </a:lnTo>
                  <a:lnTo>
                    <a:pt x="50323" y="1783439"/>
                  </a:lnTo>
                  <a:lnTo>
                    <a:pt x="97176" y="1789367"/>
                  </a:lnTo>
                  <a:lnTo>
                    <a:pt x="140559" y="1799245"/>
                  </a:lnTo>
                  <a:lnTo>
                    <a:pt x="180470" y="1813076"/>
                  </a:lnTo>
                  <a:lnTo>
                    <a:pt x="216911" y="1830857"/>
                  </a:lnTo>
                  <a:lnTo>
                    <a:pt x="249882" y="1852591"/>
                  </a:lnTo>
                  <a:lnTo>
                    <a:pt x="279381" y="1878275"/>
                  </a:lnTo>
                  <a:lnTo>
                    <a:pt x="305410" y="1907911"/>
                  </a:lnTo>
                  <a:lnTo>
                    <a:pt x="327969" y="1941498"/>
                  </a:lnTo>
                  <a:lnTo>
                    <a:pt x="347057" y="1979036"/>
                  </a:lnTo>
                  <a:lnTo>
                    <a:pt x="362674" y="2020525"/>
                  </a:lnTo>
                  <a:lnTo>
                    <a:pt x="374821" y="2065966"/>
                  </a:lnTo>
                  <a:lnTo>
                    <a:pt x="383497" y="2115358"/>
                  </a:lnTo>
                  <a:lnTo>
                    <a:pt x="388703" y="2168701"/>
                  </a:lnTo>
                  <a:lnTo>
                    <a:pt x="390438" y="2225995"/>
                  </a:lnTo>
                  <a:lnTo>
                    <a:pt x="390438" y="2599522"/>
                  </a:lnTo>
                  <a:lnTo>
                    <a:pt x="391625" y="2655952"/>
                  </a:lnTo>
                  <a:lnTo>
                    <a:pt x="395187" y="2710314"/>
                  </a:lnTo>
                  <a:lnTo>
                    <a:pt x="401123" y="2762610"/>
                  </a:lnTo>
                  <a:lnTo>
                    <a:pt x="409434" y="2812840"/>
                  </a:lnTo>
                  <a:lnTo>
                    <a:pt x="420120" y="2861003"/>
                  </a:lnTo>
                  <a:lnTo>
                    <a:pt x="433180" y="2907100"/>
                  </a:lnTo>
                  <a:lnTo>
                    <a:pt x="448616" y="2951130"/>
                  </a:lnTo>
                  <a:lnTo>
                    <a:pt x="466426" y="2993093"/>
                  </a:lnTo>
                  <a:lnTo>
                    <a:pt x="486612" y="3032991"/>
                  </a:lnTo>
                  <a:lnTo>
                    <a:pt x="509173" y="3070821"/>
                  </a:lnTo>
                  <a:lnTo>
                    <a:pt x="534109" y="3106586"/>
                  </a:lnTo>
                  <a:lnTo>
                    <a:pt x="564240" y="3143718"/>
                  </a:lnTo>
                  <a:lnTo>
                    <a:pt x="597179" y="3178721"/>
                  </a:lnTo>
                  <a:lnTo>
                    <a:pt x="632925" y="3211593"/>
                  </a:lnTo>
                  <a:lnTo>
                    <a:pt x="671479" y="3242337"/>
                  </a:lnTo>
                  <a:lnTo>
                    <a:pt x="712839" y="3270951"/>
                  </a:lnTo>
                  <a:lnTo>
                    <a:pt x="757006" y="3297436"/>
                  </a:lnTo>
                  <a:lnTo>
                    <a:pt x="803979" y="3321793"/>
                  </a:lnTo>
                  <a:lnTo>
                    <a:pt x="853757" y="3344022"/>
                  </a:lnTo>
                  <a:lnTo>
                    <a:pt x="906341" y="3364122"/>
                  </a:lnTo>
                  <a:lnTo>
                    <a:pt x="961729" y="3382095"/>
                  </a:lnTo>
                  <a:lnTo>
                    <a:pt x="1010744" y="3246874"/>
                  </a:lnTo>
                  <a:lnTo>
                    <a:pt x="963821" y="3229533"/>
                  </a:lnTo>
                  <a:lnTo>
                    <a:pt x="919694" y="3209723"/>
                  </a:lnTo>
                  <a:lnTo>
                    <a:pt x="878362" y="3187446"/>
                  </a:lnTo>
                  <a:lnTo>
                    <a:pt x="839826" y="3162700"/>
                  </a:lnTo>
                  <a:lnTo>
                    <a:pt x="804084" y="3135486"/>
                  </a:lnTo>
                  <a:lnTo>
                    <a:pt x="771139" y="3105804"/>
                  </a:lnTo>
                  <a:lnTo>
                    <a:pt x="740989" y="3073655"/>
                  </a:lnTo>
                  <a:lnTo>
                    <a:pt x="713634" y="3039037"/>
                  </a:lnTo>
                  <a:lnTo>
                    <a:pt x="689076" y="3001952"/>
                  </a:lnTo>
                  <a:lnTo>
                    <a:pt x="667313" y="2962398"/>
                  </a:lnTo>
                  <a:lnTo>
                    <a:pt x="648346" y="2920378"/>
                  </a:lnTo>
                  <a:lnTo>
                    <a:pt x="632175" y="2875889"/>
                  </a:lnTo>
                  <a:lnTo>
                    <a:pt x="618799" y="2828933"/>
                  </a:lnTo>
                  <a:lnTo>
                    <a:pt x="608220" y="2779509"/>
                  </a:lnTo>
                  <a:lnTo>
                    <a:pt x="600437" y="2727618"/>
                  </a:lnTo>
                  <a:lnTo>
                    <a:pt x="595450" y="2673259"/>
                  </a:lnTo>
                  <a:lnTo>
                    <a:pt x="593259" y="2616433"/>
                  </a:lnTo>
                  <a:lnTo>
                    <a:pt x="593259" y="2231062"/>
                  </a:lnTo>
                  <a:lnTo>
                    <a:pt x="591672" y="2174289"/>
                  </a:lnTo>
                  <a:lnTo>
                    <a:pt x="586911" y="2120344"/>
                  </a:lnTo>
                  <a:lnTo>
                    <a:pt x="578977" y="2069226"/>
                  </a:lnTo>
                  <a:lnTo>
                    <a:pt x="567868" y="2020937"/>
                  </a:lnTo>
                  <a:lnTo>
                    <a:pt x="553587" y="1975476"/>
                  </a:lnTo>
                  <a:lnTo>
                    <a:pt x="536132" y="1932843"/>
                  </a:lnTo>
                  <a:lnTo>
                    <a:pt x="515503" y="1893037"/>
                  </a:lnTo>
                  <a:lnTo>
                    <a:pt x="491702" y="1856060"/>
                  </a:lnTo>
                  <a:lnTo>
                    <a:pt x="464727" y="1821911"/>
                  </a:lnTo>
                  <a:lnTo>
                    <a:pt x="434580" y="1790589"/>
                  </a:lnTo>
                  <a:lnTo>
                    <a:pt x="401260" y="1762095"/>
                  </a:lnTo>
                  <a:lnTo>
                    <a:pt x="364767" y="1736430"/>
                  </a:lnTo>
                  <a:lnTo>
                    <a:pt x="325101" y="1713592"/>
                  </a:lnTo>
                  <a:lnTo>
                    <a:pt x="282263" y="1693581"/>
                  </a:lnTo>
                  <a:lnTo>
                    <a:pt x="325101" y="1674467"/>
                  </a:lnTo>
                  <a:lnTo>
                    <a:pt x="364767" y="1652367"/>
                  </a:lnTo>
                  <a:lnTo>
                    <a:pt x="401260" y="1627283"/>
                  </a:lnTo>
                  <a:lnTo>
                    <a:pt x="434580" y="1599214"/>
                  </a:lnTo>
                  <a:lnTo>
                    <a:pt x="464727" y="1568161"/>
                  </a:lnTo>
                  <a:lnTo>
                    <a:pt x="491702" y="1534123"/>
                  </a:lnTo>
                  <a:lnTo>
                    <a:pt x="515503" y="1497102"/>
                  </a:lnTo>
                  <a:lnTo>
                    <a:pt x="536132" y="1457096"/>
                  </a:lnTo>
                  <a:lnTo>
                    <a:pt x="553587" y="1414107"/>
                  </a:lnTo>
                  <a:lnTo>
                    <a:pt x="567868" y="1368133"/>
                  </a:lnTo>
                  <a:lnTo>
                    <a:pt x="578977" y="1319176"/>
                  </a:lnTo>
                  <a:lnTo>
                    <a:pt x="586911" y="1267236"/>
                  </a:lnTo>
                  <a:lnTo>
                    <a:pt x="591672" y="1212312"/>
                  </a:lnTo>
                  <a:lnTo>
                    <a:pt x="593259" y="1154404"/>
                  </a:lnTo>
                  <a:lnTo>
                    <a:pt x="593259" y="794394"/>
                  </a:lnTo>
                  <a:lnTo>
                    <a:pt x="594532" y="736840"/>
                  </a:lnTo>
                  <a:lnTo>
                    <a:pt x="598350" y="681737"/>
                  </a:lnTo>
                  <a:lnTo>
                    <a:pt x="604714" y="629085"/>
                  </a:lnTo>
                  <a:lnTo>
                    <a:pt x="613624" y="578885"/>
                  </a:lnTo>
                  <a:lnTo>
                    <a:pt x="625079" y="531137"/>
                  </a:lnTo>
                  <a:lnTo>
                    <a:pt x="639081" y="485840"/>
                  </a:lnTo>
                  <a:lnTo>
                    <a:pt x="655628" y="442995"/>
                  </a:lnTo>
                  <a:lnTo>
                    <a:pt x="674721" y="402601"/>
                  </a:lnTo>
                  <a:lnTo>
                    <a:pt x="696359" y="364660"/>
                  </a:lnTo>
                  <a:lnTo>
                    <a:pt x="720544" y="329170"/>
                  </a:lnTo>
                  <a:lnTo>
                    <a:pt x="747274" y="296132"/>
                  </a:lnTo>
                  <a:lnTo>
                    <a:pt x="776551" y="265546"/>
                  </a:lnTo>
                  <a:lnTo>
                    <a:pt x="808373" y="237412"/>
                  </a:lnTo>
                  <a:lnTo>
                    <a:pt x="842741" y="211730"/>
                  </a:lnTo>
                  <a:lnTo>
                    <a:pt x="879656" y="188500"/>
                  </a:lnTo>
                  <a:lnTo>
                    <a:pt x="919116" y="167723"/>
                  </a:lnTo>
                  <a:lnTo>
                    <a:pt x="961123" y="149397"/>
                  </a:lnTo>
                  <a:lnTo>
                    <a:pt x="1005676" y="133524"/>
                  </a:lnTo>
                  <a:lnTo>
                    <a:pt x="961729" y="0"/>
                  </a:lnTo>
                  <a:close/>
                </a:path>
              </a:pathLst>
            </a:custGeom>
            <a:solidFill>
              <a:srgbClr val="231F20"/>
            </a:solidFill>
          </p:spPr>
          <p:txBody>
            <a:bodyPr wrap="square" lIns="0" tIns="0" rIns="0" bIns="0" rtlCol="0"/>
            <a:lstStyle/>
            <a:p>
              <a:endParaRPr sz="1092"/>
            </a:p>
          </p:txBody>
        </p:sp>
        <p:sp>
          <p:nvSpPr>
            <p:cNvPr id="14" name="object 14"/>
            <p:cNvSpPr/>
            <p:nvPr/>
          </p:nvSpPr>
          <p:spPr>
            <a:xfrm>
              <a:off x="5047297" y="3144364"/>
              <a:ext cx="300673" cy="1177148"/>
            </a:xfrm>
            <a:custGeom>
              <a:avLst/>
              <a:gdLst/>
              <a:ahLst/>
              <a:cxnLst/>
              <a:rect l="l" t="t" r="r" b="b"/>
              <a:pathLst>
                <a:path w="1010920" h="3382645">
                  <a:moveTo>
                    <a:pt x="49014" y="0"/>
                  </a:moveTo>
                  <a:lnTo>
                    <a:pt x="0" y="135221"/>
                  </a:lnTo>
                  <a:lnTo>
                    <a:pt x="46922" y="152562"/>
                  </a:lnTo>
                  <a:lnTo>
                    <a:pt x="91049" y="172372"/>
                  </a:lnTo>
                  <a:lnTo>
                    <a:pt x="132381" y="194649"/>
                  </a:lnTo>
                  <a:lnTo>
                    <a:pt x="170918" y="219395"/>
                  </a:lnTo>
                  <a:lnTo>
                    <a:pt x="206659" y="246609"/>
                  </a:lnTo>
                  <a:lnTo>
                    <a:pt x="239604" y="276291"/>
                  </a:lnTo>
                  <a:lnTo>
                    <a:pt x="269754" y="308440"/>
                  </a:lnTo>
                  <a:lnTo>
                    <a:pt x="297109" y="343058"/>
                  </a:lnTo>
                  <a:lnTo>
                    <a:pt x="321667" y="380143"/>
                  </a:lnTo>
                  <a:lnTo>
                    <a:pt x="343430" y="419697"/>
                  </a:lnTo>
                  <a:lnTo>
                    <a:pt x="362397" y="461717"/>
                  </a:lnTo>
                  <a:lnTo>
                    <a:pt x="378569" y="506206"/>
                  </a:lnTo>
                  <a:lnTo>
                    <a:pt x="391944" y="553162"/>
                  </a:lnTo>
                  <a:lnTo>
                    <a:pt x="402523" y="602586"/>
                  </a:lnTo>
                  <a:lnTo>
                    <a:pt x="410306" y="654477"/>
                  </a:lnTo>
                  <a:lnTo>
                    <a:pt x="415293" y="708836"/>
                  </a:lnTo>
                  <a:lnTo>
                    <a:pt x="417484" y="765662"/>
                  </a:lnTo>
                  <a:lnTo>
                    <a:pt x="417484" y="1151033"/>
                  </a:lnTo>
                  <a:lnTo>
                    <a:pt x="419071" y="1207806"/>
                  </a:lnTo>
                  <a:lnTo>
                    <a:pt x="423832" y="1261751"/>
                  </a:lnTo>
                  <a:lnTo>
                    <a:pt x="431766" y="1312869"/>
                  </a:lnTo>
                  <a:lnTo>
                    <a:pt x="442875" y="1361158"/>
                  </a:lnTo>
                  <a:lnTo>
                    <a:pt x="457156" y="1406619"/>
                  </a:lnTo>
                  <a:lnTo>
                    <a:pt x="474611" y="1449252"/>
                  </a:lnTo>
                  <a:lnTo>
                    <a:pt x="495240" y="1489058"/>
                  </a:lnTo>
                  <a:lnTo>
                    <a:pt x="519041" y="1526035"/>
                  </a:lnTo>
                  <a:lnTo>
                    <a:pt x="546016" y="1560184"/>
                  </a:lnTo>
                  <a:lnTo>
                    <a:pt x="576163" y="1591506"/>
                  </a:lnTo>
                  <a:lnTo>
                    <a:pt x="609483" y="1620000"/>
                  </a:lnTo>
                  <a:lnTo>
                    <a:pt x="645976" y="1645665"/>
                  </a:lnTo>
                  <a:lnTo>
                    <a:pt x="685642" y="1668503"/>
                  </a:lnTo>
                  <a:lnTo>
                    <a:pt x="728480" y="1688514"/>
                  </a:lnTo>
                  <a:lnTo>
                    <a:pt x="685642" y="1707628"/>
                  </a:lnTo>
                  <a:lnTo>
                    <a:pt x="645976" y="1729728"/>
                  </a:lnTo>
                  <a:lnTo>
                    <a:pt x="609483" y="1754812"/>
                  </a:lnTo>
                  <a:lnTo>
                    <a:pt x="576163" y="1782881"/>
                  </a:lnTo>
                  <a:lnTo>
                    <a:pt x="546016" y="1813934"/>
                  </a:lnTo>
                  <a:lnTo>
                    <a:pt x="519041" y="1847972"/>
                  </a:lnTo>
                  <a:lnTo>
                    <a:pt x="495240" y="1884993"/>
                  </a:lnTo>
                  <a:lnTo>
                    <a:pt x="474611" y="1924999"/>
                  </a:lnTo>
                  <a:lnTo>
                    <a:pt x="457156" y="1967988"/>
                  </a:lnTo>
                  <a:lnTo>
                    <a:pt x="442875" y="2013962"/>
                  </a:lnTo>
                  <a:lnTo>
                    <a:pt x="431766" y="2062919"/>
                  </a:lnTo>
                  <a:lnTo>
                    <a:pt x="423832" y="2114859"/>
                  </a:lnTo>
                  <a:lnTo>
                    <a:pt x="419071" y="2169783"/>
                  </a:lnTo>
                  <a:lnTo>
                    <a:pt x="417484" y="2227691"/>
                  </a:lnTo>
                  <a:lnTo>
                    <a:pt x="417484" y="2587701"/>
                  </a:lnTo>
                  <a:lnTo>
                    <a:pt x="416211" y="2645255"/>
                  </a:lnTo>
                  <a:lnTo>
                    <a:pt x="412393" y="2700358"/>
                  </a:lnTo>
                  <a:lnTo>
                    <a:pt x="406029" y="2753010"/>
                  </a:lnTo>
                  <a:lnTo>
                    <a:pt x="397119" y="2803210"/>
                  </a:lnTo>
                  <a:lnTo>
                    <a:pt x="385664" y="2850958"/>
                  </a:lnTo>
                  <a:lnTo>
                    <a:pt x="371662" y="2896255"/>
                  </a:lnTo>
                  <a:lnTo>
                    <a:pt x="355115" y="2939100"/>
                  </a:lnTo>
                  <a:lnTo>
                    <a:pt x="336023" y="2979493"/>
                  </a:lnTo>
                  <a:lnTo>
                    <a:pt x="314384" y="3017435"/>
                  </a:lnTo>
                  <a:lnTo>
                    <a:pt x="290199" y="3052925"/>
                  </a:lnTo>
                  <a:lnTo>
                    <a:pt x="263469" y="3085963"/>
                  </a:lnTo>
                  <a:lnTo>
                    <a:pt x="234192" y="3116549"/>
                  </a:lnTo>
                  <a:lnTo>
                    <a:pt x="202370" y="3144683"/>
                  </a:lnTo>
                  <a:lnTo>
                    <a:pt x="168002" y="3170365"/>
                  </a:lnTo>
                  <a:lnTo>
                    <a:pt x="131087" y="3193594"/>
                  </a:lnTo>
                  <a:lnTo>
                    <a:pt x="91627" y="3214372"/>
                  </a:lnTo>
                  <a:lnTo>
                    <a:pt x="49620" y="3232698"/>
                  </a:lnTo>
                  <a:lnTo>
                    <a:pt x="5067" y="3248571"/>
                  </a:lnTo>
                  <a:lnTo>
                    <a:pt x="49014" y="3382095"/>
                  </a:lnTo>
                  <a:lnTo>
                    <a:pt x="104710" y="3363808"/>
                  </a:lnTo>
                  <a:lnTo>
                    <a:pt x="157531" y="3343424"/>
                  </a:lnTo>
                  <a:lnTo>
                    <a:pt x="207478" y="3320944"/>
                  </a:lnTo>
                  <a:lnTo>
                    <a:pt x="254550" y="3296369"/>
                  </a:lnTo>
                  <a:lnTo>
                    <a:pt x="298748" y="3269697"/>
                  </a:lnTo>
                  <a:lnTo>
                    <a:pt x="340073" y="3240930"/>
                  </a:lnTo>
                  <a:lnTo>
                    <a:pt x="378523" y="3210068"/>
                  </a:lnTo>
                  <a:lnTo>
                    <a:pt x="414100" y="3177110"/>
                  </a:lnTo>
                  <a:lnTo>
                    <a:pt x="446804" y="3142058"/>
                  </a:lnTo>
                  <a:lnTo>
                    <a:pt x="476634" y="3104910"/>
                  </a:lnTo>
                  <a:lnTo>
                    <a:pt x="501291" y="3069202"/>
                  </a:lnTo>
                  <a:lnTo>
                    <a:pt x="523628" y="3031540"/>
                  </a:lnTo>
                  <a:lnTo>
                    <a:pt x="543647" y="2991924"/>
                  </a:lnTo>
                  <a:lnTo>
                    <a:pt x="561348" y="2950353"/>
                  </a:lnTo>
                  <a:lnTo>
                    <a:pt x="576729" y="2906828"/>
                  </a:lnTo>
                  <a:lnTo>
                    <a:pt x="589791" y="2861347"/>
                  </a:lnTo>
                  <a:lnTo>
                    <a:pt x="600533" y="2813911"/>
                  </a:lnTo>
                  <a:lnTo>
                    <a:pt x="608956" y="2764520"/>
                  </a:lnTo>
                  <a:lnTo>
                    <a:pt x="615059" y="2713173"/>
                  </a:lnTo>
                  <a:lnTo>
                    <a:pt x="618842" y="2659870"/>
                  </a:lnTo>
                  <a:lnTo>
                    <a:pt x="620305" y="2604611"/>
                  </a:lnTo>
                  <a:lnTo>
                    <a:pt x="620305" y="2217555"/>
                  </a:lnTo>
                  <a:lnTo>
                    <a:pt x="622040" y="2160696"/>
                  </a:lnTo>
                  <a:lnTo>
                    <a:pt x="627246" y="2107759"/>
                  </a:lnTo>
                  <a:lnTo>
                    <a:pt x="635922" y="2058743"/>
                  </a:lnTo>
                  <a:lnTo>
                    <a:pt x="648069" y="2013648"/>
                  </a:lnTo>
                  <a:lnTo>
                    <a:pt x="663686" y="1972474"/>
                  </a:lnTo>
                  <a:lnTo>
                    <a:pt x="682774" y="1935221"/>
                  </a:lnTo>
                  <a:lnTo>
                    <a:pt x="705333" y="1901890"/>
                  </a:lnTo>
                  <a:lnTo>
                    <a:pt x="731362" y="1872480"/>
                  </a:lnTo>
                  <a:lnTo>
                    <a:pt x="760862" y="1846991"/>
                  </a:lnTo>
                  <a:lnTo>
                    <a:pt x="793832" y="1825423"/>
                  </a:lnTo>
                  <a:lnTo>
                    <a:pt x="830273" y="1807777"/>
                  </a:lnTo>
                  <a:lnTo>
                    <a:pt x="870184" y="1794052"/>
                  </a:lnTo>
                  <a:lnTo>
                    <a:pt x="913567" y="1784249"/>
                  </a:lnTo>
                  <a:lnTo>
                    <a:pt x="960420" y="1778367"/>
                  </a:lnTo>
                  <a:lnTo>
                    <a:pt x="1010744" y="1776406"/>
                  </a:lnTo>
                  <a:lnTo>
                    <a:pt x="1010744" y="1600631"/>
                  </a:lnTo>
                  <a:lnTo>
                    <a:pt x="960420" y="1598656"/>
                  </a:lnTo>
                  <a:lnTo>
                    <a:pt x="913567" y="1592728"/>
                  </a:lnTo>
                  <a:lnTo>
                    <a:pt x="870184" y="1582849"/>
                  </a:lnTo>
                  <a:lnTo>
                    <a:pt x="830273" y="1569019"/>
                  </a:lnTo>
                  <a:lnTo>
                    <a:pt x="793832" y="1551238"/>
                  </a:lnTo>
                  <a:lnTo>
                    <a:pt x="760862" y="1529504"/>
                  </a:lnTo>
                  <a:lnTo>
                    <a:pt x="731362" y="1503820"/>
                  </a:lnTo>
                  <a:lnTo>
                    <a:pt x="705333" y="1474184"/>
                  </a:lnTo>
                  <a:lnTo>
                    <a:pt x="682774" y="1440597"/>
                  </a:lnTo>
                  <a:lnTo>
                    <a:pt x="663686" y="1403059"/>
                  </a:lnTo>
                  <a:lnTo>
                    <a:pt x="648069" y="1361570"/>
                  </a:lnTo>
                  <a:lnTo>
                    <a:pt x="635922" y="1316129"/>
                  </a:lnTo>
                  <a:lnTo>
                    <a:pt x="627246" y="1266737"/>
                  </a:lnTo>
                  <a:lnTo>
                    <a:pt x="622040" y="1213394"/>
                  </a:lnTo>
                  <a:lnTo>
                    <a:pt x="620305" y="1156100"/>
                  </a:lnTo>
                  <a:lnTo>
                    <a:pt x="620305" y="782573"/>
                  </a:lnTo>
                  <a:lnTo>
                    <a:pt x="619118" y="726143"/>
                  </a:lnTo>
                  <a:lnTo>
                    <a:pt x="615556" y="671781"/>
                  </a:lnTo>
                  <a:lnTo>
                    <a:pt x="609620" y="619485"/>
                  </a:lnTo>
                  <a:lnTo>
                    <a:pt x="601309" y="569255"/>
                  </a:lnTo>
                  <a:lnTo>
                    <a:pt x="590623" y="521092"/>
                  </a:lnTo>
                  <a:lnTo>
                    <a:pt x="577563" y="474995"/>
                  </a:lnTo>
                  <a:lnTo>
                    <a:pt x="562127" y="430965"/>
                  </a:lnTo>
                  <a:lnTo>
                    <a:pt x="544317" y="389002"/>
                  </a:lnTo>
                  <a:lnTo>
                    <a:pt x="524131" y="349104"/>
                  </a:lnTo>
                  <a:lnTo>
                    <a:pt x="501570" y="311274"/>
                  </a:lnTo>
                  <a:lnTo>
                    <a:pt x="476634" y="275509"/>
                  </a:lnTo>
                  <a:lnTo>
                    <a:pt x="446503" y="238377"/>
                  </a:lnTo>
                  <a:lnTo>
                    <a:pt x="413564" y="203374"/>
                  </a:lnTo>
                  <a:lnTo>
                    <a:pt x="377818" y="170501"/>
                  </a:lnTo>
                  <a:lnTo>
                    <a:pt x="339264" y="139758"/>
                  </a:lnTo>
                  <a:lnTo>
                    <a:pt x="297904" y="111144"/>
                  </a:lnTo>
                  <a:lnTo>
                    <a:pt x="253737" y="84659"/>
                  </a:lnTo>
                  <a:lnTo>
                    <a:pt x="206764" y="60302"/>
                  </a:lnTo>
                  <a:lnTo>
                    <a:pt x="156986" y="38073"/>
                  </a:lnTo>
                  <a:lnTo>
                    <a:pt x="104402" y="17973"/>
                  </a:lnTo>
                  <a:lnTo>
                    <a:pt x="49014" y="0"/>
                  </a:lnTo>
                  <a:close/>
                </a:path>
              </a:pathLst>
            </a:custGeom>
            <a:solidFill>
              <a:srgbClr val="231F20"/>
            </a:solidFill>
          </p:spPr>
          <p:txBody>
            <a:bodyPr wrap="square" lIns="0" tIns="0" rIns="0" bIns="0" rtlCol="0"/>
            <a:lstStyle/>
            <a:p>
              <a:endParaRPr sz="1092"/>
            </a:p>
          </p:txBody>
        </p:sp>
        <p:sp>
          <p:nvSpPr>
            <p:cNvPr id="19" name="TextBox 18"/>
            <p:cNvSpPr txBox="1"/>
            <p:nvPr/>
          </p:nvSpPr>
          <p:spPr>
            <a:xfrm>
              <a:off x="3605753" y="3172153"/>
              <a:ext cx="1441543" cy="937537"/>
            </a:xfrm>
            <a:prstGeom prst="rect">
              <a:avLst/>
            </a:prstGeom>
            <a:noFill/>
          </p:spPr>
          <p:txBody>
            <a:bodyPr wrap="square" rtlCol="0">
              <a:spAutoFit/>
            </a:bodyPr>
            <a:lstStyle/>
            <a:p>
              <a:pPr algn="ctr"/>
              <a:endParaRPr lang="en-US" sz="2062">
                <a:latin typeface="Roboto Light" charset="0"/>
                <a:ea typeface="Roboto Light" charset="0"/>
                <a:cs typeface="Roboto Light" charset="0"/>
              </a:endParaRPr>
            </a:p>
            <a:p>
              <a:pPr algn="ctr"/>
              <a:r>
                <a:rPr lang="en-US" sz="2062">
                  <a:latin typeface="Roboto Light" charset="0"/>
                  <a:ea typeface="Roboto Light" charset="0"/>
                  <a:cs typeface="Roboto Light" charset="0"/>
                </a:rPr>
                <a:t>If students have already done RP, they don’t have to do AIF as well</a:t>
              </a:r>
            </a:p>
          </p:txBody>
        </p:sp>
      </p:grpSp>
      <p:sp>
        <p:nvSpPr>
          <p:cNvPr id="21" name="TextBox 20">
            <a:extLst>
              <a:ext uri="{FF2B5EF4-FFF2-40B4-BE49-F238E27FC236}">
                <a16:creationId xmlns:a16="http://schemas.microsoft.com/office/drawing/2014/main" id="{788948DE-8C76-060B-90A1-6CC57AADDA09}"/>
              </a:ext>
            </a:extLst>
          </p:cNvPr>
          <p:cNvSpPr txBox="1"/>
          <p:nvPr/>
        </p:nvSpPr>
        <p:spPr>
          <a:xfrm>
            <a:off x="366272" y="5160908"/>
            <a:ext cx="2213322" cy="1569660"/>
          </a:xfrm>
          <a:prstGeom prst="rect">
            <a:avLst/>
          </a:prstGeom>
          <a:noFill/>
        </p:spPr>
        <p:txBody>
          <a:bodyPr wrap="square" rtlCol="0">
            <a:spAutoFit/>
          </a:bodyPr>
          <a:lstStyle/>
          <a:p>
            <a:pPr algn="ctr"/>
            <a:r>
              <a:rPr lang="en-US" sz="2400">
                <a:latin typeface="Roboto Light" charset="0"/>
                <a:ea typeface="Roboto Light" charset="0"/>
                <a:cs typeface="Roboto Light" charset="0"/>
              </a:rPr>
              <a:t>Available to all schools in SA from Semester 1, 2025</a:t>
            </a:r>
          </a:p>
        </p:txBody>
      </p:sp>
      <p:sp>
        <p:nvSpPr>
          <p:cNvPr id="25" name="object 3">
            <a:extLst>
              <a:ext uri="{FF2B5EF4-FFF2-40B4-BE49-F238E27FC236}">
                <a16:creationId xmlns:a16="http://schemas.microsoft.com/office/drawing/2014/main" id="{D47BD017-7794-0F0E-FE15-1E678599939B}"/>
              </a:ext>
            </a:extLst>
          </p:cNvPr>
          <p:cNvSpPr/>
          <p:nvPr/>
        </p:nvSpPr>
        <p:spPr>
          <a:xfrm>
            <a:off x="8271424" y="3500102"/>
            <a:ext cx="3434196" cy="3078264"/>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80B740"/>
          </a:solidFill>
        </p:spPr>
        <p:txBody>
          <a:bodyPr wrap="square" lIns="0" tIns="0" rIns="0" bIns="0" rtlCol="0"/>
          <a:lstStyle/>
          <a:p>
            <a:pPr marL="0" marR="332740" lvl="0" indent="0" algn="ctr" defTabSz="914400" rtl="0" eaLnBrk="1" fontAlgn="auto" latinLnBrk="0" hangingPunct="1">
              <a:lnSpc>
                <a:spcPct val="107000"/>
              </a:lnSpc>
              <a:spcBef>
                <a:spcPts val="600"/>
              </a:spcBef>
              <a:spcAft>
                <a:spcPts val="0"/>
              </a:spcAft>
              <a:buClrTx/>
              <a:buSzTx/>
              <a:buFontTx/>
              <a:buNone/>
              <a:tabLst/>
              <a:defRPr/>
            </a:pPr>
            <a:endParaRPr kumimoji="0" lang="en-AU"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8" name="TextBox 27">
            <a:extLst>
              <a:ext uri="{FF2B5EF4-FFF2-40B4-BE49-F238E27FC236}">
                <a16:creationId xmlns:a16="http://schemas.microsoft.com/office/drawing/2014/main" id="{16FFD318-52D8-8385-56D2-CC0A68753F0D}"/>
              </a:ext>
            </a:extLst>
          </p:cNvPr>
          <p:cNvSpPr txBox="1"/>
          <p:nvPr/>
        </p:nvSpPr>
        <p:spPr>
          <a:xfrm>
            <a:off x="8391821" y="3713574"/>
            <a:ext cx="3355621" cy="2600777"/>
          </a:xfrm>
          <a:prstGeom prst="rect">
            <a:avLst/>
          </a:prstGeom>
          <a:noFill/>
        </p:spPr>
        <p:txBody>
          <a:bodyPr wrap="square">
            <a:spAutoFit/>
          </a:bodyPr>
          <a:lstStyle/>
          <a:p>
            <a:pPr marR="332740">
              <a:lnSpc>
                <a:spcPct val="107000"/>
              </a:lnSpc>
              <a:spcBef>
                <a:spcPts val="600"/>
              </a:spcBef>
              <a:defRPr/>
            </a:pPr>
            <a:r>
              <a:rPr lang="en-US" b="1">
                <a:solidFill>
                  <a:prstClr val="black"/>
                </a:solidFill>
                <a:latin typeface="Roboto Light" panose="02000000000000000000" pitchFamily="2" charset="0"/>
                <a:ea typeface="Roboto Light" panose="02000000000000000000" pitchFamily="2" charset="0"/>
                <a:cs typeface="Roboto Light" panose="02000000000000000000" pitchFamily="2" charset="0"/>
              </a:rPr>
              <a:t>Key Operational Information:</a:t>
            </a:r>
          </a:p>
          <a:p>
            <a:pPr marL="285750" marR="332740" indent="-285750">
              <a:lnSpc>
                <a:spcPct val="107000"/>
              </a:lnSpc>
              <a:spcBef>
                <a:spcPts val="600"/>
              </a:spcBef>
              <a:buFont typeface="Arial" panose="020B0604020202020204" pitchFamily="34" charset="0"/>
              <a:buChar char="•"/>
              <a:defRPr/>
            </a:pPr>
            <a:r>
              <a:rPr lang="en-US" b="1">
                <a:solidFill>
                  <a:prstClr val="black"/>
                </a:solidFill>
                <a:latin typeface="Roboto Light" panose="02000000000000000000" pitchFamily="2" charset="0"/>
                <a:ea typeface="Roboto Light" panose="02000000000000000000" pitchFamily="2" charset="0"/>
                <a:cs typeface="Roboto Light" panose="02000000000000000000" pitchFamily="2" charset="0"/>
              </a:rPr>
              <a:t>Teachers do not need to write a LAP</a:t>
            </a:r>
          </a:p>
          <a:p>
            <a:pPr marL="285750" marR="332740" indent="-285750">
              <a:lnSpc>
                <a:spcPct val="107000"/>
              </a:lnSpc>
              <a:spcBef>
                <a:spcPts val="600"/>
              </a:spcBef>
              <a:buFont typeface="Arial" panose="020B0604020202020204" pitchFamily="34" charset="0"/>
              <a:buChar char="•"/>
              <a:defRPr/>
            </a:pPr>
            <a:r>
              <a:rPr lang="en-US" b="1">
                <a:solidFill>
                  <a:prstClr val="black"/>
                </a:solidFill>
                <a:latin typeface="Roboto Light" panose="02000000000000000000" pitchFamily="2" charset="0"/>
                <a:ea typeface="Roboto Light" panose="02000000000000000000" pitchFamily="2" charset="0"/>
                <a:cs typeface="Roboto Light" panose="02000000000000000000" pitchFamily="2" charset="0"/>
              </a:rPr>
              <a:t>Is a Tertiary Admission Subject (SATAC approved as providing appropriate preparation for tertiary studies)</a:t>
            </a:r>
          </a:p>
        </p:txBody>
      </p:sp>
    </p:spTree>
    <p:extLst>
      <p:ext uri="{BB962C8B-B14F-4D97-AF65-F5344CB8AC3E}">
        <p14:creationId xmlns:p14="http://schemas.microsoft.com/office/powerpoint/2010/main" val="161445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normAutofit/>
          </a:bodyPr>
          <a:lstStyle/>
          <a:p>
            <a:pPr algn="ctr"/>
            <a:r>
              <a:rPr lang="en-AU">
                <a:solidFill>
                  <a:schemeClr val="bg1"/>
                </a:solidFill>
              </a:rPr>
              <a:t>Part A: Portfolio</a:t>
            </a:r>
            <a:br>
              <a:rPr lang="en-AU">
                <a:solidFill>
                  <a:schemeClr val="bg1"/>
                </a:solidFill>
              </a:rPr>
            </a:br>
            <a:r>
              <a:rPr lang="en-AU">
                <a:solidFill>
                  <a:schemeClr val="bg1"/>
                </a:solidFill>
              </a:rPr>
              <a:t>Natural Evidence of Learning</a:t>
            </a:r>
            <a:br>
              <a:rPr lang="en-AU">
                <a:solidFill>
                  <a:schemeClr val="bg1"/>
                </a:solidFill>
              </a:rPr>
            </a:br>
            <a:r>
              <a:rPr lang="en-AU" sz="3000">
                <a:solidFill>
                  <a:schemeClr val="bg1"/>
                </a:solidFill>
              </a:rPr>
              <a:t> </a:t>
            </a:r>
            <a:endParaRPr lang="en-AU">
              <a:solidFill>
                <a:schemeClr val="bg1"/>
              </a:solidFill>
            </a:endParaRPr>
          </a:p>
        </p:txBody>
      </p:sp>
    </p:spTree>
    <p:extLst>
      <p:ext uri="{BB962C8B-B14F-4D97-AF65-F5344CB8AC3E}">
        <p14:creationId xmlns:p14="http://schemas.microsoft.com/office/powerpoint/2010/main" val="1760707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EA8B27-5AEE-9514-80E4-C7B359F94E3C}"/>
              </a:ext>
            </a:extLst>
          </p:cNvPr>
          <p:cNvSpPr txBox="1"/>
          <p:nvPr/>
        </p:nvSpPr>
        <p:spPr>
          <a:xfrm>
            <a:off x="250974" y="1431458"/>
            <a:ext cx="2082012" cy="3154710"/>
          </a:xfrm>
          <a:prstGeom prst="rect">
            <a:avLst/>
          </a:prstGeom>
          <a:noFill/>
        </p:spPr>
        <p:txBody>
          <a:bodyPr wrap="square" lIns="91440" tIns="45720" rIns="91440" bIns="45720" rtlCol="0" anchor="t">
            <a:spAutoFit/>
          </a:bodyPr>
          <a:lstStyle/>
          <a:p>
            <a:pPr algn="ctr"/>
            <a:r>
              <a:rPr lang="en-US" sz="19900">
                <a:latin typeface="Impact"/>
              </a:rPr>
              <a:t>A</a:t>
            </a:r>
            <a:endParaRPr lang="en-US" sz="19900">
              <a:latin typeface="Impact" panose="020B0806030902050204" pitchFamily="34" charset="0"/>
            </a:endParaRPr>
          </a:p>
        </p:txBody>
      </p:sp>
      <p:sp>
        <p:nvSpPr>
          <p:cNvPr id="47" name="object 47"/>
          <p:cNvSpPr txBox="1"/>
          <p:nvPr/>
        </p:nvSpPr>
        <p:spPr>
          <a:xfrm>
            <a:off x="428" y="266681"/>
            <a:ext cx="11943548" cy="479871"/>
          </a:xfrm>
          <a:prstGeom prst="rect">
            <a:avLst/>
          </a:prstGeom>
          <a:solidFill>
            <a:srgbClr val="80B740"/>
          </a:solidFill>
        </p:spPr>
        <p:txBody>
          <a:bodyPr vert="horz" wrap="square" lIns="0" tIns="17712" rIns="0" bIns="0" rtlCol="0" anchor="t">
            <a:spAutoFit/>
          </a:bodyPr>
          <a:lstStyle/>
          <a:p>
            <a:pPr marL="418465">
              <a:spcBef>
                <a:spcPts val="139"/>
              </a:spcBef>
              <a:tabLst>
                <a:tab pos="2057012" algn="l"/>
                <a:tab pos="4391270" algn="l"/>
              </a:tabLst>
            </a:pPr>
            <a:r>
              <a:rPr lang="en-US" sz="3000" spc="-6">
                <a:solidFill>
                  <a:srgbClr val="FFFFFF"/>
                </a:solidFill>
                <a:latin typeface="Roboto Medium"/>
                <a:ea typeface="Roboto Medium"/>
                <a:cs typeface="Roboto Medium"/>
              </a:rPr>
              <a:t>AIF: Modified Part A: Portfolio</a:t>
            </a:r>
            <a:endParaRPr lang="en-US" sz="3000">
              <a:latin typeface="Roboto Medium"/>
              <a:ea typeface="Roboto Medium"/>
              <a:cs typeface="Roboto Medium"/>
            </a:endParaRPr>
          </a:p>
        </p:txBody>
      </p:sp>
      <p:sp>
        <p:nvSpPr>
          <p:cNvPr id="5" name="object 5"/>
          <p:cNvSpPr txBox="1"/>
          <p:nvPr/>
        </p:nvSpPr>
        <p:spPr>
          <a:xfrm>
            <a:off x="314742" y="971498"/>
            <a:ext cx="2048023" cy="760041"/>
          </a:xfrm>
          <a:prstGeom prst="rect">
            <a:avLst/>
          </a:prstGeom>
        </p:spPr>
        <p:txBody>
          <a:bodyPr vert="horz" wrap="square" lIns="0" tIns="8471" rIns="0" bIns="0" rtlCol="0" anchor="t">
            <a:spAutoFit/>
          </a:bodyPr>
          <a:lstStyle/>
          <a:p>
            <a:pPr marL="7620" algn="ctr">
              <a:spcBef>
                <a:spcPts val="67"/>
              </a:spcBef>
            </a:pPr>
            <a:r>
              <a:rPr lang="en-AU" sz="2400" b="1" spc="-6">
                <a:solidFill>
                  <a:srgbClr val="231F20"/>
                </a:solidFill>
                <a:latin typeface="Roboto"/>
                <a:cs typeface="Roboto"/>
              </a:rPr>
              <a:t>AIF MODIFIED </a:t>
            </a:r>
            <a:endParaRPr lang="en-US">
              <a:solidFill>
                <a:srgbClr val="000000"/>
              </a:solidFill>
              <a:latin typeface="Calibri" panose="020F0502020204030204"/>
              <a:ea typeface="Roboto"/>
              <a:cs typeface="Calibri" panose="020F0502020204030204"/>
            </a:endParaRPr>
          </a:p>
          <a:p>
            <a:pPr marL="7620" algn="ctr">
              <a:spcBef>
                <a:spcPts val="67"/>
              </a:spcBef>
            </a:pPr>
            <a:r>
              <a:rPr lang="en-AU" sz="2400" b="1" spc="-6">
                <a:solidFill>
                  <a:srgbClr val="231F20"/>
                </a:solidFill>
                <a:latin typeface="Roboto"/>
                <a:ea typeface="Roboto"/>
                <a:cs typeface="Roboto"/>
              </a:rPr>
              <a:t>PART</a:t>
            </a:r>
            <a:endParaRPr lang="en-US">
              <a:cs typeface="Calibri" panose="020F0502020204030204"/>
            </a:endParaRPr>
          </a:p>
        </p:txBody>
      </p:sp>
      <p:sp>
        <p:nvSpPr>
          <p:cNvPr id="7" name="object 7"/>
          <p:cNvSpPr/>
          <p:nvPr/>
        </p:nvSpPr>
        <p:spPr>
          <a:xfrm>
            <a:off x="266515" y="4091475"/>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9" name="object 9"/>
          <p:cNvSpPr/>
          <p:nvPr/>
        </p:nvSpPr>
        <p:spPr>
          <a:xfrm>
            <a:off x="266515" y="6446382"/>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48" name="object 48"/>
          <p:cNvSpPr txBox="1"/>
          <p:nvPr/>
        </p:nvSpPr>
        <p:spPr>
          <a:xfrm>
            <a:off x="389308" y="1240759"/>
            <a:ext cx="1935555" cy="376727"/>
          </a:xfrm>
          <a:prstGeom prst="rect">
            <a:avLst/>
          </a:prstGeom>
        </p:spPr>
        <p:txBody>
          <a:bodyPr vert="horz" wrap="square" lIns="0" tIns="8086" rIns="0" bIns="0" rtlCol="0">
            <a:spAutoFit/>
          </a:bodyPr>
          <a:lstStyle/>
          <a:p>
            <a:pPr marL="7701">
              <a:spcBef>
                <a:spcPts val="64"/>
              </a:spcBef>
            </a:pPr>
            <a:endParaRPr sz="2395">
              <a:latin typeface="Roboto-Black"/>
              <a:cs typeface="Roboto-Black"/>
            </a:endParaRPr>
          </a:p>
        </p:txBody>
      </p:sp>
      <p:sp>
        <p:nvSpPr>
          <p:cNvPr id="11" name="object 5">
            <a:extLst>
              <a:ext uri="{FF2B5EF4-FFF2-40B4-BE49-F238E27FC236}">
                <a16:creationId xmlns:a16="http://schemas.microsoft.com/office/drawing/2014/main" id="{508FD1E9-080A-6EE7-0BCA-0B4203D3683B}"/>
              </a:ext>
            </a:extLst>
          </p:cNvPr>
          <p:cNvSpPr txBox="1"/>
          <p:nvPr/>
        </p:nvSpPr>
        <p:spPr>
          <a:xfrm>
            <a:off x="207963" y="4364689"/>
            <a:ext cx="2116900" cy="500996"/>
          </a:xfrm>
          <a:prstGeom prst="rect">
            <a:avLst/>
          </a:prstGeom>
        </p:spPr>
        <p:txBody>
          <a:bodyPr vert="horz" wrap="square" lIns="0" tIns="8471" rIns="0" bIns="0" rtlCol="0" anchor="t">
            <a:spAutoFit/>
          </a:bodyPr>
          <a:lstStyle/>
          <a:p>
            <a:pPr marL="7620" algn="ctr">
              <a:spcBef>
                <a:spcPts val="67"/>
              </a:spcBef>
            </a:pPr>
            <a:r>
              <a:rPr lang="en-AU" sz="1600" b="1" spc="-6">
                <a:solidFill>
                  <a:srgbClr val="231F20"/>
                </a:solidFill>
                <a:latin typeface="Roboto"/>
                <a:ea typeface="Roboto"/>
                <a:cs typeface="Roboto"/>
              </a:rPr>
              <a:t>Assessed holistically with Part B</a:t>
            </a:r>
          </a:p>
        </p:txBody>
      </p:sp>
      <p:sp>
        <p:nvSpPr>
          <p:cNvPr id="21" name="TextBox 20">
            <a:extLst>
              <a:ext uri="{FF2B5EF4-FFF2-40B4-BE49-F238E27FC236}">
                <a16:creationId xmlns:a16="http://schemas.microsoft.com/office/drawing/2014/main" id="{5BA2D37C-40FE-23DC-7F76-EEDAE9982F4D}"/>
              </a:ext>
            </a:extLst>
          </p:cNvPr>
          <p:cNvSpPr txBox="1"/>
          <p:nvPr/>
        </p:nvSpPr>
        <p:spPr>
          <a:xfrm>
            <a:off x="241470" y="5191077"/>
            <a:ext cx="2066810" cy="573234"/>
          </a:xfrm>
          <a:prstGeom prst="rect">
            <a:avLst/>
          </a:prstGeom>
          <a:noFill/>
        </p:spPr>
        <p:txBody>
          <a:bodyPr wrap="square" rtlCol="0">
            <a:spAutoFit/>
          </a:bodyPr>
          <a:lstStyle/>
          <a:p>
            <a:pPr algn="ctr">
              <a:lnSpc>
                <a:spcPts val="4245"/>
              </a:lnSpc>
            </a:pPr>
            <a:r>
              <a:rPr lang="en-US" sz="2400">
                <a:latin typeface="Roboto Light" charset="0"/>
                <a:ea typeface="Roboto Light" charset="0"/>
                <a:cs typeface="Roboto Light" charset="0"/>
              </a:rPr>
              <a:t> </a:t>
            </a:r>
          </a:p>
        </p:txBody>
      </p:sp>
      <p:sp>
        <p:nvSpPr>
          <p:cNvPr id="35" name="object 7">
            <a:extLst>
              <a:ext uri="{FF2B5EF4-FFF2-40B4-BE49-F238E27FC236}">
                <a16:creationId xmlns:a16="http://schemas.microsoft.com/office/drawing/2014/main" id="{CFB552E7-DB8F-62C8-7541-53DD606CEB4E}"/>
              </a:ext>
            </a:extLst>
          </p:cNvPr>
          <p:cNvSpPr/>
          <p:nvPr/>
        </p:nvSpPr>
        <p:spPr>
          <a:xfrm>
            <a:off x="241470" y="4990759"/>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4" name="TextBox 3">
            <a:extLst>
              <a:ext uri="{FF2B5EF4-FFF2-40B4-BE49-F238E27FC236}">
                <a16:creationId xmlns:a16="http://schemas.microsoft.com/office/drawing/2014/main" id="{6A0C7273-E202-7428-8B0A-177F0706ECB8}"/>
              </a:ext>
            </a:extLst>
          </p:cNvPr>
          <p:cNvSpPr txBox="1"/>
          <p:nvPr/>
        </p:nvSpPr>
        <p:spPr>
          <a:xfrm>
            <a:off x="6770875" y="1102195"/>
            <a:ext cx="5421125" cy="5978560"/>
          </a:xfrm>
          <a:prstGeom prst="rect">
            <a:avLst/>
          </a:prstGeom>
          <a:solidFill>
            <a:schemeClr val="bg1"/>
          </a:solidFill>
        </p:spPr>
        <p:txBody>
          <a:bodyPr wrap="square">
            <a:spAutoFit/>
          </a:bodyPr>
          <a:lstStyle/>
          <a:p>
            <a:r>
              <a:rPr lang="en-AU" sz="1600" b="1">
                <a:solidFill>
                  <a:srgbClr val="000000"/>
                </a:solidFill>
                <a:latin typeface="Roboto" panose="02000000000000000000" pitchFamily="2" charset="0"/>
                <a:ea typeface="Roboto" panose="02000000000000000000" pitchFamily="2" charset="0"/>
              </a:rPr>
              <a:t>At least one of these key areas:</a:t>
            </a:r>
          </a:p>
          <a:p>
            <a:endParaRPr lang="en-AU" b="1">
              <a:latin typeface="Roboto" panose="02000000000000000000" pitchFamily="2" charset="0"/>
              <a:ea typeface="Roboto" panose="02000000000000000000" pitchFamily="2" charset="0"/>
            </a:endParaRPr>
          </a:p>
          <a:p>
            <a:r>
              <a:rPr lang="en-AU" sz="1600" b="1">
                <a:latin typeface="Roboto" panose="02000000000000000000" pitchFamily="2" charset="0"/>
                <a:ea typeface="Roboto" panose="02000000000000000000" pitchFamily="2" charset="0"/>
              </a:rPr>
              <a:t>Key Area 1: Exploring and Developing Agency</a:t>
            </a:r>
          </a:p>
          <a:p>
            <a:pPr marL="342900" lvl="0" indent="-342900">
              <a:spcBef>
                <a:spcPts val="300"/>
              </a:spcBef>
              <a:buClr>
                <a:srgbClr val="000000"/>
              </a:buClr>
              <a:buSzPts val="800"/>
              <a:buFont typeface="Symbol" panose="05050102010706020507" pitchFamily="18" charset="2"/>
              <a:buChar char=""/>
              <a:tabLst>
                <a:tab pos="143510" algn="l"/>
                <a:tab pos="270510" algn="l"/>
              </a:tabLst>
            </a:pPr>
            <a:r>
              <a:rPr lang="en-US" sz="1400">
                <a:solidFill>
                  <a:srgbClr val="000000"/>
                </a:solidFill>
                <a:effectLst/>
                <a:latin typeface="Roboto Light" panose="02000000000000000000" pitchFamily="2" charset="0"/>
                <a:ea typeface="MS Mincho" panose="02020609040205080304" pitchFamily="49" charset="-128"/>
                <a:cs typeface="Arial" panose="020B0604020202020204" pitchFamily="34" charset="0"/>
              </a:rPr>
              <a:t>Identifying and developing strengths or talents</a:t>
            </a:r>
            <a:endParaRPr lang="en-AU" sz="1400">
              <a:solidFill>
                <a:srgbClr val="000000"/>
              </a:solidFill>
              <a:effectLst/>
              <a:latin typeface="Roboto Light" panose="02000000000000000000" pitchFamily="2" charset="0"/>
              <a:ea typeface="MS Mincho" panose="02020609040205080304" pitchFamily="49" charset="-128"/>
              <a:cs typeface="Arial" panose="020B0604020202020204" pitchFamily="34" charset="0"/>
            </a:endParaRPr>
          </a:p>
          <a:p>
            <a:pPr marL="342900" lvl="0" indent="-342900">
              <a:spcBef>
                <a:spcPts val="300"/>
              </a:spcBef>
              <a:buClr>
                <a:srgbClr val="000000"/>
              </a:buClr>
              <a:buSzPts val="800"/>
              <a:buFont typeface="Symbol" panose="05050102010706020507" pitchFamily="18" charset="2"/>
              <a:buChar char=""/>
              <a:tabLst>
                <a:tab pos="143510" algn="l"/>
                <a:tab pos="270510" algn="l"/>
              </a:tabLst>
            </a:pPr>
            <a:r>
              <a:rPr lang="en-US" sz="1400">
                <a:solidFill>
                  <a:srgbClr val="000000"/>
                </a:solidFill>
                <a:latin typeface="Roboto Light" panose="02000000000000000000" pitchFamily="2" charset="0"/>
                <a:ea typeface="MS Mincho" panose="02020609040205080304" pitchFamily="49" charset="-128"/>
                <a:cs typeface="Arial" panose="020B0604020202020204" pitchFamily="34" charset="0"/>
              </a:rPr>
              <a:t>Exploring future goals and fulfilling aspirations </a:t>
            </a:r>
          </a:p>
          <a:p>
            <a:pPr marL="342900" lvl="0" indent="-342900">
              <a:spcBef>
                <a:spcPts val="300"/>
              </a:spcBef>
              <a:buClr>
                <a:srgbClr val="000000"/>
              </a:buClr>
              <a:buSzPts val="800"/>
              <a:buFont typeface="Symbol" panose="05050102010706020507" pitchFamily="18" charset="2"/>
              <a:buChar char=""/>
              <a:tabLst>
                <a:tab pos="143510" algn="l"/>
                <a:tab pos="270510" algn="l"/>
              </a:tabLst>
            </a:pPr>
            <a:r>
              <a:rPr lang="en-US" sz="1400">
                <a:solidFill>
                  <a:srgbClr val="000000"/>
                </a:solidFill>
                <a:latin typeface="Roboto Light" panose="02000000000000000000" pitchFamily="2" charset="0"/>
                <a:ea typeface="MS Mincho" panose="02020609040205080304" pitchFamily="49" charset="-128"/>
                <a:cs typeface="Arial" panose="020B0604020202020204" pitchFamily="34" charset="0"/>
              </a:rPr>
              <a:t>Exploring ways to express preferences and choices to others…</a:t>
            </a:r>
            <a:endParaRPr lang="en-AU" sz="1400">
              <a:solidFill>
                <a:srgbClr val="000000"/>
              </a:solidFill>
              <a:latin typeface="Roboto Light" panose="02000000000000000000" pitchFamily="2" charset="0"/>
              <a:ea typeface="MS Mincho" panose="02020609040205080304" pitchFamily="49" charset="-128"/>
              <a:cs typeface="Arial" panose="020B0604020202020204" pitchFamily="34" charset="0"/>
            </a:endParaRPr>
          </a:p>
          <a:p>
            <a:endParaRPr lang="en-AU">
              <a:latin typeface="Roboto" panose="02000000000000000000" pitchFamily="2" charset="0"/>
              <a:ea typeface="Roboto" panose="02000000000000000000" pitchFamily="2" charset="0"/>
            </a:endParaRPr>
          </a:p>
          <a:p>
            <a:r>
              <a:rPr lang="en-US" sz="1600" b="1">
                <a:latin typeface="Roboto" panose="02000000000000000000" pitchFamily="2" charset="0"/>
                <a:ea typeface="Roboto" panose="02000000000000000000" pitchFamily="2" charset="0"/>
              </a:rPr>
              <a:t>Key Area 2: Exploring Futures and Connections</a:t>
            </a:r>
          </a:p>
          <a:p>
            <a:pPr marL="285750" indent="-285750">
              <a:buFont typeface="Arial" panose="020B0604020202020204" pitchFamily="34" charset="0"/>
              <a:buChar char="•"/>
            </a:pPr>
            <a:r>
              <a:rPr lang="en-US" sz="1400">
                <a:solidFill>
                  <a:srgbClr val="000000"/>
                </a:solidFill>
                <a:latin typeface="Roboto Light" panose="02000000000000000000" pitchFamily="2" charset="0"/>
                <a:ea typeface="MS Mincho" panose="02020609040205080304" pitchFamily="49" charset="-128"/>
                <a:cs typeface="Arial" panose="020B0604020202020204" pitchFamily="34" charset="0"/>
              </a:rPr>
              <a:t>Investigating a new hobby or leisure pursuit</a:t>
            </a:r>
            <a:endParaRPr lang="en-AU" sz="1400">
              <a:solidFill>
                <a:srgbClr val="000000"/>
              </a:solidFill>
              <a:latin typeface="Roboto Light" panose="02000000000000000000" pitchFamily="2"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r>
              <a:rPr lang="en-US" sz="1400">
                <a:solidFill>
                  <a:srgbClr val="000000"/>
                </a:solidFill>
                <a:latin typeface="Roboto Light" panose="02000000000000000000" pitchFamily="2" charset="0"/>
                <a:ea typeface="MS Mincho" panose="02020609040205080304" pitchFamily="49" charset="-128"/>
                <a:cs typeface="Arial" panose="020B0604020202020204" pitchFamily="34" charset="0"/>
              </a:rPr>
              <a:t>Investigating what creates joy and fulfilment in life</a:t>
            </a:r>
            <a:endParaRPr lang="en-AU" sz="1400">
              <a:solidFill>
                <a:srgbClr val="000000"/>
              </a:solidFill>
              <a:latin typeface="Roboto Light" panose="02000000000000000000" pitchFamily="2"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r>
              <a:rPr lang="en-US" sz="1400">
                <a:solidFill>
                  <a:srgbClr val="000000"/>
                </a:solidFill>
                <a:latin typeface="Roboto Light" panose="02000000000000000000" pitchFamily="2" charset="0"/>
                <a:ea typeface="MS Mincho" panose="02020609040205080304" pitchFamily="49" charset="-128"/>
                <a:cs typeface="Arial" panose="020B0604020202020204" pitchFamily="34" charset="0"/>
              </a:rPr>
              <a:t>Exploring transition pathways to future learning…</a:t>
            </a:r>
            <a:endParaRPr lang="en-AU" sz="1400">
              <a:solidFill>
                <a:srgbClr val="000000"/>
              </a:solidFill>
              <a:latin typeface="Roboto Light" panose="02000000000000000000" pitchFamily="2" charset="0"/>
              <a:ea typeface="MS Mincho" panose="02020609040205080304" pitchFamily="49" charset="-128"/>
              <a:cs typeface="Arial" panose="020B0604020202020204" pitchFamily="34" charset="0"/>
            </a:endParaRPr>
          </a:p>
          <a:p>
            <a:endParaRPr lang="en-US" b="1">
              <a:latin typeface="Roboto" panose="02000000000000000000" pitchFamily="2" charset="0"/>
              <a:ea typeface="Roboto" panose="02000000000000000000" pitchFamily="2" charset="0"/>
            </a:endParaRPr>
          </a:p>
          <a:p>
            <a:r>
              <a:rPr lang="en-US" sz="1600" b="1">
                <a:latin typeface="Roboto" panose="02000000000000000000" pitchFamily="2" charset="0"/>
                <a:ea typeface="Roboto" panose="02000000000000000000" pitchFamily="2" charset="0"/>
              </a:rPr>
              <a:t>Key Area 3: Developing Capabilities</a:t>
            </a:r>
          </a:p>
          <a:p>
            <a:pPr marL="342900" lvl="0" indent="-342900">
              <a:spcBef>
                <a:spcPts val="300"/>
              </a:spcBef>
              <a:buClr>
                <a:srgbClr val="000000"/>
              </a:buClr>
              <a:buSzPts val="800"/>
              <a:buFont typeface="Symbol" panose="05050102010706020507" pitchFamily="18" charset="2"/>
              <a:buChar char=""/>
              <a:tabLst>
                <a:tab pos="143510" algn="l"/>
                <a:tab pos="270510" algn="l"/>
              </a:tabLst>
            </a:pPr>
            <a:r>
              <a:rPr lang="en-US" sz="1400">
                <a:solidFill>
                  <a:srgbClr val="000000"/>
                </a:solidFill>
                <a:latin typeface="Roboto Light" panose="02000000000000000000" pitchFamily="2" charset="0"/>
                <a:ea typeface="MS Mincho" panose="02020609040205080304" pitchFamily="49" charset="-128"/>
                <a:cs typeface="Arial" panose="020B0604020202020204" pitchFamily="34" charset="0"/>
              </a:rPr>
              <a:t>Developing strategies to achieve personal learning </a:t>
            </a:r>
          </a:p>
          <a:p>
            <a:pPr marL="342900" indent="-342900">
              <a:spcBef>
                <a:spcPts val="300"/>
              </a:spcBef>
              <a:buClr>
                <a:srgbClr val="000000"/>
              </a:buClr>
              <a:buSzPts val="800"/>
              <a:buFont typeface="Symbol" panose="05050102010706020507" pitchFamily="18" charset="2"/>
              <a:buChar char=""/>
              <a:tabLst>
                <a:tab pos="143510" algn="l"/>
                <a:tab pos="270510" algn="l"/>
              </a:tabLst>
            </a:pPr>
            <a:r>
              <a:rPr lang="en-US" sz="1400">
                <a:solidFill>
                  <a:srgbClr val="000000"/>
                </a:solidFill>
                <a:latin typeface="Roboto Light" panose="02000000000000000000" pitchFamily="2" charset="0"/>
                <a:ea typeface="MS Mincho" panose="02020609040205080304" pitchFamily="49" charset="-128"/>
                <a:cs typeface="Arial" panose="020B0604020202020204" pitchFamily="34" charset="0"/>
              </a:rPr>
              <a:t>Developing independent living skills</a:t>
            </a:r>
            <a:endParaRPr lang="en-AU" sz="1400">
              <a:solidFill>
                <a:srgbClr val="000000"/>
              </a:solidFill>
              <a:latin typeface="Roboto Light" panose="02000000000000000000" pitchFamily="2" charset="0"/>
              <a:ea typeface="MS Mincho" panose="02020609040205080304" pitchFamily="49" charset="-128"/>
              <a:cs typeface="Arial" panose="020B0604020202020204" pitchFamily="34" charset="0"/>
            </a:endParaRPr>
          </a:p>
          <a:p>
            <a:pPr marL="342900" lvl="0" indent="-342900">
              <a:spcBef>
                <a:spcPts val="300"/>
              </a:spcBef>
              <a:buClr>
                <a:srgbClr val="000000"/>
              </a:buClr>
              <a:buSzPts val="800"/>
              <a:buFont typeface="Symbol" panose="05050102010706020507" pitchFamily="18" charset="2"/>
              <a:buChar char=""/>
              <a:tabLst>
                <a:tab pos="143510" algn="l"/>
                <a:tab pos="270510" algn="l"/>
              </a:tabLst>
            </a:pPr>
            <a:r>
              <a:rPr lang="en-US" sz="1400">
                <a:solidFill>
                  <a:srgbClr val="000000"/>
                </a:solidFill>
                <a:latin typeface="Roboto Light" panose="02000000000000000000" pitchFamily="2" charset="0"/>
                <a:ea typeface="MS Mincho" panose="02020609040205080304" pitchFamily="49" charset="-128"/>
                <a:cs typeface="Arial" panose="020B0604020202020204" pitchFamily="34" charset="0"/>
              </a:rPr>
              <a:t>Using support networks to help implement decisions…</a:t>
            </a:r>
            <a:endParaRPr lang="en-AU" sz="1400">
              <a:solidFill>
                <a:srgbClr val="000000"/>
              </a:solidFill>
              <a:latin typeface="Roboto Light" panose="02000000000000000000" pitchFamily="2" charset="0"/>
              <a:ea typeface="MS Mincho" panose="02020609040205080304" pitchFamily="49" charset="-128"/>
              <a:cs typeface="Arial" panose="020B0604020202020204" pitchFamily="34" charset="0"/>
            </a:endParaRPr>
          </a:p>
          <a:p>
            <a:endParaRPr lang="en-US" b="1">
              <a:latin typeface="Roboto" panose="02000000000000000000" pitchFamily="2" charset="0"/>
              <a:ea typeface="Roboto" panose="02000000000000000000" pitchFamily="2" charset="0"/>
            </a:endParaRPr>
          </a:p>
          <a:p>
            <a:r>
              <a:rPr lang="en-US" sz="1600" b="1">
                <a:latin typeface="Roboto" panose="02000000000000000000" pitchFamily="2" charset="0"/>
                <a:ea typeface="Roboto" panose="02000000000000000000" pitchFamily="2" charset="0"/>
              </a:rPr>
              <a:t>Key Area 4: Planning and Implementing Action </a:t>
            </a:r>
          </a:p>
          <a:p>
            <a:pPr marL="342900" indent="-342900">
              <a:spcBef>
                <a:spcPts val="300"/>
              </a:spcBef>
              <a:buClr>
                <a:srgbClr val="000000"/>
              </a:buClr>
              <a:buSzPts val="800"/>
              <a:buFont typeface="Symbol" panose="05050102010706020507" pitchFamily="18" charset="2"/>
              <a:buChar char=""/>
              <a:tabLst>
                <a:tab pos="143510" algn="l"/>
                <a:tab pos="270510" algn="l"/>
              </a:tabLst>
            </a:pPr>
            <a:r>
              <a:rPr lang="en-US" sz="1400">
                <a:solidFill>
                  <a:srgbClr val="000000"/>
                </a:solidFill>
                <a:latin typeface="Roboto Light" panose="02000000000000000000" pitchFamily="2" charset="0"/>
                <a:ea typeface="MS Mincho" panose="02020609040205080304" pitchFamily="49" charset="-128"/>
                <a:cs typeface="Arial" panose="020B0604020202020204" pitchFamily="34" charset="0"/>
              </a:rPr>
              <a:t>Exploring ideas and knowledge in an area of interest </a:t>
            </a:r>
            <a:endParaRPr lang="en-AU" sz="1400">
              <a:solidFill>
                <a:srgbClr val="000000"/>
              </a:solidFill>
              <a:latin typeface="Roboto Light" panose="02000000000000000000" pitchFamily="2" charset="0"/>
              <a:ea typeface="MS Mincho" panose="02020609040205080304" pitchFamily="49" charset="-128"/>
              <a:cs typeface="Arial" panose="020B0604020202020204" pitchFamily="34" charset="0"/>
            </a:endParaRPr>
          </a:p>
          <a:p>
            <a:pPr marL="342900" lvl="0" indent="-342900">
              <a:spcBef>
                <a:spcPts val="300"/>
              </a:spcBef>
              <a:buClr>
                <a:srgbClr val="000000"/>
              </a:buClr>
              <a:buSzPts val="800"/>
              <a:buFont typeface="Symbol" panose="05050102010706020507" pitchFamily="18" charset="2"/>
              <a:buChar char=""/>
              <a:tabLst>
                <a:tab pos="143510" algn="l"/>
                <a:tab pos="270510" algn="l"/>
              </a:tabLst>
            </a:pPr>
            <a:r>
              <a:rPr lang="en-US" sz="1400">
                <a:solidFill>
                  <a:srgbClr val="000000"/>
                </a:solidFill>
                <a:latin typeface="Roboto Light" panose="02000000000000000000" pitchFamily="2" charset="0"/>
                <a:ea typeface="MS Mincho" panose="02020609040205080304" pitchFamily="49" charset="-128"/>
                <a:cs typeface="Arial" panose="020B0604020202020204" pitchFamily="34" charset="0"/>
              </a:rPr>
              <a:t>Using tools, devices, or strategies to progress learning</a:t>
            </a:r>
            <a:endParaRPr lang="en-AU" sz="1400">
              <a:solidFill>
                <a:srgbClr val="000000"/>
              </a:solidFill>
              <a:latin typeface="Roboto Light" panose="02000000000000000000" pitchFamily="2" charset="0"/>
              <a:ea typeface="MS Mincho" panose="02020609040205080304" pitchFamily="49" charset="-128"/>
              <a:cs typeface="Arial" panose="020B0604020202020204" pitchFamily="34" charset="0"/>
            </a:endParaRPr>
          </a:p>
          <a:p>
            <a:pPr marL="342900" lvl="0" indent="-342900">
              <a:spcBef>
                <a:spcPts val="300"/>
              </a:spcBef>
              <a:buClr>
                <a:srgbClr val="000000"/>
              </a:buClr>
              <a:buSzPts val="800"/>
              <a:buFont typeface="Symbol" panose="05050102010706020507" pitchFamily="18" charset="2"/>
              <a:buChar char=""/>
              <a:tabLst>
                <a:tab pos="143510" algn="l"/>
                <a:tab pos="270510" algn="l"/>
              </a:tabLst>
            </a:pPr>
            <a:r>
              <a:rPr lang="en-US" sz="1400">
                <a:solidFill>
                  <a:srgbClr val="000000"/>
                </a:solidFill>
                <a:latin typeface="Roboto Light" panose="02000000000000000000" pitchFamily="2" charset="0"/>
                <a:ea typeface="MS Mincho" panose="02020609040205080304" pitchFamily="49" charset="-128"/>
                <a:cs typeface="Arial" panose="020B0604020202020204" pitchFamily="34" charset="0"/>
              </a:rPr>
              <a:t>Identifying problems and taking action to solve them…</a:t>
            </a:r>
            <a:endParaRPr lang="en-AU" sz="1400">
              <a:solidFill>
                <a:srgbClr val="000000"/>
              </a:solidFill>
              <a:latin typeface="Roboto Light" panose="02000000000000000000" pitchFamily="2" charset="0"/>
              <a:ea typeface="MS Mincho" panose="02020609040205080304" pitchFamily="49" charset="-128"/>
              <a:cs typeface="Arial" panose="020B0604020202020204" pitchFamily="34" charset="0"/>
            </a:endParaRPr>
          </a:p>
          <a:p>
            <a:endParaRPr lang="en-US">
              <a:latin typeface="Roboto" panose="02000000000000000000" pitchFamily="2" charset="0"/>
              <a:ea typeface="Roboto" panose="02000000000000000000" pitchFamily="2" charset="0"/>
            </a:endParaRPr>
          </a:p>
          <a:p>
            <a:endParaRPr lang="en-AU"/>
          </a:p>
        </p:txBody>
      </p:sp>
      <p:sp>
        <p:nvSpPr>
          <p:cNvPr id="6" name="TextBox 5">
            <a:extLst>
              <a:ext uri="{FF2B5EF4-FFF2-40B4-BE49-F238E27FC236}">
                <a16:creationId xmlns:a16="http://schemas.microsoft.com/office/drawing/2014/main" id="{4AD097A4-5428-DDFC-B257-4DD0E3587B66}"/>
              </a:ext>
            </a:extLst>
          </p:cNvPr>
          <p:cNvSpPr txBox="1"/>
          <p:nvPr/>
        </p:nvSpPr>
        <p:spPr>
          <a:xfrm>
            <a:off x="241470" y="5349676"/>
            <a:ext cx="2066810" cy="1111843"/>
          </a:xfrm>
          <a:prstGeom prst="rect">
            <a:avLst/>
          </a:prstGeom>
          <a:solidFill>
            <a:schemeClr val="bg1"/>
          </a:solidFill>
        </p:spPr>
        <p:txBody>
          <a:bodyPr wrap="square" rtlCol="0">
            <a:spAutoFit/>
          </a:bodyPr>
          <a:lstStyle/>
          <a:p>
            <a:pPr algn="ctr">
              <a:lnSpc>
                <a:spcPts val="4245"/>
              </a:lnSpc>
            </a:pPr>
            <a:r>
              <a:rPr lang="en-US" sz="2400">
                <a:latin typeface="Roboto Light" charset="0"/>
                <a:ea typeface="Roboto Light" charset="0"/>
                <a:cs typeface="Roboto Light" charset="0"/>
              </a:rPr>
              <a:t>No prescribed format</a:t>
            </a:r>
          </a:p>
        </p:txBody>
      </p:sp>
      <p:sp>
        <p:nvSpPr>
          <p:cNvPr id="10" name="TextBox 9">
            <a:extLst>
              <a:ext uri="{FF2B5EF4-FFF2-40B4-BE49-F238E27FC236}">
                <a16:creationId xmlns:a16="http://schemas.microsoft.com/office/drawing/2014/main" id="{A39C32DD-30B8-2D64-D3A9-23AAA48D9106}"/>
              </a:ext>
            </a:extLst>
          </p:cNvPr>
          <p:cNvSpPr txBox="1"/>
          <p:nvPr/>
        </p:nvSpPr>
        <p:spPr>
          <a:xfrm>
            <a:off x="2874100" y="971498"/>
            <a:ext cx="3651858" cy="3132773"/>
          </a:xfrm>
          <a:prstGeom prst="roundRect">
            <a:avLst/>
          </a:prstGeom>
          <a:solidFill>
            <a:schemeClr val="bg1"/>
          </a:solidFill>
          <a:ln w="19050">
            <a:solidFill>
              <a:schemeClr val="accent6"/>
            </a:solidFill>
          </a:ln>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algn="ctr">
              <a:defRPr/>
            </a:pPr>
            <a:r>
              <a:rPr lang="en-US" sz="1600">
                <a:solidFill>
                  <a:srgbClr val="000000"/>
                </a:solidFill>
                <a:latin typeface="Roboto" panose="02000000000000000000" pitchFamily="2" charset="0"/>
                <a:ea typeface="Roboto" panose="02000000000000000000" pitchFamily="2" charset="0"/>
              </a:rPr>
              <a:t>In Part A: Portfolio, students:</a:t>
            </a:r>
          </a:p>
          <a:p>
            <a:pPr algn="ctr">
              <a:defRPr/>
            </a:pPr>
            <a:endParaRPr lang="en-US" sz="1000">
              <a:solidFill>
                <a:srgbClr val="000000"/>
              </a:solidFill>
              <a:latin typeface="Roboto" panose="02000000000000000000" pitchFamily="2" charset="0"/>
              <a:ea typeface="Roboto" panose="02000000000000000000" pitchFamily="2" charset="0"/>
            </a:endParaRPr>
          </a:p>
          <a:p>
            <a:pPr algn="ctr">
              <a:defRPr/>
            </a:pPr>
            <a:r>
              <a:rPr lang="en-US">
                <a:solidFill>
                  <a:srgbClr val="000000"/>
                </a:solidFill>
                <a:latin typeface="Roboto" panose="02000000000000000000" pitchFamily="2" charset="0"/>
                <a:ea typeface="Roboto" panose="02000000000000000000" pitchFamily="2" charset="0"/>
              </a:rPr>
              <a:t>Explore ideas related to a </a:t>
            </a:r>
            <a:r>
              <a:rPr lang="en-US" b="1">
                <a:solidFill>
                  <a:srgbClr val="000000"/>
                </a:solidFill>
                <a:latin typeface="Roboto" panose="02000000000000000000" pitchFamily="2" charset="0"/>
                <a:ea typeface="Roboto" panose="02000000000000000000" pitchFamily="2" charset="0"/>
              </a:rPr>
              <a:t>learning goal </a:t>
            </a:r>
            <a:r>
              <a:rPr lang="en-US">
                <a:solidFill>
                  <a:srgbClr val="000000"/>
                </a:solidFill>
                <a:latin typeface="Roboto" panose="02000000000000000000" pitchFamily="2" charset="0"/>
                <a:ea typeface="Roboto" panose="02000000000000000000" pitchFamily="2" charset="0"/>
              </a:rPr>
              <a:t>of personal interest</a:t>
            </a:r>
          </a:p>
          <a:p>
            <a:pPr marL="285750" indent="-285750">
              <a:buFont typeface="Arial" panose="020B0604020202020204" pitchFamily="34" charset="0"/>
              <a:buChar char="•"/>
              <a:defRPr/>
            </a:pPr>
            <a:endParaRPr lang="en-US" sz="1400">
              <a:solidFill>
                <a:srgbClr val="000000"/>
              </a:solidFill>
              <a:latin typeface="Roboto" panose="02000000000000000000" pitchFamily="2" charset="0"/>
              <a:ea typeface="Roboto" panose="02000000000000000000" pitchFamily="2" charset="0"/>
            </a:endParaRPr>
          </a:p>
          <a:p>
            <a:pPr>
              <a:defRPr/>
            </a:pPr>
            <a:endParaRPr lang="en-US" sz="1400">
              <a:solidFill>
                <a:srgbClr val="000000"/>
              </a:solidFill>
              <a:latin typeface="Roboto" panose="02000000000000000000" pitchFamily="2" charset="0"/>
              <a:ea typeface="Roboto" panose="02000000000000000000" pitchFamily="2" charset="0"/>
            </a:endParaRPr>
          </a:p>
          <a:p>
            <a:pPr>
              <a:defRPr/>
            </a:pPr>
            <a:endParaRPr lang="en-US" sz="1400">
              <a:solidFill>
                <a:srgbClr val="000000"/>
              </a:solidFill>
              <a:latin typeface="Roboto" panose="02000000000000000000" pitchFamily="2" charset="0"/>
              <a:ea typeface="Roboto" panose="02000000000000000000" pitchFamily="2" charset="0"/>
            </a:endParaRPr>
          </a:p>
          <a:p>
            <a:pPr>
              <a:defRPr/>
            </a:pPr>
            <a:endParaRPr lang="en-US" sz="1400">
              <a:solidFill>
                <a:srgbClr val="000000"/>
              </a:solidFill>
              <a:latin typeface="Roboto" panose="02000000000000000000" pitchFamily="2" charset="0"/>
              <a:ea typeface="Roboto" panose="02000000000000000000" pitchFamily="2" charset="0"/>
            </a:endParaRPr>
          </a:p>
          <a:p>
            <a:pPr>
              <a:defRPr/>
            </a:pPr>
            <a:endParaRPr lang="en-US" sz="1400">
              <a:solidFill>
                <a:srgbClr val="000000"/>
              </a:solidFill>
              <a:latin typeface="Roboto" panose="02000000000000000000" pitchFamily="2" charset="0"/>
              <a:ea typeface="Roboto" panose="02000000000000000000" pitchFamily="2" charset="0"/>
            </a:endParaRPr>
          </a:p>
          <a:p>
            <a:pPr>
              <a:defRPr/>
            </a:pPr>
            <a:endParaRPr lang="en-US" sz="1400">
              <a:solidFill>
                <a:srgbClr val="000000"/>
              </a:solidFill>
              <a:latin typeface="Roboto" panose="02000000000000000000" pitchFamily="2" charset="0"/>
              <a:ea typeface="Roboto" panose="02000000000000000000" pitchFamily="2" charset="0"/>
            </a:endParaRPr>
          </a:p>
          <a:p>
            <a:pPr>
              <a:defRPr/>
            </a:pPr>
            <a:endParaRPr lang="en-US" sz="1400">
              <a:solidFill>
                <a:srgbClr val="000000"/>
              </a:solidFill>
              <a:latin typeface="Roboto" panose="02000000000000000000" pitchFamily="2" charset="0"/>
              <a:ea typeface="Roboto" panose="02000000000000000000" pitchFamily="2" charset="0"/>
            </a:endParaRPr>
          </a:p>
        </p:txBody>
      </p:sp>
      <p:pic>
        <p:nvPicPr>
          <p:cNvPr id="17" name="Graphic 16" descr="Aspiration with solid fill">
            <a:extLst>
              <a:ext uri="{FF2B5EF4-FFF2-40B4-BE49-F238E27FC236}">
                <a16:creationId xmlns:a16="http://schemas.microsoft.com/office/drawing/2014/main" id="{1AB2EE66-6C08-88E5-80E4-20BAF93253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0694" y="2477296"/>
            <a:ext cx="1518670" cy="1518670"/>
          </a:xfrm>
          <a:prstGeom prst="rect">
            <a:avLst/>
          </a:prstGeom>
        </p:spPr>
      </p:pic>
      <p:sp>
        <p:nvSpPr>
          <p:cNvPr id="3" name="Rectangle: Rounded Corners 2">
            <a:extLst>
              <a:ext uri="{FF2B5EF4-FFF2-40B4-BE49-F238E27FC236}">
                <a16:creationId xmlns:a16="http://schemas.microsoft.com/office/drawing/2014/main" id="{8F48F1A8-5079-C783-DCC8-81E24ECD8825}"/>
              </a:ext>
            </a:extLst>
          </p:cNvPr>
          <p:cNvSpPr/>
          <p:nvPr/>
        </p:nvSpPr>
        <p:spPr>
          <a:xfrm>
            <a:off x="2874100" y="4324737"/>
            <a:ext cx="3651858" cy="23825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a:solidFill>
                  <a:schemeClr val="tx1"/>
                </a:solidFill>
                <a:latin typeface="Roboto" panose="02000000000000000000" pitchFamily="2" charset="0"/>
                <a:ea typeface="Roboto" panose="02000000000000000000" pitchFamily="2" charset="0"/>
              </a:rPr>
              <a:t>Evidence of student learning development can be drawn from across the learning activities of the subject, and </a:t>
            </a:r>
            <a:r>
              <a:rPr lang="en-US" sz="1400" b="1">
                <a:solidFill>
                  <a:schemeClr val="tx1"/>
                </a:solidFill>
                <a:latin typeface="Roboto" panose="02000000000000000000" pitchFamily="2" charset="0"/>
                <a:ea typeface="Roboto" panose="02000000000000000000" pitchFamily="2" charset="0"/>
              </a:rPr>
              <a:t>student achievement should be considered holistically</a:t>
            </a:r>
            <a:r>
              <a:rPr lang="en-US" sz="1400">
                <a:solidFill>
                  <a:schemeClr val="tx1"/>
                </a:solidFill>
                <a:latin typeface="Roboto" panose="02000000000000000000" pitchFamily="2" charset="0"/>
                <a:ea typeface="Roboto" panose="02000000000000000000" pitchFamily="2" charset="0"/>
              </a:rPr>
              <a:t>.</a:t>
            </a:r>
          </a:p>
          <a:p>
            <a:pPr algn="ctr"/>
            <a:endParaRPr lang="en-US" sz="1400">
              <a:solidFill>
                <a:schemeClr val="tx1"/>
              </a:solidFill>
              <a:latin typeface="Roboto" panose="02000000000000000000" pitchFamily="2" charset="0"/>
              <a:ea typeface="Roboto" panose="02000000000000000000" pitchFamily="2" charset="0"/>
            </a:endParaRPr>
          </a:p>
          <a:p>
            <a:pPr algn="ctr"/>
            <a:r>
              <a:rPr lang="en-US" sz="1400">
                <a:solidFill>
                  <a:schemeClr val="tx1"/>
                </a:solidFill>
                <a:latin typeface="Roboto" panose="02000000000000000000" pitchFamily="2" charset="0"/>
                <a:ea typeface="Roboto" panose="02000000000000000000" pitchFamily="2" charset="0"/>
              </a:rPr>
              <a:t>For assessment, students present </a:t>
            </a:r>
            <a:r>
              <a:rPr lang="en-US" sz="1400" b="1">
                <a:solidFill>
                  <a:schemeClr val="tx1"/>
                </a:solidFill>
                <a:latin typeface="Roboto" panose="02000000000000000000" pitchFamily="2" charset="0"/>
                <a:ea typeface="Roboto" panose="02000000000000000000" pitchFamily="2" charset="0"/>
              </a:rPr>
              <a:t>3-5 samples </a:t>
            </a:r>
            <a:r>
              <a:rPr lang="en-US" sz="1400">
                <a:solidFill>
                  <a:schemeClr val="tx1"/>
                </a:solidFill>
                <a:latin typeface="Roboto" panose="02000000000000000000" pitchFamily="2" charset="0"/>
                <a:ea typeface="Roboto" panose="02000000000000000000" pitchFamily="2" charset="0"/>
              </a:rPr>
              <a:t>of natural evidence of learning, collectively demonstrating achievement of the </a:t>
            </a:r>
            <a:r>
              <a:rPr lang="en-US" sz="1400" b="1">
                <a:solidFill>
                  <a:schemeClr val="tx1"/>
                </a:solidFill>
                <a:latin typeface="Roboto" panose="02000000000000000000" pitchFamily="2" charset="0"/>
                <a:ea typeface="Roboto" panose="02000000000000000000" pitchFamily="2" charset="0"/>
              </a:rPr>
              <a:t>three assessment design criteria.</a:t>
            </a:r>
            <a:endParaRPr lang="en-AU" sz="1400" b="1">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6295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normAutofit/>
          </a:bodyPr>
          <a:lstStyle/>
          <a:p>
            <a:pPr algn="ctr"/>
            <a:r>
              <a:rPr lang="en-AU">
                <a:solidFill>
                  <a:schemeClr val="bg1"/>
                </a:solidFill>
              </a:rPr>
              <a:t>Welcome to the</a:t>
            </a:r>
            <a:br>
              <a:rPr lang="en-AU">
                <a:solidFill>
                  <a:schemeClr val="bg1"/>
                </a:solidFill>
              </a:rPr>
            </a:br>
            <a:r>
              <a:rPr lang="en-AU">
                <a:solidFill>
                  <a:schemeClr val="bg1"/>
                </a:solidFill>
              </a:rPr>
              <a:t>AIF Modified Teacher Implementation Workshop</a:t>
            </a:r>
          </a:p>
        </p:txBody>
      </p:sp>
    </p:spTree>
    <p:extLst>
      <p:ext uri="{BB962C8B-B14F-4D97-AF65-F5344CB8AC3E}">
        <p14:creationId xmlns:p14="http://schemas.microsoft.com/office/powerpoint/2010/main" val="1767320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Part A – Learning goal</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graphicFrame>
        <p:nvGraphicFramePr>
          <p:cNvPr id="8" name="Diagram 7">
            <a:extLst>
              <a:ext uri="{FF2B5EF4-FFF2-40B4-BE49-F238E27FC236}">
                <a16:creationId xmlns:a16="http://schemas.microsoft.com/office/drawing/2014/main" id="{B5FF4F36-3B3A-2D56-18F3-915B60C179DD}"/>
              </a:ext>
            </a:extLst>
          </p:cNvPr>
          <p:cNvGraphicFramePr/>
          <p:nvPr>
            <p:extLst>
              <p:ext uri="{D42A27DB-BD31-4B8C-83A1-F6EECF244321}">
                <p14:modId xmlns:p14="http://schemas.microsoft.com/office/powerpoint/2010/main" val="261719528"/>
              </p:ext>
            </p:extLst>
          </p:nvPr>
        </p:nvGraphicFramePr>
        <p:xfrm>
          <a:off x="493275" y="982661"/>
          <a:ext cx="6106160" cy="48926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Rounded Corners 9">
            <a:extLst>
              <a:ext uri="{FF2B5EF4-FFF2-40B4-BE49-F238E27FC236}">
                <a16:creationId xmlns:a16="http://schemas.microsoft.com/office/drawing/2014/main" id="{67F2B0A4-1C10-5C42-9AE9-48F92B4EC850}"/>
              </a:ext>
            </a:extLst>
          </p:cNvPr>
          <p:cNvSpPr/>
          <p:nvPr/>
        </p:nvSpPr>
        <p:spPr>
          <a:xfrm>
            <a:off x="7208520" y="1584960"/>
            <a:ext cx="3947160" cy="3711659"/>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sz="2000">
                <a:latin typeface="Roboto" panose="02000000000000000000" pitchFamily="2" charset="0"/>
                <a:ea typeface="Roboto" panose="02000000000000000000" pitchFamily="2" charset="0"/>
              </a:rPr>
              <a:t>This may be based on:</a:t>
            </a:r>
            <a:br>
              <a:rPr lang="en-US" sz="2000">
                <a:latin typeface="Roboto" panose="02000000000000000000" pitchFamily="2" charset="0"/>
                <a:ea typeface="Roboto" panose="02000000000000000000" pitchFamily="2" charset="0"/>
              </a:rPr>
            </a:br>
            <a:r>
              <a:rPr lang="en-US" sz="400">
                <a:latin typeface="Roboto" panose="02000000000000000000" pitchFamily="2" charset="0"/>
                <a:ea typeface="Roboto" panose="02000000000000000000" pitchFamily="2" charset="0"/>
              </a:rPr>
              <a:t> </a:t>
            </a:r>
            <a:endParaRPr lang="en-US" sz="200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US" sz="2000">
                <a:latin typeface="Roboto" panose="02000000000000000000" pitchFamily="2" charset="0"/>
                <a:ea typeface="Roboto" panose="02000000000000000000" pitchFamily="2" charset="0"/>
              </a:rPr>
              <a:t>the purposeful development of a skill</a:t>
            </a:r>
          </a:p>
          <a:p>
            <a:pPr marL="285750" indent="-285750">
              <a:buFont typeface="Arial" panose="020B0604020202020204" pitchFamily="34" charset="0"/>
              <a:buChar char="•"/>
            </a:pPr>
            <a:r>
              <a:rPr lang="en-US" sz="2000">
                <a:latin typeface="Roboto" panose="02000000000000000000" pitchFamily="2" charset="0"/>
                <a:ea typeface="Roboto" panose="02000000000000000000" pitchFamily="2" charset="0"/>
              </a:rPr>
              <a:t>an interest exploration or enrichment</a:t>
            </a:r>
          </a:p>
          <a:p>
            <a:pPr marL="285750" indent="-285750">
              <a:buFont typeface="Arial" panose="020B0604020202020204" pitchFamily="34" charset="0"/>
              <a:buChar char="•"/>
            </a:pPr>
            <a:r>
              <a:rPr lang="en-US" sz="2000">
                <a:latin typeface="Roboto" panose="02000000000000000000" pitchFamily="2" charset="0"/>
                <a:ea typeface="Roboto" panose="02000000000000000000" pitchFamily="2" charset="0"/>
              </a:rPr>
              <a:t>an independence or agency enabling activity </a:t>
            </a:r>
          </a:p>
          <a:p>
            <a:pPr marL="285750" indent="-285750">
              <a:buFont typeface="Arial" panose="020B0604020202020204" pitchFamily="34" charset="0"/>
              <a:buChar char="•"/>
            </a:pPr>
            <a:r>
              <a:rPr lang="en-US" sz="2000">
                <a:latin typeface="Roboto" panose="02000000000000000000" pitchFamily="2" charset="0"/>
                <a:ea typeface="Roboto" panose="02000000000000000000" pitchFamily="2" charset="0"/>
              </a:rPr>
              <a:t>the transition to future connections beyond school</a:t>
            </a:r>
            <a:endParaRPr lang="en-AU" sz="200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67538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Scenario</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sp>
        <p:nvSpPr>
          <p:cNvPr id="7" name="Rectangle: Rounded Corners 6">
            <a:extLst>
              <a:ext uri="{FF2B5EF4-FFF2-40B4-BE49-F238E27FC236}">
                <a16:creationId xmlns:a16="http://schemas.microsoft.com/office/drawing/2014/main" id="{8A806BD8-9CD1-B983-2D5A-8F6B06FDD976}"/>
              </a:ext>
            </a:extLst>
          </p:cNvPr>
          <p:cNvSpPr/>
          <p:nvPr/>
        </p:nvSpPr>
        <p:spPr>
          <a:xfrm>
            <a:off x="906780" y="1848682"/>
            <a:ext cx="10378440" cy="3634673"/>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a:solidFill>
                  <a:schemeClr val="accent6"/>
                </a:solidFill>
                <a:latin typeface="Roboto" panose="02000000000000000000" pitchFamily="2" charset="0"/>
                <a:ea typeface="Roboto" panose="02000000000000000000" pitchFamily="2" charset="0"/>
              </a:rPr>
              <a:t>Learning Goal: </a:t>
            </a:r>
            <a:br>
              <a:rPr lang="en-US" sz="4000" b="1">
                <a:solidFill>
                  <a:schemeClr val="accent6"/>
                </a:solidFill>
                <a:latin typeface="Roboto" panose="02000000000000000000" pitchFamily="2" charset="0"/>
                <a:ea typeface="Roboto" panose="02000000000000000000" pitchFamily="2" charset="0"/>
              </a:rPr>
            </a:br>
            <a:r>
              <a:rPr lang="en-US" sz="4000">
                <a:solidFill>
                  <a:schemeClr val="accent6"/>
                </a:solidFill>
                <a:latin typeface="Roboto" panose="02000000000000000000" pitchFamily="2" charset="0"/>
                <a:ea typeface="Roboto" panose="02000000000000000000" pitchFamily="2" charset="0"/>
              </a:rPr>
              <a:t>Plant and care for flowers.</a:t>
            </a:r>
          </a:p>
          <a:p>
            <a:endParaRPr lang="en-US" sz="3300" b="1">
              <a:latin typeface="Roboto" panose="02000000000000000000" pitchFamily="2" charset="0"/>
              <a:ea typeface="Roboto" panose="02000000000000000000" pitchFamily="2" charset="0"/>
            </a:endParaRPr>
          </a:p>
          <a:p>
            <a:r>
              <a:rPr lang="en-US" sz="3300">
                <a:latin typeface="Roboto" panose="02000000000000000000" pitchFamily="2" charset="0"/>
                <a:ea typeface="Roboto" panose="02000000000000000000" pitchFamily="2" charset="0"/>
              </a:rPr>
              <a:t>Discuss what evidence could be collected to show the student’s progress towards their learning goal.</a:t>
            </a:r>
            <a:endParaRPr lang="en-AU" sz="3300">
              <a:latin typeface="Roboto" panose="02000000000000000000" pitchFamily="2" charset="0"/>
              <a:ea typeface="Roboto" panose="02000000000000000000" pitchFamily="2" charset="0"/>
            </a:endParaRPr>
          </a:p>
        </p:txBody>
      </p:sp>
      <p:pic>
        <p:nvPicPr>
          <p:cNvPr id="8" name="Graphic 7" descr="Flowers in pot with solid fill">
            <a:extLst>
              <a:ext uri="{FF2B5EF4-FFF2-40B4-BE49-F238E27FC236}">
                <a16:creationId xmlns:a16="http://schemas.microsoft.com/office/drawing/2014/main" id="{99669D10-4EDA-CF18-ED66-6B3D188C41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02486" y="1132777"/>
            <a:ext cx="1788474" cy="1788474"/>
          </a:xfrm>
          <a:prstGeom prst="rect">
            <a:avLst/>
          </a:prstGeom>
        </p:spPr>
      </p:pic>
    </p:spTree>
    <p:extLst>
      <p:ext uri="{BB962C8B-B14F-4D97-AF65-F5344CB8AC3E}">
        <p14:creationId xmlns:p14="http://schemas.microsoft.com/office/powerpoint/2010/main" val="263070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Part A – Natural Evidence of Learning </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graphicFrame>
        <p:nvGraphicFramePr>
          <p:cNvPr id="6" name="Diagram 5">
            <a:extLst>
              <a:ext uri="{FF2B5EF4-FFF2-40B4-BE49-F238E27FC236}">
                <a16:creationId xmlns:a16="http://schemas.microsoft.com/office/drawing/2014/main" id="{15A93FC3-B840-BC04-A1B8-1415FF172B09}"/>
              </a:ext>
            </a:extLst>
          </p:cNvPr>
          <p:cNvGraphicFramePr/>
          <p:nvPr>
            <p:extLst>
              <p:ext uri="{D42A27DB-BD31-4B8C-83A1-F6EECF244321}">
                <p14:modId xmlns:p14="http://schemas.microsoft.com/office/powerpoint/2010/main" val="914253275"/>
              </p:ext>
            </p:extLst>
          </p:nvPr>
        </p:nvGraphicFramePr>
        <p:xfrm>
          <a:off x="4109501" y="1074207"/>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Rounded Corners 6">
            <a:extLst>
              <a:ext uri="{FF2B5EF4-FFF2-40B4-BE49-F238E27FC236}">
                <a16:creationId xmlns:a16="http://schemas.microsoft.com/office/drawing/2014/main" id="{8A806BD8-9CD1-B983-2D5A-8F6B06FDD976}"/>
              </a:ext>
            </a:extLst>
          </p:cNvPr>
          <p:cNvSpPr/>
          <p:nvPr/>
        </p:nvSpPr>
        <p:spPr>
          <a:xfrm>
            <a:off x="594360" y="2255655"/>
            <a:ext cx="4399014" cy="305577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sz="2000">
                <a:latin typeface="Roboto" panose="02000000000000000000" pitchFamily="2" charset="0"/>
                <a:ea typeface="Roboto" panose="02000000000000000000" pitchFamily="2" charset="0"/>
              </a:rPr>
              <a:t>Natural evidence of learning:</a:t>
            </a:r>
          </a:p>
          <a:p>
            <a:endParaRPr lang="en-US" sz="500">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000" i="1">
                <a:latin typeface="Roboto" panose="02000000000000000000" pitchFamily="2" charset="0"/>
                <a:ea typeface="Roboto" panose="02000000000000000000" pitchFamily="2" charset="0"/>
              </a:rPr>
              <a:t>authentic and varied</a:t>
            </a:r>
          </a:p>
          <a:p>
            <a:pPr marL="342900" indent="-342900">
              <a:buFont typeface="Arial" panose="020B0604020202020204" pitchFamily="34" charset="0"/>
              <a:buChar char="•"/>
            </a:pPr>
            <a:r>
              <a:rPr lang="en-US" sz="2000" i="1">
                <a:latin typeface="Roboto" panose="02000000000000000000" pitchFamily="2" charset="0"/>
                <a:ea typeface="Roboto" panose="02000000000000000000" pitchFamily="2" charset="0"/>
              </a:rPr>
              <a:t>student’s strength and choice</a:t>
            </a:r>
          </a:p>
          <a:p>
            <a:pPr marL="342900" indent="-342900">
              <a:buFont typeface="Arial" panose="020B0604020202020204" pitchFamily="34" charset="0"/>
              <a:buChar char="•"/>
            </a:pPr>
            <a:r>
              <a:rPr lang="en-US" sz="2000" i="1">
                <a:latin typeface="Roboto" panose="02000000000000000000" pitchFamily="2" charset="0"/>
                <a:ea typeface="Roboto" panose="02000000000000000000" pitchFamily="2" charset="0"/>
              </a:rPr>
              <a:t>curated for self </a:t>
            </a:r>
          </a:p>
          <a:p>
            <a:pPr marL="342900" indent="-342900">
              <a:buFont typeface="Arial" panose="020B0604020202020204" pitchFamily="34" charset="0"/>
              <a:buChar char="•"/>
            </a:pPr>
            <a:endParaRPr lang="en-US" sz="2000">
              <a:latin typeface="Roboto" panose="02000000000000000000" pitchFamily="2" charset="0"/>
              <a:ea typeface="Roboto" panose="02000000000000000000" pitchFamily="2" charset="0"/>
            </a:endParaRPr>
          </a:p>
          <a:p>
            <a:r>
              <a:rPr lang="en-US" sz="2000">
                <a:latin typeface="Roboto" panose="02000000000000000000" pitchFamily="2" charset="0"/>
                <a:ea typeface="Roboto" panose="02000000000000000000" pitchFamily="2" charset="0"/>
              </a:rPr>
              <a:t>Evidence is collected in a student’s </a:t>
            </a:r>
            <a:r>
              <a:rPr lang="en-US" sz="2000" b="1">
                <a:latin typeface="Roboto" panose="02000000000000000000" pitchFamily="2" charset="0"/>
                <a:ea typeface="Roboto" panose="02000000000000000000" pitchFamily="2" charset="0"/>
              </a:rPr>
              <a:t>learning portfolio</a:t>
            </a:r>
            <a:endParaRPr lang="en-AU" sz="2000" b="1">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54487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Part A – Natural Evidence of Learning </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sp>
        <p:nvSpPr>
          <p:cNvPr id="8" name="Rectangle: Rounded Corners 7">
            <a:extLst>
              <a:ext uri="{FF2B5EF4-FFF2-40B4-BE49-F238E27FC236}">
                <a16:creationId xmlns:a16="http://schemas.microsoft.com/office/drawing/2014/main" id="{92405BBF-7750-302D-BBA6-B5327B2BA616}"/>
              </a:ext>
            </a:extLst>
          </p:cNvPr>
          <p:cNvSpPr/>
          <p:nvPr/>
        </p:nvSpPr>
        <p:spPr>
          <a:xfrm>
            <a:off x="1776730" y="1519206"/>
            <a:ext cx="8638540" cy="3819588"/>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solidFill>
                  <a:schemeClr val="accent6"/>
                </a:solidFill>
                <a:latin typeface="Roboto" panose="02000000000000000000" pitchFamily="2" charset="0"/>
                <a:ea typeface="Roboto" panose="02000000000000000000" pitchFamily="2" charset="0"/>
              </a:rPr>
              <a:t>Natural evidence of learning samples may consist of </a:t>
            </a:r>
            <a:br>
              <a:rPr lang="en-US" sz="2000" b="1">
                <a:solidFill>
                  <a:schemeClr val="accent6"/>
                </a:solidFill>
                <a:latin typeface="Roboto" panose="02000000000000000000" pitchFamily="2" charset="0"/>
                <a:ea typeface="Roboto" panose="02000000000000000000" pitchFamily="2" charset="0"/>
              </a:rPr>
            </a:br>
            <a:r>
              <a:rPr lang="en-US" sz="2000" b="1">
                <a:solidFill>
                  <a:schemeClr val="accent6"/>
                </a:solidFill>
                <a:latin typeface="Roboto" panose="02000000000000000000" pitchFamily="2" charset="0"/>
                <a:ea typeface="Roboto" panose="02000000000000000000" pitchFamily="2" charset="0"/>
              </a:rPr>
              <a:t>but are not limited to:</a:t>
            </a:r>
          </a:p>
          <a:p>
            <a:r>
              <a:rPr lang="en-US" sz="600">
                <a:latin typeface="Roboto" panose="02000000000000000000" pitchFamily="2" charset="0"/>
                <a:ea typeface="Roboto" panose="02000000000000000000" pitchFamily="2" charset="0"/>
              </a:rPr>
              <a:t> </a:t>
            </a:r>
          </a:p>
          <a:p>
            <a:pPr marL="285750" indent="-285750">
              <a:buFont typeface="Arial" panose="020B0604020202020204" pitchFamily="34" charset="0"/>
              <a:buChar char="•"/>
            </a:pPr>
            <a:r>
              <a:rPr lang="en-US" i="1">
                <a:latin typeface="Roboto" panose="02000000000000000000" pitchFamily="2" charset="0"/>
                <a:ea typeface="Roboto" panose="02000000000000000000" pitchFamily="2" charset="0"/>
              </a:rPr>
              <a:t>images of the student engaged in individual or group learning</a:t>
            </a:r>
          </a:p>
          <a:p>
            <a:pPr marL="285750" indent="-285750">
              <a:buFont typeface="Arial" panose="020B0604020202020204" pitchFamily="34" charset="0"/>
              <a:buChar char="•"/>
            </a:pPr>
            <a:r>
              <a:rPr lang="en-US" i="1">
                <a:latin typeface="Roboto" panose="02000000000000000000" pitchFamily="2" charset="0"/>
                <a:ea typeface="Roboto" panose="02000000000000000000" pitchFamily="2" charset="0"/>
              </a:rPr>
              <a:t>a creative product or experimentation with materials</a:t>
            </a:r>
          </a:p>
          <a:p>
            <a:pPr marL="285750" indent="-285750">
              <a:buFont typeface="Arial" panose="020B0604020202020204" pitchFamily="34" charset="0"/>
              <a:buChar char="•"/>
            </a:pPr>
            <a:r>
              <a:rPr lang="en-US" i="1">
                <a:latin typeface="Roboto" panose="02000000000000000000" pitchFamily="2" charset="0"/>
                <a:ea typeface="Roboto" panose="02000000000000000000" pitchFamily="2" charset="0"/>
              </a:rPr>
              <a:t>natural evidence of an enrichment activity (bus/movie tickets, event program)</a:t>
            </a:r>
          </a:p>
          <a:p>
            <a:pPr marL="285750" indent="-285750">
              <a:buFont typeface="Arial" panose="020B0604020202020204" pitchFamily="34" charset="0"/>
              <a:buChar char="•"/>
            </a:pPr>
            <a:r>
              <a:rPr lang="en-US" i="1">
                <a:latin typeface="Roboto" panose="02000000000000000000" pitchFamily="2" charset="0"/>
                <a:ea typeface="Roboto" panose="02000000000000000000" pitchFamily="2" charset="0"/>
              </a:rPr>
              <a:t>planning or reflection notes made with/by the student</a:t>
            </a:r>
          </a:p>
          <a:p>
            <a:pPr marL="285750" indent="-285750">
              <a:buFont typeface="Arial" panose="020B0604020202020204" pitchFamily="34" charset="0"/>
              <a:buChar char="•"/>
            </a:pPr>
            <a:r>
              <a:rPr lang="en-US" i="1">
                <a:latin typeface="Roboto" panose="02000000000000000000" pitchFamily="2" charset="0"/>
                <a:ea typeface="Roboto" panose="02000000000000000000" pitchFamily="2" charset="0"/>
              </a:rPr>
              <a:t>photograph of an object representing independent achievement</a:t>
            </a:r>
          </a:p>
          <a:p>
            <a:pPr marL="285750" indent="-285750">
              <a:buFont typeface="Arial" panose="020B0604020202020204" pitchFamily="34" charset="0"/>
              <a:buChar char="•"/>
            </a:pPr>
            <a:r>
              <a:rPr lang="en-US" i="1">
                <a:latin typeface="Roboto" panose="02000000000000000000" pitchFamily="2" charset="0"/>
                <a:ea typeface="Roboto" panose="02000000000000000000" pitchFamily="2" charset="0"/>
              </a:rPr>
              <a:t>secondary source material (evidence from home, community, or work placement)</a:t>
            </a:r>
          </a:p>
          <a:p>
            <a:pPr marL="285750" indent="-285750">
              <a:buFont typeface="Arial" panose="020B0604020202020204" pitchFamily="34" charset="0"/>
              <a:buChar char="•"/>
            </a:pPr>
            <a:r>
              <a:rPr lang="en-US" i="1">
                <a:latin typeface="Roboto" panose="02000000000000000000" pitchFamily="2" charset="0"/>
                <a:ea typeface="Roboto" panose="02000000000000000000" pitchFamily="2" charset="0"/>
              </a:rPr>
              <a:t>before and after samples of work.</a:t>
            </a:r>
            <a:endParaRPr lang="en-AU" b="1" i="1">
              <a:latin typeface="Roboto" panose="02000000000000000000" pitchFamily="2" charset="0"/>
              <a:ea typeface="Roboto" panose="02000000000000000000" pitchFamily="2" charset="0"/>
            </a:endParaRPr>
          </a:p>
        </p:txBody>
      </p:sp>
      <p:pic>
        <p:nvPicPr>
          <p:cNvPr id="11" name="Graphic 10" descr="Camera with solid fill">
            <a:extLst>
              <a:ext uri="{FF2B5EF4-FFF2-40B4-BE49-F238E27FC236}">
                <a16:creationId xmlns:a16="http://schemas.microsoft.com/office/drawing/2014/main" id="{BFA8A03D-57CC-15D4-627C-2E088C6379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743264">
            <a:off x="6225091" y="5411342"/>
            <a:ext cx="1196678" cy="1196678"/>
          </a:xfrm>
          <a:prstGeom prst="rect">
            <a:avLst/>
          </a:prstGeom>
        </p:spPr>
      </p:pic>
      <p:pic>
        <p:nvPicPr>
          <p:cNvPr id="13" name="Graphic 12" descr="Ticket with solid fill">
            <a:extLst>
              <a:ext uri="{FF2B5EF4-FFF2-40B4-BE49-F238E27FC236}">
                <a16:creationId xmlns:a16="http://schemas.microsoft.com/office/drawing/2014/main" id="{57EA9407-3E6A-6235-F4EA-99E25022DE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66414">
            <a:off x="4767777" y="5408891"/>
            <a:ext cx="1235281" cy="1235281"/>
          </a:xfrm>
          <a:prstGeom prst="rect">
            <a:avLst/>
          </a:prstGeom>
        </p:spPr>
      </p:pic>
    </p:spTree>
    <p:extLst>
      <p:ext uri="{BB962C8B-B14F-4D97-AF65-F5344CB8AC3E}">
        <p14:creationId xmlns:p14="http://schemas.microsoft.com/office/powerpoint/2010/main" val="2654130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lstStyle/>
          <a:p>
            <a:pPr algn="ctr"/>
            <a:r>
              <a:rPr lang="en-AU">
                <a:solidFill>
                  <a:schemeClr val="bg1"/>
                </a:solidFill>
              </a:rPr>
              <a:t>Guest Speaker</a:t>
            </a:r>
            <a:br>
              <a:rPr lang="en-AU">
                <a:solidFill>
                  <a:schemeClr val="bg1"/>
                </a:solidFill>
              </a:rPr>
            </a:br>
            <a:endParaRPr lang="en-AU">
              <a:solidFill>
                <a:schemeClr val="bg1"/>
              </a:solidFill>
            </a:endParaRPr>
          </a:p>
        </p:txBody>
      </p:sp>
    </p:spTree>
    <p:extLst>
      <p:ext uri="{BB962C8B-B14F-4D97-AF65-F5344CB8AC3E}">
        <p14:creationId xmlns:p14="http://schemas.microsoft.com/office/powerpoint/2010/main" val="2640618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255480CD-95D1-47AF-896A-5A83BFD346F3}"/>
              </a:ext>
            </a:extLst>
          </p:cNvPr>
          <p:cNvPicPr/>
          <p:nvPr/>
        </p:nvPicPr>
        <p:blipFill>
          <a:blip r:embed="rId3" cstate="print"/>
          <a:stretch>
            <a:fillRect/>
          </a:stretch>
        </p:blipFill>
        <p:spPr>
          <a:xfrm>
            <a:off x="408431" y="5626608"/>
            <a:ext cx="2654807" cy="865631"/>
          </a:xfrm>
          <a:prstGeom prst="rect">
            <a:avLst/>
          </a:prstGeom>
        </p:spPr>
      </p:pic>
      <p:sp>
        <p:nvSpPr>
          <p:cNvPr id="8" name="Text Placeholder 2">
            <a:extLst>
              <a:ext uri="{FF2B5EF4-FFF2-40B4-BE49-F238E27FC236}">
                <a16:creationId xmlns:a16="http://schemas.microsoft.com/office/drawing/2014/main" id="{A61B558B-624B-93AB-6EBC-23D1B4F267B6}"/>
              </a:ext>
            </a:extLst>
          </p:cNvPr>
          <p:cNvSpPr txBox="1">
            <a:spLocks/>
          </p:cNvSpPr>
          <p:nvPr/>
        </p:nvSpPr>
        <p:spPr>
          <a:xfrm>
            <a:off x="898856" y="1713927"/>
            <a:ext cx="10860325"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solidFill>
                <a:srgbClr val="4BACC6"/>
              </a:solidFill>
              <a:latin typeface="Tahoma" panose="020B0604030504040204" pitchFamily="34" charset="0"/>
              <a:ea typeface="Tahoma" panose="020B0604030504040204" pitchFamily="34" charset="0"/>
              <a:cs typeface="Tahoma" panose="020B0604030504040204" pitchFamily="34" charset="0"/>
            </a:endParaRPr>
          </a:p>
          <a:p>
            <a:endParaRPr lang="en-US">
              <a:solidFill>
                <a:srgbClr val="000000"/>
              </a:solidFill>
              <a:latin typeface="Calibri"/>
              <a:ea typeface="+mn-lt"/>
              <a:cs typeface="Calibri"/>
            </a:endParaRPr>
          </a:p>
        </p:txBody>
      </p:sp>
      <p:sp>
        <p:nvSpPr>
          <p:cNvPr id="6" name="object 16">
            <a:extLst>
              <a:ext uri="{FF2B5EF4-FFF2-40B4-BE49-F238E27FC236}">
                <a16:creationId xmlns:a16="http://schemas.microsoft.com/office/drawing/2014/main" id="{7FA77A4C-88AF-B41B-6A32-914FA440925E}"/>
              </a:ext>
            </a:extLst>
          </p:cNvPr>
          <p:cNvSpPr/>
          <p:nvPr/>
        </p:nvSpPr>
        <p:spPr>
          <a:xfrm>
            <a:off x="311863" y="470174"/>
            <a:ext cx="4068339" cy="115016"/>
          </a:xfrm>
          <a:custGeom>
            <a:avLst/>
            <a:gdLst/>
            <a:ahLst/>
            <a:cxnLst/>
            <a:rect l="l" t="t" r="r" b="b"/>
            <a:pathLst>
              <a:path w="4288155" h="209550">
                <a:moveTo>
                  <a:pt x="0" y="209417"/>
                </a:moveTo>
                <a:lnTo>
                  <a:pt x="4288016" y="209417"/>
                </a:lnTo>
                <a:lnTo>
                  <a:pt x="4288016" y="0"/>
                </a:lnTo>
                <a:lnTo>
                  <a:pt x="0" y="0"/>
                </a:lnTo>
                <a:lnTo>
                  <a:pt x="0" y="209417"/>
                </a:lnTo>
                <a:close/>
              </a:path>
            </a:pathLst>
          </a:custGeom>
          <a:solidFill>
            <a:srgbClr val="83B73D"/>
          </a:solidFill>
        </p:spPr>
        <p:txBody>
          <a:bodyPr wrap="square" lIns="0" tIns="0" rIns="0" bIns="0" rtlCol="0"/>
          <a:lstStyle/>
          <a:p>
            <a:endParaRPr/>
          </a:p>
        </p:txBody>
      </p:sp>
      <p:sp>
        <p:nvSpPr>
          <p:cNvPr id="7" name="object 17">
            <a:extLst>
              <a:ext uri="{FF2B5EF4-FFF2-40B4-BE49-F238E27FC236}">
                <a16:creationId xmlns:a16="http://schemas.microsoft.com/office/drawing/2014/main" id="{0E605928-391F-ED7F-81F7-294754C2EBBA}"/>
              </a:ext>
            </a:extLst>
          </p:cNvPr>
          <p:cNvSpPr/>
          <p:nvPr/>
        </p:nvSpPr>
        <p:spPr>
          <a:xfrm>
            <a:off x="301923" y="4694556"/>
            <a:ext cx="4068339" cy="689748"/>
          </a:xfrm>
          <a:custGeom>
            <a:avLst/>
            <a:gdLst/>
            <a:ahLst/>
            <a:cxnLst/>
            <a:rect l="l" t="t" r="r" b="b"/>
            <a:pathLst>
              <a:path w="4288155" h="1256665">
                <a:moveTo>
                  <a:pt x="0" y="1256506"/>
                </a:moveTo>
                <a:lnTo>
                  <a:pt x="4288016" y="1256506"/>
                </a:lnTo>
                <a:lnTo>
                  <a:pt x="4288016" y="0"/>
                </a:lnTo>
                <a:lnTo>
                  <a:pt x="0" y="0"/>
                </a:lnTo>
                <a:lnTo>
                  <a:pt x="0" y="1256506"/>
                </a:lnTo>
                <a:close/>
              </a:path>
            </a:pathLst>
          </a:custGeom>
          <a:solidFill>
            <a:srgbClr val="80B740"/>
          </a:solidFill>
        </p:spPr>
        <p:txBody>
          <a:bodyPr wrap="square" lIns="0" tIns="0" rIns="0" bIns="0" rtlCol="0"/>
          <a:lstStyle/>
          <a:p>
            <a:endParaRPr/>
          </a:p>
        </p:txBody>
      </p:sp>
      <p:sp>
        <p:nvSpPr>
          <p:cNvPr id="9" name="TextBox 8">
            <a:extLst>
              <a:ext uri="{FF2B5EF4-FFF2-40B4-BE49-F238E27FC236}">
                <a16:creationId xmlns:a16="http://schemas.microsoft.com/office/drawing/2014/main" id="{C3372C32-C80D-9DE2-3287-E15F0E577F3C}"/>
              </a:ext>
            </a:extLst>
          </p:cNvPr>
          <p:cNvSpPr txBox="1"/>
          <p:nvPr/>
        </p:nvSpPr>
        <p:spPr>
          <a:xfrm>
            <a:off x="301923" y="2765660"/>
            <a:ext cx="4413296" cy="1836400"/>
          </a:xfrm>
          <a:prstGeom prst="rect">
            <a:avLst/>
          </a:prstGeom>
          <a:noFill/>
        </p:spPr>
        <p:txBody>
          <a:bodyPr wrap="square" rtlCol="0">
            <a:spAutoFit/>
          </a:bodyPr>
          <a:lstStyle/>
          <a:p>
            <a:pPr>
              <a:lnSpc>
                <a:spcPts val="7000"/>
              </a:lnSpc>
            </a:pPr>
            <a:r>
              <a:rPr lang="en-US" sz="5400">
                <a:latin typeface="Roboto Light" charset="0"/>
                <a:ea typeface="Roboto Light" charset="0"/>
                <a:cs typeface="Roboto Light" charset="0"/>
              </a:rPr>
              <a:t>Guest</a:t>
            </a:r>
          </a:p>
          <a:p>
            <a:pPr>
              <a:lnSpc>
                <a:spcPts val="7000"/>
              </a:lnSpc>
            </a:pPr>
            <a:r>
              <a:rPr lang="en-US" sz="5400">
                <a:latin typeface="Roboto Light" charset="0"/>
                <a:ea typeface="Roboto Light" charset="0"/>
                <a:cs typeface="Roboto Light" charset="0"/>
              </a:rPr>
              <a:t>Speaker</a:t>
            </a:r>
          </a:p>
        </p:txBody>
      </p:sp>
      <p:sp>
        <p:nvSpPr>
          <p:cNvPr id="10" name="TextBox 9">
            <a:extLst>
              <a:ext uri="{FF2B5EF4-FFF2-40B4-BE49-F238E27FC236}">
                <a16:creationId xmlns:a16="http://schemas.microsoft.com/office/drawing/2014/main" id="{30342834-610A-DF49-D7B7-823BEEB417E4}"/>
              </a:ext>
            </a:extLst>
          </p:cNvPr>
          <p:cNvSpPr txBox="1"/>
          <p:nvPr/>
        </p:nvSpPr>
        <p:spPr>
          <a:xfrm>
            <a:off x="4896599" y="875819"/>
            <a:ext cx="6126305" cy="5170646"/>
          </a:xfrm>
          <a:prstGeom prst="rect">
            <a:avLst/>
          </a:prstGeom>
          <a:noFill/>
        </p:spPr>
        <p:txBody>
          <a:bodyPr wrap="square" rtlCol="0">
            <a:spAutoFit/>
          </a:bodyPr>
          <a:lstStyle/>
          <a:p>
            <a:pPr>
              <a:spcAft>
                <a:spcPts val="1200"/>
              </a:spcAft>
            </a:pPr>
            <a:r>
              <a:rPr lang="en-US" sz="2000">
                <a:latin typeface="Roboto Light"/>
                <a:ea typeface="Roboto Light"/>
                <a:cs typeface="Roboto Light"/>
              </a:rPr>
              <a:t>Tell us about your experience with AIF: Modified, and what it was like implementing it in your classroom.</a:t>
            </a:r>
          </a:p>
          <a:p>
            <a:pPr marL="342900" indent="-342900">
              <a:spcAft>
                <a:spcPts val="1200"/>
              </a:spcAft>
              <a:buFont typeface="Arial" panose="020B0604020202020204" pitchFamily="34" charset="0"/>
              <a:buChar char="•"/>
            </a:pPr>
            <a:r>
              <a:rPr lang="en-US" sz="2000">
                <a:latin typeface="Roboto Medium" panose="02000000000000000000" pitchFamily="2" charset="0"/>
                <a:ea typeface="Roboto Medium" panose="02000000000000000000" pitchFamily="2" charset="0"/>
                <a:cs typeface="Roboto Light"/>
              </a:rPr>
              <a:t>Please tell us about your school context and how this influenced the way that you planned, taught and thought about AIF: Modified?</a:t>
            </a:r>
          </a:p>
          <a:p>
            <a:pPr marL="342900" indent="-342900">
              <a:spcAft>
                <a:spcPts val="1200"/>
              </a:spcAft>
              <a:buFont typeface="Arial" panose="020B0604020202020204" pitchFamily="34" charset="0"/>
              <a:buChar char="•"/>
            </a:pPr>
            <a:r>
              <a:rPr lang="en-US" sz="2000">
                <a:latin typeface="Roboto Medium" panose="02000000000000000000" pitchFamily="2" charset="0"/>
                <a:ea typeface="Roboto Medium" panose="02000000000000000000" pitchFamily="2" charset="0"/>
                <a:cs typeface="Roboto Light"/>
              </a:rPr>
              <a:t>What strategies do you use to help students reflect on their learning in AIF: Modified?</a:t>
            </a:r>
          </a:p>
          <a:p>
            <a:pPr marL="342900" indent="-342900">
              <a:spcAft>
                <a:spcPts val="1200"/>
              </a:spcAft>
              <a:buFont typeface="Arial" panose="020B0604020202020204" pitchFamily="34" charset="0"/>
              <a:buChar char="•"/>
            </a:pPr>
            <a:r>
              <a:rPr lang="en-US" sz="2000">
                <a:latin typeface="Roboto Medium" panose="02000000000000000000" pitchFamily="2" charset="0"/>
                <a:ea typeface="Roboto Medium" panose="02000000000000000000" pitchFamily="2" charset="0"/>
                <a:cs typeface="Roboto Light"/>
              </a:rPr>
              <a:t>Could you share some insights on developing learning goals and demonstrating natural evidence of learning?</a:t>
            </a:r>
          </a:p>
          <a:p>
            <a:pPr marL="342900" indent="-342900">
              <a:spcAft>
                <a:spcPts val="1200"/>
              </a:spcAft>
              <a:buFont typeface="Arial" panose="020B0604020202020204" pitchFamily="34" charset="0"/>
              <a:buChar char="•"/>
            </a:pPr>
            <a:r>
              <a:rPr lang="en-US" sz="2000">
                <a:latin typeface="Roboto Medium" panose="02000000000000000000" pitchFamily="2" charset="0"/>
                <a:ea typeface="Roboto Medium" panose="02000000000000000000" pitchFamily="2" charset="0"/>
                <a:cs typeface="Roboto Light"/>
              </a:rPr>
              <a:t>What would be your advice to other teachers who are about to teach AIF: Modified for the first time?</a:t>
            </a:r>
          </a:p>
          <a:p>
            <a:pPr marL="342900" indent="-342900">
              <a:spcAft>
                <a:spcPts val="1200"/>
              </a:spcAft>
              <a:buFont typeface="Arial" panose="020B0604020202020204" pitchFamily="34" charset="0"/>
              <a:buChar char="•"/>
            </a:pPr>
            <a:endParaRPr lang="en-US" sz="2000">
              <a:latin typeface="Roboto Medium" panose="02000000000000000000" pitchFamily="2" charset="0"/>
              <a:ea typeface="Roboto Medium" panose="02000000000000000000" pitchFamily="2" charset="0"/>
              <a:cs typeface="Roboto Light"/>
            </a:endParaRPr>
          </a:p>
        </p:txBody>
      </p:sp>
    </p:spTree>
    <p:extLst>
      <p:ext uri="{BB962C8B-B14F-4D97-AF65-F5344CB8AC3E}">
        <p14:creationId xmlns:p14="http://schemas.microsoft.com/office/powerpoint/2010/main" val="192608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lstStyle/>
          <a:p>
            <a:r>
              <a:rPr lang="en-AU">
                <a:solidFill>
                  <a:schemeClr val="bg1"/>
                </a:solidFill>
              </a:rPr>
              <a:t>				Break</a:t>
            </a:r>
          </a:p>
        </p:txBody>
      </p:sp>
      <p:pic>
        <p:nvPicPr>
          <p:cNvPr id="1028" name="Picture 4" descr="Watercolor Cappuccino Croissant, Sweet, Breakfast, Coffee PNG Transparent  Image and Clipart for Free Download">
            <a:extLst>
              <a:ext uri="{FF2B5EF4-FFF2-40B4-BE49-F238E27FC236}">
                <a16:creationId xmlns:a16="http://schemas.microsoft.com/office/drawing/2014/main" id="{8006B9D3-0BA6-0E9A-3DED-25183E1C0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8426" y="1727573"/>
            <a:ext cx="4460106" cy="446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14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AIF: Modified</a:t>
            </a:r>
            <a:r>
              <a:rPr lang="en-US" sz="3800" spc="-10">
                <a:solidFill>
                  <a:srgbClr val="FFFFFF"/>
                </a:solidFill>
                <a:latin typeface="Roboto Medium" panose="02000000000000000000" pitchFamily="2" charset="0"/>
                <a:ea typeface="Roboto Medium" panose="02000000000000000000" pitchFamily="2" charset="0"/>
                <a:cs typeface="Roboto-Light"/>
              </a:rPr>
              <a:t> concepts</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pic>
        <p:nvPicPr>
          <p:cNvPr id="24" name="Picture 2" descr="Icon request: circle-quadrant-{0-4} · Issue #13075 ·  FortAwesome/Font-Awesome · GitHub">
            <a:extLst>
              <a:ext uri="{FF2B5EF4-FFF2-40B4-BE49-F238E27FC236}">
                <a16:creationId xmlns:a16="http://schemas.microsoft.com/office/drawing/2014/main" id="{C6FA923C-04A4-F6CA-F5A0-917FAA19307E}"/>
              </a:ext>
            </a:extLst>
          </p:cNvPr>
          <p:cNvPicPr>
            <a:picLocks noChangeAspect="1" noChangeArrowheads="1"/>
          </p:cNvPicPr>
          <p:nvPr/>
        </p:nvPicPr>
        <p:blipFill>
          <a:blip r:embed="rId5">
            <a:duotone>
              <a:srgbClr val="B2D68A">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84835" y="1151467"/>
            <a:ext cx="5091898" cy="5091898"/>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25" name="Diagram 24">
            <a:extLst>
              <a:ext uri="{FF2B5EF4-FFF2-40B4-BE49-F238E27FC236}">
                <a16:creationId xmlns:a16="http://schemas.microsoft.com/office/drawing/2014/main" id="{FDCE2C72-AFF0-1BE8-8777-DA2E92AE2F9E}"/>
              </a:ext>
            </a:extLst>
          </p:cNvPr>
          <p:cNvGraphicFramePr/>
          <p:nvPr/>
        </p:nvGraphicFramePr>
        <p:xfrm>
          <a:off x="1318153" y="743338"/>
          <a:ext cx="9845145" cy="56333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7" name="object 4">
            <a:extLst>
              <a:ext uri="{FF2B5EF4-FFF2-40B4-BE49-F238E27FC236}">
                <a16:creationId xmlns:a16="http://schemas.microsoft.com/office/drawing/2014/main" id="{DBEBC2B2-AAC4-37D3-3E44-8BB37998DFEF}"/>
              </a:ext>
            </a:extLst>
          </p:cNvPr>
          <p:cNvGrpSpPr/>
          <p:nvPr/>
        </p:nvGrpSpPr>
        <p:grpSpPr>
          <a:xfrm>
            <a:off x="10314431" y="4517135"/>
            <a:ext cx="1460500" cy="1996439"/>
            <a:chOff x="10314431" y="4517135"/>
            <a:chExt cx="1460500" cy="1996439"/>
          </a:xfrm>
        </p:grpSpPr>
        <p:pic>
          <p:nvPicPr>
            <p:cNvPr id="28" name="object 5">
              <a:extLst>
                <a:ext uri="{FF2B5EF4-FFF2-40B4-BE49-F238E27FC236}">
                  <a16:creationId xmlns:a16="http://schemas.microsoft.com/office/drawing/2014/main" id="{239B02EE-A13C-AFF2-00B8-E26AC0A98EC1}"/>
                </a:ext>
              </a:extLst>
            </p:cNvPr>
            <p:cNvPicPr/>
            <p:nvPr/>
          </p:nvPicPr>
          <p:blipFill>
            <a:blip r:embed="rId11" cstate="print"/>
            <a:stretch>
              <a:fillRect/>
            </a:stretch>
          </p:blipFill>
          <p:spPr>
            <a:xfrm>
              <a:off x="10314431" y="4517135"/>
              <a:ext cx="1444750" cy="1975103"/>
            </a:xfrm>
            <a:prstGeom prst="rect">
              <a:avLst/>
            </a:prstGeom>
          </p:spPr>
        </p:pic>
        <p:pic>
          <p:nvPicPr>
            <p:cNvPr id="29" name="object 6">
              <a:extLst>
                <a:ext uri="{FF2B5EF4-FFF2-40B4-BE49-F238E27FC236}">
                  <a16:creationId xmlns:a16="http://schemas.microsoft.com/office/drawing/2014/main" id="{F748AE3F-069F-BF05-6D38-EC7DF98E1304}"/>
                </a:ext>
              </a:extLst>
            </p:cNvPr>
            <p:cNvPicPr/>
            <p:nvPr/>
          </p:nvPicPr>
          <p:blipFill>
            <a:blip r:embed="rId12" cstate="print"/>
            <a:stretch>
              <a:fillRect/>
            </a:stretch>
          </p:blipFill>
          <p:spPr>
            <a:xfrm>
              <a:off x="10552175" y="6111239"/>
              <a:ext cx="1222247" cy="402335"/>
            </a:xfrm>
            <a:prstGeom prst="rect">
              <a:avLst/>
            </a:prstGeom>
          </p:spPr>
        </p:pic>
      </p:grpSp>
      <p:sp>
        <p:nvSpPr>
          <p:cNvPr id="31" name="TextBox 30">
            <a:extLst>
              <a:ext uri="{FF2B5EF4-FFF2-40B4-BE49-F238E27FC236}">
                <a16:creationId xmlns:a16="http://schemas.microsoft.com/office/drawing/2014/main" id="{56056C2C-B472-C7FD-8966-7A48CC5AEA9F}"/>
              </a:ext>
            </a:extLst>
          </p:cNvPr>
          <p:cNvSpPr txBox="1"/>
          <p:nvPr/>
        </p:nvSpPr>
        <p:spPr>
          <a:xfrm>
            <a:off x="23395" y="1982473"/>
            <a:ext cx="3461440" cy="1631216"/>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Progress learning</a:t>
            </a:r>
          </a:p>
          <a:p>
            <a:pPr marL="0" marR="0" lvl="0" indent="0" algn="r"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Co-agency to progress toward </a:t>
            </a:r>
            <a:b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b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a goal</a:t>
            </a:r>
          </a:p>
          <a:p>
            <a:pPr marL="0" marR="0" lvl="0" indent="0" algn="r" defTabSz="914400" eaLnBrk="1" fontAlgn="auto" latinLnBrk="0" hangingPunct="1">
              <a:lnSpc>
                <a:spcPct val="100000"/>
              </a:lnSpc>
              <a:spcBef>
                <a:spcPts val="0"/>
              </a:spcBef>
              <a:spcAft>
                <a:spcPts val="800"/>
              </a:spcAft>
              <a:buClrTx/>
              <a:buSzTx/>
              <a:buFontTx/>
              <a:buNone/>
              <a:tabLst/>
              <a:defRPr/>
            </a:pPr>
            <a:r>
              <a:rPr lang="en-US" sz="1600" kern="0">
                <a:solidFill>
                  <a:srgbClr val="000000"/>
                </a:solidFill>
                <a:latin typeface="Roboto Light" panose="02000000000000000000" pitchFamily="2" charset="0"/>
                <a:ea typeface="Roboto Light" panose="02000000000000000000" pitchFamily="2" charset="0"/>
              </a:rPr>
              <a:t>Making decisions</a:t>
            </a:r>
          </a:p>
          <a:p>
            <a:pPr marL="0" marR="0" lvl="0" indent="0" algn="r"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Supporting regulation</a:t>
            </a:r>
            <a:r>
              <a:rPr lang="en-US" sz="1600" kern="0">
                <a:solidFill>
                  <a:srgbClr val="000000"/>
                </a:solidFill>
                <a:latin typeface="Roboto Light" panose="02000000000000000000" pitchFamily="2" charset="0"/>
                <a:ea typeface="Roboto Light" panose="02000000000000000000" pitchFamily="2" charset="0"/>
              </a:rPr>
              <a:t>/co-regulation</a:t>
            </a:r>
            <a:endParaRPr kumimoji="0" lang="en-AU" sz="1600" b="0" i="0" u="none" strike="noStrike" kern="0" cap="none" spc="0" normalizeH="0" baseline="0" noProof="0">
              <a:ln>
                <a:noFill/>
              </a:ln>
              <a:solidFill>
                <a:prstClr val="black"/>
              </a:solidFill>
              <a:effectLst/>
              <a:uLnTx/>
              <a:uFillTx/>
            </a:endParaRPr>
          </a:p>
        </p:txBody>
      </p:sp>
      <p:sp>
        <p:nvSpPr>
          <p:cNvPr id="32" name="TextBox 31">
            <a:extLst>
              <a:ext uri="{FF2B5EF4-FFF2-40B4-BE49-F238E27FC236}">
                <a16:creationId xmlns:a16="http://schemas.microsoft.com/office/drawing/2014/main" id="{E5BE8C6B-C2FB-22EE-B143-A4AA0F2B1A5B}"/>
              </a:ext>
            </a:extLst>
          </p:cNvPr>
          <p:cNvSpPr txBox="1"/>
          <p:nvPr/>
        </p:nvSpPr>
        <p:spPr>
          <a:xfrm>
            <a:off x="429747" y="4222284"/>
            <a:ext cx="2901261" cy="1282402"/>
          </a:xfrm>
          <a:prstGeom prst="rect">
            <a:avLst/>
          </a:prstGeom>
          <a:noFill/>
        </p:spPr>
        <p:txBody>
          <a:bodyPr wrap="square">
            <a:spAutoFit/>
          </a:bodyPr>
          <a:lstStyle/>
          <a:p>
            <a:pPr algn="r">
              <a:spcAft>
                <a:spcPts val="800"/>
              </a:spcAft>
            </a:pPr>
            <a:r>
              <a:rPr lang="en-US" sz="1600">
                <a:solidFill>
                  <a:srgbClr val="000000"/>
                </a:solidFill>
                <a:latin typeface="Roboto Light" panose="02000000000000000000" pitchFamily="2" charset="0"/>
                <a:ea typeface="Roboto Light" panose="02000000000000000000" pitchFamily="2" charset="0"/>
              </a:rPr>
              <a:t>Authentic and varied</a:t>
            </a:r>
          </a:p>
          <a:p>
            <a:pPr algn="r">
              <a:spcAft>
                <a:spcPts val="800"/>
              </a:spcAft>
            </a:pPr>
            <a:r>
              <a:rPr lang="en-US" sz="1600">
                <a:solidFill>
                  <a:srgbClr val="000000"/>
                </a:solidFill>
                <a:latin typeface="Roboto Light" panose="02000000000000000000" pitchFamily="2" charset="0"/>
                <a:ea typeface="Roboto Light" panose="02000000000000000000" pitchFamily="2" charset="0"/>
              </a:rPr>
              <a:t>Supporting student strength and decision making</a:t>
            </a:r>
          </a:p>
          <a:p>
            <a:pPr algn="r">
              <a:spcAft>
                <a:spcPts val="800"/>
              </a:spcAft>
            </a:pPr>
            <a:r>
              <a:rPr lang="en-US" sz="1600">
                <a:solidFill>
                  <a:srgbClr val="000000"/>
                </a:solidFill>
                <a:latin typeface="Roboto Light" panose="02000000000000000000" pitchFamily="2" charset="0"/>
                <a:ea typeface="Roboto Light" panose="02000000000000000000" pitchFamily="2" charset="0"/>
              </a:rPr>
              <a:t>Curated for individual</a:t>
            </a:r>
            <a:endParaRPr lang="en-AU" sz="1600">
              <a:solidFill>
                <a:prstClr val="black"/>
              </a:solidFill>
              <a:latin typeface="Roboto Light" panose="02000000000000000000" pitchFamily="2" charset="0"/>
              <a:ea typeface="Roboto Light" panose="02000000000000000000" pitchFamily="2" charset="0"/>
            </a:endParaRPr>
          </a:p>
        </p:txBody>
      </p:sp>
      <p:sp>
        <p:nvSpPr>
          <p:cNvPr id="34" name="TextBox 33">
            <a:extLst>
              <a:ext uri="{FF2B5EF4-FFF2-40B4-BE49-F238E27FC236}">
                <a16:creationId xmlns:a16="http://schemas.microsoft.com/office/drawing/2014/main" id="{09B7C6D2-61FE-F637-D111-4B1C602A45EE}"/>
              </a:ext>
            </a:extLst>
          </p:cNvPr>
          <p:cNvSpPr txBox="1"/>
          <p:nvPr/>
        </p:nvSpPr>
        <p:spPr>
          <a:xfrm>
            <a:off x="9757954" y="4472446"/>
            <a:ext cx="2312125" cy="2235324"/>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35" name="TextBox 34">
            <a:extLst>
              <a:ext uri="{FF2B5EF4-FFF2-40B4-BE49-F238E27FC236}">
                <a16:creationId xmlns:a16="http://schemas.microsoft.com/office/drawing/2014/main" id="{A3543D86-2DE8-2620-C6D8-92AA1E3A960B}"/>
              </a:ext>
            </a:extLst>
          </p:cNvPr>
          <p:cNvSpPr txBox="1"/>
          <p:nvPr/>
        </p:nvSpPr>
        <p:spPr>
          <a:xfrm>
            <a:off x="8730560" y="4301603"/>
            <a:ext cx="3461440" cy="128240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Developing capabilities</a:t>
            </a:r>
          </a:p>
          <a:p>
            <a:pPr marL="0" marR="0" lvl="0" indent="0"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Evaluating processes for learning</a:t>
            </a:r>
          </a:p>
          <a:p>
            <a:pPr marL="0" marR="0" lvl="0" indent="0" defTabSz="914400" eaLnBrk="1" fontAlgn="auto" latinLnBrk="0" hangingPunct="1">
              <a:lnSpc>
                <a:spcPct val="100000"/>
              </a:lnSpc>
              <a:spcBef>
                <a:spcPts val="0"/>
              </a:spcBef>
              <a:spcAft>
                <a:spcPts val="800"/>
              </a:spcAft>
              <a:buClrTx/>
              <a:buSzTx/>
              <a:buFontTx/>
              <a:buNone/>
              <a:tabLst/>
              <a:defRPr/>
            </a:pPr>
            <a:r>
              <a:rPr lang="en-US" sz="1600" kern="0">
                <a:solidFill>
                  <a:srgbClr val="000000"/>
                </a:solidFill>
                <a:latin typeface="Roboto Light" panose="02000000000000000000" pitchFamily="2" charset="0"/>
                <a:ea typeface="Roboto Light" panose="02000000000000000000" pitchFamily="2" charset="0"/>
              </a:rPr>
              <a:t>Using support networks to implement decisions</a:t>
            </a:r>
            <a:endParaRPr kumimoji="0" lang="en-AU" sz="1600" b="0" i="0" u="none" strike="noStrike" kern="0" cap="none" spc="0" normalizeH="0" baseline="0" noProof="0">
              <a:ln>
                <a:noFill/>
              </a:ln>
              <a:solidFill>
                <a:prstClr val="black"/>
              </a:solidFill>
              <a:effectLst/>
              <a:uLnTx/>
              <a:uFillTx/>
            </a:endParaRPr>
          </a:p>
        </p:txBody>
      </p:sp>
      <p:sp>
        <p:nvSpPr>
          <p:cNvPr id="36" name="TextBox 35">
            <a:extLst>
              <a:ext uri="{FF2B5EF4-FFF2-40B4-BE49-F238E27FC236}">
                <a16:creationId xmlns:a16="http://schemas.microsoft.com/office/drawing/2014/main" id="{D0930FD3-65E3-E1CF-3859-D5CC4E2E9101}"/>
              </a:ext>
            </a:extLst>
          </p:cNvPr>
          <p:cNvSpPr txBox="1"/>
          <p:nvPr/>
        </p:nvSpPr>
        <p:spPr>
          <a:xfrm>
            <a:off x="4239586" y="2380809"/>
            <a:ext cx="1672969"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800"/>
              </a:spcAft>
              <a:buClrTx/>
              <a:buSzTx/>
              <a:buFontTx/>
              <a:buNone/>
              <a:tabLst/>
              <a:defRPr/>
            </a:pPr>
            <a:r>
              <a:rPr kumimoji="0" lang="en-US" sz="2000" b="1"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Agency (and Co-</a:t>
            </a:r>
            <a:r>
              <a:rPr lang="en-US" sz="2000" b="1" kern="0">
                <a:solidFill>
                  <a:srgbClr val="000000"/>
                </a:solidFill>
                <a:latin typeface="Roboto Light" panose="02000000000000000000" pitchFamily="2" charset="0"/>
                <a:ea typeface="Roboto Light" panose="02000000000000000000" pitchFamily="2" charset="0"/>
              </a:rPr>
              <a:t>A</a:t>
            </a:r>
            <a:r>
              <a:rPr kumimoji="0" lang="en-US" sz="2000" b="1" i="0" u="none" strike="noStrike" kern="0" cap="none" spc="0" normalizeH="0" baseline="0" noProof="0" err="1">
                <a:ln>
                  <a:noFill/>
                </a:ln>
                <a:solidFill>
                  <a:srgbClr val="000000"/>
                </a:solidFill>
                <a:effectLst/>
                <a:uLnTx/>
                <a:uFillTx/>
                <a:latin typeface="Roboto Light" panose="02000000000000000000" pitchFamily="2" charset="0"/>
                <a:ea typeface="Roboto Light" panose="02000000000000000000" pitchFamily="2" charset="0"/>
              </a:rPr>
              <a:t>gency</a:t>
            </a:r>
            <a:r>
              <a:rPr kumimoji="0" lang="en-US" sz="2000" b="1"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a:t>
            </a:r>
            <a:endParaRPr kumimoji="0" lang="en-AU" sz="2000" b="1" i="0" u="none" strike="noStrike" kern="0" cap="none" spc="0" normalizeH="0" baseline="0" noProof="0">
              <a:ln>
                <a:noFill/>
              </a:ln>
              <a:solidFill>
                <a:prstClr val="black"/>
              </a:solidFill>
              <a:effectLst/>
              <a:uLnTx/>
              <a:uFillTx/>
            </a:endParaRPr>
          </a:p>
        </p:txBody>
      </p:sp>
      <p:sp>
        <p:nvSpPr>
          <p:cNvPr id="37" name="TextBox 36">
            <a:extLst>
              <a:ext uri="{FF2B5EF4-FFF2-40B4-BE49-F238E27FC236}">
                <a16:creationId xmlns:a16="http://schemas.microsoft.com/office/drawing/2014/main" id="{6C35EF76-1943-44F3-DF06-4F513A1BDC89}"/>
              </a:ext>
            </a:extLst>
          </p:cNvPr>
          <p:cNvSpPr txBox="1"/>
          <p:nvPr/>
        </p:nvSpPr>
        <p:spPr>
          <a:xfrm>
            <a:off x="6070397" y="2371555"/>
            <a:ext cx="1970250"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800"/>
              </a:spcAft>
              <a:buClrTx/>
              <a:buSzTx/>
              <a:buFontTx/>
              <a:buNone/>
              <a:tabLst/>
              <a:defRPr/>
            </a:pPr>
            <a:r>
              <a:rPr kumimoji="0" lang="en-US" sz="2000" b="1"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Communication and Reflection</a:t>
            </a:r>
            <a:endParaRPr kumimoji="0" lang="en-AU" sz="2000" b="1" i="0" u="none" strike="noStrike" kern="0" cap="none" spc="0" normalizeH="0" baseline="0" noProof="0">
              <a:ln>
                <a:noFill/>
              </a:ln>
              <a:solidFill>
                <a:prstClr val="black"/>
              </a:solidFill>
              <a:effectLst/>
              <a:uLnTx/>
              <a:uFillTx/>
            </a:endParaRPr>
          </a:p>
        </p:txBody>
      </p:sp>
      <p:sp>
        <p:nvSpPr>
          <p:cNvPr id="38" name="TextBox 37">
            <a:extLst>
              <a:ext uri="{FF2B5EF4-FFF2-40B4-BE49-F238E27FC236}">
                <a16:creationId xmlns:a16="http://schemas.microsoft.com/office/drawing/2014/main" id="{93E4E232-1E72-2A99-3506-888D62A1D2FB}"/>
              </a:ext>
            </a:extLst>
          </p:cNvPr>
          <p:cNvSpPr txBox="1"/>
          <p:nvPr/>
        </p:nvSpPr>
        <p:spPr>
          <a:xfrm>
            <a:off x="5965236" y="4318261"/>
            <a:ext cx="2180572"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800"/>
              </a:spcAft>
              <a:buClrTx/>
              <a:buSzTx/>
              <a:buFontTx/>
              <a:buNone/>
              <a:tabLst/>
              <a:defRPr/>
            </a:pPr>
            <a:r>
              <a:rPr kumimoji="0" lang="en-US" sz="2000" b="1"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Metacognition /Capabilities</a:t>
            </a:r>
            <a:endParaRPr kumimoji="0" lang="en-AU" sz="2000" b="1" i="0" u="none" strike="noStrike" kern="0" cap="none" spc="0" normalizeH="0" baseline="0" noProof="0">
              <a:ln>
                <a:noFill/>
              </a:ln>
              <a:solidFill>
                <a:prstClr val="black"/>
              </a:solidFill>
              <a:effectLst/>
              <a:uLnTx/>
              <a:uFillTx/>
            </a:endParaRPr>
          </a:p>
        </p:txBody>
      </p:sp>
      <p:sp>
        <p:nvSpPr>
          <p:cNvPr id="39" name="TextBox 38">
            <a:extLst>
              <a:ext uri="{FF2B5EF4-FFF2-40B4-BE49-F238E27FC236}">
                <a16:creationId xmlns:a16="http://schemas.microsoft.com/office/drawing/2014/main" id="{4CD6D66A-A11A-3B15-2E56-49A4B62435F7}"/>
              </a:ext>
            </a:extLst>
          </p:cNvPr>
          <p:cNvSpPr txBox="1"/>
          <p:nvPr/>
        </p:nvSpPr>
        <p:spPr>
          <a:xfrm>
            <a:off x="3896532" y="4307460"/>
            <a:ext cx="2180572"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800"/>
              </a:spcAft>
              <a:buClrTx/>
              <a:buSzTx/>
              <a:buFontTx/>
              <a:buNone/>
              <a:tabLst/>
              <a:defRPr/>
            </a:pPr>
            <a:r>
              <a:rPr kumimoji="0" lang="en-US" sz="2000" b="1"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Natural Evidence of Learning</a:t>
            </a:r>
            <a:endParaRPr kumimoji="0" lang="en-AU" sz="2000" b="1" i="0" u="none" strike="noStrike" kern="0" cap="none" spc="0" normalizeH="0" baseline="0" noProof="0">
              <a:ln>
                <a:noFill/>
              </a:ln>
              <a:solidFill>
                <a:prstClr val="black"/>
              </a:solidFill>
              <a:effectLst/>
              <a:uLnTx/>
              <a:uFillTx/>
            </a:endParaRPr>
          </a:p>
        </p:txBody>
      </p:sp>
      <p:sp>
        <p:nvSpPr>
          <p:cNvPr id="2" name="TextBox 1">
            <a:extLst>
              <a:ext uri="{FF2B5EF4-FFF2-40B4-BE49-F238E27FC236}">
                <a16:creationId xmlns:a16="http://schemas.microsoft.com/office/drawing/2014/main" id="{9B2F08D0-DF7B-5C4B-0289-70CC3F965B30}"/>
              </a:ext>
            </a:extLst>
          </p:cNvPr>
          <p:cNvSpPr txBox="1"/>
          <p:nvPr/>
        </p:nvSpPr>
        <p:spPr>
          <a:xfrm>
            <a:off x="8590264" y="1816849"/>
            <a:ext cx="3461440" cy="163121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Collaborating/connecting with others</a:t>
            </a:r>
          </a:p>
          <a:p>
            <a:pPr marL="0" marR="0" lvl="0" indent="0" defTabSz="914400" eaLnBrk="1" fontAlgn="auto" latinLnBrk="0" hangingPunct="1">
              <a:lnSpc>
                <a:spcPct val="100000"/>
              </a:lnSpc>
              <a:spcBef>
                <a:spcPts val="0"/>
              </a:spcBef>
              <a:spcAft>
                <a:spcPts val="800"/>
              </a:spcAft>
              <a:buClrTx/>
              <a:buSzTx/>
              <a:buFontTx/>
              <a:buNone/>
              <a:tabLst/>
              <a:defRPr/>
            </a:pPr>
            <a:r>
              <a:rPr lang="en-US" sz="1600" kern="0">
                <a:solidFill>
                  <a:srgbClr val="000000"/>
                </a:solidFill>
                <a:latin typeface="Roboto Light" panose="02000000000000000000" pitchFamily="2" charset="0"/>
                <a:ea typeface="Roboto Light" panose="02000000000000000000" pitchFamily="2" charset="0"/>
              </a:rPr>
              <a:t>Responding to advice</a:t>
            </a:r>
          </a:p>
          <a:p>
            <a:pPr marL="0" marR="0" lvl="0" indent="0"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Sharing learnings</a:t>
            </a:r>
          </a:p>
          <a:p>
            <a:pPr marL="0" marR="0" lvl="0" indent="0"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Supported by </a:t>
            </a:r>
            <a:r>
              <a:rPr lang="en-US" sz="1600" kern="0">
                <a:solidFill>
                  <a:srgbClr val="000000"/>
                </a:solidFill>
                <a:latin typeface="Roboto Light" panose="02000000000000000000" pitchFamily="2" charset="0"/>
                <a:ea typeface="Roboto Light" panose="02000000000000000000" pitchFamily="2" charset="0"/>
              </a:rPr>
              <a:t>teachers and mentors</a:t>
            </a:r>
            <a:endParaRPr kumimoji="0" lang="en-AU" sz="16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631459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Capabilities</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sp>
        <p:nvSpPr>
          <p:cNvPr id="2" name="Rectangle: Rounded Corners 1">
            <a:extLst>
              <a:ext uri="{FF2B5EF4-FFF2-40B4-BE49-F238E27FC236}">
                <a16:creationId xmlns:a16="http://schemas.microsoft.com/office/drawing/2014/main" id="{49A99382-B113-FF1B-BE24-C304731A1F11}"/>
              </a:ext>
            </a:extLst>
          </p:cNvPr>
          <p:cNvSpPr/>
          <p:nvPr/>
        </p:nvSpPr>
        <p:spPr>
          <a:xfrm>
            <a:off x="3098318" y="1188555"/>
            <a:ext cx="5995364" cy="1404520"/>
          </a:xfrm>
          <a:prstGeom prst="roundRect">
            <a:avLst/>
          </a:prstGeom>
          <a:solidFill>
            <a:schemeClr val="bg1"/>
          </a:solidFill>
          <a:ln w="38100">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a:solidFill>
                  <a:schemeClr val="tx1"/>
                </a:solidFill>
                <a:latin typeface="Roboto" panose="02000000000000000000" pitchFamily="2" charset="0"/>
                <a:ea typeface="Roboto" panose="02000000000000000000" pitchFamily="2" charset="0"/>
              </a:rPr>
              <a:t>The development of capabilities and skills for the future is emphasized </a:t>
            </a:r>
            <a:br>
              <a:rPr lang="en-US" sz="2400">
                <a:solidFill>
                  <a:schemeClr val="tx1"/>
                </a:solidFill>
                <a:latin typeface="Roboto" panose="02000000000000000000" pitchFamily="2" charset="0"/>
                <a:ea typeface="Roboto" panose="02000000000000000000" pitchFamily="2" charset="0"/>
              </a:rPr>
            </a:br>
            <a:r>
              <a:rPr lang="en-US" sz="2400">
                <a:solidFill>
                  <a:schemeClr val="tx1"/>
                </a:solidFill>
                <a:latin typeface="Roboto" panose="02000000000000000000" pitchFamily="2" charset="0"/>
                <a:ea typeface="Roboto" panose="02000000000000000000" pitchFamily="2" charset="0"/>
              </a:rPr>
              <a:t>in AIF: Modified.</a:t>
            </a:r>
            <a:endParaRPr lang="en-AU" sz="2400" b="1">
              <a:solidFill>
                <a:schemeClr val="tx1"/>
              </a:solidFill>
              <a:latin typeface="Roboto" panose="02000000000000000000" pitchFamily="2" charset="0"/>
              <a:ea typeface="Roboto" panose="02000000000000000000" pitchFamily="2" charset="0"/>
            </a:endParaRPr>
          </a:p>
        </p:txBody>
      </p:sp>
      <p:sp>
        <p:nvSpPr>
          <p:cNvPr id="6" name="Rectangle: Rounded Corners 5">
            <a:extLst>
              <a:ext uri="{FF2B5EF4-FFF2-40B4-BE49-F238E27FC236}">
                <a16:creationId xmlns:a16="http://schemas.microsoft.com/office/drawing/2014/main" id="{5F86BBA6-BD2B-8AF9-3763-FE4BB87512AF}"/>
              </a:ext>
            </a:extLst>
          </p:cNvPr>
          <p:cNvSpPr/>
          <p:nvPr/>
        </p:nvSpPr>
        <p:spPr>
          <a:xfrm>
            <a:off x="1386534" y="2849032"/>
            <a:ext cx="4108965" cy="2623719"/>
          </a:xfrm>
          <a:prstGeom prst="roundRect">
            <a:avLst/>
          </a:prstGeom>
          <a:solidFill>
            <a:schemeClr val="accent6">
              <a:lumMod val="20000"/>
              <a:lumOff val="80000"/>
            </a:schemeClr>
          </a:solidFill>
          <a:ln w="38100">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solidFill>
                  <a:schemeClr val="tx1"/>
                </a:solidFill>
                <a:latin typeface="Roboto" panose="02000000000000000000" pitchFamily="2" charset="0"/>
                <a:ea typeface="Roboto" panose="02000000000000000000" pitchFamily="2" charset="0"/>
              </a:rPr>
              <a:t>The development of capabilities could </a:t>
            </a:r>
            <a:r>
              <a:rPr lang="en-US" sz="2000" b="1">
                <a:solidFill>
                  <a:schemeClr val="tx1"/>
                </a:solidFill>
                <a:latin typeface="Roboto" panose="02000000000000000000" pitchFamily="2" charset="0"/>
                <a:ea typeface="Roboto" panose="02000000000000000000" pitchFamily="2" charset="0"/>
              </a:rPr>
              <a:t>connect</a:t>
            </a:r>
            <a:r>
              <a:rPr lang="en-US" sz="2000">
                <a:solidFill>
                  <a:schemeClr val="tx1"/>
                </a:solidFill>
                <a:latin typeface="Roboto" panose="02000000000000000000" pitchFamily="2" charset="0"/>
                <a:ea typeface="Roboto" panose="02000000000000000000" pitchFamily="2" charset="0"/>
              </a:rPr>
              <a:t> to their role in the </a:t>
            </a:r>
            <a:r>
              <a:rPr lang="en-US" sz="2000" b="1">
                <a:solidFill>
                  <a:schemeClr val="tx1"/>
                </a:solidFill>
                <a:latin typeface="Roboto" panose="02000000000000000000" pitchFamily="2" charset="0"/>
                <a:ea typeface="Roboto" panose="02000000000000000000" pitchFamily="2" charset="0"/>
              </a:rPr>
              <a:t>community</a:t>
            </a:r>
            <a:r>
              <a:rPr lang="en-US" sz="2000">
                <a:solidFill>
                  <a:schemeClr val="tx1"/>
                </a:solidFill>
                <a:latin typeface="Roboto" panose="02000000000000000000" pitchFamily="2" charset="0"/>
                <a:ea typeface="Roboto" panose="02000000000000000000" pitchFamily="2" charset="0"/>
              </a:rPr>
              <a:t> and/or </a:t>
            </a:r>
            <a:r>
              <a:rPr lang="en-US" sz="2000" b="1">
                <a:solidFill>
                  <a:schemeClr val="tx1"/>
                </a:solidFill>
                <a:latin typeface="Roboto" panose="02000000000000000000" pitchFamily="2" charset="0"/>
                <a:ea typeface="Roboto" panose="02000000000000000000" pitchFamily="2" charset="0"/>
              </a:rPr>
              <a:t>future goals</a:t>
            </a:r>
            <a:r>
              <a:rPr lang="en-US" sz="2000">
                <a:solidFill>
                  <a:schemeClr val="tx1"/>
                </a:solidFill>
                <a:latin typeface="Roboto" panose="02000000000000000000" pitchFamily="2" charset="0"/>
                <a:ea typeface="Roboto" panose="02000000000000000000" pitchFamily="2" charset="0"/>
              </a:rPr>
              <a:t> they have as supported by others.</a:t>
            </a:r>
            <a:endParaRPr lang="en-AU" sz="2000" b="1">
              <a:solidFill>
                <a:schemeClr val="tx1"/>
              </a:solidFill>
              <a:latin typeface="Roboto" panose="02000000000000000000" pitchFamily="2" charset="0"/>
              <a:ea typeface="Roboto" panose="02000000000000000000" pitchFamily="2" charset="0"/>
            </a:endParaRPr>
          </a:p>
        </p:txBody>
      </p:sp>
      <p:sp>
        <p:nvSpPr>
          <p:cNvPr id="7" name="Rectangle: Rounded Corners 6">
            <a:extLst>
              <a:ext uri="{FF2B5EF4-FFF2-40B4-BE49-F238E27FC236}">
                <a16:creationId xmlns:a16="http://schemas.microsoft.com/office/drawing/2014/main" id="{EFA199CF-23BF-5847-87B2-477FA10E84A0}"/>
              </a:ext>
            </a:extLst>
          </p:cNvPr>
          <p:cNvSpPr/>
          <p:nvPr/>
        </p:nvSpPr>
        <p:spPr>
          <a:xfrm>
            <a:off x="5869781" y="2845709"/>
            <a:ext cx="4897695" cy="2623719"/>
          </a:xfrm>
          <a:prstGeom prst="roundRect">
            <a:avLst/>
          </a:prstGeom>
          <a:solidFill>
            <a:schemeClr val="accent6">
              <a:lumMod val="40000"/>
              <a:lumOff val="60000"/>
            </a:schemeClr>
          </a:solidFill>
          <a:ln w="38100">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a:solidFill>
                  <a:schemeClr val="tx1"/>
                </a:solidFill>
                <a:latin typeface="Roboto" panose="02000000000000000000" pitchFamily="2" charset="0"/>
                <a:ea typeface="Roboto" panose="02000000000000000000" pitchFamily="2" charset="0"/>
              </a:rPr>
              <a:t>Key Area 3: Developing Capabilities</a:t>
            </a:r>
            <a:br>
              <a:rPr lang="en-US" sz="2000" b="1">
                <a:solidFill>
                  <a:schemeClr val="tx1"/>
                </a:solidFill>
                <a:latin typeface="Roboto" panose="02000000000000000000" pitchFamily="2" charset="0"/>
                <a:ea typeface="Roboto" panose="02000000000000000000" pitchFamily="2" charset="0"/>
              </a:rPr>
            </a:br>
            <a:r>
              <a:rPr lang="en-US" sz="500" b="1">
                <a:solidFill>
                  <a:schemeClr val="tx1"/>
                </a:solidFill>
                <a:latin typeface="Roboto" panose="02000000000000000000" pitchFamily="2" charset="0"/>
                <a:ea typeface="Roboto" panose="02000000000000000000" pitchFamily="2" charset="0"/>
              </a:rPr>
              <a:t> </a:t>
            </a:r>
            <a:endParaRPr lang="en-US" sz="2000" b="1">
              <a:solidFill>
                <a:schemeClr val="tx1"/>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000" i="1">
                <a:solidFill>
                  <a:schemeClr val="tx1"/>
                </a:solidFill>
                <a:latin typeface="Roboto" panose="02000000000000000000" pitchFamily="2" charset="0"/>
                <a:ea typeface="Roboto" panose="02000000000000000000" pitchFamily="2" charset="0"/>
              </a:rPr>
              <a:t>Developing strategies to achieve personal learning </a:t>
            </a:r>
          </a:p>
          <a:p>
            <a:pPr marL="342900" indent="-342900">
              <a:buFont typeface="Arial" panose="020B0604020202020204" pitchFamily="34" charset="0"/>
              <a:buChar char="•"/>
            </a:pPr>
            <a:r>
              <a:rPr lang="en-US" sz="2000" i="1">
                <a:solidFill>
                  <a:schemeClr val="tx1"/>
                </a:solidFill>
                <a:latin typeface="Roboto" panose="02000000000000000000" pitchFamily="2" charset="0"/>
                <a:ea typeface="Roboto" panose="02000000000000000000" pitchFamily="2" charset="0"/>
              </a:rPr>
              <a:t>Developing independent living skills</a:t>
            </a:r>
          </a:p>
          <a:p>
            <a:pPr marL="342900" indent="-342900">
              <a:buFont typeface="Arial" panose="020B0604020202020204" pitchFamily="34" charset="0"/>
              <a:buChar char="•"/>
            </a:pPr>
            <a:r>
              <a:rPr lang="en-US" sz="2000" i="1">
                <a:solidFill>
                  <a:schemeClr val="tx1"/>
                </a:solidFill>
                <a:latin typeface="Roboto" panose="02000000000000000000" pitchFamily="2" charset="0"/>
                <a:ea typeface="Roboto" panose="02000000000000000000" pitchFamily="2" charset="0"/>
              </a:rPr>
              <a:t>Using support networks to help implement decisions</a:t>
            </a:r>
          </a:p>
        </p:txBody>
      </p:sp>
      <p:pic>
        <p:nvPicPr>
          <p:cNvPr id="12" name="Graphic 11" descr="Person with idea with solid fill">
            <a:extLst>
              <a:ext uri="{FF2B5EF4-FFF2-40B4-BE49-F238E27FC236}">
                <a16:creationId xmlns:a16="http://schemas.microsoft.com/office/drawing/2014/main" id="{F8A8F170-3FC6-2B7F-9687-EA86D729A5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4524" y="4675432"/>
            <a:ext cx="1242373" cy="1242373"/>
          </a:xfrm>
          <a:prstGeom prst="rect">
            <a:avLst/>
          </a:prstGeom>
        </p:spPr>
      </p:pic>
      <p:pic>
        <p:nvPicPr>
          <p:cNvPr id="14" name="Graphic 13" descr="Watering pot with solid fill">
            <a:extLst>
              <a:ext uri="{FF2B5EF4-FFF2-40B4-BE49-F238E27FC236}">
                <a16:creationId xmlns:a16="http://schemas.microsoft.com/office/drawing/2014/main" id="{CC3CCAA3-3501-1A11-EDEB-A5B7C2E018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419445">
            <a:off x="10112901" y="2297748"/>
            <a:ext cx="1143314" cy="1143314"/>
          </a:xfrm>
          <a:prstGeom prst="rect">
            <a:avLst/>
          </a:prstGeom>
        </p:spPr>
      </p:pic>
      <p:pic>
        <p:nvPicPr>
          <p:cNvPr id="11" name="Graphic 10" descr="Flowers in pot with solid fill">
            <a:extLst>
              <a:ext uri="{FF2B5EF4-FFF2-40B4-BE49-F238E27FC236}">
                <a16:creationId xmlns:a16="http://schemas.microsoft.com/office/drawing/2014/main" id="{F5048CE4-4BE4-C9E2-0F8F-DE515C97C5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84558" y="4570588"/>
            <a:ext cx="914400" cy="914400"/>
          </a:xfrm>
          <a:prstGeom prst="rect">
            <a:avLst/>
          </a:prstGeom>
        </p:spPr>
      </p:pic>
    </p:spTree>
    <p:extLst>
      <p:ext uri="{BB962C8B-B14F-4D97-AF65-F5344CB8AC3E}">
        <p14:creationId xmlns:p14="http://schemas.microsoft.com/office/powerpoint/2010/main" val="3886710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5656"/>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Agency: Students and Teachers</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04209" y="5230944"/>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119002" y="6195298"/>
            <a:ext cx="1577460" cy="514769"/>
          </a:xfrm>
          <a:prstGeom prst="rect">
            <a:avLst/>
          </a:prstGeom>
        </p:spPr>
      </p:pic>
      <p:grpSp>
        <p:nvGrpSpPr>
          <p:cNvPr id="7" name="Group 6">
            <a:extLst>
              <a:ext uri="{FF2B5EF4-FFF2-40B4-BE49-F238E27FC236}">
                <a16:creationId xmlns:a16="http://schemas.microsoft.com/office/drawing/2014/main" id="{D5302D01-5196-E276-983A-A4CCE51AC66B}"/>
              </a:ext>
            </a:extLst>
          </p:cNvPr>
          <p:cNvGrpSpPr/>
          <p:nvPr/>
        </p:nvGrpSpPr>
        <p:grpSpPr>
          <a:xfrm>
            <a:off x="4411402" y="1063292"/>
            <a:ext cx="3127685" cy="2602093"/>
            <a:chOff x="3390322" y="1033473"/>
            <a:chExt cx="3127685" cy="3451761"/>
          </a:xfrm>
        </p:grpSpPr>
        <p:sp>
          <p:nvSpPr>
            <p:cNvPr id="8" name="object 3">
              <a:extLst>
                <a:ext uri="{FF2B5EF4-FFF2-40B4-BE49-F238E27FC236}">
                  <a16:creationId xmlns:a16="http://schemas.microsoft.com/office/drawing/2014/main" id="{87E875B1-4DA9-A5F6-2777-0C9D52C004BC}"/>
                </a:ext>
              </a:extLst>
            </p:cNvPr>
            <p:cNvSpPr/>
            <p:nvPr/>
          </p:nvSpPr>
          <p:spPr>
            <a:xfrm>
              <a:off x="3390322" y="1033473"/>
              <a:ext cx="3127685" cy="3451761"/>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noFill/>
            <a:ln w="38100">
              <a:solidFill>
                <a:srgbClr val="83B73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7">
              <a:extLst>
                <a:ext uri="{FF2B5EF4-FFF2-40B4-BE49-F238E27FC236}">
                  <a16:creationId xmlns:a16="http://schemas.microsoft.com/office/drawing/2014/main" id="{F30335B4-9884-FDBD-766E-8D2C0F038C8C}"/>
                </a:ext>
              </a:extLst>
            </p:cNvPr>
            <p:cNvSpPr txBox="1"/>
            <p:nvPr/>
          </p:nvSpPr>
          <p:spPr>
            <a:xfrm>
              <a:off x="3502853" y="1382371"/>
              <a:ext cx="2884295" cy="2649600"/>
            </a:xfrm>
            <a:prstGeom prst="rect">
              <a:avLst/>
            </a:prstGeom>
            <a:noFill/>
            <a:ln w="38100">
              <a:noFill/>
            </a:ln>
          </p:spPr>
          <p:txBody>
            <a:bodyPr vert="horz" wrap="square" lIns="0" tIns="269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“It is about acting rather than being acted upon; </a:t>
              </a:r>
              <a:r>
                <a:rPr kumimoji="0" lang="en-AU" sz="16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shaping rather than being shaped</a:t>
              </a:r>
              <a:r>
                <a:rPr kumimoji="0" lang="en-AU"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and </a:t>
              </a:r>
              <a:r>
                <a:rPr kumimoji="0" lang="en-AU" sz="16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making responsible decisions</a:t>
              </a:r>
              <a:r>
                <a:rPr kumimoji="0" lang="en-AU"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and </a:t>
              </a:r>
              <a:r>
                <a:rPr kumimoji="0" lang="en-AU" sz="16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choices</a:t>
              </a:r>
              <a:r>
                <a:rPr kumimoji="0" lang="en-AU"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a:t>
              </a:r>
              <a:r>
                <a:rPr kumimoji="0" lang="en-AU" sz="16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rather than accepting those determined by others</a:t>
              </a:r>
              <a:r>
                <a:rPr kumimoji="0" lang="en-AU"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Roboto"/>
                <a:ea typeface="Roboto"/>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AU" sz="1200" b="0" i="0" u="none" strike="noStrike" kern="1200" cap="none" spc="0" normalizeH="0" baseline="0" noProof="0">
                  <a:ln>
                    <a:noFill/>
                  </a:ln>
                  <a:solidFill>
                    <a:prstClr val="black"/>
                  </a:solidFill>
                  <a:effectLst/>
                  <a:uLnTx/>
                  <a:uFillTx/>
                  <a:latin typeface="Roboto"/>
                  <a:ea typeface="Roboto"/>
                  <a:cs typeface="Arial"/>
                </a:rPr>
              </a:br>
              <a:r>
                <a:rPr kumimoji="0" lang="en-AU" sz="1200" b="0" i="0" u="none" strike="noStrike" kern="1200" cap="none" spc="0" normalizeH="0" baseline="0" noProof="0">
                  <a:ln>
                    <a:noFill/>
                  </a:ln>
                  <a:solidFill>
                    <a:prstClr val="black"/>
                  </a:solidFill>
                  <a:effectLst/>
                  <a:uLnTx/>
                  <a:uFillTx/>
                  <a:latin typeface="Roboto"/>
                  <a:ea typeface="Roboto"/>
                  <a:cs typeface="Arial"/>
                </a:rPr>
                <a:t>(OECD 2030)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grpSp>
      <p:grpSp>
        <p:nvGrpSpPr>
          <p:cNvPr id="10" name="Group 9">
            <a:extLst>
              <a:ext uri="{FF2B5EF4-FFF2-40B4-BE49-F238E27FC236}">
                <a16:creationId xmlns:a16="http://schemas.microsoft.com/office/drawing/2014/main" id="{4560257F-D187-6816-448B-147F6F121AAB}"/>
              </a:ext>
            </a:extLst>
          </p:cNvPr>
          <p:cNvGrpSpPr/>
          <p:nvPr/>
        </p:nvGrpSpPr>
        <p:grpSpPr>
          <a:xfrm>
            <a:off x="7706995" y="1063291"/>
            <a:ext cx="3127686" cy="2785420"/>
            <a:chOff x="6685915" y="1033471"/>
            <a:chExt cx="3127686" cy="3694950"/>
          </a:xfrm>
        </p:grpSpPr>
        <p:sp>
          <p:nvSpPr>
            <p:cNvPr id="11" name="object 2">
              <a:extLst>
                <a:ext uri="{FF2B5EF4-FFF2-40B4-BE49-F238E27FC236}">
                  <a16:creationId xmlns:a16="http://schemas.microsoft.com/office/drawing/2014/main" id="{ECF3A817-DC2A-D900-67E0-F08EBDBBA33C}"/>
                </a:ext>
              </a:extLst>
            </p:cNvPr>
            <p:cNvSpPr/>
            <p:nvPr/>
          </p:nvSpPr>
          <p:spPr>
            <a:xfrm>
              <a:off x="6685915" y="1033471"/>
              <a:ext cx="3127686" cy="3451761"/>
            </a:xfrm>
            <a:custGeom>
              <a:avLst/>
              <a:gdLst/>
              <a:ahLst/>
              <a:cxnLst/>
              <a:rect l="l" t="t" r="r" b="b"/>
              <a:pathLst>
                <a:path w="4502784"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noFill/>
            <a:ln w="38100">
              <a:solidFill>
                <a:srgbClr val="83B73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8">
              <a:extLst>
                <a:ext uri="{FF2B5EF4-FFF2-40B4-BE49-F238E27FC236}">
                  <a16:creationId xmlns:a16="http://schemas.microsoft.com/office/drawing/2014/main" id="{B0F4647C-E05E-DC92-4E22-5EEBBD5D1132}"/>
                </a:ext>
              </a:extLst>
            </p:cNvPr>
            <p:cNvSpPr txBox="1"/>
            <p:nvPr/>
          </p:nvSpPr>
          <p:spPr>
            <a:xfrm>
              <a:off x="6744440" y="1336122"/>
              <a:ext cx="3013499" cy="3392299"/>
            </a:xfrm>
            <a:prstGeom prst="rect">
              <a:avLst/>
            </a:prstGeom>
            <a:noFill/>
            <a:ln w="38100">
              <a:noFill/>
            </a:ln>
          </p:spPr>
          <p:txBody>
            <a:bodyPr vert="horz" wrap="square" lIns="0" tIns="269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“Having agency means participating in </a:t>
              </a:r>
              <a:r>
                <a:rPr kumimoji="0" lang="en-AU" sz="16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active learning </a:t>
              </a:r>
              <a:r>
                <a:rPr kumimoji="0" lang="en-AU"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rather than passive learning and trying to </a:t>
              </a:r>
              <a:r>
                <a:rPr kumimoji="0" lang="en-AU" sz="16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work things out for yourself</a:t>
              </a:r>
              <a:r>
                <a:rPr kumimoji="0" lang="en-AU"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It's also being willing to </a:t>
              </a:r>
              <a:r>
                <a:rPr kumimoji="0" lang="en-AU" sz="16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experiment, learn, fail</a:t>
              </a:r>
              <a:r>
                <a:rPr kumimoji="0" lang="en-AU"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and then try again.”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AU" sz="1100" b="0" i="0" u="none" strike="noStrike" kern="1200" cap="none" spc="0" normalizeH="0" baseline="0" noProof="0">
                  <a:ln>
                    <a:noFill/>
                  </a:ln>
                  <a:solidFill>
                    <a:prstClr val="black"/>
                  </a:solidFill>
                  <a:effectLst/>
                  <a:uLnTx/>
                  <a:uFillTx/>
                  <a:latin typeface="Roboto"/>
                  <a:ea typeface="Roboto"/>
                  <a:cs typeface="Arial"/>
                </a:rPr>
              </a:br>
              <a:r>
                <a:rPr kumimoji="0" lang="en-AU" sz="1100" b="0" i="0" u="none" strike="noStrike" kern="1200" cap="none" spc="0" normalizeH="0" baseline="0" noProof="0">
                  <a:ln>
                    <a:noFill/>
                  </a:ln>
                  <a:solidFill>
                    <a:prstClr val="black"/>
                  </a:solidFill>
                  <a:effectLst/>
                  <a:uLnTx/>
                  <a:uFillTx/>
                  <a:latin typeface="Roboto"/>
                  <a:ea typeface="Roboto"/>
                  <a:cs typeface="Arial"/>
                </a:rPr>
                <a:t>(SACE Strategic Plan 2020-2023)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grpSp>
      <p:grpSp>
        <p:nvGrpSpPr>
          <p:cNvPr id="13" name="Group 12">
            <a:extLst>
              <a:ext uri="{FF2B5EF4-FFF2-40B4-BE49-F238E27FC236}">
                <a16:creationId xmlns:a16="http://schemas.microsoft.com/office/drawing/2014/main" id="{771EB781-465B-26EB-1059-3378BE6458FF}"/>
              </a:ext>
            </a:extLst>
          </p:cNvPr>
          <p:cNvGrpSpPr/>
          <p:nvPr/>
        </p:nvGrpSpPr>
        <p:grpSpPr>
          <a:xfrm>
            <a:off x="1120383" y="1096785"/>
            <a:ext cx="3154794" cy="2602095"/>
            <a:chOff x="99303" y="1033471"/>
            <a:chExt cx="3154794" cy="3451761"/>
          </a:xfrm>
        </p:grpSpPr>
        <p:sp>
          <p:nvSpPr>
            <p:cNvPr id="14" name="object 4">
              <a:extLst>
                <a:ext uri="{FF2B5EF4-FFF2-40B4-BE49-F238E27FC236}">
                  <a16:creationId xmlns:a16="http://schemas.microsoft.com/office/drawing/2014/main" id="{A3C2CDFC-47CE-0B07-B02B-C2D7C1297678}"/>
                </a:ext>
              </a:extLst>
            </p:cNvPr>
            <p:cNvSpPr/>
            <p:nvPr/>
          </p:nvSpPr>
          <p:spPr>
            <a:xfrm>
              <a:off x="126411" y="1033471"/>
              <a:ext cx="3127686" cy="3451761"/>
            </a:xfrm>
            <a:custGeom>
              <a:avLst/>
              <a:gdLst/>
              <a:ahLst/>
              <a:cxnLst/>
              <a:rect l="l" t="t" r="r" b="b"/>
              <a:pathLst>
                <a:path w="4502785"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noFill/>
            <a:ln w="38100">
              <a:solidFill>
                <a:srgbClr val="83B73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9AAC5C90-E72F-0CC8-CA57-FFD0D28C95CC}"/>
                </a:ext>
              </a:extLst>
            </p:cNvPr>
            <p:cNvSpPr txBox="1"/>
            <p:nvPr/>
          </p:nvSpPr>
          <p:spPr>
            <a:xfrm>
              <a:off x="99303" y="1052135"/>
              <a:ext cx="3127686" cy="3089902"/>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AU" sz="1600" b="0" i="0" u="none" strike="noStrike" kern="1200" cap="none" spc="0" normalizeH="0" baseline="0" noProof="0">
                  <a:ln>
                    <a:noFill/>
                  </a:ln>
                  <a:solidFill>
                    <a:srgbClr val="000000"/>
                  </a:solidFill>
                  <a:effectLst/>
                  <a:uLnTx/>
                  <a:uFillTx/>
                  <a:latin typeface="Roboto"/>
                  <a:ea typeface="Roboto"/>
                  <a:cs typeface="Roboto"/>
                </a:rPr>
                <a:t>“Student Agency is rooted in the belief that students have the ability and the will to </a:t>
              </a:r>
              <a:r>
                <a:rPr kumimoji="0" lang="en-AU" sz="1600" b="1" i="0" u="none" strike="noStrike" kern="1200" cap="none" spc="0" normalizeH="0" baseline="0" noProof="0">
                  <a:ln>
                    <a:noFill/>
                  </a:ln>
                  <a:solidFill>
                    <a:srgbClr val="000000"/>
                  </a:solidFill>
                  <a:effectLst/>
                  <a:uLnTx/>
                  <a:uFillTx/>
                  <a:latin typeface="Roboto"/>
                  <a:ea typeface="Roboto"/>
                  <a:cs typeface="Roboto"/>
                </a:rPr>
                <a:t>influence positively their own lives</a:t>
              </a:r>
              <a:r>
                <a:rPr kumimoji="0" lang="en-AU" sz="1600" b="0" i="0" u="none" strike="noStrike" kern="1200" cap="none" spc="0" normalizeH="0" baseline="0" noProof="0">
                  <a:ln>
                    <a:noFill/>
                  </a:ln>
                  <a:solidFill>
                    <a:srgbClr val="000000"/>
                  </a:solidFill>
                  <a:effectLst/>
                  <a:uLnTx/>
                  <a:uFillTx/>
                  <a:latin typeface="Roboto"/>
                  <a:ea typeface="Roboto"/>
                  <a:cs typeface="Roboto"/>
                </a:rPr>
                <a:t> and the world around them. Student agency is defined as the capacity to </a:t>
              </a:r>
              <a:r>
                <a:rPr kumimoji="0" lang="en-AU" sz="1600" b="1" i="0" u="none" strike="noStrike" kern="1200" cap="none" spc="0" normalizeH="0" baseline="0" noProof="0">
                  <a:ln>
                    <a:noFill/>
                  </a:ln>
                  <a:solidFill>
                    <a:srgbClr val="000000"/>
                  </a:solidFill>
                  <a:effectLst/>
                  <a:uLnTx/>
                  <a:uFillTx/>
                  <a:latin typeface="Roboto"/>
                  <a:ea typeface="Roboto"/>
                  <a:cs typeface="Roboto"/>
                </a:rPr>
                <a:t>set a goal,</a:t>
              </a:r>
              <a:r>
                <a:rPr kumimoji="0" lang="en-AU" sz="1600" b="0" i="0" u="none" strike="noStrike" kern="1200" cap="none" spc="0" normalizeH="0" baseline="0" noProof="0">
                  <a:ln>
                    <a:noFill/>
                  </a:ln>
                  <a:solidFill>
                    <a:srgbClr val="000000"/>
                  </a:solidFill>
                  <a:effectLst/>
                  <a:uLnTx/>
                  <a:uFillTx/>
                  <a:latin typeface="Roboto"/>
                  <a:ea typeface="Roboto"/>
                  <a:cs typeface="Roboto"/>
                </a:rPr>
                <a:t> </a:t>
              </a:r>
              <a:r>
                <a:rPr kumimoji="0" lang="en-AU" sz="1600" b="1" i="0" u="none" strike="noStrike" kern="1200" cap="none" spc="0" normalizeH="0" baseline="0" noProof="0">
                  <a:ln>
                    <a:noFill/>
                  </a:ln>
                  <a:solidFill>
                    <a:srgbClr val="000000"/>
                  </a:solidFill>
                  <a:effectLst/>
                  <a:uLnTx/>
                  <a:uFillTx/>
                  <a:latin typeface="Roboto"/>
                  <a:ea typeface="Roboto"/>
                  <a:cs typeface="Roboto"/>
                </a:rPr>
                <a:t>reflect</a:t>
              </a:r>
              <a:r>
                <a:rPr kumimoji="0" lang="en-AU" sz="1600" b="0" i="0" u="none" strike="noStrike" kern="1200" cap="none" spc="0" normalizeH="0" baseline="0" noProof="0">
                  <a:ln>
                    <a:noFill/>
                  </a:ln>
                  <a:solidFill>
                    <a:srgbClr val="000000"/>
                  </a:solidFill>
                  <a:effectLst/>
                  <a:uLnTx/>
                  <a:uFillTx/>
                  <a:latin typeface="Roboto"/>
                  <a:ea typeface="Roboto"/>
                  <a:cs typeface="Roboto"/>
                </a:rPr>
                <a:t> and </a:t>
              </a:r>
              <a:r>
                <a:rPr kumimoji="0" lang="en-AU" sz="1600" b="1" i="0" u="none" strike="noStrike" kern="1200" cap="none" spc="0" normalizeH="0" baseline="0" noProof="0">
                  <a:ln>
                    <a:noFill/>
                  </a:ln>
                  <a:solidFill>
                    <a:srgbClr val="000000"/>
                  </a:solidFill>
                  <a:effectLst/>
                  <a:uLnTx/>
                  <a:uFillTx/>
                  <a:latin typeface="Roboto"/>
                  <a:ea typeface="Roboto"/>
                  <a:cs typeface="Roboto"/>
                </a:rPr>
                <a:t>act</a:t>
              </a:r>
              <a:r>
                <a:rPr kumimoji="0" lang="en-AU" sz="1600" b="0" i="0" u="none" strike="noStrike" kern="1200" cap="none" spc="0" normalizeH="0" baseline="0" noProof="0">
                  <a:ln>
                    <a:noFill/>
                  </a:ln>
                  <a:solidFill>
                    <a:srgbClr val="000000"/>
                  </a:solidFill>
                  <a:effectLst/>
                  <a:uLnTx/>
                  <a:uFillTx/>
                  <a:latin typeface="Roboto"/>
                  <a:ea typeface="Roboto"/>
                  <a:cs typeface="Roboto"/>
                </a:rPr>
                <a:t> responsibly to effect </a:t>
              </a:r>
              <a:r>
                <a:rPr kumimoji="0" lang="en-AU" sz="1200" b="0" i="0" u="none" strike="noStrike" kern="1200" cap="none" spc="0" normalizeH="0" baseline="0" noProof="0">
                  <a:ln>
                    <a:noFill/>
                  </a:ln>
                  <a:solidFill>
                    <a:prstClr val="black"/>
                  </a:solidFill>
                  <a:effectLst/>
                  <a:uLnTx/>
                  <a:uFillTx/>
                  <a:latin typeface="Roboto"/>
                  <a:ea typeface="Roboto"/>
                  <a:cs typeface="Arial"/>
                </a:rPr>
                <a:t> </a:t>
              </a:r>
              <a:r>
                <a:rPr kumimoji="0" lang="en-AU" sz="1600" b="0" i="0" u="none" strike="noStrike" kern="1200" cap="none" spc="0" normalizeH="0" baseline="0" noProof="0">
                  <a:ln>
                    <a:noFill/>
                  </a:ln>
                  <a:solidFill>
                    <a:srgbClr val="000000"/>
                  </a:solidFill>
                  <a:effectLst/>
                  <a:uLnTx/>
                  <a:uFillTx/>
                  <a:latin typeface="Roboto"/>
                  <a:ea typeface="Roboto"/>
                  <a:cs typeface="Roboto"/>
                </a:rPr>
                <a:t>change</a:t>
              </a:r>
              <a:r>
                <a:rPr kumimoji="0" lang="en-AU" sz="1200" b="0" i="0" u="none" strike="noStrike" kern="1200" cap="none" spc="0" normalizeH="0" baseline="0" noProof="0">
                  <a:ln>
                    <a:noFill/>
                  </a:ln>
                  <a:solidFill>
                    <a:prstClr val="black"/>
                  </a:solidFill>
                  <a:effectLst/>
                  <a:uLnTx/>
                  <a:uFillTx/>
                  <a:latin typeface="Roboto"/>
                  <a:ea typeface="Roboto"/>
                  <a:cs typeface="Arial"/>
                </a:rPr>
                <a:t>“ </a:t>
              </a:r>
            </a:p>
            <a:p>
              <a:pPr marL="0" marR="0" lvl="0" indent="0" algn="r" defTabSz="914400" rtl="0" eaLnBrk="1" fontAlgn="auto" latinLnBrk="0" hangingPunct="1">
                <a:lnSpc>
                  <a:spcPct val="100000"/>
                </a:lnSpc>
                <a:spcBef>
                  <a:spcPts val="0"/>
                </a:spcBef>
                <a:spcAft>
                  <a:spcPts val="800"/>
                </a:spcAft>
                <a:buClrTx/>
                <a:buSzTx/>
                <a:buFontTx/>
                <a:buNone/>
                <a:tabLst/>
                <a:defRPr/>
              </a:pPr>
              <a:r>
                <a:rPr kumimoji="0" lang="en-AU" sz="1200" b="0" i="0" u="none" strike="noStrike" kern="1200" cap="none" spc="0" normalizeH="0" baseline="0" noProof="0">
                  <a:ln>
                    <a:noFill/>
                  </a:ln>
                  <a:solidFill>
                    <a:prstClr val="black"/>
                  </a:solidFill>
                  <a:effectLst/>
                  <a:uLnTx/>
                  <a:uFillTx/>
                  <a:latin typeface="Roboto"/>
                  <a:ea typeface="Roboto"/>
                  <a:cs typeface="Arial"/>
                </a:rPr>
                <a:t>(OECD 2030) </a:t>
              </a:r>
              <a:endParaRPr kumimoji="0" lang="en-AU"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p:txBody>
        </p:sp>
      </p:grpSp>
      <p:grpSp>
        <p:nvGrpSpPr>
          <p:cNvPr id="16" name="Group 15">
            <a:extLst>
              <a:ext uri="{FF2B5EF4-FFF2-40B4-BE49-F238E27FC236}">
                <a16:creationId xmlns:a16="http://schemas.microsoft.com/office/drawing/2014/main" id="{E1268A34-00D1-CB7E-FC48-AD9FFA1E7234}"/>
              </a:ext>
            </a:extLst>
          </p:cNvPr>
          <p:cNvGrpSpPr/>
          <p:nvPr/>
        </p:nvGrpSpPr>
        <p:grpSpPr>
          <a:xfrm>
            <a:off x="1123595" y="3813058"/>
            <a:ext cx="3127686" cy="394694"/>
            <a:chOff x="102515" y="4631540"/>
            <a:chExt cx="3127686" cy="930264"/>
          </a:xfrm>
        </p:grpSpPr>
        <p:sp>
          <p:nvSpPr>
            <p:cNvPr id="17" name="object 3">
              <a:extLst>
                <a:ext uri="{FF2B5EF4-FFF2-40B4-BE49-F238E27FC236}">
                  <a16:creationId xmlns:a16="http://schemas.microsoft.com/office/drawing/2014/main" id="{56A351E0-831D-0FA8-5D67-671308A452C4}"/>
                </a:ext>
              </a:extLst>
            </p:cNvPr>
            <p:cNvSpPr/>
            <p:nvPr/>
          </p:nvSpPr>
          <p:spPr>
            <a:xfrm>
              <a:off x="102515" y="4631540"/>
              <a:ext cx="3127686" cy="930264"/>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chemeClr val="accent6">
                <a:lumMod val="40000"/>
                <a:lumOff val="6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5">
              <a:extLst>
                <a:ext uri="{FF2B5EF4-FFF2-40B4-BE49-F238E27FC236}">
                  <a16:creationId xmlns:a16="http://schemas.microsoft.com/office/drawing/2014/main" id="{3AD474C5-F0A1-3F5C-04F2-07568100937F}"/>
                </a:ext>
              </a:extLst>
            </p:cNvPr>
            <p:cNvSpPr txBox="1"/>
            <p:nvPr/>
          </p:nvSpPr>
          <p:spPr>
            <a:xfrm>
              <a:off x="657396" y="4697187"/>
              <a:ext cx="2017922" cy="673027"/>
            </a:xfrm>
            <a:prstGeom prst="rect">
              <a:avLst/>
            </a:prstGeom>
            <a:solidFill>
              <a:schemeClr val="accent6">
                <a:lumMod val="40000"/>
                <a:lumOff val="60000"/>
              </a:schemeClr>
            </a:solidFill>
          </p:spPr>
          <p:txBody>
            <a:bodyPr vert="horz" wrap="square" lIns="0" tIns="8471" rIns="0" bIns="0" rtlCol="0">
              <a:spAutoFit/>
            </a:bodyPr>
            <a:lstStyle/>
            <a:p>
              <a:pPr marL="7701" marR="0" lvl="0" indent="0" algn="ctr" defTabSz="914400" rtl="0" eaLnBrk="1" fontAlgn="auto" latinLnBrk="0" hangingPunct="1">
                <a:lnSpc>
                  <a:spcPct val="100000"/>
                </a:lnSpc>
                <a:spcBef>
                  <a:spcPts val="67"/>
                </a:spcBef>
                <a:spcAft>
                  <a:spcPts val="0"/>
                </a:spcAft>
                <a:buClrTx/>
                <a:buSzTx/>
                <a:buFontTx/>
                <a:buNone/>
                <a:tabLst/>
                <a:defRPr/>
              </a:pPr>
              <a:r>
                <a:rPr kumimoji="0" lang="en-AU" sz="1800" b="1" i="0" u="none" strike="noStrike" kern="1200" cap="none" spc="-6" normalizeH="0" baseline="0" noProof="0">
                  <a:ln>
                    <a:noFill/>
                  </a:ln>
                  <a:solidFill>
                    <a:sysClr val="windowText" lastClr="000000"/>
                  </a:solidFill>
                  <a:effectLst/>
                  <a:uLnTx/>
                  <a:uFillTx/>
                  <a:latin typeface="Roboto"/>
                  <a:ea typeface="+mn-ea"/>
                  <a:cs typeface="Roboto"/>
                </a:rPr>
                <a:t>Affirm students</a:t>
              </a:r>
              <a:endParaRPr kumimoji="0" lang="en-AU" sz="1800" b="0" i="0" u="none" strike="noStrike" kern="1200" cap="none" spc="0" normalizeH="0" baseline="0" noProof="0">
                <a:ln>
                  <a:noFill/>
                </a:ln>
                <a:solidFill>
                  <a:sysClr val="windowText" lastClr="000000"/>
                </a:solidFill>
                <a:effectLst/>
                <a:uLnTx/>
                <a:uFillTx/>
                <a:latin typeface="Roboto"/>
                <a:ea typeface="+mn-ea"/>
                <a:cs typeface="Roboto"/>
              </a:endParaRPr>
            </a:p>
          </p:txBody>
        </p:sp>
      </p:grpSp>
      <p:grpSp>
        <p:nvGrpSpPr>
          <p:cNvPr id="19" name="Group 18">
            <a:extLst>
              <a:ext uri="{FF2B5EF4-FFF2-40B4-BE49-F238E27FC236}">
                <a16:creationId xmlns:a16="http://schemas.microsoft.com/office/drawing/2014/main" id="{A5BB624D-3AB2-1E3D-9774-011DD50A83F3}"/>
              </a:ext>
            </a:extLst>
          </p:cNvPr>
          <p:cNvGrpSpPr/>
          <p:nvPr/>
        </p:nvGrpSpPr>
        <p:grpSpPr>
          <a:xfrm>
            <a:off x="4437160" y="3805542"/>
            <a:ext cx="3127686" cy="394694"/>
            <a:chOff x="3416080" y="4624024"/>
            <a:chExt cx="3127686" cy="930264"/>
          </a:xfrm>
          <a:solidFill>
            <a:schemeClr val="accent6">
              <a:lumMod val="40000"/>
              <a:lumOff val="60000"/>
            </a:schemeClr>
          </a:solidFill>
        </p:grpSpPr>
        <p:sp>
          <p:nvSpPr>
            <p:cNvPr id="20" name="object 3">
              <a:extLst>
                <a:ext uri="{FF2B5EF4-FFF2-40B4-BE49-F238E27FC236}">
                  <a16:creationId xmlns:a16="http://schemas.microsoft.com/office/drawing/2014/main" id="{049FE2DE-AE3D-3E6F-1CF8-94637A3EB413}"/>
                </a:ext>
              </a:extLst>
            </p:cNvPr>
            <p:cNvSpPr/>
            <p:nvPr/>
          </p:nvSpPr>
          <p:spPr>
            <a:xfrm>
              <a:off x="3416080" y="4624024"/>
              <a:ext cx="3127686" cy="930264"/>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5">
              <a:extLst>
                <a:ext uri="{FF2B5EF4-FFF2-40B4-BE49-F238E27FC236}">
                  <a16:creationId xmlns:a16="http://schemas.microsoft.com/office/drawing/2014/main" id="{B6318413-4BE3-FDBB-F5A7-C84DB7E684BF}"/>
                </a:ext>
              </a:extLst>
            </p:cNvPr>
            <p:cNvSpPr txBox="1"/>
            <p:nvPr/>
          </p:nvSpPr>
          <p:spPr>
            <a:xfrm>
              <a:off x="3945203" y="4697186"/>
              <a:ext cx="2017921" cy="285553"/>
            </a:xfrm>
            <a:prstGeom prst="rect">
              <a:avLst/>
            </a:prstGeom>
            <a:grpFill/>
          </p:spPr>
          <p:txBody>
            <a:bodyPr vert="horz" wrap="square" lIns="0" tIns="8471" rIns="0" bIns="0" rtlCol="0">
              <a:spAutoFit/>
            </a:bodyPr>
            <a:lstStyle/>
            <a:p>
              <a:pPr marL="7701" marR="0" lvl="0" indent="0" algn="ctr" defTabSz="914400" rtl="0" eaLnBrk="1" fontAlgn="auto" latinLnBrk="0" hangingPunct="1">
                <a:lnSpc>
                  <a:spcPct val="100000"/>
                </a:lnSpc>
                <a:spcBef>
                  <a:spcPts val="67"/>
                </a:spcBef>
                <a:spcAft>
                  <a:spcPts val="0"/>
                </a:spcAft>
                <a:buClrTx/>
                <a:buSzTx/>
                <a:buFontTx/>
                <a:buNone/>
                <a:tabLst/>
                <a:defRPr/>
              </a:pPr>
              <a:r>
                <a:rPr kumimoji="0" lang="en-AU" sz="1800" b="1" i="0" u="none" strike="noStrike" kern="1200" cap="none" spc="-6" normalizeH="0" baseline="0" noProof="0">
                  <a:ln>
                    <a:noFill/>
                  </a:ln>
                  <a:solidFill>
                    <a:sysClr val="windowText" lastClr="000000"/>
                  </a:solidFill>
                  <a:effectLst/>
                  <a:uLnTx/>
                  <a:uFillTx/>
                  <a:latin typeface="Roboto"/>
                  <a:ea typeface="+mn-ea"/>
                  <a:cs typeface="Roboto"/>
                </a:rPr>
                <a:t>Allow for choice</a:t>
              </a:r>
            </a:p>
          </p:txBody>
        </p:sp>
      </p:grpSp>
      <p:grpSp>
        <p:nvGrpSpPr>
          <p:cNvPr id="22" name="Group 21">
            <a:extLst>
              <a:ext uri="{FF2B5EF4-FFF2-40B4-BE49-F238E27FC236}">
                <a16:creationId xmlns:a16="http://schemas.microsoft.com/office/drawing/2014/main" id="{A742BAA1-BA5C-0FAD-CB8D-B4F46D69B5A3}"/>
              </a:ext>
            </a:extLst>
          </p:cNvPr>
          <p:cNvGrpSpPr/>
          <p:nvPr/>
        </p:nvGrpSpPr>
        <p:grpSpPr>
          <a:xfrm>
            <a:off x="7706995" y="3805541"/>
            <a:ext cx="3127686" cy="402211"/>
            <a:chOff x="6685915" y="4624023"/>
            <a:chExt cx="3127686" cy="940829"/>
          </a:xfrm>
        </p:grpSpPr>
        <p:sp>
          <p:nvSpPr>
            <p:cNvPr id="23" name="object 3">
              <a:extLst>
                <a:ext uri="{FF2B5EF4-FFF2-40B4-BE49-F238E27FC236}">
                  <a16:creationId xmlns:a16="http://schemas.microsoft.com/office/drawing/2014/main" id="{B697ABC9-1232-B22E-DC0D-5A90D1639BE9}"/>
                </a:ext>
              </a:extLst>
            </p:cNvPr>
            <p:cNvSpPr/>
            <p:nvPr/>
          </p:nvSpPr>
          <p:spPr>
            <a:xfrm>
              <a:off x="6685915" y="4624023"/>
              <a:ext cx="3127686" cy="940829"/>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chemeClr val="accent6">
                <a:lumMod val="40000"/>
                <a:lumOff val="6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object 5">
              <a:extLst>
                <a:ext uri="{FF2B5EF4-FFF2-40B4-BE49-F238E27FC236}">
                  <a16:creationId xmlns:a16="http://schemas.microsoft.com/office/drawing/2014/main" id="{4DE105AE-9F91-A9D8-04C6-DEBC5D3DA192}"/>
                </a:ext>
              </a:extLst>
            </p:cNvPr>
            <p:cNvSpPr txBox="1"/>
            <p:nvPr/>
          </p:nvSpPr>
          <p:spPr>
            <a:xfrm>
              <a:off x="6755457" y="4704702"/>
              <a:ext cx="2988602" cy="595955"/>
            </a:xfrm>
            <a:prstGeom prst="rect">
              <a:avLst/>
            </a:prstGeom>
            <a:solidFill>
              <a:schemeClr val="accent6">
                <a:lumMod val="40000"/>
                <a:lumOff val="60000"/>
              </a:schemeClr>
            </a:solidFill>
          </p:spPr>
          <p:txBody>
            <a:bodyPr vert="horz" wrap="square" lIns="0" tIns="8471" rIns="0" bIns="0" rtlCol="0">
              <a:spAutoFit/>
            </a:bodyPr>
            <a:lstStyle/>
            <a:p>
              <a:pPr marL="7701" marR="0" lvl="0" indent="0" algn="ctr" defTabSz="914400" rtl="0" eaLnBrk="1" fontAlgn="auto" latinLnBrk="0" hangingPunct="1">
                <a:lnSpc>
                  <a:spcPct val="100000"/>
                </a:lnSpc>
                <a:spcBef>
                  <a:spcPts val="67"/>
                </a:spcBef>
                <a:spcAft>
                  <a:spcPts val="0"/>
                </a:spcAft>
                <a:buClrTx/>
                <a:buSzTx/>
                <a:buFontTx/>
                <a:buNone/>
                <a:tabLst/>
                <a:defRPr/>
              </a:pPr>
              <a:r>
                <a:rPr kumimoji="0" lang="en-AU" sz="1600" b="1" i="0" u="none" strike="noStrike" kern="1200" cap="none" spc="-6" normalizeH="0" baseline="0" noProof="0">
                  <a:ln>
                    <a:noFill/>
                  </a:ln>
                  <a:solidFill>
                    <a:sysClr val="windowText" lastClr="000000"/>
                  </a:solidFill>
                  <a:effectLst/>
                  <a:uLnTx/>
                  <a:uFillTx/>
                  <a:latin typeface="Roboto"/>
                  <a:ea typeface="+mn-ea"/>
                  <a:cs typeface="Roboto"/>
                </a:rPr>
                <a:t>Celebrate failure, encourage risk</a:t>
              </a:r>
              <a:endParaRPr kumimoji="0" lang="en-AU" sz="1600" b="0" i="0" u="none" strike="noStrike" kern="1200" cap="none" spc="0" normalizeH="0" baseline="0" noProof="0">
                <a:ln>
                  <a:noFill/>
                </a:ln>
                <a:solidFill>
                  <a:sysClr val="windowText" lastClr="000000"/>
                </a:solidFill>
                <a:effectLst/>
                <a:uLnTx/>
                <a:uFillTx/>
                <a:latin typeface="Roboto"/>
                <a:ea typeface="+mn-ea"/>
                <a:cs typeface="Roboto"/>
              </a:endParaRPr>
            </a:p>
          </p:txBody>
        </p:sp>
      </p:grpSp>
      <p:sp>
        <p:nvSpPr>
          <p:cNvPr id="25" name="TextBox 24">
            <a:extLst>
              <a:ext uri="{FF2B5EF4-FFF2-40B4-BE49-F238E27FC236}">
                <a16:creationId xmlns:a16="http://schemas.microsoft.com/office/drawing/2014/main" id="{229732DC-FFD5-7D8A-FA91-E3DF0B26ADAC}"/>
              </a:ext>
            </a:extLst>
          </p:cNvPr>
          <p:cNvSpPr txBox="1"/>
          <p:nvPr/>
        </p:nvSpPr>
        <p:spPr>
          <a:xfrm>
            <a:off x="1760513" y="4647964"/>
            <a:ext cx="5709513"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rPr>
              <a:t>Respect for inherent dignity, individual autonomy including the freedom to make one’s own choices, and independence of persons”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rPr>
              <a:t>Article 3: Convention on The Rights Of Persons With Disabilities (CRPD – UN General Assembly 2006)</a:t>
            </a:r>
            <a:endParaRPr kumimoji="0" lang="en-AU" sz="1800" b="1"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endParaRPr>
          </a:p>
        </p:txBody>
      </p:sp>
      <p:pic>
        <p:nvPicPr>
          <p:cNvPr id="26" name="Picture 25">
            <a:extLst>
              <a:ext uri="{FF2B5EF4-FFF2-40B4-BE49-F238E27FC236}">
                <a16:creationId xmlns:a16="http://schemas.microsoft.com/office/drawing/2014/main" id="{D112A205-75CE-11A9-26DD-E3CD3DBCCFA5}"/>
              </a:ext>
            </a:extLst>
          </p:cNvPr>
          <p:cNvPicPr>
            <a:picLocks noChangeAspect="1"/>
          </p:cNvPicPr>
          <p:nvPr/>
        </p:nvPicPr>
        <p:blipFill>
          <a:blip r:embed="rId5"/>
          <a:stretch>
            <a:fillRect/>
          </a:stretch>
        </p:blipFill>
        <p:spPr>
          <a:xfrm>
            <a:off x="8351714" y="4347909"/>
            <a:ext cx="1892334" cy="2274440"/>
          </a:xfrm>
          <a:prstGeom prst="rect">
            <a:avLst/>
          </a:prstGeom>
        </p:spPr>
      </p:pic>
      <p:sp>
        <p:nvSpPr>
          <p:cNvPr id="27" name="object 13">
            <a:extLst>
              <a:ext uri="{FF2B5EF4-FFF2-40B4-BE49-F238E27FC236}">
                <a16:creationId xmlns:a16="http://schemas.microsoft.com/office/drawing/2014/main" id="{C56ED374-D992-031B-2BFB-A9D6C5F00C51}"/>
              </a:ext>
            </a:extLst>
          </p:cNvPr>
          <p:cNvSpPr/>
          <p:nvPr/>
        </p:nvSpPr>
        <p:spPr>
          <a:xfrm>
            <a:off x="1147491" y="4558582"/>
            <a:ext cx="613022" cy="2051239"/>
          </a:xfrm>
          <a:custGeom>
            <a:avLst/>
            <a:gdLst/>
            <a:ahLst/>
            <a:cxnLst/>
            <a:rect l="l" t="t" r="r" b="b"/>
            <a:pathLst>
              <a:path w="1010920" h="3382645">
                <a:moveTo>
                  <a:pt x="961729" y="0"/>
                </a:moveTo>
                <a:lnTo>
                  <a:pt x="906033" y="18287"/>
                </a:lnTo>
                <a:lnTo>
                  <a:pt x="853212" y="38671"/>
                </a:lnTo>
                <a:lnTo>
                  <a:pt x="803266" y="61151"/>
                </a:lnTo>
                <a:lnTo>
                  <a:pt x="756193" y="85726"/>
                </a:lnTo>
                <a:lnTo>
                  <a:pt x="711995" y="112398"/>
                </a:lnTo>
                <a:lnTo>
                  <a:pt x="670671" y="141165"/>
                </a:lnTo>
                <a:lnTo>
                  <a:pt x="632220" y="172027"/>
                </a:lnTo>
                <a:lnTo>
                  <a:pt x="596643" y="204985"/>
                </a:lnTo>
                <a:lnTo>
                  <a:pt x="563939" y="240037"/>
                </a:lnTo>
                <a:lnTo>
                  <a:pt x="534109" y="277185"/>
                </a:lnTo>
                <a:lnTo>
                  <a:pt x="509453" y="312893"/>
                </a:lnTo>
                <a:lnTo>
                  <a:pt x="487115" y="350555"/>
                </a:lnTo>
                <a:lnTo>
                  <a:pt x="467096" y="390171"/>
                </a:lnTo>
                <a:lnTo>
                  <a:pt x="449395" y="431742"/>
                </a:lnTo>
                <a:lnTo>
                  <a:pt x="434014" y="475267"/>
                </a:lnTo>
                <a:lnTo>
                  <a:pt x="420952" y="520748"/>
                </a:lnTo>
                <a:lnTo>
                  <a:pt x="410210" y="568184"/>
                </a:lnTo>
                <a:lnTo>
                  <a:pt x="401787" y="617575"/>
                </a:lnTo>
                <a:lnTo>
                  <a:pt x="395684" y="668922"/>
                </a:lnTo>
                <a:lnTo>
                  <a:pt x="391901" y="722225"/>
                </a:lnTo>
                <a:lnTo>
                  <a:pt x="390438" y="777484"/>
                </a:lnTo>
                <a:lnTo>
                  <a:pt x="390438" y="1164540"/>
                </a:lnTo>
                <a:lnTo>
                  <a:pt x="388703" y="1221399"/>
                </a:lnTo>
                <a:lnTo>
                  <a:pt x="383497" y="1274336"/>
                </a:lnTo>
                <a:lnTo>
                  <a:pt x="374821" y="1323352"/>
                </a:lnTo>
                <a:lnTo>
                  <a:pt x="362674" y="1368447"/>
                </a:lnTo>
                <a:lnTo>
                  <a:pt x="347057" y="1409621"/>
                </a:lnTo>
                <a:lnTo>
                  <a:pt x="327969" y="1446874"/>
                </a:lnTo>
                <a:lnTo>
                  <a:pt x="305410" y="1480205"/>
                </a:lnTo>
                <a:lnTo>
                  <a:pt x="279381" y="1509615"/>
                </a:lnTo>
                <a:lnTo>
                  <a:pt x="249882" y="1535104"/>
                </a:lnTo>
                <a:lnTo>
                  <a:pt x="216911" y="1556672"/>
                </a:lnTo>
                <a:lnTo>
                  <a:pt x="180470" y="1574318"/>
                </a:lnTo>
                <a:lnTo>
                  <a:pt x="140559" y="1588043"/>
                </a:lnTo>
                <a:lnTo>
                  <a:pt x="97176" y="1597846"/>
                </a:lnTo>
                <a:lnTo>
                  <a:pt x="50323" y="1603728"/>
                </a:lnTo>
                <a:lnTo>
                  <a:pt x="0" y="1605689"/>
                </a:lnTo>
                <a:lnTo>
                  <a:pt x="0" y="1781464"/>
                </a:lnTo>
                <a:lnTo>
                  <a:pt x="50323" y="1783439"/>
                </a:lnTo>
                <a:lnTo>
                  <a:pt x="97176" y="1789367"/>
                </a:lnTo>
                <a:lnTo>
                  <a:pt x="140559" y="1799245"/>
                </a:lnTo>
                <a:lnTo>
                  <a:pt x="180470" y="1813076"/>
                </a:lnTo>
                <a:lnTo>
                  <a:pt x="216911" y="1830857"/>
                </a:lnTo>
                <a:lnTo>
                  <a:pt x="249882" y="1852591"/>
                </a:lnTo>
                <a:lnTo>
                  <a:pt x="279381" y="1878275"/>
                </a:lnTo>
                <a:lnTo>
                  <a:pt x="305410" y="1907911"/>
                </a:lnTo>
                <a:lnTo>
                  <a:pt x="327969" y="1941498"/>
                </a:lnTo>
                <a:lnTo>
                  <a:pt x="347057" y="1979036"/>
                </a:lnTo>
                <a:lnTo>
                  <a:pt x="362674" y="2020525"/>
                </a:lnTo>
                <a:lnTo>
                  <a:pt x="374821" y="2065966"/>
                </a:lnTo>
                <a:lnTo>
                  <a:pt x="383497" y="2115358"/>
                </a:lnTo>
                <a:lnTo>
                  <a:pt x="388703" y="2168701"/>
                </a:lnTo>
                <a:lnTo>
                  <a:pt x="390438" y="2225995"/>
                </a:lnTo>
                <a:lnTo>
                  <a:pt x="390438" y="2599522"/>
                </a:lnTo>
                <a:lnTo>
                  <a:pt x="391625" y="2655952"/>
                </a:lnTo>
                <a:lnTo>
                  <a:pt x="395187" y="2710314"/>
                </a:lnTo>
                <a:lnTo>
                  <a:pt x="401123" y="2762610"/>
                </a:lnTo>
                <a:lnTo>
                  <a:pt x="409434" y="2812840"/>
                </a:lnTo>
                <a:lnTo>
                  <a:pt x="420120" y="2861003"/>
                </a:lnTo>
                <a:lnTo>
                  <a:pt x="433180" y="2907100"/>
                </a:lnTo>
                <a:lnTo>
                  <a:pt x="448616" y="2951130"/>
                </a:lnTo>
                <a:lnTo>
                  <a:pt x="466426" y="2993093"/>
                </a:lnTo>
                <a:lnTo>
                  <a:pt x="486612" y="3032991"/>
                </a:lnTo>
                <a:lnTo>
                  <a:pt x="509173" y="3070821"/>
                </a:lnTo>
                <a:lnTo>
                  <a:pt x="534109" y="3106586"/>
                </a:lnTo>
                <a:lnTo>
                  <a:pt x="564240" y="3143718"/>
                </a:lnTo>
                <a:lnTo>
                  <a:pt x="597179" y="3178721"/>
                </a:lnTo>
                <a:lnTo>
                  <a:pt x="632925" y="3211593"/>
                </a:lnTo>
                <a:lnTo>
                  <a:pt x="671479" y="3242337"/>
                </a:lnTo>
                <a:lnTo>
                  <a:pt x="712839" y="3270951"/>
                </a:lnTo>
                <a:lnTo>
                  <a:pt x="757006" y="3297436"/>
                </a:lnTo>
                <a:lnTo>
                  <a:pt x="803979" y="3321793"/>
                </a:lnTo>
                <a:lnTo>
                  <a:pt x="853757" y="3344022"/>
                </a:lnTo>
                <a:lnTo>
                  <a:pt x="906341" y="3364122"/>
                </a:lnTo>
                <a:lnTo>
                  <a:pt x="961729" y="3382095"/>
                </a:lnTo>
                <a:lnTo>
                  <a:pt x="1010744" y="3246874"/>
                </a:lnTo>
                <a:lnTo>
                  <a:pt x="963821" y="3229533"/>
                </a:lnTo>
                <a:lnTo>
                  <a:pt x="919694" y="3209723"/>
                </a:lnTo>
                <a:lnTo>
                  <a:pt x="878362" y="3187446"/>
                </a:lnTo>
                <a:lnTo>
                  <a:pt x="839826" y="3162700"/>
                </a:lnTo>
                <a:lnTo>
                  <a:pt x="804084" y="3135486"/>
                </a:lnTo>
                <a:lnTo>
                  <a:pt x="771139" y="3105804"/>
                </a:lnTo>
                <a:lnTo>
                  <a:pt x="740989" y="3073655"/>
                </a:lnTo>
                <a:lnTo>
                  <a:pt x="713634" y="3039037"/>
                </a:lnTo>
                <a:lnTo>
                  <a:pt x="689076" y="3001952"/>
                </a:lnTo>
                <a:lnTo>
                  <a:pt x="667313" y="2962398"/>
                </a:lnTo>
                <a:lnTo>
                  <a:pt x="648346" y="2920378"/>
                </a:lnTo>
                <a:lnTo>
                  <a:pt x="632175" y="2875889"/>
                </a:lnTo>
                <a:lnTo>
                  <a:pt x="618799" y="2828933"/>
                </a:lnTo>
                <a:lnTo>
                  <a:pt x="608220" y="2779509"/>
                </a:lnTo>
                <a:lnTo>
                  <a:pt x="600437" y="2727618"/>
                </a:lnTo>
                <a:lnTo>
                  <a:pt x="595450" y="2673259"/>
                </a:lnTo>
                <a:lnTo>
                  <a:pt x="593259" y="2616433"/>
                </a:lnTo>
                <a:lnTo>
                  <a:pt x="593259" y="2231062"/>
                </a:lnTo>
                <a:lnTo>
                  <a:pt x="591672" y="2174289"/>
                </a:lnTo>
                <a:lnTo>
                  <a:pt x="586911" y="2120344"/>
                </a:lnTo>
                <a:lnTo>
                  <a:pt x="578977" y="2069226"/>
                </a:lnTo>
                <a:lnTo>
                  <a:pt x="567868" y="2020937"/>
                </a:lnTo>
                <a:lnTo>
                  <a:pt x="553587" y="1975476"/>
                </a:lnTo>
                <a:lnTo>
                  <a:pt x="536132" y="1932843"/>
                </a:lnTo>
                <a:lnTo>
                  <a:pt x="515503" y="1893037"/>
                </a:lnTo>
                <a:lnTo>
                  <a:pt x="491702" y="1856060"/>
                </a:lnTo>
                <a:lnTo>
                  <a:pt x="464727" y="1821911"/>
                </a:lnTo>
                <a:lnTo>
                  <a:pt x="434580" y="1790589"/>
                </a:lnTo>
                <a:lnTo>
                  <a:pt x="401260" y="1762095"/>
                </a:lnTo>
                <a:lnTo>
                  <a:pt x="364767" y="1736430"/>
                </a:lnTo>
                <a:lnTo>
                  <a:pt x="325101" y="1713592"/>
                </a:lnTo>
                <a:lnTo>
                  <a:pt x="282263" y="1693581"/>
                </a:lnTo>
                <a:lnTo>
                  <a:pt x="325101" y="1674467"/>
                </a:lnTo>
                <a:lnTo>
                  <a:pt x="364767" y="1652367"/>
                </a:lnTo>
                <a:lnTo>
                  <a:pt x="401260" y="1627283"/>
                </a:lnTo>
                <a:lnTo>
                  <a:pt x="434580" y="1599214"/>
                </a:lnTo>
                <a:lnTo>
                  <a:pt x="464727" y="1568161"/>
                </a:lnTo>
                <a:lnTo>
                  <a:pt x="491702" y="1534123"/>
                </a:lnTo>
                <a:lnTo>
                  <a:pt x="515503" y="1497102"/>
                </a:lnTo>
                <a:lnTo>
                  <a:pt x="536132" y="1457096"/>
                </a:lnTo>
                <a:lnTo>
                  <a:pt x="553587" y="1414107"/>
                </a:lnTo>
                <a:lnTo>
                  <a:pt x="567868" y="1368133"/>
                </a:lnTo>
                <a:lnTo>
                  <a:pt x="578977" y="1319176"/>
                </a:lnTo>
                <a:lnTo>
                  <a:pt x="586911" y="1267236"/>
                </a:lnTo>
                <a:lnTo>
                  <a:pt x="591672" y="1212312"/>
                </a:lnTo>
                <a:lnTo>
                  <a:pt x="593259" y="1154404"/>
                </a:lnTo>
                <a:lnTo>
                  <a:pt x="593259" y="794394"/>
                </a:lnTo>
                <a:lnTo>
                  <a:pt x="594532" y="736840"/>
                </a:lnTo>
                <a:lnTo>
                  <a:pt x="598350" y="681737"/>
                </a:lnTo>
                <a:lnTo>
                  <a:pt x="604714" y="629085"/>
                </a:lnTo>
                <a:lnTo>
                  <a:pt x="613624" y="578885"/>
                </a:lnTo>
                <a:lnTo>
                  <a:pt x="625079" y="531137"/>
                </a:lnTo>
                <a:lnTo>
                  <a:pt x="639081" y="485840"/>
                </a:lnTo>
                <a:lnTo>
                  <a:pt x="655628" y="442995"/>
                </a:lnTo>
                <a:lnTo>
                  <a:pt x="674721" y="402601"/>
                </a:lnTo>
                <a:lnTo>
                  <a:pt x="696359" y="364660"/>
                </a:lnTo>
                <a:lnTo>
                  <a:pt x="720544" y="329170"/>
                </a:lnTo>
                <a:lnTo>
                  <a:pt x="747274" y="296132"/>
                </a:lnTo>
                <a:lnTo>
                  <a:pt x="776551" y="265546"/>
                </a:lnTo>
                <a:lnTo>
                  <a:pt x="808373" y="237412"/>
                </a:lnTo>
                <a:lnTo>
                  <a:pt x="842741" y="211730"/>
                </a:lnTo>
                <a:lnTo>
                  <a:pt x="879656" y="188500"/>
                </a:lnTo>
                <a:lnTo>
                  <a:pt x="919116" y="167723"/>
                </a:lnTo>
                <a:lnTo>
                  <a:pt x="961123" y="149397"/>
                </a:lnTo>
                <a:lnTo>
                  <a:pt x="1005676" y="133524"/>
                </a:lnTo>
                <a:lnTo>
                  <a:pt x="961729"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object 14">
            <a:extLst>
              <a:ext uri="{FF2B5EF4-FFF2-40B4-BE49-F238E27FC236}">
                <a16:creationId xmlns:a16="http://schemas.microsoft.com/office/drawing/2014/main" id="{8B996109-40C3-9E23-94AD-F2A5E0A7167A}"/>
              </a:ext>
            </a:extLst>
          </p:cNvPr>
          <p:cNvSpPr/>
          <p:nvPr/>
        </p:nvSpPr>
        <p:spPr>
          <a:xfrm>
            <a:off x="7470026" y="4542960"/>
            <a:ext cx="613022" cy="2051239"/>
          </a:xfrm>
          <a:custGeom>
            <a:avLst/>
            <a:gdLst/>
            <a:ahLst/>
            <a:cxnLst/>
            <a:rect l="l" t="t" r="r" b="b"/>
            <a:pathLst>
              <a:path w="1010920" h="3382645">
                <a:moveTo>
                  <a:pt x="49014" y="0"/>
                </a:moveTo>
                <a:lnTo>
                  <a:pt x="0" y="135221"/>
                </a:lnTo>
                <a:lnTo>
                  <a:pt x="46922" y="152562"/>
                </a:lnTo>
                <a:lnTo>
                  <a:pt x="91049" y="172372"/>
                </a:lnTo>
                <a:lnTo>
                  <a:pt x="132381" y="194649"/>
                </a:lnTo>
                <a:lnTo>
                  <a:pt x="170918" y="219395"/>
                </a:lnTo>
                <a:lnTo>
                  <a:pt x="206659" y="246609"/>
                </a:lnTo>
                <a:lnTo>
                  <a:pt x="239604" y="276291"/>
                </a:lnTo>
                <a:lnTo>
                  <a:pt x="269754" y="308440"/>
                </a:lnTo>
                <a:lnTo>
                  <a:pt x="297109" y="343058"/>
                </a:lnTo>
                <a:lnTo>
                  <a:pt x="321667" y="380143"/>
                </a:lnTo>
                <a:lnTo>
                  <a:pt x="343430" y="419697"/>
                </a:lnTo>
                <a:lnTo>
                  <a:pt x="362397" y="461717"/>
                </a:lnTo>
                <a:lnTo>
                  <a:pt x="378569" y="506206"/>
                </a:lnTo>
                <a:lnTo>
                  <a:pt x="391944" y="553162"/>
                </a:lnTo>
                <a:lnTo>
                  <a:pt x="402523" y="602586"/>
                </a:lnTo>
                <a:lnTo>
                  <a:pt x="410306" y="654477"/>
                </a:lnTo>
                <a:lnTo>
                  <a:pt x="415293" y="708836"/>
                </a:lnTo>
                <a:lnTo>
                  <a:pt x="417484" y="765662"/>
                </a:lnTo>
                <a:lnTo>
                  <a:pt x="417484" y="1151033"/>
                </a:lnTo>
                <a:lnTo>
                  <a:pt x="419071" y="1207806"/>
                </a:lnTo>
                <a:lnTo>
                  <a:pt x="423832" y="1261751"/>
                </a:lnTo>
                <a:lnTo>
                  <a:pt x="431766" y="1312869"/>
                </a:lnTo>
                <a:lnTo>
                  <a:pt x="442875" y="1361158"/>
                </a:lnTo>
                <a:lnTo>
                  <a:pt x="457156" y="1406619"/>
                </a:lnTo>
                <a:lnTo>
                  <a:pt x="474611" y="1449252"/>
                </a:lnTo>
                <a:lnTo>
                  <a:pt x="495240" y="1489058"/>
                </a:lnTo>
                <a:lnTo>
                  <a:pt x="519041" y="1526035"/>
                </a:lnTo>
                <a:lnTo>
                  <a:pt x="546016" y="1560184"/>
                </a:lnTo>
                <a:lnTo>
                  <a:pt x="576163" y="1591506"/>
                </a:lnTo>
                <a:lnTo>
                  <a:pt x="609483" y="1620000"/>
                </a:lnTo>
                <a:lnTo>
                  <a:pt x="645976" y="1645665"/>
                </a:lnTo>
                <a:lnTo>
                  <a:pt x="685642" y="1668503"/>
                </a:lnTo>
                <a:lnTo>
                  <a:pt x="728480" y="1688514"/>
                </a:lnTo>
                <a:lnTo>
                  <a:pt x="685642" y="1707628"/>
                </a:lnTo>
                <a:lnTo>
                  <a:pt x="645976" y="1729728"/>
                </a:lnTo>
                <a:lnTo>
                  <a:pt x="609483" y="1754812"/>
                </a:lnTo>
                <a:lnTo>
                  <a:pt x="576163" y="1782881"/>
                </a:lnTo>
                <a:lnTo>
                  <a:pt x="546016" y="1813934"/>
                </a:lnTo>
                <a:lnTo>
                  <a:pt x="519041" y="1847972"/>
                </a:lnTo>
                <a:lnTo>
                  <a:pt x="495240" y="1884993"/>
                </a:lnTo>
                <a:lnTo>
                  <a:pt x="474611" y="1924999"/>
                </a:lnTo>
                <a:lnTo>
                  <a:pt x="457156" y="1967988"/>
                </a:lnTo>
                <a:lnTo>
                  <a:pt x="442875" y="2013962"/>
                </a:lnTo>
                <a:lnTo>
                  <a:pt x="431766" y="2062919"/>
                </a:lnTo>
                <a:lnTo>
                  <a:pt x="423832" y="2114859"/>
                </a:lnTo>
                <a:lnTo>
                  <a:pt x="419071" y="2169783"/>
                </a:lnTo>
                <a:lnTo>
                  <a:pt x="417484" y="2227691"/>
                </a:lnTo>
                <a:lnTo>
                  <a:pt x="417484" y="2587701"/>
                </a:lnTo>
                <a:lnTo>
                  <a:pt x="416211" y="2645255"/>
                </a:lnTo>
                <a:lnTo>
                  <a:pt x="412393" y="2700358"/>
                </a:lnTo>
                <a:lnTo>
                  <a:pt x="406029" y="2753010"/>
                </a:lnTo>
                <a:lnTo>
                  <a:pt x="397119" y="2803210"/>
                </a:lnTo>
                <a:lnTo>
                  <a:pt x="385664" y="2850958"/>
                </a:lnTo>
                <a:lnTo>
                  <a:pt x="371662" y="2896255"/>
                </a:lnTo>
                <a:lnTo>
                  <a:pt x="355115" y="2939100"/>
                </a:lnTo>
                <a:lnTo>
                  <a:pt x="336023" y="2979493"/>
                </a:lnTo>
                <a:lnTo>
                  <a:pt x="314384" y="3017435"/>
                </a:lnTo>
                <a:lnTo>
                  <a:pt x="290199" y="3052925"/>
                </a:lnTo>
                <a:lnTo>
                  <a:pt x="263469" y="3085963"/>
                </a:lnTo>
                <a:lnTo>
                  <a:pt x="234192" y="3116549"/>
                </a:lnTo>
                <a:lnTo>
                  <a:pt x="202370" y="3144683"/>
                </a:lnTo>
                <a:lnTo>
                  <a:pt x="168002" y="3170365"/>
                </a:lnTo>
                <a:lnTo>
                  <a:pt x="131087" y="3193594"/>
                </a:lnTo>
                <a:lnTo>
                  <a:pt x="91627" y="3214372"/>
                </a:lnTo>
                <a:lnTo>
                  <a:pt x="49620" y="3232698"/>
                </a:lnTo>
                <a:lnTo>
                  <a:pt x="5067" y="3248571"/>
                </a:lnTo>
                <a:lnTo>
                  <a:pt x="49014" y="3382095"/>
                </a:lnTo>
                <a:lnTo>
                  <a:pt x="104710" y="3363808"/>
                </a:lnTo>
                <a:lnTo>
                  <a:pt x="157531" y="3343424"/>
                </a:lnTo>
                <a:lnTo>
                  <a:pt x="207478" y="3320944"/>
                </a:lnTo>
                <a:lnTo>
                  <a:pt x="254550" y="3296369"/>
                </a:lnTo>
                <a:lnTo>
                  <a:pt x="298748" y="3269697"/>
                </a:lnTo>
                <a:lnTo>
                  <a:pt x="340073" y="3240930"/>
                </a:lnTo>
                <a:lnTo>
                  <a:pt x="378523" y="3210068"/>
                </a:lnTo>
                <a:lnTo>
                  <a:pt x="414100" y="3177110"/>
                </a:lnTo>
                <a:lnTo>
                  <a:pt x="446804" y="3142058"/>
                </a:lnTo>
                <a:lnTo>
                  <a:pt x="476634" y="3104910"/>
                </a:lnTo>
                <a:lnTo>
                  <a:pt x="501291" y="3069202"/>
                </a:lnTo>
                <a:lnTo>
                  <a:pt x="523628" y="3031540"/>
                </a:lnTo>
                <a:lnTo>
                  <a:pt x="543647" y="2991924"/>
                </a:lnTo>
                <a:lnTo>
                  <a:pt x="561348" y="2950353"/>
                </a:lnTo>
                <a:lnTo>
                  <a:pt x="576729" y="2906828"/>
                </a:lnTo>
                <a:lnTo>
                  <a:pt x="589791" y="2861347"/>
                </a:lnTo>
                <a:lnTo>
                  <a:pt x="600533" y="2813911"/>
                </a:lnTo>
                <a:lnTo>
                  <a:pt x="608956" y="2764520"/>
                </a:lnTo>
                <a:lnTo>
                  <a:pt x="615059" y="2713173"/>
                </a:lnTo>
                <a:lnTo>
                  <a:pt x="618842" y="2659870"/>
                </a:lnTo>
                <a:lnTo>
                  <a:pt x="620305" y="2604611"/>
                </a:lnTo>
                <a:lnTo>
                  <a:pt x="620305" y="2217555"/>
                </a:lnTo>
                <a:lnTo>
                  <a:pt x="622040" y="2160696"/>
                </a:lnTo>
                <a:lnTo>
                  <a:pt x="627246" y="2107759"/>
                </a:lnTo>
                <a:lnTo>
                  <a:pt x="635922" y="2058743"/>
                </a:lnTo>
                <a:lnTo>
                  <a:pt x="648069" y="2013648"/>
                </a:lnTo>
                <a:lnTo>
                  <a:pt x="663686" y="1972474"/>
                </a:lnTo>
                <a:lnTo>
                  <a:pt x="682774" y="1935221"/>
                </a:lnTo>
                <a:lnTo>
                  <a:pt x="705333" y="1901890"/>
                </a:lnTo>
                <a:lnTo>
                  <a:pt x="731362" y="1872480"/>
                </a:lnTo>
                <a:lnTo>
                  <a:pt x="760862" y="1846991"/>
                </a:lnTo>
                <a:lnTo>
                  <a:pt x="793832" y="1825423"/>
                </a:lnTo>
                <a:lnTo>
                  <a:pt x="830273" y="1807777"/>
                </a:lnTo>
                <a:lnTo>
                  <a:pt x="870184" y="1794052"/>
                </a:lnTo>
                <a:lnTo>
                  <a:pt x="913567" y="1784249"/>
                </a:lnTo>
                <a:lnTo>
                  <a:pt x="960420" y="1778367"/>
                </a:lnTo>
                <a:lnTo>
                  <a:pt x="1010744" y="1776406"/>
                </a:lnTo>
                <a:lnTo>
                  <a:pt x="1010744" y="1600631"/>
                </a:lnTo>
                <a:lnTo>
                  <a:pt x="960420" y="1598656"/>
                </a:lnTo>
                <a:lnTo>
                  <a:pt x="913567" y="1592728"/>
                </a:lnTo>
                <a:lnTo>
                  <a:pt x="870184" y="1582849"/>
                </a:lnTo>
                <a:lnTo>
                  <a:pt x="830273" y="1569019"/>
                </a:lnTo>
                <a:lnTo>
                  <a:pt x="793832" y="1551238"/>
                </a:lnTo>
                <a:lnTo>
                  <a:pt x="760862" y="1529504"/>
                </a:lnTo>
                <a:lnTo>
                  <a:pt x="731362" y="1503820"/>
                </a:lnTo>
                <a:lnTo>
                  <a:pt x="705333" y="1474184"/>
                </a:lnTo>
                <a:lnTo>
                  <a:pt x="682774" y="1440597"/>
                </a:lnTo>
                <a:lnTo>
                  <a:pt x="663686" y="1403059"/>
                </a:lnTo>
                <a:lnTo>
                  <a:pt x="648069" y="1361570"/>
                </a:lnTo>
                <a:lnTo>
                  <a:pt x="635922" y="1316129"/>
                </a:lnTo>
                <a:lnTo>
                  <a:pt x="627246" y="1266737"/>
                </a:lnTo>
                <a:lnTo>
                  <a:pt x="622040" y="1213394"/>
                </a:lnTo>
                <a:lnTo>
                  <a:pt x="620305" y="1156100"/>
                </a:lnTo>
                <a:lnTo>
                  <a:pt x="620305" y="782573"/>
                </a:lnTo>
                <a:lnTo>
                  <a:pt x="619118" y="726143"/>
                </a:lnTo>
                <a:lnTo>
                  <a:pt x="615556" y="671781"/>
                </a:lnTo>
                <a:lnTo>
                  <a:pt x="609620" y="619485"/>
                </a:lnTo>
                <a:lnTo>
                  <a:pt x="601309" y="569255"/>
                </a:lnTo>
                <a:lnTo>
                  <a:pt x="590623" y="521092"/>
                </a:lnTo>
                <a:lnTo>
                  <a:pt x="577563" y="474995"/>
                </a:lnTo>
                <a:lnTo>
                  <a:pt x="562127" y="430965"/>
                </a:lnTo>
                <a:lnTo>
                  <a:pt x="544317" y="389002"/>
                </a:lnTo>
                <a:lnTo>
                  <a:pt x="524131" y="349104"/>
                </a:lnTo>
                <a:lnTo>
                  <a:pt x="501570" y="311274"/>
                </a:lnTo>
                <a:lnTo>
                  <a:pt x="476634" y="275509"/>
                </a:lnTo>
                <a:lnTo>
                  <a:pt x="446503" y="238377"/>
                </a:lnTo>
                <a:lnTo>
                  <a:pt x="413564" y="203374"/>
                </a:lnTo>
                <a:lnTo>
                  <a:pt x="377818" y="170501"/>
                </a:lnTo>
                <a:lnTo>
                  <a:pt x="339264" y="139758"/>
                </a:lnTo>
                <a:lnTo>
                  <a:pt x="297904" y="111144"/>
                </a:lnTo>
                <a:lnTo>
                  <a:pt x="253737" y="84659"/>
                </a:lnTo>
                <a:lnTo>
                  <a:pt x="206764" y="60302"/>
                </a:lnTo>
                <a:lnTo>
                  <a:pt x="156986" y="38073"/>
                </a:lnTo>
                <a:lnTo>
                  <a:pt x="104402" y="17973"/>
                </a:lnTo>
                <a:lnTo>
                  <a:pt x="49014"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63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AC7D691-7AD8-4285-F77F-FE3F9997AD5A}"/>
              </a:ext>
            </a:extLst>
          </p:cNvPr>
          <p:cNvGraphicFramePr>
            <a:graphicFrameLocks noGrp="1"/>
          </p:cNvGraphicFramePr>
          <p:nvPr>
            <p:ph idx="1"/>
            <p:extLst>
              <p:ext uri="{D42A27DB-BD31-4B8C-83A1-F6EECF244321}">
                <p14:modId xmlns:p14="http://schemas.microsoft.com/office/powerpoint/2010/main" val="372126252"/>
              </p:ext>
            </p:extLst>
          </p:nvPr>
        </p:nvGraphicFramePr>
        <p:xfrm>
          <a:off x="2747010" y="1837055"/>
          <a:ext cx="7562850" cy="36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Brain in head outline">
            <a:extLst>
              <a:ext uri="{FF2B5EF4-FFF2-40B4-BE49-F238E27FC236}">
                <a16:creationId xmlns:a16="http://schemas.microsoft.com/office/drawing/2014/main" id="{FC74AF89-E4B0-815C-700B-4F6F90B0D5B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27040" y="2197939"/>
            <a:ext cx="720000" cy="720000"/>
          </a:xfrm>
          <a:prstGeom prst="rect">
            <a:avLst/>
          </a:prstGeom>
        </p:spPr>
      </p:pic>
      <p:pic>
        <p:nvPicPr>
          <p:cNvPr id="8" name="Graphic 7" descr="Classroom outline">
            <a:extLst>
              <a:ext uri="{FF2B5EF4-FFF2-40B4-BE49-F238E27FC236}">
                <a16:creationId xmlns:a16="http://schemas.microsoft.com/office/drawing/2014/main" id="{0DFF1401-C5A4-9A73-875A-D0D945BC706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37040" y="3284582"/>
            <a:ext cx="720000" cy="720000"/>
          </a:xfrm>
          <a:prstGeom prst="rect">
            <a:avLst/>
          </a:prstGeom>
        </p:spPr>
      </p:pic>
      <p:pic>
        <p:nvPicPr>
          <p:cNvPr id="10" name="Graphic 9" descr="Open book outline">
            <a:extLst>
              <a:ext uri="{FF2B5EF4-FFF2-40B4-BE49-F238E27FC236}">
                <a16:creationId xmlns:a16="http://schemas.microsoft.com/office/drawing/2014/main" id="{D4DEBF27-E09B-FA05-C85B-07B7ABA2EA2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92750" y="4376896"/>
            <a:ext cx="720000" cy="720000"/>
          </a:xfrm>
          <a:prstGeom prst="rect">
            <a:avLst/>
          </a:prstGeom>
        </p:spPr>
      </p:pic>
      <p:sp>
        <p:nvSpPr>
          <p:cNvPr id="7" name="object 47">
            <a:extLst>
              <a:ext uri="{FF2B5EF4-FFF2-40B4-BE49-F238E27FC236}">
                <a16:creationId xmlns:a16="http://schemas.microsoft.com/office/drawing/2014/main" id="{DB33A081-6A16-83EF-3605-1B1B90C24A70}"/>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Workshop P</a:t>
            </a:r>
            <a:r>
              <a:rPr lang="en-US" sz="3800" spc="-10" err="1">
                <a:solidFill>
                  <a:srgbClr val="FFFFFF"/>
                </a:solidFill>
                <a:latin typeface="Roboto Medium" panose="02000000000000000000" pitchFamily="2" charset="0"/>
                <a:ea typeface="Roboto Medium" panose="02000000000000000000" pitchFamily="2" charset="0"/>
                <a:cs typeface="Roboto-Light"/>
              </a:rPr>
              <a:t>urpose</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spTree>
    <p:extLst>
      <p:ext uri="{BB962C8B-B14F-4D97-AF65-F5344CB8AC3E}">
        <p14:creationId xmlns:p14="http://schemas.microsoft.com/office/powerpoint/2010/main" val="3292896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Differentiation and Co-Agency</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graphicFrame>
        <p:nvGraphicFramePr>
          <p:cNvPr id="2" name="Diagram 1">
            <a:extLst>
              <a:ext uri="{FF2B5EF4-FFF2-40B4-BE49-F238E27FC236}">
                <a16:creationId xmlns:a16="http://schemas.microsoft.com/office/drawing/2014/main" id="{BE5A6E42-6C54-D179-FB52-E622C6492BB6}"/>
              </a:ext>
            </a:extLst>
          </p:cNvPr>
          <p:cNvGraphicFramePr/>
          <p:nvPr>
            <p:extLst>
              <p:ext uri="{D42A27DB-BD31-4B8C-83A1-F6EECF244321}">
                <p14:modId xmlns:p14="http://schemas.microsoft.com/office/powerpoint/2010/main" val="854659297"/>
              </p:ext>
            </p:extLst>
          </p:nvPr>
        </p:nvGraphicFramePr>
        <p:xfrm>
          <a:off x="831230" y="1239610"/>
          <a:ext cx="6604991" cy="43787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Rounded Corners 5">
            <a:extLst>
              <a:ext uri="{FF2B5EF4-FFF2-40B4-BE49-F238E27FC236}">
                <a16:creationId xmlns:a16="http://schemas.microsoft.com/office/drawing/2014/main" id="{FDA21C2A-1D42-D7D0-34E1-4F5E5EEDE76C}"/>
              </a:ext>
            </a:extLst>
          </p:cNvPr>
          <p:cNvSpPr/>
          <p:nvPr/>
        </p:nvSpPr>
        <p:spPr>
          <a:xfrm>
            <a:off x="8076357" y="1682691"/>
            <a:ext cx="3643204" cy="349261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a:solidFill>
                  <a:prstClr val="black"/>
                </a:solidFill>
                <a:latin typeface="Roboto" panose="02000000000000000000" pitchFamily="2" charset="0"/>
                <a:ea typeface="Roboto" panose="02000000000000000000" pitchFamily="2" charset="0"/>
              </a:rPr>
              <a:t>“Co-agency is when teachers and students become co-creators in the teaching-and learning process. The concept of co-agency </a:t>
            </a:r>
            <a:r>
              <a:rPr lang="en-US" i="1" err="1">
                <a:solidFill>
                  <a:prstClr val="black"/>
                </a:solidFill>
                <a:latin typeface="Roboto" panose="02000000000000000000" pitchFamily="2" charset="0"/>
                <a:ea typeface="Roboto" panose="02000000000000000000" pitchFamily="2" charset="0"/>
              </a:rPr>
              <a:t>recognises</a:t>
            </a:r>
            <a:r>
              <a:rPr lang="en-US" i="1">
                <a:solidFill>
                  <a:prstClr val="black"/>
                </a:solidFill>
                <a:latin typeface="Roboto" panose="02000000000000000000" pitchFamily="2" charset="0"/>
                <a:ea typeface="Roboto" panose="02000000000000000000" pitchFamily="2" charset="0"/>
              </a:rPr>
              <a:t> that students, teachers, parents and communities work together to help students progress towards their shared goals.” </a:t>
            </a:r>
            <a:r>
              <a:rPr lang="en-US">
                <a:solidFill>
                  <a:prstClr val="black"/>
                </a:solidFill>
                <a:latin typeface="Roboto" panose="02000000000000000000" pitchFamily="2" charset="0"/>
                <a:ea typeface="Roboto" panose="02000000000000000000" pitchFamily="2" charset="0"/>
              </a:rPr>
              <a:t>(OECD for 2030) </a:t>
            </a:r>
          </a:p>
        </p:txBody>
      </p:sp>
      <p:pic>
        <p:nvPicPr>
          <p:cNvPr id="8" name="Graphic 7" descr="Scribble with solid fill">
            <a:extLst>
              <a:ext uri="{FF2B5EF4-FFF2-40B4-BE49-F238E27FC236}">
                <a16:creationId xmlns:a16="http://schemas.microsoft.com/office/drawing/2014/main" id="{21312201-2B0B-DB02-29C9-F6B2BFC881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2635" y="1798319"/>
            <a:ext cx="783531" cy="783531"/>
          </a:xfrm>
          <a:prstGeom prst="rect">
            <a:avLst/>
          </a:prstGeom>
        </p:spPr>
      </p:pic>
      <p:pic>
        <p:nvPicPr>
          <p:cNvPr id="12" name="Graphic 11" descr="Speech with solid fill">
            <a:extLst>
              <a:ext uri="{FF2B5EF4-FFF2-40B4-BE49-F238E27FC236}">
                <a16:creationId xmlns:a16="http://schemas.microsoft.com/office/drawing/2014/main" id="{234F3AFB-26AF-857E-6DE4-777DAFDAC5E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56360" y="3110079"/>
            <a:ext cx="762000" cy="762000"/>
          </a:xfrm>
          <a:prstGeom prst="rect">
            <a:avLst/>
          </a:prstGeom>
        </p:spPr>
      </p:pic>
      <p:pic>
        <p:nvPicPr>
          <p:cNvPr id="14" name="Graphic 13" descr="Agriculture with solid fill">
            <a:extLst>
              <a:ext uri="{FF2B5EF4-FFF2-40B4-BE49-F238E27FC236}">
                <a16:creationId xmlns:a16="http://schemas.microsoft.com/office/drawing/2014/main" id="{E45B287E-1C79-8671-554D-82FD49C3F41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3686" y="4364234"/>
            <a:ext cx="762000" cy="762000"/>
          </a:xfrm>
          <a:prstGeom prst="rect">
            <a:avLst/>
          </a:prstGeom>
        </p:spPr>
      </p:pic>
    </p:spTree>
    <p:extLst>
      <p:ext uri="{BB962C8B-B14F-4D97-AF65-F5344CB8AC3E}">
        <p14:creationId xmlns:p14="http://schemas.microsoft.com/office/powerpoint/2010/main" val="3016327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Scaffolding learning and the development of agency</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sp>
        <p:nvSpPr>
          <p:cNvPr id="11" name="object 2">
            <a:extLst>
              <a:ext uri="{FF2B5EF4-FFF2-40B4-BE49-F238E27FC236}">
                <a16:creationId xmlns:a16="http://schemas.microsoft.com/office/drawing/2014/main" id="{5AD3EC6F-4E74-030A-5BD8-241744BAB17F}"/>
              </a:ext>
            </a:extLst>
          </p:cNvPr>
          <p:cNvSpPr/>
          <p:nvPr/>
        </p:nvSpPr>
        <p:spPr>
          <a:xfrm>
            <a:off x="6553168" y="1587389"/>
            <a:ext cx="2730493" cy="2246769"/>
          </a:xfrm>
          <a:custGeom>
            <a:avLst/>
            <a:gdLst/>
            <a:ahLst/>
            <a:cxnLst/>
            <a:rect l="l" t="t" r="r" b="b"/>
            <a:pathLst>
              <a:path w="4502784"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solidFill>
            <a:schemeClr val="accent6">
              <a:lumMod val="40000"/>
              <a:lumOff val="6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endParaRPr>
          </a:p>
        </p:txBody>
      </p:sp>
      <p:sp>
        <p:nvSpPr>
          <p:cNvPr id="13" name="object 3">
            <a:extLst>
              <a:ext uri="{FF2B5EF4-FFF2-40B4-BE49-F238E27FC236}">
                <a16:creationId xmlns:a16="http://schemas.microsoft.com/office/drawing/2014/main" id="{18874AB6-705D-C69A-FF7C-C56E8B3E0286}"/>
              </a:ext>
            </a:extLst>
          </p:cNvPr>
          <p:cNvSpPr/>
          <p:nvPr/>
        </p:nvSpPr>
        <p:spPr>
          <a:xfrm>
            <a:off x="3441886" y="1587389"/>
            <a:ext cx="2857564" cy="2246769"/>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chemeClr val="accent6">
              <a:lumMod val="40000"/>
              <a:lumOff val="6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endParaRPr>
          </a:p>
        </p:txBody>
      </p:sp>
      <p:sp>
        <p:nvSpPr>
          <p:cNvPr id="15" name="object 4">
            <a:extLst>
              <a:ext uri="{FF2B5EF4-FFF2-40B4-BE49-F238E27FC236}">
                <a16:creationId xmlns:a16="http://schemas.microsoft.com/office/drawing/2014/main" id="{084B8C1F-CCAD-067D-2D99-9AA42708282C}"/>
              </a:ext>
            </a:extLst>
          </p:cNvPr>
          <p:cNvSpPr/>
          <p:nvPr/>
        </p:nvSpPr>
        <p:spPr>
          <a:xfrm>
            <a:off x="457596" y="1587389"/>
            <a:ext cx="2701549" cy="2246769"/>
          </a:xfrm>
          <a:custGeom>
            <a:avLst/>
            <a:gdLst/>
            <a:ahLst/>
            <a:cxnLst/>
            <a:rect l="l" t="t" r="r" b="b"/>
            <a:pathLst>
              <a:path w="4502785"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solidFill>
            <a:schemeClr val="accent6">
              <a:lumMod val="40000"/>
              <a:lumOff val="6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endParaRPr>
          </a:p>
        </p:txBody>
      </p:sp>
      <p:sp>
        <p:nvSpPr>
          <p:cNvPr id="16" name="object 7">
            <a:extLst>
              <a:ext uri="{FF2B5EF4-FFF2-40B4-BE49-F238E27FC236}">
                <a16:creationId xmlns:a16="http://schemas.microsoft.com/office/drawing/2014/main" id="{2BC5A936-DCF0-374F-A973-A3C26002B418}"/>
              </a:ext>
            </a:extLst>
          </p:cNvPr>
          <p:cNvSpPr txBox="1"/>
          <p:nvPr/>
        </p:nvSpPr>
        <p:spPr>
          <a:xfrm>
            <a:off x="3520966" y="1792534"/>
            <a:ext cx="2660573" cy="1849381"/>
          </a:xfrm>
          <a:prstGeom prst="rect">
            <a:avLst/>
          </a:prstGeom>
          <a:solidFill>
            <a:schemeClr val="accent6">
              <a:lumMod val="40000"/>
              <a:lumOff val="60000"/>
            </a:schemeClr>
          </a:solidFill>
        </p:spPr>
        <p:txBody>
          <a:bodyPr vert="horz" wrap="square" lIns="0" tIns="269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Tahoma"/>
              </a:rPr>
              <a:t>Varied, open-ended, and promotes the development of </a:t>
            </a:r>
            <a:br>
              <a:rPr kumimoji="0" lang="en-US" sz="20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Tahoma"/>
              </a:rPr>
            </a:br>
            <a:r>
              <a:rPr kumimoji="0" lang="en-US" sz="20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Tahoma"/>
              </a:rPr>
              <a:t>agency, self-regulation and self-efficacy for the learner</a:t>
            </a:r>
          </a:p>
        </p:txBody>
      </p:sp>
      <p:sp>
        <p:nvSpPr>
          <p:cNvPr id="17" name="object 8">
            <a:extLst>
              <a:ext uri="{FF2B5EF4-FFF2-40B4-BE49-F238E27FC236}">
                <a16:creationId xmlns:a16="http://schemas.microsoft.com/office/drawing/2014/main" id="{F9EDFB11-DC7B-6103-6F4C-41CE9416CD5E}"/>
              </a:ext>
            </a:extLst>
          </p:cNvPr>
          <p:cNvSpPr txBox="1"/>
          <p:nvPr/>
        </p:nvSpPr>
        <p:spPr>
          <a:xfrm>
            <a:off x="6842158" y="2020109"/>
            <a:ext cx="2152511" cy="1233828"/>
          </a:xfrm>
          <a:prstGeom prst="rect">
            <a:avLst/>
          </a:prstGeom>
          <a:solidFill>
            <a:schemeClr val="accent6">
              <a:lumMod val="40000"/>
              <a:lumOff val="60000"/>
            </a:schemeClr>
          </a:solidFill>
        </p:spPr>
        <p:txBody>
          <a:bodyPr vert="horz" wrap="square" lIns="0" tIns="2695"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Tahoma"/>
              </a:rPr>
              <a:t>May differ between learners, between tasks, and across time</a:t>
            </a:r>
          </a:p>
        </p:txBody>
      </p:sp>
      <p:sp>
        <p:nvSpPr>
          <p:cNvPr id="18" name="TextBox 17">
            <a:extLst>
              <a:ext uri="{FF2B5EF4-FFF2-40B4-BE49-F238E27FC236}">
                <a16:creationId xmlns:a16="http://schemas.microsoft.com/office/drawing/2014/main" id="{37CE233A-AFD0-4161-4883-B0581B487900}"/>
              </a:ext>
            </a:extLst>
          </p:cNvPr>
          <p:cNvSpPr txBox="1"/>
          <p:nvPr/>
        </p:nvSpPr>
        <p:spPr>
          <a:xfrm>
            <a:off x="644159" y="1741277"/>
            <a:ext cx="2264180" cy="1938992"/>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Tahoma"/>
              </a:rPr>
              <a:t>Supports the students in developing their thinking, taking risks and experimenting</a:t>
            </a:r>
          </a:p>
        </p:txBody>
      </p:sp>
      <p:pic>
        <p:nvPicPr>
          <p:cNvPr id="19" name="Picture 18">
            <a:extLst>
              <a:ext uri="{FF2B5EF4-FFF2-40B4-BE49-F238E27FC236}">
                <a16:creationId xmlns:a16="http://schemas.microsoft.com/office/drawing/2014/main" id="{761C636F-C4BA-9B8D-B80E-039B7DE93D17}"/>
              </a:ext>
            </a:extLst>
          </p:cNvPr>
          <p:cNvPicPr>
            <a:picLocks noChangeAspect="1"/>
          </p:cNvPicPr>
          <p:nvPr/>
        </p:nvPicPr>
        <p:blipFill rotWithShape="1">
          <a:blip r:embed="rId5">
            <a:alphaModFix amt="99000"/>
          </a:blip>
          <a:srcRect l="17695"/>
          <a:stretch/>
        </p:blipFill>
        <p:spPr>
          <a:xfrm>
            <a:off x="274292" y="4248930"/>
            <a:ext cx="9009370" cy="2240610"/>
          </a:xfrm>
          <a:prstGeom prst="rect">
            <a:avLst/>
          </a:prstGeom>
        </p:spPr>
      </p:pic>
      <p:sp>
        <p:nvSpPr>
          <p:cNvPr id="20" name="Rectangle: Rounded Corners 19">
            <a:extLst>
              <a:ext uri="{FF2B5EF4-FFF2-40B4-BE49-F238E27FC236}">
                <a16:creationId xmlns:a16="http://schemas.microsoft.com/office/drawing/2014/main" id="{5116F212-1DC9-B378-4DC1-33ADEBE26629}"/>
              </a:ext>
            </a:extLst>
          </p:cNvPr>
          <p:cNvSpPr/>
          <p:nvPr/>
        </p:nvSpPr>
        <p:spPr>
          <a:xfrm>
            <a:off x="6941391" y="4121430"/>
            <a:ext cx="2246941" cy="2495609"/>
          </a:xfrm>
          <a:prstGeom prst="roundRect">
            <a:avLst/>
          </a:prstGeom>
          <a:no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7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P spid="17" grpId="0" animBg="1"/>
      <p:bldP spid="18"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Develop and exercise agency</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graphicFrame>
        <p:nvGraphicFramePr>
          <p:cNvPr id="2" name="Diagram 1">
            <a:extLst>
              <a:ext uri="{FF2B5EF4-FFF2-40B4-BE49-F238E27FC236}">
                <a16:creationId xmlns:a16="http://schemas.microsoft.com/office/drawing/2014/main" id="{8D5CC56B-F26D-B405-9333-6D5450A5F6BB}"/>
              </a:ext>
            </a:extLst>
          </p:cNvPr>
          <p:cNvGraphicFramePr/>
          <p:nvPr>
            <p:extLst>
              <p:ext uri="{D42A27DB-BD31-4B8C-83A1-F6EECF244321}">
                <p14:modId xmlns:p14="http://schemas.microsoft.com/office/powerpoint/2010/main" val="2041784996"/>
              </p:ext>
            </p:extLst>
          </p:nvPr>
        </p:nvGraphicFramePr>
        <p:xfrm>
          <a:off x="1306693" y="1508760"/>
          <a:ext cx="10153787" cy="53194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748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D32A-A6B2-827B-9357-004BD415B9C0}"/>
              </a:ext>
            </a:extLst>
          </p:cNvPr>
          <p:cNvSpPr>
            <a:spLocks noGrp="1"/>
          </p:cNvSpPr>
          <p:nvPr>
            <p:ph type="title"/>
          </p:nvPr>
        </p:nvSpPr>
        <p:spPr>
          <a:xfrm>
            <a:off x="4847210" y="2023846"/>
            <a:ext cx="7292374" cy="2456057"/>
          </a:xfrm>
        </p:spPr>
        <p:txBody>
          <a:bodyPr wrap="square" lIns="0" tIns="0" rIns="0" bIns="0" anchor="t">
            <a:spAutoFit/>
          </a:bodyPr>
          <a:lstStyle/>
          <a:p>
            <a:pPr>
              <a:lnSpc>
                <a:spcPct val="100000"/>
              </a:lnSpc>
              <a:spcBef>
                <a:spcPts val="0"/>
              </a:spcBef>
            </a:pPr>
            <a:r>
              <a:rPr lang="en-US" sz="4000" i="1">
                <a:latin typeface="Calibri"/>
                <a:ea typeface="Roboto Medium"/>
                <a:cs typeface="Calibri"/>
              </a:rPr>
              <a:t>Discuss the opportunities for this student in developing agency and sharing co-agency.</a:t>
            </a:r>
            <a:endParaRPr lang="en-US" sz="4000">
              <a:latin typeface="Calibri"/>
              <a:ea typeface="Roboto Medium"/>
              <a:cs typeface="Calibri"/>
            </a:endParaRPr>
          </a:p>
          <a:p>
            <a:endParaRPr lang="en-AU">
              <a:latin typeface="Roboto Medium" panose="02000000000000000000" pitchFamily="2" charset="0"/>
              <a:ea typeface="Roboto Medium" panose="02000000000000000000" pitchFamily="2" charset="0"/>
            </a:endParaRPr>
          </a:p>
        </p:txBody>
      </p:sp>
      <p:sp>
        <p:nvSpPr>
          <p:cNvPr id="30" name="object 16">
            <a:extLst>
              <a:ext uri="{FF2B5EF4-FFF2-40B4-BE49-F238E27FC236}">
                <a16:creationId xmlns:a16="http://schemas.microsoft.com/office/drawing/2014/main" id="{C854762B-26B3-0C8D-4DDC-AFF3F102DCCC}"/>
              </a:ext>
            </a:extLst>
          </p:cNvPr>
          <p:cNvSpPr/>
          <p:nvPr/>
        </p:nvSpPr>
        <p:spPr>
          <a:xfrm>
            <a:off x="311863" y="1068051"/>
            <a:ext cx="4068339" cy="115016"/>
          </a:xfrm>
          <a:custGeom>
            <a:avLst/>
            <a:gdLst/>
            <a:ahLst/>
            <a:cxnLst/>
            <a:rect l="l" t="t" r="r" b="b"/>
            <a:pathLst>
              <a:path w="4288155" h="209550">
                <a:moveTo>
                  <a:pt x="0" y="209417"/>
                </a:moveTo>
                <a:lnTo>
                  <a:pt x="4288016" y="209417"/>
                </a:lnTo>
                <a:lnTo>
                  <a:pt x="4288016"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object 17">
            <a:extLst>
              <a:ext uri="{FF2B5EF4-FFF2-40B4-BE49-F238E27FC236}">
                <a16:creationId xmlns:a16="http://schemas.microsoft.com/office/drawing/2014/main" id="{EF6FFD52-7E7E-4336-7E79-03CD20B6DD26}"/>
              </a:ext>
            </a:extLst>
          </p:cNvPr>
          <p:cNvSpPr/>
          <p:nvPr/>
        </p:nvSpPr>
        <p:spPr>
          <a:xfrm>
            <a:off x="301923" y="5292433"/>
            <a:ext cx="4068339" cy="689748"/>
          </a:xfrm>
          <a:custGeom>
            <a:avLst/>
            <a:gdLst/>
            <a:ahLst/>
            <a:cxnLst/>
            <a:rect l="l" t="t" r="r" b="b"/>
            <a:pathLst>
              <a:path w="4288155" h="1256665">
                <a:moveTo>
                  <a:pt x="0" y="1256506"/>
                </a:moveTo>
                <a:lnTo>
                  <a:pt x="4288016" y="1256506"/>
                </a:lnTo>
                <a:lnTo>
                  <a:pt x="4288016" y="0"/>
                </a:lnTo>
                <a:lnTo>
                  <a:pt x="0" y="0"/>
                </a:lnTo>
                <a:lnTo>
                  <a:pt x="0" y="1256506"/>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BFA8D540-BF3F-991A-51DE-01F1200E9486}"/>
              </a:ext>
            </a:extLst>
          </p:cNvPr>
          <p:cNvSpPr txBox="1"/>
          <p:nvPr/>
        </p:nvSpPr>
        <p:spPr>
          <a:xfrm>
            <a:off x="297486" y="1412991"/>
            <a:ext cx="4292872" cy="36830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6750" b="0" i="0" u="none" strike="noStrike" kern="1200" cap="none" spc="0" normalizeH="0" baseline="0" noProof="0">
                <a:ln>
                  <a:noFill/>
                </a:ln>
                <a:solidFill>
                  <a:prstClr val="black"/>
                </a:solidFill>
                <a:effectLst/>
                <a:uLnTx/>
                <a:uFillTx/>
                <a:latin typeface="Roboto Light"/>
                <a:ea typeface="Roboto Light"/>
                <a:cs typeface="Roboto Light"/>
              </a:rPr>
              <a:t>Think of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6750" b="0" i="0" u="none" strike="noStrike" kern="1200" cap="none" spc="0" normalizeH="0" baseline="0" noProof="0">
                <a:ln>
                  <a:noFill/>
                </a:ln>
                <a:solidFill>
                  <a:prstClr val="black"/>
                </a:solidFill>
                <a:effectLst/>
                <a:uLnTx/>
                <a:uFillTx/>
                <a:latin typeface="Roboto Light"/>
                <a:ea typeface="Roboto Light"/>
                <a:cs typeface="Roboto Light"/>
              </a:rPr>
              <a:t>a student in your class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67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lstStyle/>
          <a:p>
            <a:pPr algn="ctr"/>
            <a:r>
              <a:rPr lang="en-AU">
                <a:solidFill>
                  <a:schemeClr val="bg1"/>
                </a:solidFill>
              </a:rPr>
              <a:t>Part B:</a:t>
            </a:r>
            <a:br>
              <a:rPr lang="en-AU">
                <a:solidFill>
                  <a:schemeClr val="bg1"/>
                </a:solidFill>
              </a:rPr>
            </a:br>
            <a:r>
              <a:rPr lang="en-AU">
                <a:solidFill>
                  <a:schemeClr val="bg1"/>
                </a:solidFill>
              </a:rPr>
              <a:t>Showcasing Learning</a:t>
            </a:r>
            <a:br>
              <a:rPr lang="en-AU">
                <a:solidFill>
                  <a:schemeClr val="bg1"/>
                </a:solidFill>
              </a:rPr>
            </a:br>
            <a:r>
              <a:rPr lang="en-AU" sz="3000">
                <a:solidFill>
                  <a:schemeClr val="bg1"/>
                </a:solidFill>
              </a:rPr>
              <a:t> </a:t>
            </a:r>
            <a:endParaRPr lang="en-AU">
              <a:solidFill>
                <a:schemeClr val="bg1"/>
              </a:solidFill>
            </a:endParaRPr>
          </a:p>
        </p:txBody>
      </p:sp>
    </p:spTree>
    <p:extLst>
      <p:ext uri="{BB962C8B-B14F-4D97-AF65-F5344CB8AC3E}">
        <p14:creationId xmlns:p14="http://schemas.microsoft.com/office/powerpoint/2010/main" val="1730680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47"/>
          <p:cNvSpPr txBox="1"/>
          <p:nvPr/>
        </p:nvSpPr>
        <p:spPr>
          <a:xfrm>
            <a:off x="428" y="266681"/>
            <a:ext cx="11943548" cy="479871"/>
          </a:xfrm>
          <a:prstGeom prst="rect">
            <a:avLst/>
          </a:prstGeom>
          <a:solidFill>
            <a:srgbClr val="80B740"/>
          </a:solidFill>
        </p:spPr>
        <p:txBody>
          <a:bodyPr vert="horz" wrap="square" lIns="0" tIns="17712" rIns="0" bIns="0" rtlCol="0">
            <a:spAutoFit/>
          </a:bodyPr>
          <a:lstStyle/>
          <a:p>
            <a:pPr marL="418950">
              <a:spcBef>
                <a:spcPts val="139"/>
              </a:spcBef>
              <a:tabLst>
                <a:tab pos="2057012" algn="l"/>
                <a:tab pos="4391270" algn="l"/>
              </a:tabLst>
            </a:pPr>
            <a:r>
              <a:rPr lang="en-US" sz="3002" spc="-6">
                <a:solidFill>
                  <a:srgbClr val="FFFFFF"/>
                </a:solidFill>
                <a:latin typeface="Roboto Medium" panose="02000000000000000000" pitchFamily="2" charset="0"/>
                <a:ea typeface="Roboto Medium" panose="02000000000000000000" pitchFamily="2" charset="0"/>
              </a:rPr>
              <a:t>AIF: Modified Part B: Showcasing Learning </a:t>
            </a:r>
          </a:p>
        </p:txBody>
      </p:sp>
      <p:sp>
        <p:nvSpPr>
          <p:cNvPr id="3" name="TextBox 2">
            <a:extLst>
              <a:ext uri="{FF2B5EF4-FFF2-40B4-BE49-F238E27FC236}">
                <a16:creationId xmlns:a16="http://schemas.microsoft.com/office/drawing/2014/main" id="{F2E14B85-9AC5-FDC3-ADC7-B6B95EBB24EE}"/>
              </a:ext>
            </a:extLst>
          </p:cNvPr>
          <p:cNvSpPr txBox="1"/>
          <p:nvPr/>
        </p:nvSpPr>
        <p:spPr>
          <a:xfrm>
            <a:off x="203449" y="1431458"/>
            <a:ext cx="2082012" cy="3154710"/>
          </a:xfrm>
          <a:prstGeom prst="rect">
            <a:avLst/>
          </a:prstGeom>
          <a:noFill/>
        </p:spPr>
        <p:txBody>
          <a:bodyPr wrap="square" rtlCol="0">
            <a:spAutoFit/>
          </a:bodyPr>
          <a:lstStyle/>
          <a:p>
            <a:pPr algn="ctr"/>
            <a:r>
              <a:rPr lang="en-US" sz="19900">
                <a:latin typeface="Impact" panose="020B0806030902050204" pitchFamily="34" charset="0"/>
              </a:rPr>
              <a:t>B</a:t>
            </a:r>
          </a:p>
        </p:txBody>
      </p:sp>
      <p:sp>
        <p:nvSpPr>
          <p:cNvPr id="8" name="object 7">
            <a:extLst>
              <a:ext uri="{FF2B5EF4-FFF2-40B4-BE49-F238E27FC236}">
                <a16:creationId xmlns:a16="http://schemas.microsoft.com/office/drawing/2014/main" id="{23C37FF4-1313-946B-BD65-2FBDD3BE39C7}"/>
              </a:ext>
            </a:extLst>
          </p:cNvPr>
          <p:cNvSpPr/>
          <p:nvPr/>
        </p:nvSpPr>
        <p:spPr>
          <a:xfrm>
            <a:off x="266515" y="4092640"/>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10" name="object 9">
            <a:extLst>
              <a:ext uri="{FF2B5EF4-FFF2-40B4-BE49-F238E27FC236}">
                <a16:creationId xmlns:a16="http://schemas.microsoft.com/office/drawing/2014/main" id="{751F84EE-486F-8B1E-1AF7-AD2EB9359B72}"/>
              </a:ext>
            </a:extLst>
          </p:cNvPr>
          <p:cNvSpPr/>
          <p:nvPr/>
        </p:nvSpPr>
        <p:spPr>
          <a:xfrm>
            <a:off x="266515" y="6415948"/>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14" name="object 7">
            <a:extLst>
              <a:ext uri="{FF2B5EF4-FFF2-40B4-BE49-F238E27FC236}">
                <a16:creationId xmlns:a16="http://schemas.microsoft.com/office/drawing/2014/main" id="{F9D62B1B-39D8-F0D3-4763-27F2F102E037}"/>
              </a:ext>
            </a:extLst>
          </p:cNvPr>
          <p:cNvSpPr/>
          <p:nvPr/>
        </p:nvSpPr>
        <p:spPr>
          <a:xfrm>
            <a:off x="241470" y="4945969"/>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16" name="object 3">
            <a:extLst>
              <a:ext uri="{FF2B5EF4-FFF2-40B4-BE49-F238E27FC236}">
                <a16:creationId xmlns:a16="http://schemas.microsoft.com/office/drawing/2014/main" id="{5257FA5C-0508-D11F-6926-CABD3F455F82}"/>
              </a:ext>
            </a:extLst>
          </p:cNvPr>
          <p:cNvSpPr/>
          <p:nvPr/>
        </p:nvSpPr>
        <p:spPr>
          <a:xfrm>
            <a:off x="8361281" y="2834486"/>
            <a:ext cx="3582695" cy="3754041"/>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80B740"/>
          </a:solidFill>
        </p:spPr>
        <p:txBody>
          <a:bodyPr wrap="square" lIns="0" tIns="0" rIns="0" bIns="0" rtlCol="0"/>
          <a:lstStyle/>
          <a:p>
            <a:pPr>
              <a:lnSpc>
                <a:spcPct val="107000"/>
              </a:lnSpc>
              <a:spcAft>
                <a:spcPts val="800"/>
              </a:spcAft>
            </a:pPr>
            <a:endParaRPr lang="en-AU" sz="1200">
              <a:solidFill>
                <a:srgbClr val="000000"/>
              </a:solidFill>
              <a:latin typeface="Roboto Light" panose="02000000000000000000" pitchFamily="2" charset="0"/>
              <a:ea typeface="MS Mincho" panose="02020609040205080304" pitchFamily="49" charset="-128"/>
              <a:cs typeface="Arial" panose="020B0604020202020204" pitchFamily="34" charset="0"/>
            </a:endParaRPr>
          </a:p>
        </p:txBody>
      </p:sp>
      <p:grpSp>
        <p:nvGrpSpPr>
          <p:cNvPr id="26" name="Group 25">
            <a:extLst>
              <a:ext uri="{FF2B5EF4-FFF2-40B4-BE49-F238E27FC236}">
                <a16:creationId xmlns:a16="http://schemas.microsoft.com/office/drawing/2014/main" id="{C8DE05B6-4CF6-22A4-F745-92BCCD5A9059}"/>
              </a:ext>
            </a:extLst>
          </p:cNvPr>
          <p:cNvGrpSpPr/>
          <p:nvPr/>
        </p:nvGrpSpPr>
        <p:grpSpPr>
          <a:xfrm>
            <a:off x="8325729" y="953779"/>
            <a:ext cx="3662822" cy="1616522"/>
            <a:chOff x="8533709" y="4436409"/>
            <a:chExt cx="3339823" cy="2387152"/>
          </a:xfrm>
        </p:grpSpPr>
        <p:grpSp>
          <p:nvGrpSpPr>
            <p:cNvPr id="28" name="Group 27">
              <a:extLst>
                <a:ext uri="{FF2B5EF4-FFF2-40B4-BE49-F238E27FC236}">
                  <a16:creationId xmlns:a16="http://schemas.microsoft.com/office/drawing/2014/main" id="{9D46CB86-7567-A586-9C4E-73D316DC53D8}"/>
                </a:ext>
              </a:extLst>
            </p:cNvPr>
            <p:cNvGrpSpPr/>
            <p:nvPr/>
          </p:nvGrpSpPr>
          <p:grpSpPr>
            <a:xfrm>
              <a:off x="8533709" y="4475823"/>
              <a:ext cx="2726801" cy="2308324"/>
              <a:chOff x="8533709" y="4475823"/>
              <a:chExt cx="2726801" cy="2308324"/>
            </a:xfrm>
          </p:grpSpPr>
          <p:sp>
            <p:nvSpPr>
              <p:cNvPr id="30" name="TextBox 29">
                <a:extLst>
                  <a:ext uri="{FF2B5EF4-FFF2-40B4-BE49-F238E27FC236}">
                    <a16:creationId xmlns:a16="http://schemas.microsoft.com/office/drawing/2014/main" id="{41AF7E8E-9140-697E-41F8-758FD376AC34}"/>
                  </a:ext>
                </a:extLst>
              </p:cNvPr>
              <p:cNvSpPr txBox="1"/>
              <p:nvPr/>
            </p:nvSpPr>
            <p:spPr>
              <a:xfrm>
                <a:off x="9146731" y="4610864"/>
                <a:ext cx="2113779" cy="376012"/>
              </a:xfrm>
              <a:prstGeom prst="rect">
                <a:avLst/>
              </a:prstGeom>
              <a:noFill/>
            </p:spPr>
            <p:txBody>
              <a:bodyPr wrap="square">
                <a:spAutoFit/>
              </a:bodyPr>
              <a:lstStyle/>
              <a:p>
                <a:pPr algn="ctr"/>
                <a:endParaRPr lang="en-US" sz="1600" b="1"/>
              </a:p>
            </p:txBody>
          </p:sp>
          <p:sp>
            <p:nvSpPr>
              <p:cNvPr id="31" name="object 13">
                <a:extLst>
                  <a:ext uri="{FF2B5EF4-FFF2-40B4-BE49-F238E27FC236}">
                    <a16:creationId xmlns:a16="http://schemas.microsoft.com/office/drawing/2014/main" id="{57D295E4-254F-6D96-04AC-F5F67C8E85EE}"/>
                  </a:ext>
                </a:extLst>
              </p:cNvPr>
              <p:cNvSpPr/>
              <p:nvPr/>
            </p:nvSpPr>
            <p:spPr>
              <a:xfrm>
                <a:off x="8533709" y="4475823"/>
                <a:ext cx="613022" cy="2308324"/>
              </a:xfrm>
              <a:custGeom>
                <a:avLst/>
                <a:gdLst/>
                <a:ahLst/>
                <a:cxnLst/>
                <a:rect l="l" t="t" r="r" b="b"/>
                <a:pathLst>
                  <a:path w="1010920" h="3382645">
                    <a:moveTo>
                      <a:pt x="961729" y="0"/>
                    </a:moveTo>
                    <a:lnTo>
                      <a:pt x="906033" y="18287"/>
                    </a:lnTo>
                    <a:lnTo>
                      <a:pt x="853212" y="38671"/>
                    </a:lnTo>
                    <a:lnTo>
                      <a:pt x="803266" y="61151"/>
                    </a:lnTo>
                    <a:lnTo>
                      <a:pt x="756193" y="85726"/>
                    </a:lnTo>
                    <a:lnTo>
                      <a:pt x="711995" y="112398"/>
                    </a:lnTo>
                    <a:lnTo>
                      <a:pt x="670671" y="141165"/>
                    </a:lnTo>
                    <a:lnTo>
                      <a:pt x="632220" y="172027"/>
                    </a:lnTo>
                    <a:lnTo>
                      <a:pt x="596643" y="204985"/>
                    </a:lnTo>
                    <a:lnTo>
                      <a:pt x="563939" y="240037"/>
                    </a:lnTo>
                    <a:lnTo>
                      <a:pt x="534109" y="277185"/>
                    </a:lnTo>
                    <a:lnTo>
                      <a:pt x="509453" y="312893"/>
                    </a:lnTo>
                    <a:lnTo>
                      <a:pt x="487115" y="350555"/>
                    </a:lnTo>
                    <a:lnTo>
                      <a:pt x="467096" y="390171"/>
                    </a:lnTo>
                    <a:lnTo>
                      <a:pt x="449395" y="431742"/>
                    </a:lnTo>
                    <a:lnTo>
                      <a:pt x="434014" y="475267"/>
                    </a:lnTo>
                    <a:lnTo>
                      <a:pt x="420952" y="520748"/>
                    </a:lnTo>
                    <a:lnTo>
                      <a:pt x="410210" y="568184"/>
                    </a:lnTo>
                    <a:lnTo>
                      <a:pt x="401787" y="617575"/>
                    </a:lnTo>
                    <a:lnTo>
                      <a:pt x="395684" y="668922"/>
                    </a:lnTo>
                    <a:lnTo>
                      <a:pt x="391901" y="722225"/>
                    </a:lnTo>
                    <a:lnTo>
                      <a:pt x="390438" y="777484"/>
                    </a:lnTo>
                    <a:lnTo>
                      <a:pt x="390438" y="1164540"/>
                    </a:lnTo>
                    <a:lnTo>
                      <a:pt x="388703" y="1221399"/>
                    </a:lnTo>
                    <a:lnTo>
                      <a:pt x="383497" y="1274336"/>
                    </a:lnTo>
                    <a:lnTo>
                      <a:pt x="374821" y="1323352"/>
                    </a:lnTo>
                    <a:lnTo>
                      <a:pt x="362674" y="1368447"/>
                    </a:lnTo>
                    <a:lnTo>
                      <a:pt x="347057" y="1409621"/>
                    </a:lnTo>
                    <a:lnTo>
                      <a:pt x="327969" y="1446874"/>
                    </a:lnTo>
                    <a:lnTo>
                      <a:pt x="305410" y="1480205"/>
                    </a:lnTo>
                    <a:lnTo>
                      <a:pt x="279381" y="1509615"/>
                    </a:lnTo>
                    <a:lnTo>
                      <a:pt x="249882" y="1535104"/>
                    </a:lnTo>
                    <a:lnTo>
                      <a:pt x="216911" y="1556672"/>
                    </a:lnTo>
                    <a:lnTo>
                      <a:pt x="180470" y="1574318"/>
                    </a:lnTo>
                    <a:lnTo>
                      <a:pt x="140559" y="1588043"/>
                    </a:lnTo>
                    <a:lnTo>
                      <a:pt x="97176" y="1597846"/>
                    </a:lnTo>
                    <a:lnTo>
                      <a:pt x="50323" y="1603728"/>
                    </a:lnTo>
                    <a:lnTo>
                      <a:pt x="0" y="1605689"/>
                    </a:lnTo>
                    <a:lnTo>
                      <a:pt x="0" y="1781464"/>
                    </a:lnTo>
                    <a:lnTo>
                      <a:pt x="50323" y="1783439"/>
                    </a:lnTo>
                    <a:lnTo>
                      <a:pt x="97176" y="1789367"/>
                    </a:lnTo>
                    <a:lnTo>
                      <a:pt x="140559" y="1799245"/>
                    </a:lnTo>
                    <a:lnTo>
                      <a:pt x="180470" y="1813076"/>
                    </a:lnTo>
                    <a:lnTo>
                      <a:pt x="216911" y="1830857"/>
                    </a:lnTo>
                    <a:lnTo>
                      <a:pt x="249882" y="1852591"/>
                    </a:lnTo>
                    <a:lnTo>
                      <a:pt x="279381" y="1878275"/>
                    </a:lnTo>
                    <a:lnTo>
                      <a:pt x="305410" y="1907911"/>
                    </a:lnTo>
                    <a:lnTo>
                      <a:pt x="327969" y="1941498"/>
                    </a:lnTo>
                    <a:lnTo>
                      <a:pt x="347057" y="1979036"/>
                    </a:lnTo>
                    <a:lnTo>
                      <a:pt x="362674" y="2020525"/>
                    </a:lnTo>
                    <a:lnTo>
                      <a:pt x="374821" y="2065966"/>
                    </a:lnTo>
                    <a:lnTo>
                      <a:pt x="383497" y="2115358"/>
                    </a:lnTo>
                    <a:lnTo>
                      <a:pt x="388703" y="2168701"/>
                    </a:lnTo>
                    <a:lnTo>
                      <a:pt x="390438" y="2225995"/>
                    </a:lnTo>
                    <a:lnTo>
                      <a:pt x="390438" y="2599522"/>
                    </a:lnTo>
                    <a:lnTo>
                      <a:pt x="391625" y="2655952"/>
                    </a:lnTo>
                    <a:lnTo>
                      <a:pt x="395187" y="2710314"/>
                    </a:lnTo>
                    <a:lnTo>
                      <a:pt x="401123" y="2762610"/>
                    </a:lnTo>
                    <a:lnTo>
                      <a:pt x="409434" y="2812840"/>
                    </a:lnTo>
                    <a:lnTo>
                      <a:pt x="420120" y="2861003"/>
                    </a:lnTo>
                    <a:lnTo>
                      <a:pt x="433180" y="2907100"/>
                    </a:lnTo>
                    <a:lnTo>
                      <a:pt x="448616" y="2951130"/>
                    </a:lnTo>
                    <a:lnTo>
                      <a:pt x="466426" y="2993093"/>
                    </a:lnTo>
                    <a:lnTo>
                      <a:pt x="486612" y="3032991"/>
                    </a:lnTo>
                    <a:lnTo>
                      <a:pt x="509173" y="3070821"/>
                    </a:lnTo>
                    <a:lnTo>
                      <a:pt x="534109" y="3106586"/>
                    </a:lnTo>
                    <a:lnTo>
                      <a:pt x="564240" y="3143718"/>
                    </a:lnTo>
                    <a:lnTo>
                      <a:pt x="597179" y="3178721"/>
                    </a:lnTo>
                    <a:lnTo>
                      <a:pt x="632925" y="3211593"/>
                    </a:lnTo>
                    <a:lnTo>
                      <a:pt x="671479" y="3242337"/>
                    </a:lnTo>
                    <a:lnTo>
                      <a:pt x="712839" y="3270951"/>
                    </a:lnTo>
                    <a:lnTo>
                      <a:pt x="757006" y="3297436"/>
                    </a:lnTo>
                    <a:lnTo>
                      <a:pt x="803979" y="3321793"/>
                    </a:lnTo>
                    <a:lnTo>
                      <a:pt x="853757" y="3344022"/>
                    </a:lnTo>
                    <a:lnTo>
                      <a:pt x="906341" y="3364122"/>
                    </a:lnTo>
                    <a:lnTo>
                      <a:pt x="961729" y="3382095"/>
                    </a:lnTo>
                    <a:lnTo>
                      <a:pt x="1010744" y="3246874"/>
                    </a:lnTo>
                    <a:lnTo>
                      <a:pt x="963821" y="3229533"/>
                    </a:lnTo>
                    <a:lnTo>
                      <a:pt x="919694" y="3209723"/>
                    </a:lnTo>
                    <a:lnTo>
                      <a:pt x="878362" y="3187446"/>
                    </a:lnTo>
                    <a:lnTo>
                      <a:pt x="839826" y="3162700"/>
                    </a:lnTo>
                    <a:lnTo>
                      <a:pt x="804084" y="3135486"/>
                    </a:lnTo>
                    <a:lnTo>
                      <a:pt x="771139" y="3105804"/>
                    </a:lnTo>
                    <a:lnTo>
                      <a:pt x="740989" y="3073655"/>
                    </a:lnTo>
                    <a:lnTo>
                      <a:pt x="713634" y="3039037"/>
                    </a:lnTo>
                    <a:lnTo>
                      <a:pt x="689076" y="3001952"/>
                    </a:lnTo>
                    <a:lnTo>
                      <a:pt x="667313" y="2962398"/>
                    </a:lnTo>
                    <a:lnTo>
                      <a:pt x="648346" y="2920378"/>
                    </a:lnTo>
                    <a:lnTo>
                      <a:pt x="632175" y="2875889"/>
                    </a:lnTo>
                    <a:lnTo>
                      <a:pt x="618799" y="2828933"/>
                    </a:lnTo>
                    <a:lnTo>
                      <a:pt x="608220" y="2779509"/>
                    </a:lnTo>
                    <a:lnTo>
                      <a:pt x="600437" y="2727618"/>
                    </a:lnTo>
                    <a:lnTo>
                      <a:pt x="595450" y="2673259"/>
                    </a:lnTo>
                    <a:lnTo>
                      <a:pt x="593259" y="2616433"/>
                    </a:lnTo>
                    <a:lnTo>
                      <a:pt x="593259" y="2231062"/>
                    </a:lnTo>
                    <a:lnTo>
                      <a:pt x="591672" y="2174289"/>
                    </a:lnTo>
                    <a:lnTo>
                      <a:pt x="586911" y="2120344"/>
                    </a:lnTo>
                    <a:lnTo>
                      <a:pt x="578977" y="2069226"/>
                    </a:lnTo>
                    <a:lnTo>
                      <a:pt x="567868" y="2020937"/>
                    </a:lnTo>
                    <a:lnTo>
                      <a:pt x="553587" y="1975476"/>
                    </a:lnTo>
                    <a:lnTo>
                      <a:pt x="536132" y="1932843"/>
                    </a:lnTo>
                    <a:lnTo>
                      <a:pt x="515503" y="1893037"/>
                    </a:lnTo>
                    <a:lnTo>
                      <a:pt x="491702" y="1856060"/>
                    </a:lnTo>
                    <a:lnTo>
                      <a:pt x="464727" y="1821911"/>
                    </a:lnTo>
                    <a:lnTo>
                      <a:pt x="434580" y="1790589"/>
                    </a:lnTo>
                    <a:lnTo>
                      <a:pt x="401260" y="1762095"/>
                    </a:lnTo>
                    <a:lnTo>
                      <a:pt x="364767" y="1736430"/>
                    </a:lnTo>
                    <a:lnTo>
                      <a:pt x="325101" y="1713592"/>
                    </a:lnTo>
                    <a:lnTo>
                      <a:pt x="282263" y="1693581"/>
                    </a:lnTo>
                    <a:lnTo>
                      <a:pt x="325101" y="1674467"/>
                    </a:lnTo>
                    <a:lnTo>
                      <a:pt x="364767" y="1652367"/>
                    </a:lnTo>
                    <a:lnTo>
                      <a:pt x="401260" y="1627283"/>
                    </a:lnTo>
                    <a:lnTo>
                      <a:pt x="434580" y="1599214"/>
                    </a:lnTo>
                    <a:lnTo>
                      <a:pt x="464727" y="1568161"/>
                    </a:lnTo>
                    <a:lnTo>
                      <a:pt x="491702" y="1534123"/>
                    </a:lnTo>
                    <a:lnTo>
                      <a:pt x="515503" y="1497102"/>
                    </a:lnTo>
                    <a:lnTo>
                      <a:pt x="536132" y="1457096"/>
                    </a:lnTo>
                    <a:lnTo>
                      <a:pt x="553587" y="1414107"/>
                    </a:lnTo>
                    <a:lnTo>
                      <a:pt x="567868" y="1368133"/>
                    </a:lnTo>
                    <a:lnTo>
                      <a:pt x="578977" y="1319176"/>
                    </a:lnTo>
                    <a:lnTo>
                      <a:pt x="586911" y="1267236"/>
                    </a:lnTo>
                    <a:lnTo>
                      <a:pt x="591672" y="1212312"/>
                    </a:lnTo>
                    <a:lnTo>
                      <a:pt x="593259" y="1154404"/>
                    </a:lnTo>
                    <a:lnTo>
                      <a:pt x="593259" y="794394"/>
                    </a:lnTo>
                    <a:lnTo>
                      <a:pt x="594532" y="736840"/>
                    </a:lnTo>
                    <a:lnTo>
                      <a:pt x="598350" y="681737"/>
                    </a:lnTo>
                    <a:lnTo>
                      <a:pt x="604714" y="629085"/>
                    </a:lnTo>
                    <a:lnTo>
                      <a:pt x="613624" y="578885"/>
                    </a:lnTo>
                    <a:lnTo>
                      <a:pt x="625079" y="531137"/>
                    </a:lnTo>
                    <a:lnTo>
                      <a:pt x="639081" y="485840"/>
                    </a:lnTo>
                    <a:lnTo>
                      <a:pt x="655628" y="442995"/>
                    </a:lnTo>
                    <a:lnTo>
                      <a:pt x="674721" y="402601"/>
                    </a:lnTo>
                    <a:lnTo>
                      <a:pt x="696359" y="364660"/>
                    </a:lnTo>
                    <a:lnTo>
                      <a:pt x="720544" y="329170"/>
                    </a:lnTo>
                    <a:lnTo>
                      <a:pt x="747274" y="296132"/>
                    </a:lnTo>
                    <a:lnTo>
                      <a:pt x="776551" y="265546"/>
                    </a:lnTo>
                    <a:lnTo>
                      <a:pt x="808373" y="237412"/>
                    </a:lnTo>
                    <a:lnTo>
                      <a:pt x="842741" y="211730"/>
                    </a:lnTo>
                    <a:lnTo>
                      <a:pt x="879656" y="188500"/>
                    </a:lnTo>
                    <a:lnTo>
                      <a:pt x="919116" y="167723"/>
                    </a:lnTo>
                    <a:lnTo>
                      <a:pt x="961123" y="149397"/>
                    </a:lnTo>
                    <a:lnTo>
                      <a:pt x="1005676" y="133524"/>
                    </a:lnTo>
                    <a:lnTo>
                      <a:pt x="961729" y="0"/>
                    </a:lnTo>
                    <a:close/>
                  </a:path>
                </a:pathLst>
              </a:custGeom>
              <a:solidFill>
                <a:srgbClr val="231F20"/>
              </a:solidFill>
            </p:spPr>
            <p:txBody>
              <a:bodyPr wrap="square" lIns="0" tIns="0" rIns="0" bIns="0" rtlCol="0"/>
              <a:lstStyle/>
              <a:p>
                <a:endParaRPr sz="1092"/>
              </a:p>
            </p:txBody>
          </p:sp>
        </p:grpSp>
        <p:sp>
          <p:nvSpPr>
            <p:cNvPr id="29" name="object 14">
              <a:extLst>
                <a:ext uri="{FF2B5EF4-FFF2-40B4-BE49-F238E27FC236}">
                  <a16:creationId xmlns:a16="http://schemas.microsoft.com/office/drawing/2014/main" id="{A06B9D7C-E858-01B8-AC23-13CD05C1E182}"/>
                </a:ext>
              </a:extLst>
            </p:cNvPr>
            <p:cNvSpPr/>
            <p:nvPr/>
          </p:nvSpPr>
          <p:spPr>
            <a:xfrm>
              <a:off x="11260510" y="4436409"/>
              <a:ext cx="613022" cy="2387152"/>
            </a:xfrm>
            <a:custGeom>
              <a:avLst/>
              <a:gdLst/>
              <a:ahLst/>
              <a:cxnLst/>
              <a:rect l="l" t="t" r="r" b="b"/>
              <a:pathLst>
                <a:path w="1010920" h="3382645">
                  <a:moveTo>
                    <a:pt x="49014" y="0"/>
                  </a:moveTo>
                  <a:lnTo>
                    <a:pt x="0" y="135221"/>
                  </a:lnTo>
                  <a:lnTo>
                    <a:pt x="46922" y="152562"/>
                  </a:lnTo>
                  <a:lnTo>
                    <a:pt x="91049" y="172372"/>
                  </a:lnTo>
                  <a:lnTo>
                    <a:pt x="132381" y="194649"/>
                  </a:lnTo>
                  <a:lnTo>
                    <a:pt x="170918" y="219395"/>
                  </a:lnTo>
                  <a:lnTo>
                    <a:pt x="206659" y="246609"/>
                  </a:lnTo>
                  <a:lnTo>
                    <a:pt x="239604" y="276291"/>
                  </a:lnTo>
                  <a:lnTo>
                    <a:pt x="269754" y="308440"/>
                  </a:lnTo>
                  <a:lnTo>
                    <a:pt x="297109" y="343058"/>
                  </a:lnTo>
                  <a:lnTo>
                    <a:pt x="321667" y="380143"/>
                  </a:lnTo>
                  <a:lnTo>
                    <a:pt x="343430" y="419697"/>
                  </a:lnTo>
                  <a:lnTo>
                    <a:pt x="362397" y="461717"/>
                  </a:lnTo>
                  <a:lnTo>
                    <a:pt x="378569" y="506206"/>
                  </a:lnTo>
                  <a:lnTo>
                    <a:pt x="391944" y="553162"/>
                  </a:lnTo>
                  <a:lnTo>
                    <a:pt x="402523" y="602586"/>
                  </a:lnTo>
                  <a:lnTo>
                    <a:pt x="410306" y="654477"/>
                  </a:lnTo>
                  <a:lnTo>
                    <a:pt x="415293" y="708836"/>
                  </a:lnTo>
                  <a:lnTo>
                    <a:pt x="417484" y="765662"/>
                  </a:lnTo>
                  <a:lnTo>
                    <a:pt x="417484" y="1151033"/>
                  </a:lnTo>
                  <a:lnTo>
                    <a:pt x="419071" y="1207806"/>
                  </a:lnTo>
                  <a:lnTo>
                    <a:pt x="423832" y="1261751"/>
                  </a:lnTo>
                  <a:lnTo>
                    <a:pt x="431766" y="1312869"/>
                  </a:lnTo>
                  <a:lnTo>
                    <a:pt x="442875" y="1361158"/>
                  </a:lnTo>
                  <a:lnTo>
                    <a:pt x="457156" y="1406619"/>
                  </a:lnTo>
                  <a:lnTo>
                    <a:pt x="474611" y="1449252"/>
                  </a:lnTo>
                  <a:lnTo>
                    <a:pt x="495240" y="1489058"/>
                  </a:lnTo>
                  <a:lnTo>
                    <a:pt x="519041" y="1526035"/>
                  </a:lnTo>
                  <a:lnTo>
                    <a:pt x="546016" y="1560184"/>
                  </a:lnTo>
                  <a:lnTo>
                    <a:pt x="576163" y="1591506"/>
                  </a:lnTo>
                  <a:lnTo>
                    <a:pt x="609483" y="1620000"/>
                  </a:lnTo>
                  <a:lnTo>
                    <a:pt x="645976" y="1645665"/>
                  </a:lnTo>
                  <a:lnTo>
                    <a:pt x="685642" y="1668503"/>
                  </a:lnTo>
                  <a:lnTo>
                    <a:pt x="728480" y="1688514"/>
                  </a:lnTo>
                  <a:lnTo>
                    <a:pt x="685642" y="1707628"/>
                  </a:lnTo>
                  <a:lnTo>
                    <a:pt x="645976" y="1729728"/>
                  </a:lnTo>
                  <a:lnTo>
                    <a:pt x="609483" y="1754812"/>
                  </a:lnTo>
                  <a:lnTo>
                    <a:pt x="576163" y="1782881"/>
                  </a:lnTo>
                  <a:lnTo>
                    <a:pt x="546016" y="1813934"/>
                  </a:lnTo>
                  <a:lnTo>
                    <a:pt x="519041" y="1847972"/>
                  </a:lnTo>
                  <a:lnTo>
                    <a:pt x="495240" y="1884993"/>
                  </a:lnTo>
                  <a:lnTo>
                    <a:pt x="474611" y="1924999"/>
                  </a:lnTo>
                  <a:lnTo>
                    <a:pt x="457156" y="1967988"/>
                  </a:lnTo>
                  <a:lnTo>
                    <a:pt x="442875" y="2013962"/>
                  </a:lnTo>
                  <a:lnTo>
                    <a:pt x="431766" y="2062919"/>
                  </a:lnTo>
                  <a:lnTo>
                    <a:pt x="423832" y="2114859"/>
                  </a:lnTo>
                  <a:lnTo>
                    <a:pt x="419071" y="2169783"/>
                  </a:lnTo>
                  <a:lnTo>
                    <a:pt x="417484" y="2227691"/>
                  </a:lnTo>
                  <a:lnTo>
                    <a:pt x="417484" y="2587701"/>
                  </a:lnTo>
                  <a:lnTo>
                    <a:pt x="416211" y="2645255"/>
                  </a:lnTo>
                  <a:lnTo>
                    <a:pt x="412393" y="2700358"/>
                  </a:lnTo>
                  <a:lnTo>
                    <a:pt x="406029" y="2753010"/>
                  </a:lnTo>
                  <a:lnTo>
                    <a:pt x="397119" y="2803210"/>
                  </a:lnTo>
                  <a:lnTo>
                    <a:pt x="385664" y="2850958"/>
                  </a:lnTo>
                  <a:lnTo>
                    <a:pt x="371662" y="2896255"/>
                  </a:lnTo>
                  <a:lnTo>
                    <a:pt x="355115" y="2939100"/>
                  </a:lnTo>
                  <a:lnTo>
                    <a:pt x="336023" y="2979493"/>
                  </a:lnTo>
                  <a:lnTo>
                    <a:pt x="314384" y="3017435"/>
                  </a:lnTo>
                  <a:lnTo>
                    <a:pt x="290199" y="3052925"/>
                  </a:lnTo>
                  <a:lnTo>
                    <a:pt x="263469" y="3085963"/>
                  </a:lnTo>
                  <a:lnTo>
                    <a:pt x="234192" y="3116549"/>
                  </a:lnTo>
                  <a:lnTo>
                    <a:pt x="202370" y="3144683"/>
                  </a:lnTo>
                  <a:lnTo>
                    <a:pt x="168002" y="3170365"/>
                  </a:lnTo>
                  <a:lnTo>
                    <a:pt x="131087" y="3193594"/>
                  </a:lnTo>
                  <a:lnTo>
                    <a:pt x="91627" y="3214372"/>
                  </a:lnTo>
                  <a:lnTo>
                    <a:pt x="49620" y="3232698"/>
                  </a:lnTo>
                  <a:lnTo>
                    <a:pt x="5067" y="3248571"/>
                  </a:lnTo>
                  <a:lnTo>
                    <a:pt x="49014" y="3382095"/>
                  </a:lnTo>
                  <a:lnTo>
                    <a:pt x="104710" y="3363808"/>
                  </a:lnTo>
                  <a:lnTo>
                    <a:pt x="157531" y="3343424"/>
                  </a:lnTo>
                  <a:lnTo>
                    <a:pt x="207478" y="3320944"/>
                  </a:lnTo>
                  <a:lnTo>
                    <a:pt x="254550" y="3296369"/>
                  </a:lnTo>
                  <a:lnTo>
                    <a:pt x="298748" y="3269697"/>
                  </a:lnTo>
                  <a:lnTo>
                    <a:pt x="340073" y="3240930"/>
                  </a:lnTo>
                  <a:lnTo>
                    <a:pt x="378523" y="3210068"/>
                  </a:lnTo>
                  <a:lnTo>
                    <a:pt x="414100" y="3177110"/>
                  </a:lnTo>
                  <a:lnTo>
                    <a:pt x="446804" y="3142058"/>
                  </a:lnTo>
                  <a:lnTo>
                    <a:pt x="476634" y="3104910"/>
                  </a:lnTo>
                  <a:lnTo>
                    <a:pt x="501291" y="3069202"/>
                  </a:lnTo>
                  <a:lnTo>
                    <a:pt x="523628" y="3031540"/>
                  </a:lnTo>
                  <a:lnTo>
                    <a:pt x="543647" y="2991924"/>
                  </a:lnTo>
                  <a:lnTo>
                    <a:pt x="561348" y="2950353"/>
                  </a:lnTo>
                  <a:lnTo>
                    <a:pt x="576729" y="2906828"/>
                  </a:lnTo>
                  <a:lnTo>
                    <a:pt x="589791" y="2861347"/>
                  </a:lnTo>
                  <a:lnTo>
                    <a:pt x="600533" y="2813911"/>
                  </a:lnTo>
                  <a:lnTo>
                    <a:pt x="608956" y="2764520"/>
                  </a:lnTo>
                  <a:lnTo>
                    <a:pt x="615059" y="2713173"/>
                  </a:lnTo>
                  <a:lnTo>
                    <a:pt x="618842" y="2659870"/>
                  </a:lnTo>
                  <a:lnTo>
                    <a:pt x="620305" y="2604611"/>
                  </a:lnTo>
                  <a:lnTo>
                    <a:pt x="620305" y="2217555"/>
                  </a:lnTo>
                  <a:lnTo>
                    <a:pt x="622040" y="2160696"/>
                  </a:lnTo>
                  <a:lnTo>
                    <a:pt x="627246" y="2107759"/>
                  </a:lnTo>
                  <a:lnTo>
                    <a:pt x="635922" y="2058743"/>
                  </a:lnTo>
                  <a:lnTo>
                    <a:pt x="648069" y="2013648"/>
                  </a:lnTo>
                  <a:lnTo>
                    <a:pt x="663686" y="1972474"/>
                  </a:lnTo>
                  <a:lnTo>
                    <a:pt x="682774" y="1935221"/>
                  </a:lnTo>
                  <a:lnTo>
                    <a:pt x="705333" y="1901890"/>
                  </a:lnTo>
                  <a:lnTo>
                    <a:pt x="731362" y="1872480"/>
                  </a:lnTo>
                  <a:lnTo>
                    <a:pt x="760862" y="1846991"/>
                  </a:lnTo>
                  <a:lnTo>
                    <a:pt x="793832" y="1825423"/>
                  </a:lnTo>
                  <a:lnTo>
                    <a:pt x="830273" y="1807777"/>
                  </a:lnTo>
                  <a:lnTo>
                    <a:pt x="870184" y="1794052"/>
                  </a:lnTo>
                  <a:lnTo>
                    <a:pt x="913567" y="1784249"/>
                  </a:lnTo>
                  <a:lnTo>
                    <a:pt x="960420" y="1778367"/>
                  </a:lnTo>
                  <a:lnTo>
                    <a:pt x="1010744" y="1776406"/>
                  </a:lnTo>
                  <a:lnTo>
                    <a:pt x="1010744" y="1600631"/>
                  </a:lnTo>
                  <a:lnTo>
                    <a:pt x="960420" y="1598656"/>
                  </a:lnTo>
                  <a:lnTo>
                    <a:pt x="913567" y="1592728"/>
                  </a:lnTo>
                  <a:lnTo>
                    <a:pt x="870184" y="1582849"/>
                  </a:lnTo>
                  <a:lnTo>
                    <a:pt x="830273" y="1569019"/>
                  </a:lnTo>
                  <a:lnTo>
                    <a:pt x="793832" y="1551238"/>
                  </a:lnTo>
                  <a:lnTo>
                    <a:pt x="760862" y="1529504"/>
                  </a:lnTo>
                  <a:lnTo>
                    <a:pt x="731362" y="1503820"/>
                  </a:lnTo>
                  <a:lnTo>
                    <a:pt x="705333" y="1474184"/>
                  </a:lnTo>
                  <a:lnTo>
                    <a:pt x="682774" y="1440597"/>
                  </a:lnTo>
                  <a:lnTo>
                    <a:pt x="663686" y="1403059"/>
                  </a:lnTo>
                  <a:lnTo>
                    <a:pt x="648069" y="1361570"/>
                  </a:lnTo>
                  <a:lnTo>
                    <a:pt x="635922" y="1316129"/>
                  </a:lnTo>
                  <a:lnTo>
                    <a:pt x="627246" y="1266737"/>
                  </a:lnTo>
                  <a:lnTo>
                    <a:pt x="622040" y="1213394"/>
                  </a:lnTo>
                  <a:lnTo>
                    <a:pt x="620305" y="1156100"/>
                  </a:lnTo>
                  <a:lnTo>
                    <a:pt x="620305" y="782573"/>
                  </a:lnTo>
                  <a:lnTo>
                    <a:pt x="619118" y="726143"/>
                  </a:lnTo>
                  <a:lnTo>
                    <a:pt x="615556" y="671781"/>
                  </a:lnTo>
                  <a:lnTo>
                    <a:pt x="609620" y="619485"/>
                  </a:lnTo>
                  <a:lnTo>
                    <a:pt x="601309" y="569255"/>
                  </a:lnTo>
                  <a:lnTo>
                    <a:pt x="590623" y="521092"/>
                  </a:lnTo>
                  <a:lnTo>
                    <a:pt x="577563" y="474995"/>
                  </a:lnTo>
                  <a:lnTo>
                    <a:pt x="562127" y="430965"/>
                  </a:lnTo>
                  <a:lnTo>
                    <a:pt x="544317" y="389002"/>
                  </a:lnTo>
                  <a:lnTo>
                    <a:pt x="524131" y="349104"/>
                  </a:lnTo>
                  <a:lnTo>
                    <a:pt x="501570" y="311274"/>
                  </a:lnTo>
                  <a:lnTo>
                    <a:pt x="476634" y="275509"/>
                  </a:lnTo>
                  <a:lnTo>
                    <a:pt x="446503" y="238377"/>
                  </a:lnTo>
                  <a:lnTo>
                    <a:pt x="413564" y="203374"/>
                  </a:lnTo>
                  <a:lnTo>
                    <a:pt x="377818" y="170501"/>
                  </a:lnTo>
                  <a:lnTo>
                    <a:pt x="339264" y="139758"/>
                  </a:lnTo>
                  <a:lnTo>
                    <a:pt x="297904" y="111144"/>
                  </a:lnTo>
                  <a:lnTo>
                    <a:pt x="253737" y="84659"/>
                  </a:lnTo>
                  <a:lnTo>
                    <a:pt x="206764" y="60302"/>
                  </a:lnTo>
                  <a:lnTo>
                    <a:pt x="156986" y="38073"/>
                  </a:lnTo>
                  <a:lnTo>
                    <a:pt x="104402" y="17973"/>
                  </a:lnTo>
                  <a:lnTo>
                    <a:pt x="49014" y="0"/>
                  </a:lnTo>
                  <a:close/>
                </a:path>
              </a:pathLst>
            </a:custGeom>
            <a:solidFill>
              <a:srgbClr val="231F20"/>
            </a:solidFill>
          </p:spPr>
          <p:txBody>
            <a:bodyPr wrap="square" lIns="0" tIns="0" rIns="0" bIns="0" rtlCol="0"/>
            <a:lstStyle/>
            <a:p>
              <a:endParaRPr sz="1092"/>
            </a:p>
          </p:txBody>
        </p:sp>
      </p:grpSp>
      <p:sp>
        <p:nvSpPr>
          <p:cNvPr id="2" name="object 5">
            <a:extLst>
              <a:ext uri="{FF2B5EF4-FFF2-40B4-BE49-F238E27FC236}">
                <a16:creationId xmlns:a16="http://schemas.microsoft.com/office/drawing/2014/main" id="{5C61021C-0F1F-68EB-F6B1-B5240362587F}"/>
              </a:ext>
            </a:extLst>
          </p:cNvPr>
          <p:cNvSpPr txBox="1"/>
          <p:nvPr/>
        </p:nvSpPr>
        <p:spPr>
          <a:xfrm>
            <a:off x="314742" y="971498"/>
            <a:ext cx="2048023" cy="760041"/>
          </a:xfrm>
          <a:prstGeom prst="rect">
            <a:avLst/>
          </a:prstGeom>
        </p:spPr>
        <p:txBody>
          <a:bodyPr vert="horz" wrap="square" lIns="0" tIns="8471" rIns="0" bIns="0" rtlCol="0" anchor="t">
            <a:spAutoFit/>
          </a:bodyPr>
          <a:lstStyle/>
          <a:p>
            <a:pPr marL="7620" algn="ctr">
              <a:spcBef>
                <a:spcPts val="67"/>
              </a:spcBef>
            </a:pPr>
            <a:r>
              <a:rPr lang="en-AU" sz="2400" b="1" spc="-6">
                <a:solidFill>
                  <a:srgbClr val="231F20"/>
                </a:solidFill>
                <a:latin typeface="Roboto"/>
                <a:cs typeface="Roboto"/>
              </a:rPr>
              <a:t>AIF MODIFIED </a:t>
            </a:r>
            <a:endParaRPr lang="en-US">
              <a:solidFill>
                <a:srgbClr val="000000"/>
              </a:solidFill>
              <a:latin typeface="Calibri" panose="020F0502020204030204"/>
              <a:ea typeface="Roboto"/>
              <a:cs typeface="Calibri" panose="020F0502020204030204"/>
            </a:endParaRPr>
          </a:p>
          <a:p>
            <a:pPr marL="7620" algn="ctr">
              <a:spcBef>
                <a:spcPts val="67"/>
              </a:spcBef>
            </a:pPr>
            <a:r>
              <a:rPr lang="en-AU" sz="2400" b="1" spc="-6">
                <a:solidFill>
                  <a:srgbClr val="231F20"/>
                </a:solidFill>
                <a:latin typeface="Roboto"/>
                <a:ea typeface="Roboto"/>
                <a:cs typeface="Roboto"/>
              </a:rPr>
              <a:t>PART</a:t>
            </a:r>
            <a:endParaRPr lang="en-US">
              <a:cs typeface="Calibri" panose="020F0502020204030204"/>
            </a:endParaRPr>
          </a:p>
        </p:txBody>
      </p:sp>
      <p:sp>
        <p:nvSpPr>
          <p:cNvPr id="5" name="object 5">
            <a:extLst>
              <a:ext uri="{FF2B5EF4-FFF2-40B4-BE49-F238E27FC236}">
                <a16:creationId xmlns:a16="http://schemas.microsoft.com/office/drawing/2014/main" id="{81315BC3-DA68-1F5C-9CAD-B1A7B425B817}"/>
              </a:ext>
            </a:extLst>
          </p:cNvPr>
          <p:cNvSpPr txBox="1"/>
          <p:nvPr/>
        </p:nvSpPr>
        <p:spPr>
          <a:xfrm>
            <a:off x="207963" y="4364689"/>
            <a:ext cx="2116900" cy="500996"/>
          </a:xfrm>
          <a:prstGeom prst="rect">
            <a:avLst/>
          </a:prstGeom>
        </p:spPr>
        <p:txBody>
          <a:bodyPr vert="horz" wrap="square" lIns="0" tIns="8471" rIns="0" bIns="0" rtlCol="0" anchor="t">
            <a:spAutoFit/>
          </a:bodyPr>
          <a:lstStyle/>
          <a:p>
            <a:pPr marL="7620" algn="ctr">
              <a:spcBef>
                <a:spcPts val="67"/>
              </a:spcBef>
            </a:pPr>
            <a:r>
              <a:rPr lang="en-AU" sz="1600" b="1" spc="-6">
                <a:solidFill>
                  <a:srgbClr val="231F20"/>
                </a:solidFill>
                <a:latin typeface="Roboto"/>
                <a:ea typeface="Roboto"/>
                <a:cs typeface="Roboto"/>
              </a:rPr>
              <a:t>Assessed holistically with Part A</a:t>
            </a:r>
          </a:p>
        </p:txBody>
      </p:sp>
      <p:sp>
        <p:nvSpPr>
          <p:cNvPr id="6" name="TextBox 5">
            <a:extLst>
              <a:ext uri="{FF2B5EF4-FFF2-40B4-BE49-F238E27FC236}">
                <a16:creationId xmlns:a16="http://schemas.microsoft.com/office/drawing/2014/main" id="{7B1E3B9D-AA3C-EACB-7EC5-CC6222CA722B}"/>
              </a:ext>
            </a:extLst>
          </p:cNvPr>
          <p:cNvSpPr txBox="1"/>
          <p:nvPr/>
        </p:nvSpPr>
        <p:spPr>
          <a:xfrm>
            <a:off x="241470" y="5330341"/>
            <a:ext cx="2066810" cy="1111843"/>
          </a:xfrm>
          <a:prstGeom prst="rect">
            <a:avLst/>
          </a:prstGeom>
          <a:solidFill>
            <a:schemeClr val="bg1"/>
          </a:solidFill>
        </p:spPr>
        <p:txBody>
          <a:bodyPr wrap="square" rtlCol="0">
            <a:spAutoFit/>
          </a:bodyPr>
          <a:lstStyle/>
          <a:p>
            <a:pPr algn="ctr">
              <a:lnSpc>
                <a:spcPts val="4245"/>
              </a:lnSpc>
            </a:pPr>
            <a:r>
              <a:rPr lang="en-US" sz="2400" err="1">
                <a:latin typeface="Roboto Light" charset="0"/>
                <a:ea typeface="Roboto Light" charset="0"/>
                <a:cs typeface="Roboto Light" charset="0"/>
              </a:rPr>
              <a:t>NEoL</a:t>
            </a:r>
            <a:r>
              <a:rPr lang="en-US" sz="2400">
                <a:latin typeface="Roboto Light" charset="0"/>
                <a:ea typeface="Roboto Light" charset="0"/>
                <a:cs typeface="Roboto Light" charset="0"/>
              </a:rPr>
              <a:t> With </a:t>
            </a:r>
          </a:p>
          <a:p>
            <a:pPr algn="ctr">
              <a:lnSpc>
                <a:spcPts val="4245"/>
              </a:lnSpc>
            </a:pPr>
            <a:r>
              <a:rPr lang="en-US" sz="2400">
                <a:latin typeface="Roboto Light" charset="0"/>
                <a:ea typeface="Roboto Light" charset="0"/>
                <a:cs typeface="Roboto Light" charset="0"/>
              </a:rPr>
              <a:t>Annotations</a:t>
            </a:r>
          </a:p>
        </p:txBody>
      </p:sp>
      <p:sp>
        <p:nvSpPr>
          <p:cNvPr id="9" name="TextBox 8">
            <a:extLst>
              <a:ext uri="{FF2B5EF4-FFF2-40B4-BE49-F238E27FC236}">
                <a16:creationId xmlns:a16="http://schemas.microsoft.com/office/drawing/2014/main" id="{07AE87BC-9125-46B3-EC9B-A210BE920464}"/>
              </a:ext>
            </a:extLst>
          </p:cNvPr>
          <p:cNvSpPr txBox="1"/>
          <p:nvPr/>
        </p:nvSpPr>
        <p:spPr>
          <a:xfrm>
            <a:off x="8803828" y="1098218"/>
            <a:ext cx="2718046" cy="1384995"/>
          </a:xfrm>
          <a:prstGeom prst="rect">
            <a:avLst/>
          </a:prstGeom>
          <a:noFill/>
        </p:spPr>
        <p:txBody>
          <a:bodyPr wrap="square">
            <a:spAutoFit/>
          </a:bodyPr>
          <a:lstStyle/>
          <a:p>
            <a:pPr algn="ctr"/>
            <a:r>
              <a:rPr lang="en-US" sz="1400">
                <a:latin typeface="Roboto" panose="02000000000000000000" pitchFamily="2" charset="0"/>
                <a:ea typeface="Roboto" panose="02000000000000000000" pitchFamily="2" charset="0"/>
              </a:rPr>
              <a:t>For assessment, students present 3-5 samples of natural evidence of learning, collectively demonstrating achievement of the three assessment design criteria</a:t>
            </a:r>
            <a:endParaRPr lang="en-AU" sz="1400">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FA527E2D-3DBD-E29D-AFC2-FDAC7DCAB35F}"/>
              </a:ext>
            </a:extLst>
          </p:cNvPr>
          <p:cNvSpPr txBox="1"/>
          <p:nvPr/>
        </p:nvSpPr>
        <p:spPr>
          <a:xfrm>
            <a:off x="8454032" y="2862225"/>
            <a:ext cx="3511945" cy="3754041"/>
          </a:xfrm>
          <a:prstGeom prst="rect">
            <a:avLst/>
          </a:prstGeom>
          <a:noFill/>
        </p:spPr>
        <p:txBody>
          <a:bodyPr wrap="square">
            <a:spAutoFit/>
          </a:bodyPr>
          <a:lstStyle/>
          <a:p>
            <a:pPr>
              <a:lnSpc>
                <a:spcPct val="107000"/>
              </a:lnSpc>
              <a:spcAft>
                <a:spcPts val="800"/>
              </a:spcAft>
            </a:pPr>
            <a:r>
              <a:rPr lang="en-AU" sz="1600" b="1">
                <a:latin typeface="Roboto" panose="02000000000000000000" pitchFamily="2" charset="0"/>
                <a:ea typeface="Roboto" panose="02000000000000000000" pitchFamily="2" charset="0"/>
              </a:rPr>
              <a:t>Exploring Agency and/or futures and/or connections</a:t>
            </a:r>
          </a:p>
          <a:p>
            <a:pPr>
              <a:lnSpc>
                <a:spcPct val="107000"/>
              </a:lnSpc>
              <a:spcAft>
                <a:spcPts val="800"/>
              </a:spcAft>
            </a:pPr>
            <a:r>
              <a:rPr lang="en-AU" sz="1400">
                <a:solidFill>
                  <a:srgbClr val="000000"/>
                </a:solidFill>
                <a:latin typeface="Roboto Light" panose="02000000000000000000" pitchFamily="2" charset="0"/>
                <a:ea typeface="MS Mincho" panose="02020609040205080304" pitchFamily="49" charset="-128"/>
                <a:cs typeface="Arial" panose="020B0604020202020204" pitchFamily="34" charset="0"/>
              </a:rPr>
              <a:t>AIF1 Student further explores agency and/or futures and/or connections with others</a:t>
            </a:r>
          </a:p>
          <a:p>
            <a:pPr>
              <a:lnSpc>
                <a:spcPct val="107000"/>
              </a:lnSpc>
              <a:spcAft>
                <a:spcPts val="800"/>
              </a:spcAft>
            </a:pPr>
            <a:r>
              <a:rPr lang="en-AU" sz="1600" b="1">
                <a:latin typeface="Roboto" panose="02000000000000000000" pitchFamily="2" charset="0"/>
                <a:ea typeface="Roboto" panose="02000000000000000000" pitchFamily="2" charset="0"/>
              </a:rPr>
              <a:t>Planning and Implementing Action</a:t>
            </a:r>
          </a:p>
          <a:p>
            <a:pPr>
              <a:lnSpc>
                <a:spcPct val="107000"/>
              </a:lnSpc>
              <a:spcAft>
                <a:spcPts val="800"/>
              </a:spcAft>
            </a:pPr>
            <a:r>
              <a:rPr lang="en-AU" sz="1400">
                <a:solidFill>
                  <a:srgbClr val="000000"/>
                </a:solidFill>
                <a:latin typeface="Roboto Light" panose="02000000000000000000" pitchFamily="2" charset="0"/>
                <a:ea typeface="MS Mincho" panose="02020609040205080304" pitchFamily="49" charset="-128"/>
                <a:cs typeface="Arial" panose="020B0604020202020204" pitchFamily="34" charset="0"/>
              </a:rPr>
              <a:t>AIF2 Student further engages with learning activities for a purpose</a:t>
            </a:r>
          </a:p>
          <a:p>
            <a:pPr>
              <a:lnSpc>
                <a:spcPct val="107000"/>
              </a:lnSpc>
              <a:spcAft>
                <a:spcPts val="800"/>
              </a:spcAft>
            </a:pPr>
            <a:r>
              <a:rPr lang="en-AU" sz="1600" b="1">
                <a:latin typeface="Roboto" panose="02000000000000000000" pitchFamily="2" charset="0"/>
                <a:ea typeface="Roboto" panose="02000000000000000000" pitchFamily="2" charset="0"/>
              </a:rPr>
              <a:t>Communicating Evidence of Learning</a:t>
            </a:r>
          </a:p>
          <a:p>
            <a:pPr>
              <a:lnSpc>
                <a:spcPct val="107000"/>
              </a:lnSpc>
              <a:spcAft>
                <a:spcPts val="800"/>
              </a:spcAft>
            </a:pPr>
            <a:r>
              <a:rPr lang="en-AU" sz="1400">
                <a:solidFill>
                  <a:srgbClr val="000000"/>
                </a:solidFill>
                <a:latin typeface="Roboto Light" panose="02000000000000000000" pitchFamily="2" charset="0"/>
                <a:ea typeface="MS Mincho" panose="02020609040205080304" pitchFamily="49" charset="-128"/>
                <a:cs typeface="Arial" panose="020B0604020202020204" pitchFamily="34" charset="0"/>
              </a:rPr>
              <a:t>AIF3 Student communicates evidence of learning in an authentic and personally relevant manner</a:t>
            </a:r>
            <a:endParaRPr lang="en-AU" sz="1800">
              <a:solidFill>
                <a:srgbClr val="000000"/>
              </a:solidFill>
              <a:latin typeface="Roboto Light" panose="02000000000000000000" pitchFamily="2" charset="0"/>
              <a:ea typeface="MS Mincho" panose="02020609040205080304" pitchFamily="49" charset="-128"/>
              <a:cs typeface="Arial" panose="020B0604020202020204" pitchFamily="34" charset="0"/>
            </a:endParaRPr>
          </a:p>
        </p:txBody>
      </p:sp>
      <p:sp>
        <p:nvSpPr>
          <p:cNvPr id="4" name="TextBox 3">
            <a:extLst>
              <a:ext uri="{FF2B5EF4-FFF2-40B4-BE49-F238E27FC236}">
                <a16:creationId xmlns:a16="http://schemas.microsoft.com/office/drawing/2014/main" id="{2B71E76C-B778-C270-D338-AB192CC57494}"/>
              </a:ext>
            </a:extLst>
          </p:cNvPr>
          <p:cNvSpPr txBox="1"/>
          <p:nvPr/>
        </p:nvSpPr>
        <p:spPr>
          <a:xfrm>
            <a:off x="2721303" y="3582089"/>
            <a:ext cx="5145179" cy="2304413"/>
          </a:xfrm>
          <a:prstGeom prst="rect">
            <a:avLst/>
          </a:prstGeom>
          <a:noFill/>
        </p:spPr>
        <p:txBody>
          <a:bodyPr wrap="square">
            <a:spAutoFit/>
          </a:bodyPr>
          <a:lstStyle/>
          <a:p>
            <a:pPr marL="0" marR="152400" lvl="0" indent="0" algn="l" defTabSz="914400" rtl="0" eaLnBrk="1" fontAlgn="auto" latinLnBrk="0" hangingPunct="1">
              <a:lnSpc>
                <a:spcPct val="107000"/>
              </a:lnSpc>
              <a:spcBef>
                <a:spcPts val="595"/>
              </a:spcBef>
              <a:spcAft>
                <a:spcPts val="0"/>
              </a:spcAft>
              <a:buClrTx/>
              <a:buSzTx/>
              <a:buFontTx/>
              <a:buNone/>
              <a:tabLst/>
              <a:defRPr/>
            </a:pPr>
            <a:r>
              <a:rPr lang="en-US">
                <a:solidFill>
                  <a:prstClr val="black"/>
                </a:solidFill>
                <a:latin typeface="Roboto Light" panose="02000000000000000000" pitchFamily="2" charset="0"/>
                <a:ea typeface="Roboto Light" panose="02000000000000000000" pitchFamily="2" charset="0"/>
                <a:cs typeface="Roboto Light" panose="02000000000000000000" pitchFamily="2" charset="0"/>
              </a:rPr>
              <a:t>Key Learning Area 5</a:t>
            </a:r>
            <a:endPar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285750" marR="152400" lvl="0" indent="-285750" algn="l" defTabSz="914400" rtl="0" eaLnBrk="1" fontAlgn="auto" latinLnBrk="0" hangingPunct="1">
              <a:lnSpc>
                <a:spcPct val="107000"/>
              </a:lnSpc>
              <a:spcBef>
                <a:spcPts val="595"/>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rPr>
              <a:t>reflect on and communicate the value and purpose of the learning for themselves and/or others</a:t>
            </a:r>
          </a:p>
          <a:p>
            <a:pPr marL="285750" marR="152400" lvl="0" indent="-285750" algn="l" defTabSz="914400" rtl="0" eaLnBrk="1" fontAlgn="auto" latinLnBrk="0" hangingPunct="1">
              <a:lnSpc>
                <a:spcPct val="107000"/>
              </a:lnSpc>
              <a:spcBef>
                <a:spcPts val="595"/>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rPr>
              <a:t>showcase how their evidence represents purposeful development or progress in their learning.</a:t>
            </a:r>
          </a:p>
        </p:txBody>
      </p:sp>
      <p:sp>
        <p:nvSpPr>
          <p:cNvPr id="7" name="TextBox 6">
            <a:extLst>
              <a:ext uri="{FF2B5EF4-FFF2-40B4-BE49-F238E27FC236}">
                <a16:creationId xmlns:a16="http://schemas.microsoft.com/office/drawing/2014/main" id="{4049C357-0F39-7C0F-609B-687FE0FB472F}"/>
              </a:ext>
            </a:extLst>
          </p:cNvPr>
          <p:cNvSpPr txBox="1"/>
          <p:nvPr/>
        </p:nvSpPr>
        <p:spPr>
          <a:xfrm>
            <a:off x="2681040" y="1353532"/>
            <a:ext cx="5364131"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In Part B, students select and showcase natural evidence of learning that best demonstrate their progress towards their learning goal. </a:t>
            </a:r>
            <a:br>
              <a:rPr kumimoji="0" lang="en-US"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br>
            <a:endParaRPr kumimoji="0" lang="en-US"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latin typeface="Roboto Light" panose="02000000000000000000" pitchFamily="2" charset="0"/>
                <a:ea typeface="Roboto Light" panose="02000000000000000000" pitchFamily="2" charset="0"/>
              </a:rPr>
              <a:t>With assistance, students engage in activities to reflect on and communicate the value and purpose of their learning, based on Key Learning Area 5:</a:t>
            </a:r>
            <a:endParaRPr kumimoji="0" lang="en-AU" sz="18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68764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lstStyle/>
          <a:p>
            <a:pPr algn="ctr"/>
            <a:r>
              <a:rPr lang="en-AU">
                <a:solidFill>
                  <a:schemeClr val="bg1"/>
                </a:solidFill>
              </a:rPr>
              <a:t>Planning to teach AIF: Modified</a:t>
            </a:r>
            <a:br>
              <a:rPr lang="en-AU">
                <a:solidFill>
                  <a:schemeClr val="bg1"/>
                </a:solidFill>
              </a:rPr>
            </a:br>
            <a:endParaRPr lang="en-AU">
              <a:solidFill>
                <a:schemeClr val="bg1"/>
              </a:solidFill>
            </a:endParaRPr>
          </a:p>
        </p:txBody>
      </p:sp>
    </p:spTree>
    <p:extLst>
      <p:ext uri="{BB962C8B-B14F-4D97-AF65-F5344CB8AC3E}">
        <p14:creationId xmlns:p14="http://schemas.microsoft.com/office/powerpoint/2010/main" val="1041307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AIF: Modified </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sp>
        <p:nvSpPr>
          <p:cNvPr id="2" name="Rectangle: Rounded Corners 1">
            <a:extLst>
              <a:ext uri="{FF2B5EF4-FFF2-40B4-BE49-F238E27FC236}">
                <a16:creationId xmlns:a16="http://schemas.microsoft.com/office/drawing/2014/main" id="{F798D7B7-7ED8-1DC2-08EC-C57DFA3BD9E4}"/>
              </a:ext>
            </a:extLst>
          </p:cNvPr>
          <p:cNvSpPr/>
          <p:nvPr/>
        </p:nvSpPr>
        <p:spPr>
          <a:xfrm>
            <a:off x="610238" y="1589977"/>
            <a:ext cx="4413017" cy="3787872"/>
          </a:xfrm>
          <a:prstGeom prst="roundRect">
            <a:avLst/>
          </a:prstGeom>
          <a:solidFill>
            <a:schemeClr val="accent6">
              <a:lumMod val="20000"/>
              <a:lumOff val="80000"/>
            </a:schemeClr>
          </a:solidFill>
          <a:ln w="38100">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solidFill>
                  <a:schemeClr val="tx1"/>
                </a:solidFill>
                <a:latin typeface="Roboto" panose="02000000000000000000" pitchFamily="2" charset="0"/>
                <a:ea typeface="Roboto" panose="02000000000000000000" pitchFamily="2" charset="0"/>
              </a:rPr>
              <a:t>Schools </a:t>
            </a:r>
            <a:r>
              <a:rPr lang="en-US" b="1">
                <a:solidFill>
                  <a:schemeClr val="tx1"/>
                </a:solidFill>
                <a:latin typeface="Roboto" panose="02000000000000000000" pitchFamily="2" charset="0"/>
                <a:ea typeface="Roboto" panose="02000000000000000000" pitchFamily="2" charset="0"/>
              </a:rPr>
              <a:t>know their students best </a:t>
            </a:r>
            <a:r>
              <a:rPr lang="en-US">
                <a:solidFill>
                  <a:schemeClr val="tx1"/>
                </a:solidFill>
                <a:latin typeface="Roboto" panose="02000000000000000000" pitchFamily="2" charset="0"/>
                <a:ea typeface="Roboto" panose="02000000000000000000" pitchFamily="2" charset="0"/>
              </a:rPr>
              <a:t>and, as such, are best placed to identify and implement reasonable adjustments for students with disability. Schools are responsible for recording decisions about </a:t>
            </a:r>
            <a:r>
              <a:rPr lang="en-US" b="1">
                <a:solidFill>
                  <a:schemeClr val="tx1"/>
                </a:solidFill>
                <a:latin typeface="Roboto" panose="02000000000000000000" pitchFamily="2" charset="0"/>
                <a:ea typeface="Roboto" panose="02000000000000000000" pitchFamily="2" charset="0"/>
              </a:rPr>
              <a:t>eligibility</a:t>
            </a:r>
            <a:r>
              <a:rPr lang="en-US">
                <a:solidFill>
                  <a:schemeClr val="tx1"/>
                </a:solidFill>
                <a:latin typeface="Roboto" panose="02000000000000000000" pitchFamily="2" charset="0"/>
                <a:ea typeface="Roboto" panose="02000000000000000000" pitchFamily="2" charset="0"/>
              </a:rPr>
              <a:t> for </a:t>
            </a:r>
            <a:r>
              <a:rPr lang="en-US" b="1">
                <a:solidFill>
                  <a:schemeClr val="tx1"/>
                </a:solidFill>
                <a:latin typeface="Roboto" panose="02000000000000000000" pitchFamily="2" charset="0"/>
                <a:ea typeface="Roboto" panose="02000000000000000000" pitchFamily="2" charset="0"/>
              </a:rPr>
              <a:t>modified</a:t>
            </a:r>
            <a:r>
              <a:rPr lang="en-US">
                <a:solidFill>
                  <a:schemeClr val="tx1"/>
                </a:solidFill>
                <a:latin typeface="Roboto" panose="02000000000000000000" pitchFamily="2" charset="0"/>
                <a:ea typeface="Roboto" panose="02000000000000000000" pitchFamily="2" charset="0"/>
              </a:rPr>
              <a:t> subjects in Schools Online. Schools can seek advice from the SACE Board to support the </a:t>
            </a:r>
            <a:r>
              <a:rPr lang="en-US" b="1">
                <a:solidFill>
                  <a:schemeClr val="tx1"/>
                </a:solidFill>
                <a:latin typeface="Roboto" panose="02000000000000000000" pitchFamily="2" charset="0"/>
                <a:ea typeface="Roboto" panose="02000000000000000000" pitchFamily="2" charset="0"/>
              </a:rPr>
              <a:t>fair</a:t>
            </a:r>
            <a:r>
              <a:rPr lang="en-US">
                <a:solidFill>
                  <a:schemeClr val="tx1"/>
                </a:solidFill>
                <a:latin typeface="Roboto" panose="02000000000000000000" pitchFamily="2" charset="0"/>
                <a:ea typeface="Roboto" panose="02000000000000000000" pitchFamily="2" charset="0"/>
              </a:rPr>
              <a:t> and </a:t>
            </a:r>
            <a:r>
              <a:rPr lang="en-US" b="1">
                <a:solidFill>
                  <a:schemeClr val="tx1"/>
                </a:solidFill>
                <a:latin typeface="Roboto" panose="02000000000000000000" pitchFamily="2" charset="0"/>
                <a:ea typeface="Roboto" panose="02000000000000000000" pitchFamily="2" charset="0"/>
              </a:rPr>
              <a:t>equitable</a:t>
            </a:r>
            <a:r>
              <a:rPr lang="en-US">
                <a:solidFill>
                  <a:schemeClr val="tx1"/>
                </a:solidFill>
                <a:latin typeface="Roboto" panose="02000000000000000000" pitchFamily="2" charset="0"/>
                <a:ea typeface="Roboto" panose="02000000000000000000" pitchFamily="2" charset="0"/>
              </a:rPr>
              <a:t> management of modified subjects’ eligibility</a:t>
            </a:r>
          </a:p>
        </p:txBody>
      </p:sp>
      <p:graphicFrame>
        <p:nvGraphicFramePr>
          <p:cNvPr id="6" name="Diagram 5">
            <a:extLst>
              <a:ext uri="{FF2B5EF4-FFF2-40B4-BE49-F238E27FC236}">
                <a16:creationId xmlns:a16="http://schemas.microsoft.com/office/drawing/2014/main" id="{CD9C1225-9376-802C-7A02-F5808E9B2555}"/>
              </a:ext>
            </a:extLst>
          </p:cNvPr>
          <p:cNvGraphicFramePr/>
          <p:nvPr>
            <p:extLst>
              <p:ext uri="{D42A27DB-BD31-4B8C-83A1-F6EECF244321}">
                <p14:modId xmlns:p14="http://schemas.microsoft.com/office/powerpoint/2010/main" val="2598042897"/>
              </p:ext>
            </p:extLst>
          </p:nvPr>
        </p:nvGraphicFramePr>
        <p:xfrm>
          <a:off x="5503686" y="1391352"/>
          <a:ext cx="6106160" cy="40752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68158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lang="en-US" sz="3800" spc="-10" dirty="0">
                <a:solidFill>
                  <a:srgbClr val="FFFFFF"/>
                </a:solidFill>
                <a:latin typeface="Roboto Medium" panose="02000000000000000000" pitchFamily="2" charset="0"/>
                <a:ea typeface="Roboto Medium" panose="02000000000000000000" pitchFamily="2" charset="0"/>
                <a:cs typeface="Roboto-Light"/>
              </a:rPr>
              <a:t>AIF: Modified School Planner</a:t>
            </a:r>
            <a:endParaRPr kumimoji="0" lang="en-US" sz="3800" b="0" i="0" u="none"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pic>
        <p:nvPicPr>
          <p:cNvPr id="6" name="Picture 5">
            <a:extLst>
              <a:ext uri="{FF2B5EF4-FFF2-40B4-BE49-F238E27FC236}">
                <a16:creationId xmlns:a16="http://schemas.microsoft.com/office/drawing/2014/main" id="{A0699BD6-2856-1E38-7663-89672FAAE205}"/>
              </a:ext>
            </a:extLst>
          </p:cNvPr>
          <p:cNvPicPr>
            <a:picLocks noChangeAspect="1"/>
          </p:cNvPicPr>
          <p:nvPr/>
        </p:nvPicPr>
        <p:blipFill>
          <a:blip r:embed="rId5"/>
          <a:stretch>
            <a:fillRect/>
          </a:stretch>
        </p:blipFill>
        <p:spPr>
          <a:xfrm>
            <a:off x="515394" y="1279709"/>
            <a:ext cx="6300143" cy="4782690"/>
          </a:xfrm>
          <a:prstGeom prst="rect">
            <a:avLst/>
          </a:prstGeom>
          <a:ln w="38100">
            <a:solidFill>
              <a:schemeClr val="accent6"/>
            </a:solidFill>
          </a:ln>
        </p:spPr>
      </p:pic>
      <p:sp>
        <p:nvSpPr>
          <p:cNvPr id="7" name="TextBox 6">
            <a:extLst>
              <a:ext uri="{FF2B5EF4-FFF2-40B4-BE49-F238E27FC236}">
                <a16:creationId xmlns:a16="http://schemas.microsoft.com/office/drawing/2014/main" id="{C372D902-12E7-6A46-A49A-713C1C422D81}"/>
              </a:ext>
            </a:extLst>
          </p:cNvPr>
          <p:cNvSpPr txBox="1"/>
          <p:nvPr/>
        </p:nvSpPr>
        <p:spPr>
          <a:xfrm>
            <a:off x="7055461" y="1792632"/>
            <a:ext cx="4504278" cy="3756845"/>
          </a:xfrm>
          <a:prstGeom prst="roundRect">
            <a:avLst/>
          </a:prstGeom>
          <a:solidFill>
            <a:sysClr val="window" lastClr="FFFFFF"/>
          </a:solidFill>
          <a:ln w="38100" cap="flat" cmpd="sng" algn="ctr">
            <a:solidFill>
              <a:srgbClr val="80B740"/>
            </a:solidFill>
            <a:prstDash val="solid"/>
            <a:miter lim="800000"/>
          </a:ln>
          <a:effectLst/>
        </p:spPr>
        <p:txBody>
          <a:bodyPr wrap="squar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AU" sz="1600" b="1"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Assessment Design Criteria</a:t>
            </a:r>
          </a:p>
          <a:p>
            <a:pPr marL="0" marR="0" lvl="0" indent="0" defTabSz="914400" eaLnBrk="1" fontAlgn="auto" latinLnBrk="0" hangingPunct="1">
              <a:lnSpc>
                <a:spcPct val="107000"/>
              </a:lnSpc>
              <a:spcBef>
                <a:spcPts val="0"/>
              </a:spcBef>
              <a:spcAft>
                <a:spcPts val="800"/>
              </a:spcAft>
              <a:buClrTx/>
              <a:buSzTx/>
              <a:buFontTx/>
              <a:buNone/>
              <a:tabLst/>
              <a:defRPr/>
            </a:pPr>
            <a:r>
              <a:rPr kumimoji="0" lang="en-AU" sz="1600" b="1"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Exploring Agency and/or futures and/or connections</a:t>
            </a:r>
          </a:p>
          <a:p>
            <a:pPr marL="0" marR="0" lvl="0" indent="0" defTabSz="914400" eaLnBrk="1" fontAlgn="auto" latinLnBrk="0" hangingPunct="1">
              <a:lnSpc>
                <a:spcPct val="107000"/>
              </a:lnSpc>
              <a:spcBef>
                <a:spcPts val="0"/>
              </a:spcBef>
              <a:spcAft>
                <a:spcPts val="800"/>
              </a:spcAft>
              <a:buClrTx/>
              <a:buSzTx/>
              <a:buFontTx/>
              <a:buNone/>
              <a:tabLst/>
              <a:defRPr/>
            </a:pPr>
            <a:r>
              <a:rPr kumimoji="0" lang="en-AU" sz="1400" b="0" i="0" u="none" strike="noStrike" kern="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AIF1 Student further explores agency and/or futures and/or connections with others</a:t>
            </a:r>
          </a:p>
          <a:p>
            <a:pPr marL="0" marR="0" lvl="0" indent="0" defTabSz="914400" eaLnBrk="1" fontAlgn="auto" latinLnBrk="0" hangingPunct="1">
              <a:lnSpc>
                <a:spcPct val="107000"/>
              </a:lnSpc>
              <a:spcBef>
                <a:spcPts val="0"/>
              </a:spcBef>
              <a:spcAft>
                <a:spcPts val="800"/>
              </a:spcAft>
              <a:buClrTx/>
              <a:buSzTx/>
              <a:buFontTx/>
              <a:buNone/>
              <a:tabLst/>
              <a:defRPr/>
            </a:pPr>
            <a:r>
              <a:rPr kumimoji="0" lang="en-AU" sz="1600" b="1"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Planning and Implementing Action</a:t>
            </a:r>
          </a:p>
          <a:p>
            <a:pPr marL="0" marR="0" lvl="0" indent="0" defTabSz="914400" eaLnBrk="1" fontAlgn="auto" latinLnBrk="0" hangingPunct="1">
              <a:lnSpc>
                <a:spcPct val="107000"/>
              </a:lnSpc>
              <a:spcBef>
                <a:spcPts val="0"/>
              </a:spcBef>
              <a:spcAft>
                <a:spcPts val="800"/>
              </a:spcAft>
              <a:buClrTx/>
              <a:buSzTx/>
              <a:buFontTx/>
              <a:buNone/>
              <a:tabLst/>
              <a:defRPr/>
            </a:pPr>
            <a:r>
              <a:rPr kumimoji="0" lang="en-AU" sz="1400" b="0" i="0" u="none" strike="noStrike" kern="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AIF2 Student further engages with learning activities for a purpose</a:t>
            </a:r>
          </a:p>
          <a:p>
            <a:pPr marL="0" marR="0" lvl="0" indent="0" defTabSz="914400" eaLnBrk="1" fontAlgn="auto" latinLnBrk="0" hangingPunct="1">
              <a:lnSpc>
                <a:spcPct val="107000"/>
              </a:lnSpc>
              <a:spcBef>
                <a:spcPts val="0"/>
              </a:spcBef>
              <a:spcAft>
                <a:spcPts val="800"/>
              </a:spcAft>
              <a:buClrTx/>
              <a:buSzTx/>
              <a:buFontTx/>
              <a:buNone/>
              <a:tabLst/>
              <a:defRPr/>
            </a:pPr>
            <a:r>
              <a:rPr kumimoji="0" lang="en-AU" sz="1600" b="1"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Communicating Evidence of Learning</a:t>
            </a:r>
          </a:p>
          <a:p>
            <a:pPr marL="0" marR="0" lvl="0" indent="0" defTabSz="914400" eaLnBrk="1" fontAlgn="auto" latinLnBrk="0" hangingPunct="1">
              <a:lnSpc>
                <a:spcPct val="107000"/>
              </a:lnSpc>
              <a:spcBef>
                <a:spcPts val="0"/>
              </a:spcBef>
              <a:spcAft>
                <a:spcPts val="800"/>
              </a:spcAft>
              <a:buClrTx/>
              <a:buSzTx/>
              <a:buFontTx/>
              <a:buNone/>
              <a:tabLst/>
              <a:defRPr/>
            </a:pPr>
            <a:r>
              <a:rPr kumimoji="0" lang="en-AU" sz="1400" b="0" i="0" u="none" strike="noStrike" kern="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AIF3 Student communicates evidence of learning in an authentic and personally relevant manner</a:t>
            </a:r>
            <a:endParaRPr kumimoji="0" lang="en-AU" b="0" i="0" u="none" strike="noStrike" kern="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547112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Natural Evidence of Learning template</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pic>
        <p:nvPicPr>
          <p:cNvPr id="6" name="Picture 5">
            <a:extLst>
              <a:ext uri="{FF2B5EF4-FFF2-40B4-BE49-F238E27FC236}">
                <a16:creationId xmlns:a16="http://schemas.microsoft.com/office/drawing/2014/main" id="{92D74381-EE0E-3D40-DF77-D011F74F2399}"/>
              </a:ext>
            </a:extLst>
          </p:cNvPr>
          <p:cNvPicPr>
            <a:picLocks noChangeAspect="1"/>
          </p:cNvPicPr>
          <p:nvPr/>
        </p:nvPicPr>
        <p:blipFill>
          <a:blip r:embed="rId5"/>
          <a:stretch>
            <a:fillRect/>
          </a:stretch>
        </p:blipFill>
        <p:spPr>
          <a:xfrm>
            <a:off x="2633732" y="2759052"/>
            <a:ext cx="6924536" cy="3672593"/>
          </a:xfrm>
          <a:prstGeom prst="rect">
            <a:avLst/>
          </a:prstGeom>
          <a:ln w="38100">
            <a:solidFill>
              <a:schemeClr val="accent6"/>
            </a:solidFill>
          </a:ln>
        </p:spPr>
      </p:pic>
      <p:sp>
        <p:nvSpPr>
          <p:cNvPr id="2" name="Rectangle: Rounded Corners 1">
            <a:extLst>
              <a:ext uri="{FF2B5EF4-FFF2-40B4-BE49-F238E27FC236}">
                <a16:creationId xmlns:a16="http://schemas.microsoft.com/office/drawing/2014/main" id="{6797B5C5-A608-69F9-970E-4009AF26BA09}"/>
              </a:ext>
            </a:extLst>
          </p:cNvPr>
          <p:cNvSpPr/>
          <p:nvPr/>
        </p:nvSpPr>
        <p:spPr>
          <a:xfrm>
            <a:off x="3098318" y="1315463"/>
            <a:ext cx="5995364" cy="1028552"/>
          </a:xfrm>
          <a:prstGeom prst="roundRect">
            <a:avLst/>
          </a:prstGeom>
          <a:solidFill>
            <a:schemeClr val="accent6">
              <a:lumMod val="20000"/>
              <a:lumOff val="80000"/>
            </a:schemeClr>
          </a:solidFill>
          <a:ln w="38100">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solidFill>
                  <a:schemeClr val="tx1"/>
                </a:solidFill>
                <a:latin typeface="Roboto" panose="02000000000000000000" pitchFamily="2" charset="0"/>
                <a:ea typeface="Roboto" panose="02000000000000000000" pitchFamily="2" charset="0"/>
              </a:rPr>
              <a:t>The template is to be used as a guide to showcase the 3-5 samples of natural evidence of learning that support your assessment decision. </a:t>
            </a:r>
          </a:p>
        </p:txBody>
      </p:sp>
    </p:spTree>
    <p:extLst>
      <p:ext uri="{BB962C8B-B14F-4D97-AF65-F5344CB8AC3E}">
        <p14:creationId xmlns:p14="http://schemas.microsoft.com/office/powerpoint/2010/main" val="302874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81567" y="11388"/>
            <a:ext cx="688340" cy="170815"/>
          </a:xfrm>
          <a:prstGeom prst="rect">
            <a:avLst/>
          </a:prstGeom>
        </p:spPr>
        <p:txBody>
          <a:bodyPr vert="horz" wrap="square" lIns="0" tIns="0" rIns="0" bIns="0" rtlCol="0">
            <a:spAutoFit/>
          </a:bodyPr>
          <a:lstStyle/>
          <a:p>
            <a:pPr marL="0" marR="0" lvl="0" indent="0" algn="l" defTabSz="914400" rtl="0" eaLnBrk="1" fontAlgn="auto" latinLnBrk="0" hangingPunct="1">
              <a:lnSpc>
                <a:spcPts val="1325"/>
              </a:lnSpc>
              <a:spcBef>
                <a:spcPts val="0"/>
              </a:spcBef>
              <a:spcAft>
                <a:spcPts val="0"/>
              </a:spcAft>
              <a:buClrTx/>
              <a:buSzTx/>
              <a:buFontTx/>
              <a:buNone/>
              <a:tabLst/>
              <a:defRPr/>
            </a:pPr>
            <a:r>
              <a:rPr kumimoji="0" sz="1200" b="0" i="0" u="none" strike="noStrike" kern="1200" cap="none" spc="-10" normalizeH="0" baseline="0" noProof="0">
                <a:ln>
                  <a:noFill/>
                </a:ln>
                <a:solidFill>
                  <a:srgbClr val="A80000"/>
                </a:solidFill>
                <a:effectLst/>
                <a:uLnTx/>
                <a:uFillTx/>
                <a:latin typeface="Arial"/>
                <a:ea typeface="+mn-ea"/>
                <a:cs typeface="Arial"/>
              </a:rPr>
              <a:t>OFFICIAL</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pic>
        <p:nvPicPr>
          <p:cNvPr id="3" name="object 3"/>
          <p:cNvPicPr/>
          <p:nvPr/>
        </p:nvPicPr>
        <p:blipFill>
          <a:blip r:embed="rId3" cstate="print"/>
          <a:stretch>
            <a:fillRect/>
          </a:stretch>
        </p:blipFill>
        <p:spPr>
          <a:xfrm>
            <a:off x="408431" y="5626608"/>
            <a:ext cx="2654807" cy="865631"/>
          </a:xfrm>
          <a:prstGeom prst="rect">
            <a:avLst/>
          </a:prstGeom>
        </p:spPr>
      </p:pic>
      <p:sp>
        <p:nvSpPr>
          <p:cNvPr id="7" name="object 7"/>
          <p:cNvSpPr/>
          <p:nvPr/>
        </p:nvSpPr>
        <p:spPr>
          <a:xfrm>
            <a:off x="1523" y="1523"/>
            <a:ext cx="914400" cy="0"/>
          </a:xfrm>
          <a:custGeom>
            <a:avLst/>
            <a:gdLst/>
            <a:ahLst/>
            <a:cxnLst/>
            <a:rect l="l" t="t" r="r" b="b"/>
            <a:pathLst>
              <a:path w="914400">
                <a:moveTo>
                  <a:pt x="0" y="0"/>
                </a:moveTo>
                <a:lnTo>
                  <a:pt x="914400" y="0"/>
                </a:lnTo>
              </a:path>
            </a:pathLst>
          </a:custGeom>
          <a:ln w="3175">
            <a:solidFill>
              <a:srgbClr val="FA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 Placeholder 8">
            <a:extLst>
              <a:ext uri="{FF2B5EF4-FFF2-40B4-BE49-F238E27FC236}">
                <a16:creationId xmlns:a16="http://schemas.microsoft.com/office/drawing/2014/main" id="{85325DE8-F1A2-36CE-05BB-D598C56D18C2}"/>
              </a:ext>
            </a:extLst>
          </p:cNvPr>
          <p:cNvSpPr>
            <a:spLocks noGrp="1"/>
          </p:cNvSpPr>
          <p:nvPr>
            <p:ph type="body" idx="1"/>
          </p:nvPr>
        </p:nvSpPr>
        <p:spPr>
          <a:xfrm>
            <a:off x="1219200" y="1590258"/>
            <a:ext cx="7721600" cy="553998"/>
          </a:xfrm>
        </p:spPr>
        <p:txBody>
          <a:bodyPr wrap="square" lIns="0" tIns="0" rIns="0" bIns="0" anchor="t">
            <a:spAutoFit/>
          </a:bodyPr>
          <a:lstStyle/>
          <a:p>
            <a:endParaRPr lang="en-US">
              <a:solidFill>
                <a:srgbClr val="000000"/>
              </a:solidFill>
              <a:latin typeface="Calibri"/>
              <a:cs typeface="Calibri"/>
            </a:endParaRPr>
          </a:p>
          <a:p>
            <a:endParaRPr lang="en-US">
              <a:solidFill>
                <a:srgbClr val="000000"/>
              </a:solidFill>
              <a:latin typeface="Calibri"/>
              <a:cs typeface="Calibri"/>
            </a:endParaRPr>
          </a:p>
        </p:txBody>
      </p:sp>
      <p:sp>
        <p:nvSpPr>
          <p:cNvPr id="10" name="object 10"/>
          <p:cNvSpPr/>
          <p:nvPr/>
        </p:nvSpPr>
        <p:spPr>
          <a:xfrm>
            <a:off x="5541264" y="0"/>
            <a:ext cx="978535" cy="368935"/>
          </a:xfrm>
          <a:custGeom>
            <a:avLst/>
            <a:gdLst/>
            <a:ahLst/>
            <a:cxnLst/>
            <a:rect l="l" t="t" r="r" b="b"/>
            <a:pathLst>
              <a:path w="978534" h="368935">
                <a:moveTo>
                  <a:pt x="978408" y="0"/>
                </a:moveTo>
                <a:lnTo>
                  <a:pt x="0" y="0"/>
                </a:lnTo>
                <a:lnTo>
                  <a:pt x="0" y="368808"/>
                </a:lnTo>
                <a:lnTo>
                  <a:pt x="978408" y="368808"/>
                </a:lnTo>
                <a:lnTo>
                  <a:pt x="97840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8">
            <a:extLst>
              <a:ext uri="{FF2B5EF4-FFF2-40B4-BE49-F238E27FC236}">
                <a16:creationId xmlns:a16="http://schemas.microsoft.com/office/drawing/2014/main" id="{8BA414E5-BE15-47C1-89BE-CD6EB0FC3A85}"/>
              </a:ext>
            </a:extLst>
          </p:cNvPr>
          <p:cNvSpPr txBox="1">
            <a:spLocks/>
          </p:cNvSpPr>
          <p:nvPr/>
        </p:nvSpPr>
        <p:spPr>
          <a:xfrm>
            <a:off x="915923" y="1596648"/>
            <a:ext cx="6288473" cy="3100350"/>
          </a:xfrm>
          <a:prstGeom prst="rect">
            <a:avLst/>
          </a:prstGeom>
        </p:spPr>
        <p:txBody>
          <a:bodyPr vert="horz" wrap="square" lIns="0" tIns="11430" rIns="0" bIns="0" rtlCol="0" anchor="t">
            <a:spAutoFit/>
          </a:bodyPr>
          <a:lstStyle>
            <a:lvl1pPr>
              <a:defRPr sz="3200" b="1" i="0">
                <a:solidFill>
                  <a:srgbClr val="00A79D"/>
                </a:solidFill>
                <a:latin typeface="Tahoma"/>
                <a:ea typeface="+mj-ea"/>
                <a:cs typeface="Tahom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83B73D"/>
                </a:solidFill>
                <a:effectLst/>
                <a:uLnTx/>
                <a:uFillTx/>
                <a:latin typeface="Roboto" panose="02000000000000000000" pitchFamily="2" charset="0"/>
                <a:ea typeface="Roboto" panose="02000000000000000000" pitchFamily="2" charset="0"/>
              </a:rPr>
              <a:t>Why is now the time for Activating Identities and Futures?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92D050"/>
              </a:solidFill>
              <a:effectLst/>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rPr>
              <a:t>How did we get here?</a:t>
            </a:r>
            <a:endParaRPr kumimoji="0" lang="en-AU" sz="2400" b="0"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endParaRPr>
          </a:p>
        </p:txBody>
      </p:sp>
      <p:sp>
        <p:nvSpPr>
          <p:cNvPr id="12" name="object 8">
            <a:extLst>
              <a:ext uri="{FF2B5EF4-FFF2-40B4-BE49-F238E27FC236}">
                <a16:creationId xmlns:a16="http://schemas.microsoft.com/office/drawing/2014/main" id="{7FDC069E-3734-48AF-8F28-527834DF5D64}"/>
              </a:ext>
            </a:extLst>
          </p:cNvPr>
          <p:cNvSpPr txBox="1">
            <a:spLocks/>
          </p:cNvSpPr>
          <p:nvPr/>
        </p:nvSpPr>
        <p:spPr>
          <a:xfrm>
            <a:off x="1219199" y="2886830"/>
            <a:ext cx="10791909" cy="1242648"/>
          </a:xfrm>
          <a:prstGeom prst="rect">
            <a:avLst/>
          </a:prstGeom>
        </p:spPr>
        <p:txBody>
          <a:bodyPr vert="horz" wrap="square" lIns="0" tIns="11430" rIns="0" bIns="0" rtlCol="0" anchor="t">
            <a:spAutoFit/>
          </a:bodyPr>
          <a:lstStyle>
            <a:lvl1pPr>
              <a:defRPr sz="3200" b="1" i="0">
                <a:solidFill>
                  <a:srgbClr val="00A79D"/>
                </a:solidFill>
                <a:latin typeface="Tahoma"/>
                <a:ea typeface="+mj-ea"/>
                <a:cs typeface="Tahom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black"/>
              </a:solidFill>
              <a:effectLst/>
              <a:highlight>
                <a:srgbClr val="FFFF00"/>
              </a:highlight>
              <a:uLnTx/>
              <a:uFillTx/>
              <a:latin typeface="Roboto" panose="02000000000000000000" pitchFamily="2" charset="0"/>
              <a:ea typeface="Roboto" panose="02000000000000000000" pitchFamily="2" charset="0"/>
              <a:cs typeface="Roboto Bla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a:ln>
                <a:noFill/>
              </a:ln>
              <a:solidFill>
                <a:prstClr val="black"/>
              </a:solidFill>
              <a:effectLst/>
              <a:highlight>
                <a:srgbClr val="FFFF00"/>
              </a:highlight>
              <a:uLnTx/>
              <a:uFillTx/>
              <a:latin typeface="Roboto" panose="02000000000000000000" pitchFamily="2" charset="0"/>
              <a:ea typeface="Roboto" panose="02000000000000000000" pitchFamily="2" charset="0"/>
              <a:cs typeface="Roboto Black"/>
            </a:endParaRPr>
          </a:p>
        </p:txBody>
      </p:sp>
      <p:grpSp>
        <p:nvGrpSpPr>
          <p:cNvPr id="13" name="object 4">
            <a:extLst>
              <a:ext uri="{FF2B5EF4-FFF2-40B4-BE49-F238E27FC236}">
                <a16:creationId xmlns:a16="http://schemas.microsoft.com/office/drawing/2014/main" id="{1DA10767-2BAB-4E5D-A640-BB941D6B34E6}"/>
              </a:ext>
            </a:extLst>
          </p:cNvPr>
          <p:cNvGrpSpPr/>
          <p:nvPr/>
        </p:nvGrpSpPr>
        <p:grpSpPr>
          <a:xfrm>
            <a:off x="7902284" y="687106"/>
            <a:ext cx="4098255" cy="5946211"/>
            <a:chOff x="10314430" y="4517135"/>
            <a:chExt cx="1459992" cy="1996439"/>
          </a:xfrm>
        </p:grpSpPr>
        <p:pic>
          <p:nvPicPr>
            <p:cNvPr id="14" name="object 5">
              <a:extLst>
                <a:ext uri="{FF2B5EF4-FFF2-40B4-BE49-F238E27FC236}">
                  <a16:creationId xmlns:a16="http://schemas.microsoft.com/office/drawing/2014/main" id="{01E560C8-02D7-40D8-8CA0-1D20E11AEA27}"/>
                </a:ext>
              </a:extLst>
            </p:cNvPr>
            <p:cNvPicPr/>
            <p:nvPr/>
          </p:nvPicPr>
          <p:blipFill>
            <a:blip r:embed="rId4" cstate="print">
              <a:extLst>
                <a:ext uri="{BEBA8EAE-BF5A-486C-A8C5-ECC9F3942E4B}">
                  <a14:imgProps xmlns:a14="http://schemas.microsoft.com/office/drawing/2010/main">
                    <a14:imgLayer r:embed="rId5">
                      <a14:imgEffect>
                        <a14:saturation sat="300000"/>
                      </a14:imgEffect>
                      <a14:imgEffect>
                        <a14:brightnessContrast bright="-40000" contrast="40000"/>
                      </a14:imgEffect>
                    </a14:imgLayer>
                  </a14:imgProps>
                </a:ext>
              </a:extLst>
            </a:blip>
            <a:stretch>
              <a:fillRect/>
            </a:stretch>
          </p:blipFill>
          <p:spPr>
            <a:xfrm>
              <a:off x="10314430" y="4517135"/>
              <a:ext cx="1444750" cy="1975103"/>
            </a:xfrm>
            <a:prstGeom prst="rect">
              <a:avLst/>
            </a:prstGeom>
          </p:spPr>
        </p:pic>
        <p:pic>
          <p:nvPicPr>
            <p:cNvPr id="15" name="object 6">
              <a:extLst>
                <a:ext uri="{FF2B5EF4-FFF2-40B4-BE49-F238E27FC236}">
                  <a16:creationId xmlns:a16="http://schemas.microsoft.com/office/drawing/2014/main" id="{D8570153-6D61-439A-9E0A-FD20AC187AEE}"/>
                </a:ext>
              </a:extLst>
            </p:cNvPr>
            <p:cNvPicPr/>
            <p:nvPr/>
          </p:nvPicPr>
          <p:blipFill>
            <a:blip r:embed="rId6" cstate="print"/>
            <a:stretch>
              <a:fillRect/>
            </a:stretch>
          </p:blipFill>
          <p:spPr>
            <a:xfrm>
              <a:off x="10552175" y="6111239"/>
              <a:ext cx="1222247" cy="402335"/>
            </a:xfrm>
            <a:prstGeom prst="rect">
              <a:avLst/>
            </a:prstGeom>
          </p:spPr>
        </p:pic>
      </p:grpSp>
    </p:spTree>
    <p:extLst>
      <p:ext uri="{BB962C8B-B14F-4D97-AF65-F5344CB8AC3E}">
        <p14:creationId xmlns:p14="http://schemas.microsoft.com/office/powerpoint/2010/main" val="350943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30F26-8CEC-426E-5A88-66C457D4AEE0}"/>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E0942BAB-F1BA-F0C7-1B51-005756D19751}"/>
              </a:ext>
            </a:extLst>
          </p:cNvPr>
          <p:cNvSpPr>
            <a:spLocks noGrp="1"/>
          </p:cNvSpPr>
          <p:nvPr>
            <p:ph idx="1"/>
          </p:nvPr>
        </p:nvSpPr>
        <p:spPr/>
        <p:txBody>
          <a:bodyPr/>
          <a:lstStyle/>
          <a:p>
            <a:endParaRPr lang="en-AU"/>
          </a:p>
        </p:txBody>
      </p:sp>
      <p:pic>
        <p:nvPicPr>
          <p:cNvPr id="5" name="Picture 4">
            <a:extLst>
              <a:ext uri="{FF2B5EF4-FFF2-40B4-BE49-F238E27FC236}">
                <a16:creationId xmlns:a16="http://schemas.microsoft.com/office/drawing/2014/main" id="{5E2269B7-E38C-0FD2-8116-214AF47A6106}"/>
              </a:ext>
            </a:extLst>
          </p:cNvPr>
          <p:cNvPicPr>
            <a:picLocks noChangeAspect="1"/>
          </p:cNvPicPr>
          <p:nvPr/>
        </p:nvPicPr>
        <p:blipFill>
          <a:blip r:embed="rId3"/>
          <a:stretch>
            <a:fillRect/>
          </a:stretch>
        </p:blipFill>
        <p:spPr>
          <a:xfrm>
            <a:off x="533392" y="142072"/>
            <a:ext cx="10998966" cy="6375557"/>
          </a:xfrm>
          <a:prstGeom prst="rect">
            <a:avLst/>
          </a:prstGeom>
        </p:spPr>
      </p:pic>
    </p:spTree>
    <p:extLst>
      <p:ext uri="{BB962C8B-B14F-4D97-AF65-F5344CB8AC3E}">
        <p14:creationId xmlns:p14="http://schemas.microsoft.com/office/powerpoint/2010/main" val="725606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4">
            <a:extLst>
              <a:ext uri="{FF2B5EF4-FFF2-40B4-BE49-F238E27FC236}">
                <a16:creationId xmlns:a16="http://schemas.microsoft.com/office/drawing/2014/main" id="{DE641D35-36C5-8075-35FA-E39662984E93}"/>
              </a:ext>
            </a:extLst>
          </p:cNvPr>
          <p:cNvSpPr/>
          <p:nvPr/>
        </p:nvSpPr>
        <p:spPr>
          <a:xfrm>
            <a:off x="2405105" y="2260770"/>
            <a:ext cx="740224" cy="814463"/>
          </a:xfrm>
          <a:prstGeom prst="roundRect">
            <a:avLst/>
          </a:prstGeom>
          <a:solidFill>
            <a:srgbClr val="CEEAB0"/>
          </a:solidFill>
        </p:spPr>
        <p:txBody>
          <a:bodyPr wrap="square" lIns="0" tIns="0" rIns="0" bIns="0" rtlCol="0" anchor="ctr" anchorCtr="0"/>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p:txBody>
      </p:sp>
      <p:sp>
        <p:nvSpPr>
          <p:cNvPr id="47" name="object 47"/>
          <p:cNvSpPr txBox="1"/>
          <p:nvPr/>
        </p:nvSpPr>
        <p:spPr>
          <a:xfrm>
            <a:off x="428" y="-9169"/>
            <a:ext cx="12191572" cy="1125588"/>
          </a:xfrm>
          <a:prstGeom prst="rect">
            <a:avLst/>
          </a:prstGeom>
          <a:solidFill>
            <a:srgbClr val="87CB3D"/>
          </a:solidFill>
        </p:spPr>
        <p:txBody>
          <a:bodyPr vert="horz" wrap="square" lIns="0" tIns="17712" rIns="0" bIns="0" rtlCol="0" anchor="ctr" anchorCtr="0">
            <a:noAutofit/>
          </a:bodyPr>
          <a:lstStyle/>
          <a:p>
            <a:pPr marL="418950" marR="0" lvl="0" indent="0" algn="l" defTabSz="914400" rtl="0" eaLnBrk="1" fontAlgn="auto" latinLnBrk="0" hangingPunct="1">
              <a:lnSpc>
                <a:spcPct val="100000"/>
              </a:lnSpc>
              <a:spcBef>
                <a:spcPts val="139"/>
              </a:spcBef>
              <a:spcAft>
                <a:spcPts val="0"/>
              </a:spcAft>
              <a:buClrTx/>
              <a:buSzTx/>
              <a:buFontTx/>
              <a:buNone/>
              <a:tabLst>
                <a:tab pos="2057012" algn="l"/>
                <a:tab pos="4391270" algn="l"/>
              </a:tabLst>
              <a:defRPr/>
            </a:pPr>
            <a:r>
              <a:rPr kumimoji="0" lang="en-US" sz="3600" b="0" i="0" u="none" strike="noStrike" kern="1200" cap="none" spc="-6" normalizeH="0" baseline="0" noProof="0">
                <a:ln>
                  <a:noFill/>
                </a:ln>
                <a:solidFill>
                  <a:srgbClr val="FFFFFF"/>
                </a:solidFill>
                <a:effectLst/>
                <a:uLnTx/>
                <a:uFillTx/>
                <a:latin typeface="Roboto Black" pitchFamily="2" charset="0"/>
                <a:ea typeface="Roboto Black" pitchFamily="2" charset="0"/>
                <a:cs typeface="Roboto-Light"/>
              </a:rPr>
              <a:t>Activating Identities and Futures: Modified</a:t>
            </a:r>
            <a:endParaRPr kumimoji="0" sz="3600" b="0" i="0" u="none" strike="noStrike" kern="1200" cap="none" spc="0" normalizeH="0" baseline="0" noProof="0">
              <a:ln>
                <a:noFill/>
              </a:ln>
              <a:solidFill>
                <a:prstClr val="black"/>
              </a:solidFill>
              <a:effectLst/>
              <a:uLnTx/>
              <a:uFillTx/>
              <a:latin typeface="Roboto Black" pitchFamily="2" charset="0"/>
              <a:ea typeface="Roboto Black" pitchFamily="2" charset="0"/>
              <a:cs typeface="Roboto-Light"/>
            </a:endParaRPr>
          </a:p>
        </p:txBody>
      </p:sp>
      <p:sp>
        <p:nvSpPr>
          <p:cNvPr id="42" name="object 4">
            <a:extLst>
              <a:ext uri="{FF2B5EF4-FFF2-40B4-BE49-F238E27FC236}">
                <a16:creationId xmlns:a16="http://schemas.microsoft.com/office/drawing/2014/main" id="{B14E52CB-617F-4462-DF60-52BAF55968FF}"/>
              </a:ext>
            </a:extLst>
          </p:cNvPr>
          <p:cNvSpPr/>
          <p:nvPr/>
        </p:nvSpPr>
        <p:spPr>
          <a:xfrm>
            <a:off x="3221087" y="1403905"/>
            <a:ext cx="8752004" cy="740710"/>
          </a:xfrm>
          <a:prstGeom prst="roundRect">
            <a:avLst/>
          </a:prstGeom>
          <a:solidFill>
            <a:srgbClr val="CEEAB0"/>
          </a:solidFill>
        </p:spPr>
        <p:txBody>
          <a:bodyPr wrap="square" lIns="0" tIns="0" rIns="0" bIns="0" rtlCol="0" anchor="ctr" anchorCtr="0"/>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Roboto Light" charset="0"/>
                <a:ea typeface="Roboto Light" charset="0"/>
                <a:cs typeface="Roboto Light" charset="0"/>
              </a:rPr>
              <a:t>AIF: Modified is available for teaching in 2025</a:t>
            </a:r>
          </a:p>
        </p:txBody>
      </p:sp>
      <p:sp>
        <p:nvSpPr>
          <p:cNvPr id="43" name="object 4">
            <a:extLst>
              <a:ext uri="{FF2B5EF4-FFF2-40B4-BE49-F238E27FC236}">
                <a16:creationId xmlns:a16="http://schemas.microsoft.com/office/drawing/2014/main" id="{9567F2BF-A829-42F6-0822-07587EF9B5A1}"/>
              </a:ext>
            </a:extLst>
          </p:cNvPr>
          <p:cNvSpPr/>
          <p:nvPr/>
        </p:nvSpPr>
        <p:spPr>
          <a:xfrm>
            <a:off x="3221087" y="6124651"/>
            <a:ext cx="8752002" cy="400110"/>
          </a:xfrm>
          <a:prstGeom prst="roundRect">
            <a:avLst/>
          </a:prstGeom>
          <a:solidFill>
            <a:srgbClr val="CEEAB0"/>
          </a:solidFill>
        </p:spPr>
        <p:txBody>
          <a:bodyPr wrap="square" lIns="0" tIns="0" rIns="0" bIns="0" rtlCol="0" anchor="ctr" anchorCtr="0"/>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Light" charset="0"/>
                <a:ea typeface="Roboto Light" charset="0"/>
                <a:cs typeface="Roboto Light" charset="0"/>
              </a:rPr>
              <a:t>The </a:t>
            </a:r>
            <a:r>
              <a:rPr kumimoji="0" lang="en-US" sz="14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 Light" charset="0"/>
              </a:rPr>
              <a:t>forms and resources section on the website </a:t>
            </a:r>
            <a:r>
              <a:rPr kumimoji="0" lang="en-US" sz="1400" b="0" i="0" u="none" strike="noStrike" kern="1200" cap="none" spc="0" normalizeH="0" baseline="0" noProof="0">
                <a:ln>
                  <a:noFill/>
                </a:ln>
                <a:solidFill>
                  <a:prstClr val="black"/>
                </a:solidFill>
                <a:effectLst/>
                <a:uLnTx/>
                <a:uFillTx/>
                <a:latin typeface="Roboto Light" charset="0"/>
                <a:ea typeface="Roboto Light" charset="0"/>
                <a:cs typeface="Roboto Light" charset="0"/>
              </a:rPr>
              <a:t>will be continually updated with support materials</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 Light"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p:txBody>
      </p:sp>
      <p:sp>
        <p:nvSpPr>
          <p:cNvPr id="2" name="object 4">
            <a:extLst>
              <a:ext uri="{FF2B5EF4-FFF2-40B4-BE49-F238E27FC236}">
                <a16:creationId xmlns:a16="http://schemas.microsoft.com/office/drawing/2014/main" id="{4A5D5AFE-8718-670E-430D-C209C1E081DB}"/>
              </a:ext>
            </a:extLst>
          </p:cNvPr>
          <p:cNvSpPr/>
          <p:nvPr/>
        </p:nvSpPr>
        <p:spPr>
          <a:xfrm>
            <a:off x="3221086" y="2260770"/>
            <a:ext cx="8752003" cy="814463"/>
          </a:xfrm>
          <a:prstGeom prst="roundRect">
            <a:avLst/>
          </a:prstGeom>
          <a:solidFill>
            <a:srgbClr val="CEEAB0"/>
          </a:solidFill>
        </p:spPr>
        <p:txBody>
          <a:bodyPr wrap="square" lIns="0" tIns="0" rIns="0" bIns="0" rtlCol="0" anchor="ctr" anchorCtr="0"/>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Roboto Light" charset="0"/>
                <a:ea typeface="Roboto Light" charset="0"/>
                <a:cs typeface="Roboto Light" charset="0"/>
              </a:rPr>
              <a:t>One subject, two pathways. </a:t>
            </a:r>
            <a:r>
              <a:rPr lang="en-US">
                <a:solidFill>
                  <a:prstClr val="black"/>
                </a:solidFill>
                <a:latin typeface="Roboto Light" charset="0"/>
                <a:ea typeface="Roboto Light" charset="0"/>
                <a:cs typeface="Roboto Light" charset="0"/>
              </a:rPr>
              <a:t>There may be a pivot point for some students</a:t>
            </a:r>
            <a:endParaRPr kumimoji="0" lang="en-US"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p:txBody>
      </p:sp>
      <p:sp>
        <p:nvSpPr>
          <p:cNvPr id="3" name="object 4">
            <a:extLst>
              <a:ext uri="{FF2B5EF4-FFF2-40B4-BE49-F238E27FC236}">
                <a16:creationId xmlns:a16="http://schemas.microsoft.com/office/drawing/2014/main" id="{DFFB60D4-1015-A3AF-5672-5D89E347239E}"/>
              </a:ext>
            </a:extLst>
          </p:cNvPr>
          <p:cNvSpPr/>
          <p:nvPr/>
        </p:nvSpPr>
        <p:spPr>
          <a:xfrm>
            <a:off x="3243241" y="3218883"/>
            <a:ext cx="8729848" cy="814463"/>
          </a:xfrm>
          <a:prstGeom prst="roundRect">
            <a:avLst/>
          </a:prstGeom>
          <a:solidFill>
            <a:srgbClr val="CEEAB0"/>
          </a:solidFill>
        </p:spPr>
        <p:txBody>
          <a:bodyPr wrap="square" lIns="0" tIns="0" rIns="0" bIns="0" rtlCol="0" anchor="ctr" anchorCtr="0"/>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Roboto Light" charset="0"/>
                <a:ea typeface="Roboto Light" charset="0"/>
                <a:cs typeface="Roboto Light" charset="0"/>
              </a:rPr>
              <a:t>Schools are responsible for determining students’ eligibility for modified subjects following the eligibility criteria outlined in the Modified Subjects policy</a:t>
            </a:r>
          </a:p>
        </p:txBody>
      </p:sp>
      <p:sp>
        <p:nvSpPr>
          <p:cNvPr id="4" name="object 4">
            <a:extLst>
              <a:ext uri="{FF2B5EF4-FFF2-40B4-BE49-F238E27FC236}">
                <a16:creationId xmlns:a16="http://schemas.microsoft.com/office/drawing/2014/main" id="{B34B4700-3F3E-118C-9914-43D569055BB4}"/>
              </a:ext>
            </a:extLst>
          </p:cNvPr>
          <p:cNvSpPr/>
          <p:nvPr/>
        </p:nvSpPr>
        <p:spPr>
          <a:xfrm>
            <a:off x="3243241" y="4194151"/>
            <a:ext cx="8729848" cy="814463"/>
          </a:xfrm>
          <a:prstGeom prst="roundRect">
            <a:avLst/>
          </a:prstGeom>
          <a:solidFill>
            <a:srgbClr val="CEEAB0"/>
          </a:solidFill>
        </p:spPr>
        <p:txBody>
          <a:bodyPr wrap="square" lIns="0" tIns="0" rIns="0" bIns="0" rtlCol="0" anchor="ctr" anchorCtr="0"/>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a:solidFill>
                  <a:prstClr val="black"/>
                </a:solidFill>
                <a:latin typeface="Roboto Light" charset="0"/>
                <a:ea typeface="Roboto Light" charset="0"/>
                <a:cs typeface="Roboto Light" charset="0"/>
              </a:rPr>
              <a:t>S</a:t>
            </a:r>
            <a:r>
              <a:rPr kumimoji="0" lang="en-US" i="0" u="none" strike="noStrike" kern="1200" cap="none" spc="0" normalizeH="0" baseline="0" noProof="0" err="1">
                <a:ln>
                  <a:noFill/>
                </a:ln>
                <a:solidFill>
                  <a:prstClr val="black"/>
                </a:solidFill>
                <a:effectLst/>
                <a:uLnTx/>
                <a:uFillTx/>
                <a:latin typeface="Roboto Light" charset="0"/>
                <a:ea typeface="Roboto Light" charset="0"/>
                <a:cs typeface="Roboto Light" charset="0"/>
              </a:rPr>
              <a:t>tudent</a:t>
            </a:r>
            <a:r>
              <a:rPr kumimoji="0" lang="en-US" i="0" u="none" strike="noStrike" kern="1200" cap="none" spc="0" normalizeH="0" baseline="0" noProof="0">
                <a:ln>
                  <a:noFill/>
                </a:ln>
                <a:solidFill>
                  <a:prstClr val="black"/>
                </a:solidFill>
                <a:effectLst/>
                <a:uLnTx/>
                <a:uFillTx/>
                <a:latin typeface="Roboto Light" charset="0"/>
                <a:ea typeface="Roboto Light" charset="0"/>
                <a:cs typeface="Roboto Light" charset="0"/>
              </a:rPr>
              <a:t> achievement should be considered holistically, across Part A and Part B</a:t>
            </a:r>
          </a:p>
        </p:txBody>
      </p:sp>
      <p:sp>
        <p:nvSpPr>
          <p:cNvPr id="5" name="object 4">
            <a:extLst>
              <a:ext uri="{FF2B5EF4-FFF2-40B4-BE49-F238E27FC236}">
                <a16:creationId xmlns:a16="http://schemas.microsoft.com/office/drawing/2014/main" id="{36028856-FD9C-E5E5-28FB-6EBD7EDF3F50}"/>
              </a:ext>
            </a:extLst>
          </p:cNvPr>
          <p:cNvSpPr/>
          <p:nvPr/>
        </p:nvSpPr>
        <p:spPr>
          <a:xfrm>
            <a:off x="3221087" y="5166538"/>
            <a:ext cx="8752002" cy="814463"/>
          </a:xfrm>
          <a:prstGeom prst="roundRect">
            <a:avLst/>
          </a:prstGeom>
          <a:solidFill>
            <a:srgbClr val="CEEAB0"/>
          </a:solidFill>
        </p:spPr>
        <p:txBody>
          <a:bodyPr wrap="square" lIns="0" tIns="0" rIns="0" bIns="0" rtlCol="0" anchor="ctr" anchorCtr="0"/>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Roboto Light" charset="0"/>
                <a:ea typeface="Roboto Light" charset="0"/>
                <a:cs typeface="Roboto Light" charset="0"/>
              </a:rPr>
              <a:t>At least </a:t>
            </a:r>
            <a:r>
              <a:rPr lang="en-US">
                <a:solidFill>
                  <a:prstClr val="black"/>
                </a:solidFill>
                <a:latin typeface="Roboto Light" charset="0"/>
                <a:ea typeface="Roboto Light" charset="0"/>
                <a:cs typeface="Roboto Light" charset="0"/>
              </a:rPr>
              <a:t>one</a:t>
            </a:r>
            <a:r>
              <a:rPr lang="en-US" b="1">
                <a:solidFill>
                  <a:prstClr val="black"/>
                </a:solidFill>
                <a:latin typeface="Roboto Light" charset="0"/>
                <a:ea typeface="Roboto Light" charset="0"/>
                <a:cs typeface="Roboto Light" charset="0"/>
              </a:rPr>
              <a:t> </a:t>
            </a:r>
            <a:r>
              <a:rPr lang="en-US">
                <a:solidFill>
                  <a:prstClr val="black"/>
                </a:solidFill>
                <a:latin typeface="Roboto Light" charset="0"/>
                <a:ea typeface="Roboto Light" charset="0"/>
                <a:cs typeface="Roboto Light" charset="0"/>
              </a:rPr>
              <a:t>Key Area is selected for Part A and Key Area 5 is the focus area for Part B </a:t>
            </a:r>
            <a:endParaRPr kumimoji="0" lang="en-US"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 Light" charset="0"/>
            </a:endParaRPr>
          </a:p>
        </p:txBody>
      </p:sp>
      <p:sp>
        <p:nvSpPr>
          <p:cNvPr id="7" name="TextBox 6">
            <a:extLst>
              <a:ext uri="{FF2B5EF4-FFF2-40B4-BE49-F238E27FC236}">
                <a16:creationId xmlns:a16="http://schemas.microsoft.com/office/drawing/2014/main" id="{3114C496-8ED7-5E25-620C-91F567347D60}"/>
              </a:ext>
            </a:extLst>
          </p:cNvPr>
          <p:cNvSpPr txBox="1"/>
          <p:nvPr/>
        </p:nvSpPr>
        <p:spPr>
          <a:xfrm>
            <a:off x="2201753" y="6139804"/>
            <a:ext cx="102338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6" normalizeH="0" baseline="0" noProof="0">
                <a:ln>
                  <a:noFill/>
                </a:ln>
                <a:solidFill>
                  <a:prstClr val="black"/>
                </a:solidFill>
                <a:effectLst/>
                <a:uLnTx/>
                <a:uFillTx/>
                <a:latin typeface="Roboto Black" pitchFamily="2" charset="0"/>
                <a:ea typeface="Roboto Black" pitchFamily="2" charset="0"/>
                <a:cs typeface="Roboto-Light"/>
              </a:rPr>
              <a:t>BONUS!</a:t>
            </a: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4">
            <a:extLst>
              <a:ext uri="{FF2B5EF4-FFF2-40B4-BE49-F238E27FC236}">
                <a16:creationId xmlns:a16="http://schemas.microsoft.com/office/drawing/2014/main" id="{4939A4DA-D880-F058-5647-5B547299A0E2}"/>
              </a:ext>
            </a:extLst>
          </p:cNvPr>
          <p:cNvSpPr/>
          <p:nvPr/>
        </p:nvSpPr>
        <p:spPr>
          <a:xfrm>
            <a:off x="2405105" y="3218882"/>
            <a:ext cx="740224" cy="814463"/>
          </a:xfrm>
          <a:prstGeom prst="roundRect">
            <a:avLst/>
          </a:prstGeom>
          <a:solidFill>
            <a:srgbClr val="CEEAB0"/>
          </a:solidFill>
        </p:spPr>
        <p:txBody>
          <a:bodyPr wrap="square" lIns="0" tIns="0" rIns="0" bIns="0" rtlCol="0" anchor="ctr" anchorCtr="0"/>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p:txBody>
      </p:sp>
      <p:pic>
        <p:nvPicPr>
          <p:cNvPr id="9" name="Picture 8">
            <a:extLst>
              <a:ext uri="{FF2B5EF4-FFF2-40B4-BE49-F238E27FC236}">
                <a16:creationId xmlns:a16="http://schemas.microsoft.com/office/drawing/2014/main" id="{A7B98D60-B916-6EE0-8116-F090CD0FD234}"/>
              </a:ext>
            </a:extLst>
          </p:cNvPr>
          <p:cNvPicPr>
            <a:picLocks noChangeAspect="1"/>
          </p:cNvPicPr>
          <p:nvPr/>
        </p:nvPicPr>
        <p:blipFill>
          <a:blip r:embed="rId3"/>
          <a:stretch>
            <a:fillRect/>
          </a:stretch>
        </p:blipFill>
        <p:spPr>
          <a:xfrm>
            <a:off x="2443075" y="2357462"/>
            <a:ext cx="673081" cy="673081"/>
          </a:xfrm>
          <a:prstGeom prst="rect">
            <a:avLst/>
          </a:prstGeom>
          <a:solidFill>
            <a:srgbClr val="CEEAB0"/>
          </a:solidFill>
        </p:spPr>
      </p:pic>
      <p:sp>
        <p:nvSpPr>
          <p:cNvPr id="19" name="object 4">
            <a:extLst>
              <a:ext uri="{FF2B5EF4-FFF2-40B4-BE49-F238E27FC236}">
                <a16:creationId xmlns:a16="http://schemas.microsoft.com/office/drawing/2014/main" id="{0FDFD2A0-4082-B2CB-597C-594704558437}"/>
              </a:ext>
            </a:extLst>
          </p:cNvPr>
          <p:cNvSpPr/>
          <p:nvPr/>
        </p:nvSpPr>
        <p:spPr>
          <a:xfrm>
            <a:off x="2405105" y="5169935"/>
            <a:ext cx="740224" cy="814463"/>
          </a:xfrm>
          <a:prstGeom prst="roundRect">
            <a:avLst/>
          </a:prstGeom>
          <a:solidFill>
            <a:srgbClr val="CEEAB0"/>
          </a:solidFill>
        </p:spPr>
        <p:txBody>
          <a:bodyPr wrap="square" lIns="0" tIns="0" rIns="0" bIns="0" rtlCol="0" anchor="ctr" anchorCtr="0"/>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p:txBody>
      </p:sp>
      <p:sp>
        <p:nvSpPr>
          <p:cNvPr id="28" name="object 4">
            <a:extLst>
              <a:ext uri="{FF2B5EF4-FFF2-40B4-BE49-F238E27FC236}">
                <a16:creationId xmlns:a16="http://schemas.microsoft.com/office/drawing/2014/main" id="{7EA66301-EFE6-2C6B-B39D-527DB9B1E014}"/>
              </a:ext>
            </a:extLst>
          </p:cNvPr>
          <p:cNvSpPr/>
          <p:nvPr/>
        </p:nvSpPr>
        <p:spPr>
          <a:xfrm>
            <a:off x="2406499" y="1400496"/>
            <a:ext cx="740224" cy="744119"/>
          </a:xfrm>
          <a:prstGeom prst="roundRect">
            <a:avLst/>
          </a:prstGeom>
          <a:solidFill>
            <a:srgbClr val="CEEAB0"/>
          </a:solidFill>
        </p:spPr>
        <p:txBody>
          <a:bodyPr wrap="square" lIns="0" tIns="0" rIns="0" bIns="0" rtlCol="0" anchor="ctr" anchorCtr="0"/>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p:txBody>
      </p:sp>
      <p:sp>
        <p:nvSpPr>
          <p:cNvPr id="32" name="object 4">
            <a:extLst>
              <a:ext uri="{FF2B5EF4-FFF2-40B4-BE49-F238E27FC236}">
                <a16:creationId xmlns:a16="http://schemas.microsoft.com/office/drawing/2014/main" id="{1B564A37-C00D-00D7-4C0E-522E43F8FE86}"/>
              </a:ext>
            </a:extLst>
          </p:cNvPr>
          <p:cNvSpPr/>
          <p:nvPr/>
        </p:nvSpPr>
        <p:spPr>
          <a:xfrm>
            <a:off x="2375932" y="4177637"/>
            <a:ext cx="740224" cy="808443"/>
          </a:xfrm>
          <a:prstGeom prst="roundRect">
            <a:avLst/>
          </a:prstGeom>
          <a:solidFill>
            <a:srgbClr val="CEEAB0"/>
          </a:solidFill>
          <a:ln>
            <a:noFill/>
          </a:ln>
        </p:spPr>
        <p:txBody>
          <a:bodyPr wrap="square" lIns="0" tIns="0" rIns="0" bIns="0" rtlCol="0" anchor="ctr" anchorCtr="0"/>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p:txBody>
      </p:sp>
      <p:pic>
        <p:nvPicPr>
          <p:cNvPr id="39" name="Picture 38" descr="A black background with a black square&#10;&#10;Description automatically generated with medium confidence">
            <a:extLst>
              <a:ext uri="{FF2B5EF4-FFF2-40B4-BE49-F238E27FC236}">
                <a16:creationId xmlns:a16="http://schemas.microsoft.com/office/drawing/2014/main" id="{9D4FD37F-82E7-1460-A8AC-AF9A8C65A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3075" y="1385484"/>
            <a:ext cx="740224" cy="740224"/>
          </a:xfrm>
          <a:prstGeom prst="rect">
            <a:avLst/>
          </a:prstGeom>
          <a:noFill/>
        </p:spPr>
      </p:pic>
      <p:pic>
        <p:nvPicPr>
          <p:cNvPr id="45" name="Picture 44" descr="A black background with a black square&#10;&#10;Description automatically generated with medium confidence">
            <a:extLst>
              <a:ext uri="{FF2B5EF4-FFF2-40B4-BE49-F238E27FC236}">
                <a16:creationId xmlns:a16="http://schemas.microsoft.com/office/drawing/2014/main" id="{A848FF66-C53E-BAE4-3470-C2BF141B61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4123" y="4279523"/>
            <a:ext cx="602188" cy="602188"/>
          </a:xfrm>
          <a:prstGeom prst="rect">
            <a:avLst/>
          </a:prstGeom>
          <a:solidFill>
            <a:srgbClr val="CEEAB0"/>
          </a:solidFill>
        </p:spPr>
      </p:pic>
      <p:sp>
        <p:nvSpPr>
          <p:cNvPr id="48" name="TextBox 47">
            <a:extLst>
              <a:ext uri="{FF2B5EF4-FFF2-40B4-BE49-F238E27FC236}">
                <a16:creationId xmlns:a16="http://schemas.microsoft.com/office/drawing/2014/main" id="{6F5CC0EC-A57C-88FE-6347-D052D1632E8F}"/>
              </a:ext>
            </a:extLst>
          </p:cNvPr>
          <p:cNvSpPr txBox="1"/>
          <p:nvPr/>
        </p:nvSpPr>
        <p:spPr>
          <a:xfrm>
            <a:off x="289678" y="1007438"/>
            <a:ext cx="1692082" cy="2646878"/>
          </a:xfrm>
          <a:prstGeom prst="rect">
            <a:avLst/>
          </a:prstGeom>
          <a:noFill/>
        </p:spPr>
        <p:txBody>
          <a:bodyPr wrap="square">
            <a:spAutoFit/>
          </a:bodyPr>
          <a:lstStyle/>
          <a:p>
            <a:pPr marL="7701" marR="0" lvl="0" indent="0" algn="ctr" defTabSz="914400" rtl="0" eaLnBrk="1" fontAlgn="auto" latinLnBrk="0" hangingPunct="1">
              <a:lnSpc>
                <a:spcPct val="100000"/>
              </a:lnSpc>
              <a:spcBef>
                <a:spcPts val="67"/>
              </a:spcBef>
              <a:spcAft>
                <a:spcPts val="0"/>
              </a:spcAft>
              <a:buClrTx/>
              <a:buSzTx/>
              <a:buFontTx/>
              <a:buNone/>
              <a:tabLst/>
              <a:defRPr/>
            </a:pPr>
            <a:r>
              <a:rPr kumimoji="0" lang="en-AU" sz="16600" b="1" i="0" u="none" strike="noStrike" kern="1200" cap="none" spc="-6" normalizeH="0" baseline="0" noProof="0">
                <a:ln>
                  <a:noFill/>
                </a:ln>
                <a:solidFill>
                  <a:srgbClr val="231F20"/>
                </a:solidFill>
                <a:effectLst/>
                <a:uLnTx/>
                <a:uFillTx/>
                <a:latin typeface="Roboto"/>
                <a:ea typeface="+mn-ea"/>
                <a:cs typeface="Roboto"/>
              </a:rPr>
              <a:t>5</a:t>
            </a:r>
            <a:endParaRPr kumimoji="0" lang="en-AU" sz="16600" b="0" i="0" u="none" strike="noStrike" kern="1200" cap="none" spc="0" normalizeH="0" baseline="0" noProof="0">
              <a:ln>
                <a:noFill/>
              </a:ln>
              <a:solidFill>
                <a:prstClr val="black"/>
              </a:solidFill>
              <a:effectLst/>
              <a:uLnTx/>
              <a:uFillTx/>
              <a:latin typeface="Roboto"/>
              <a:ea typeface="+mn-ea"/>
              <a:cs typeface="Roboto"/>
            </a:endParaRPr>
          </a:p>
        </p:txBody>
      </p:sp>
      <p:sp>
        <p:nvSpPr>
          <p:cNvPr id="51" name="TextBox 50">
            <a:extLst>
              <a:ext uri="{FF2B5EF4-FFF2-40B4-BE49-F238E27FC236}">
                <a16:creationId xmlns:a16="http://schemas.microsoft.com/office/drawing/2014/main" id="{4A8E9003-F2CA-F03D-0939-CCA98F0B546D}"/>
              </a:ext>
            </a:extLst>
          </p:cNvPr>
          <p:cNvSpPr txBox="1"/>
          <p:nvPr/>
        </p:nvSpPr>
        <p:spPr>
          <a:xfrm>
            <a:off x="188925" y="3438872"/>
            <a:ext cx="1961002"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Roboto Black" pitchFamily="2" charset="0"/>
                <a:ea typeface="Roboto Black" pitchFamily="2" charset="0"/>
                <a:cs typeface="+mn-cs"/>
              </a:rPr>
              <a:t>QUICK FACTS</a:t>
            </a:r>
            <a:endParaRPr kumimoji="0" lang="en-AU" sz="2200" b="0" i="0" u="none" strike="noStrike" kern="1200" cap="none" spc="0" normalizeH="0" baseline="0" noProof="0">
              <a:ln>
                <a:noFill/>
              </a:ln>
              <a:solidFill>
                <a:prstClr val="black"/>
              </a:solidFill>
              <a:effectLst/>
              <a:uLnTx/>
              <a:uFillTx/>
              <a:latin typeface="Roboto Black" pitchFamily="2" charset="0"/>
              <a:ea typeface="Roboto Black" pitchFamily="2" charset="0"/>
              <a:cs typeface="+mn-cs"/>
            </a:endParaRPr>
          </a:p>
        </p:txBody>
      </p:sp>
      <p:sp>
        <p:nvSpPr>
          <p:cNvPr id="52" name="TextBox 51">
            <a:extLst>
              <a:ext uri="{FF2B5EF4-FFF2-40B4-BE49-F238E27FC236}">
                <a16:creationId xmlns:a16="http://schemas.microsoft.com/office/drawing/2014/main" id="{D63E29C4-6680-8145-826C-49E389A9F867}"/>
              </a:ext>
            </a:extLst>
          </p:cNvPr>
          <p:cNvSpPr txBox="1"/>
          <p:nvPr/>
        </p:nvSpPr>
        <p:spPr>
          <a:xfrm>
            <a:off x="210116" y="3873465"/>
            <a:ext cx="1961002"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black"/>
                </a:solidFill>
                <a:effectLst/>
                <a:uLnTx/>
                <a:uFillTx/>
                <a:latin typeface="Roboto Black" pitchFamily="2" charset="0"/>
                <a:ea typeface="Roboto Black" pitchFamily="2" charset="0"/>
                <a:cs typeface="+mn-cs"/>
              </a:rPr>
              <a:t>YOU</a:t>
            </a:r>
            <a:endParaRPr kumimoji="0" lang="en-AU" sz="6600" b="0" i="0" u="none" strike="noStrike" kern="1200" cap="none" spc="0" normalizeH="0" baseline="0" noProof="0">
              <a:ln>
                <a:noFill/>
              </a:ln>
              <a:solidFill>
                <a:prstClr val="black"/>
              </a:solidFill>
              <a:effectLst/>
              <a:uLnTx/>
              <a:uFillTx/>
              <a:latin typeface="Roboto Black" pitchFamily="2" charset="0"/>
              <a:ea typeface="Roboto Black" pitchFamily="2" charset="0"/>
              <a:cs typeface="+mn-cs"/>
            </a:endParaRPr>
          </a:p>
        </p:txBody>
      </p:sp>
      <p:sp>
        <p:nvSpPr>
          <p:cNvPr id="53" name="TextBox 52">
            <a:extLst>
              <a:ext uri="{FF2B5EF4-FFF2-40B4-BE49-F238E27FC236}">
                <a16:creationId xmlns:a16="http://schemas.microsoft.com/office/drawing/2014/main" id="{1960383E-2F94-5C78-6A6A-04AAAAEE65BC}"/>
              </a:ext>
            </a:extLst>
          </p:cNvPr>
          <p:cNvSpPr txBox="1"/>
          <p:nvPr/>
        </p:nvSpPr>
        <p:spPr>
          <a:xfrm>
            <a:off x="380246" y="4869320"/>
            <a:ext cx="196100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Roboto Black" pitchFamily="2" charset="0"/>
                <a:ea typeface="Roboto Black" pitchFamily="2" charset="0"/>
                <a:cs typeface="+mn-cs"/>
              </a:rPr>
              <a:t>need to </a:t>
            </a:r>
            <a:endParaRPr kumimoji="0" lang="en-AU" sz="3200" b="0" i="0" u="none" strike="noStrike" kern="1200" cap="none" spc="0" normalizeH="0" baseline="0" noProof="0">
              <a:ln>
                <a:noFill/>
              </a:ln>
              <a:solidFill>
                <a:prstClr val="black"/>
              </a:solidFill>
              <a:effectLst/>
              <a:uLnTx/>
              <a:uFillTx/>
              <a:latin typeface="Roboto Black" pitchFamily="2" charset="0"/>
              <a:ea typeface="Roboto Black" pitchFamily="2" charset="0"/>
              <a:cs typeface="+mn-cs"/>
            </a:endParaRPr>
          </a:p>
        </p:txBody>
      </p:sp>
      <p:sp>
        <p:nvSpPr>
          <p:cNvPr id="54" name="TextBox 53">
            <a:extLst>
              <a:ext uri="{FF2B5EF4-FFF2-40B4-BE49-F238E27FC236}">
                <a16:creationId xmlns:a16="http://schemas.microsoft.com/office/drawing/2014/main" id="{0B99A50F-049F-D26B-81B5-CA4A18D5D44D}"/>
              </a:ext>
            </a:extLst>
          </p:cNvPr>
          <p:cNvSpPr txBox="1"/>
          <p:nvPr/>
        </p:nvSpPr>
        <p:spPr>
          <a:xfrm>
            <a:off x="244800" y="5483629"/>
            <a:ext cx="196100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Roboto Black" pitchFamily="2" charset="0"/>
                <a:ea typeface="Roboto Black" pitchFamily="2" charset="0"/>
                <a:cs typeface="+mn-cs"/>
              </a:rPr>
              <a:t>KNOW</a:t>
            </a:r>
            <a:endParaRPr kumimoji="0" lang="en-AU" sz="4400" b="0" i="0" u="none" strike="noStrike" kern="1200" cap="none" spc="0" normalizeH="0" baseline="0" noProof="0">
              <a:ln>
                <a:noFill/>
              </a:ln>
              <a:solidFill>
                <a:prstClr val="black"/>
              </a:solidFill>
              <a:effectLst/>
              <a:uLnTx/>
              <a:uFillTx/>
              <a:latin typeface="Roboto Black" pitchFamily="2" charset="0"/>
              <a:ea typeface="Roboto Black" pitchFamily="2" charset="0"/>
              <a:cs typeface="+mn-cs"/>
            </a:endParaRPr>
          </a:p>
        </p:txBody>
      </p:sp>
      <p:sp>
        <p:nvSpPr>
          <p:cNvPr id="55" name="object 7">
            <a:extLst>
              <a:ext uri="{FF2B5EF4-FFF2-40B4-BE49-F238E27FC236}">
                <a16:creationId xmlns:a16="http://schemas.microsoft.com/office/drawing/2014/main" id="{13CB4040-EC6C-81FE-E724-0876E8E82F61}"/>
              </a:ext>
            </a:extLst>
          </p:cNvPr>
          <p:cNvSpPr/>
          <p:nvPr/>
        </p:nvSpPr>
        <p:spPr>
          <a:xfrm>
            <a:off x="233141" y="3833890"/>
            <a:ext cx="1868092" cy="58932"/>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7CB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object 7">
            <a:extLst>
              <a:ext uri="{FF2B5EF4-FFF2-40B4-BE49-F238E27FC236}">
                <a16:creationId xmlns:a16="http://schemas.microsoft.com/office/drawing/2014/main" id="{BECC20CB-6D31-4D86-7B59-E9258AB5FC18}"/>
              </a:ext>
            </a:extLst>
          </p:cNvPr>
          <p:cNvSpPr/>
          <p:nvPr/>
        </p:nvSpPr>
        <p:spPr>
          <a:xfrm>
            <a:off x="201673" y="3370068"/>
            <a:ext cx="1868092" cy="58932"/>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7CB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object 3">
            <a:extLst>
              <a:ext uri="{FF2B5EF4-FFF2-40B4-BE49-F238E27FC236}">
                <a16:creationId xmlns:a16="http://schemas.microsoft.com/office/drawing/2014/main" id="{88D2DF9E-D60F-D3F3-342D-DCE4EA4093B6}"/>
              </a:ext>
            </a:extLst>
          </p:cNvPr>
          <p:cNvPicPr/>
          <p:nvPr/>
        </p:nvPicPr>
        <p:blipFill>
          <a:blip r:embed="rId6" cstate="print"/>
          <a:stretch>
            <a:fillRect/>
          </a:stretch>
        </p:blipFill>
        <p:spPr>
          <a:xfrm>
            <a:off x="188925" y="6253070"/>
            <a:ext cx="1450633" cy="472996"/>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FC6EBC96-7A1B-0C36-9AAF-B67739ECB1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478" y="3253558"/>
            <a:ext cx="740224" cy="740224"/>
          </a:xfrm>
          <a:prstGeom prst="rect">
            <a:avLst/>
          </a:prstGeom>
          <a:noFill/>
        </p:spPr>
      </p:pic>
      <p:pic>
        <p:nvPicPr>
          <p:cNvPr id="10" name="Picture 9">
            <a:extLst>
              <a:ext uri="{FF2B5EF4-FFF2-40B4-BE49-F238E27FC236}">
                <a16:creationId xmlns:a16="http://schemas.microsoft.com/office/drawing/2014/main" id="{E3AA6C0C-9B35-42E9-2814-76A87098DA89}"/>
              </a:ext>
            </a:extLst>
          </p:cNvPr>
          <p:cNvPicPr>
            <a:picLocks noChangeAspect="1"/>
          </p:cNvPicPr>
          <p:nvPr/>
        </p:nvPicPr>
        <p:blipFill>
          <a:blip r:embed="rId3"/>
          <a:stretch>
            <a:fillRect/>
          </a:stretch>
        </p:blipFill>
        <p:spPr>
          <a:xfrm>
            <a:off x="2466621" y="5249704"/>
            <a:ext cx="673081" cy="673081"/>
          </a:xfrm>
          <a:prstGeom prst="rect">
            <a:avLst/>
          </a:prstGeom>
          <a:solidFill>
            <a:srgbClr val="CEEAB0"/>
          </a:solidFill>
        </p:spPr>
      </p:pic>
    </p:spTree>
    <p:extLst>
      <p:ext uri="{BB962C8B-B14F-4D97-AF65-F5344CB8AC3E}">
        <p14:creationId xmlns:p14="http://schemas.microsoft.com/office/powerpoint/2010/main" val="40888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C21B8C9-EC89-1C86-ED78-F0438BE7AB91}"/>
              </a:ext>
            </a:extLst>
          </p:cNvPr>
          <p:cNvPicPr>
            <a:picLocks noChangeAspect="1"/>
          </p:cNvPicPr>
          <p:nvPr/>
        </p:nvPicPr>
        <p:blipFill>
          <a:blip r:embed="rId3"/>
          <a:stretch>
            <a:fillRect/>
          </a:stretch>
        </p:blipFill>
        <p:spPr>
          <a:xfrm>
            <a:off x="899203" y="2857333"/>
            <a:ext cx="10340299" cy="907929"/>
          </a:xfrm>
          <a:prstGeom prst="rect">
            <a:avLst/>
          </a:prstGeom>
        </p:spPr>
      </p:pic>
      <p:sp>
        <p:nvSpPr>
          <p:cNvPr id="6" name="TextBox 5">
            <a:extLst>
              <a:ext uri="{FF2B5EF4-FFF2-40B4-BE49-F238E27FC236}">
                <a16:creationId xmlns:a16="http://schemas.microsoft.com/office/drawing/2014/main" id="{E97FA9F6-A130-F4FF-FAFE-0E340429FAA6}"/>
              </a:ext>
            </a:extLst>
          </p:cNvPr>
          <p:cNvSpPr txBox="1"/>
          <p:nvPr/>
        </p:nvSpPr>
        <p:spPr>
          <a:xfrm>
            <a:off x="717754" y="3514525"/>
            <a:ext cx="1203740" cy="534762"/>
          </a:xfrm>
          <a:prstGeom prst="rect">
            <a:avLst/>
          </a:prstGeom>
          <a:noFill/>
        </p:spPr>
        <p:txBody>
          <a:bodyPr wrap="square" rtlCol="0">
            <a:spAutoFit/>
          </a:bodyPr>
          <a:lstStyle/>
          <a:p>
            <a:pPr marL="0" marR="0" lvl="0" indent="0" algn="ctr" defTabSz="914400" rtl="0" eaLnBrk="1" fontAlgn="auto" latinLnBrk="0" hangingPunct="1">
              <a:lnSpc>
                <a:spcPts val="3760"/>
              </a:lnSpc>
              <a:spcBef>
                <a:spcPts val="0"/>
              </a:spcBef>
              <a:spcAft>
                <a:spcPts val="0"/>
              </a:spcAft>
              <a:buClrTx/>
              <a:buSzTx/>
              <a:buFontTx/>
              <a:buNone/>
              <a:tabLst/>
              <a:defRPr/>
            </a:pPr>
            <a:r>
              <a:rPr kumimoji="0" lang="en-AU" sz="2400" b="1" i="0" u="none" strike="noStrike" kern="1200" cap="none" spc="0" normalizeH="0" baseline="0" noProof="0">
                <a:ln>
                  <a:noFill/>
                </a:ln>
                <a:solidFill>
                  <a:srgbClr val="77A737"/>
                </a:solidFill>
                <a:effectLst/>
                <a:uLnTx/>
                <a:uFillTx/>
                <a:latin typeface="Roboto Light" charset="0"/>
                <a:ea typeface="Roboto Light" charset="0"/>
                <a:cs typeface="Roboto Light" charset="0"/>
              </a:rPr>
              <a:t>2018</a:t>
            </a:r>
            <a:endParaRPr kumimoji="0" lang="en-US" sz="2400" b="1" i="0" u="none" strike="noStrike" kern="1200" cap="none" spc="0" normalizeH="0" baseline="0" noProof="0">
              <a:ln>
                <a:noFill/>
              </a:ln>
              <a:solidFill>
                <a:srgbClr val="77A737"/>
              </a:solidFill>
              <a:effectLst/>
              <a:uLnTx/>
              <a:uFillTx/>
              <a:latin typeface="Roboto Light" charset="0"/>
              <a:ea typeface="Roboto Light" charset="0"/>
              <a:cs typeface="Roboto Light" charset="0"/>
            </a:endParaRPr>
          </a:p>
        </p:txBody>
      </p:sp>
      <p:sp>
        <p:nvSpPr>
          <p:cNvPr id="7" name="TextBox 6">
            <a:extLst>
              <a:ext uri="{FF2B5EF4-FFF2-40B4-BE49-F238E27FC236}">
                <a16:creationId xmlns:a16="http://schemas.microsoft.com/office/drawing/2014/main" id="{C714830D-1C13-0DD3-C485-AD15C23F5790}"/>
              </a:ext>
            </a:extLst>
          </p:cNvPr>
          <p:cNvSpPr txBox="1"/>
          <p:nvPr/>
        </p:nvSpPr>
        <p:spPr>
          <a:xfrm>
            <a:off x="122913" y="581453"/>
            <a:ext cx="2393422" cy="2031325"/>
          </a:xfrm>
          <a:prstGeom prst="rect">
            <a:avLst/>
          </a:prstGeom>
          <a:noFill/>
          <a:ln>
            <a:solidFill>
              <a:srgbClr val="77A73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prstClr val="black"/>
                </a:solidFill>
                <a:effectLst/>
                <a:uLnTx/>
                <a:uFillTx/>
                <a:latin typeface="Roboto Light" charset="0"/>
                <a:ea typeface="Roboto Light" charset="0"/>
                <a:cs typeface="Roboto Light" charset="0"/>
              </a:rPr>
              <a:t>Stage 2 Review: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Roboto Light" charset="0"/>
                <a:ea typeface="Roboto Light" charset="0"/>
                <a:cs typeface="Roboto Light" charset="0"/>
              </a:rPr>
              <a:t>to investigate what secondary education should look like for current and future generation of students</a:t>
            </a:r>
            <a:endParaRPr kumimoji="0" lang="en-US" sz="1800"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p:txBody>
      </p:sp>
      <p:sp>
        <p:nvSpPr>
          <p:cNvPr id="10" name="TextBox 9">
            <a:extLst>
              <a:ext uri="{FF2B5EF4-FFF2-40B4-BE49-F238E27FC236}">
                <a16:creationId xmlns:a16="http://schemas.microsoft.com/office/drawing/2014/main" id="{3BE6EE2E-9456-8045-1D1C-F141847A58DD}"/>
              </a:ext>
            </a:extLst>
          </p:cNvPr>
          <p:cNvSpPr txBox="1"/>
          <p:nvPr/>
        </p:nvSpPr>
        <p:spPr>
          <a:xfrm>
            <a:off x="3005215" y="3505770"/>
            <a:ext cx="1203740" cy="534762"/>
          </a:xfrm>
          <a:prstGeom prst="rect">
            <a:avLst/>
          </a:prstGeom>
          <a:noFill/>
        </p:spPr>
        <p:txBody>
          <a:bodyPr wrap="square" rtlCol="0">
            <a:spAutoFit/>
          </a:bodyPr>
          <a:lstStyle/>
          <a:p>
            <a:pPr marL="0" marR="0" lvl="0" indent="0" algn="ctr" defTabSz="914400" rtl="0" eaLnBrk="1" fontAlgn="auto" latinLnBrk="0" hangingPunct="1">
              <a:lnSpc>
                <a:spcPts val="3760"/>
              </a:lnSpc>
              <a:spcBef>
                <a:spcPts val="0"/>
              </a:spcBef>
              <a:spcAft>
                <a:spcPts val="0"/>
              </a:spcAft>
              <a:buClrTx/>
              <a:buSzTx/>
              <a:buFontTx/>
              <a:buNone/>
              <a:tabLst/>
              <a:defRPr/>
            </a:pPr>
            <a:r>
              <a:rPr kumimoji="0" lang="en-AU" sz="2400" b="1" i="0" u="none" strike="noStrike" kern="1200" cap="none" spc="0" normalizeH="0" baseline="0" noProof="0">
                <a:ln>
                  <a:noFill/>
                </a:ln>
                <a:solidFill>
                  <a:srgbClr val="77A737"/>
                </a:solidFill>
                <a:effectLst/>
                <a:uLnTx/>
                <a:uFillTx/>
                <a:latin typeface="Roboto Light" charset="0"/>
                <a:ea typeface="Roboto Light" charset="0"/>
                <a:cs typeface="Roboto Light" charset="0"/>
              </a:rPr>
              <a:t>2020</a:t>
            </a:r>
            <a:endParaRPr kumimoji="0" lang="en-US" sz="2400" b="1" i="0" u="none" strike="noStrike" kern="1200" cap="none" spc="0" normalizeH="0" baseline="0" noProof="0">
              <a:ln>
                <a:noFill/>
              </a:ln>
              <a:solidFill>
                <a:srgbClr val="77A737"/>
              </a:solidFill>
              <a:effectLst/>
              <a:uLnTx/>
              <a:uFillTx/>
              <a:latin typeface="Roboto Light" charset="0"/>
              <a:ea typeface="Roboto Light" charset="0"/>
              <a:cs typeface="Roboto Light" charset="0"/>
            </a:endParaRPr>
          </a:p>
        </p:txBody>
      </p:sp>
      <p:sp>
        <p:nvSpPr>
          <p:cNvPr id="11" name="TextBox 10">
            <a:extLst>
              <a:ext uri="{FF2B5EF4-FFF2-40B4-BE49-F238E27FC236}">
                <a16:creationId xmlns:a16="http://schemas.microsoft.com/office/drawing/2014/main" id="{F4EB3841-71C1-30C8-8508-EF1EE8DAE505}"/>
              </a:ext>
            </a:extLst>
          </p:cNvPr>
          <p:cNvSpPr txBox="1"/>
          <p:nvPr/>
        </p:nvSpPr>
        <p:spPr>
          <a:xfrm>
            <a:off x="5292676" y="3505770"/>
            <a:ext cx="1203740" cy="534762"/>
          </a:xfrm>
          <a:prstGeom prst="rect">
            <a:avLst/>
          </a:prstGeom>
          <a:noFill/>
        </p:spPr>
        <p:txBody>
          <a:bodyPr wrap="square" rtlCol="0">
            <a:spAutoFit/>
          </a:bodyPr>
          <a:lstStyle/>
          <a:p>
            <a:pPr marL="0" marR="0" lvl="0" indent="0" algn="ctr" defTabSz="914400" rtl="0" eaLnBrk="1" fontAlgn="auto" latinLnBrk="0" hangingPunct="1">
              <a:lnSpc>
                <a:spcPts val="3760"/>
              </a:lnSpc>
              <a:spcBef>
                <a:spcPts val="0"/>
              </a:spcBef>
              <a:spcAft>
                <a:spcPts val="0"/>
              </a:spcAft>
              <a:buClrTx/>
              <a:buSzTx/>
              <a:buFontTx/>
              <a:buNone/>
              <a:tabLst/>
              <a:defRPr/>
            </a:pPr>
            <a:r>
              <a:rPr kumimoji="0" lang="en-AU" sz="2400" b="1" i="0" u="none" strike="noStrike" kern="1200" cap="none" spc="0" normalizeH="0" baseline="0" noProof="0">
                <a:ln>
                  <a:noFill/>
                </a:ln>
                <a:solidFill>
                  <a:srgbClr val="77A737"/>
                </a:solidFill>
                <a:effectLst/>
                <a:uLnTx/>
                <a:uFillTx/>
                <a:latin typeface="Roboto Light" charset="0"/>
                <a:ea typeface="Roboto Light" charset="0"/>
                <a:cs typeface="Roboto Light" charset="0"/>
              </a:rPr>
              <a:t>2022</a:t>
            </a:r>
            <a:endParaRPr kumimoji="0" lang="en-US" sz="2400" b="1" i="0" u="none" strike="noStrike" kern="1200" cap="none" spc="0" normalizeH="0" baseline="0" noProof="0">
              <a:ln>
                <a:noFill/>
              </a:ln>
              <a:solidFill>
                <a:srgbClr val="77A737"/>
              </a:solidFill>
              <a:effectLst/>
              <a:uLnTx/>
              <a:uFillTx/>
              <a:latin typeface="Roboto Light" charset="0"/>
              <a:ea typeface="Roboto Light" charset="0"/>
              <a:cs typeface="Roboto Light" charset="0"/>
            </a:endParaRPr>
          </a:p>
        </p:txBody>
      </p:sp>
      <p:sp>
        <p:nvSpPr>
          <p:cNvPr id="12" name="TextBox 11">
            <a:extLst>
              <a:ext uri="{FF2B5EF4-FFF2-40B4-BE49-F238E27FC236}">
                <a16:creationId xmlns:a16="http://schemas.microsoft.com/office/drawing/2014/main" id="{DCE3B1B5-2162-3E84-E4FF-6A739F4F6358}"/>
              </a:ext>
            </a:extLst>
          </p:cNvPr>
          <p:cNvSpPr txBox="1"/>
          <p:nvPr/>
        </p:nvSpPr>
        <p:spPr>
          <a:xfrm>
            <a:off x="6915536" y="3497881"/>
            <a:ext cx="1203740" cy="534762"/>
          </a:xfrm>
          <a:prstGeom prst="rect">
            <a:avLst/>
          </a:prstGeom>
          <a:noFill/>
        </p:spPr>
        <p:txBody>
          <a:bodyPr wrap="square" rtlCol="0">
            <a:spAutoFit/>
          </a:bodyPr>
          <a:lstStyle/>
          <a:p>
            <a:pPr marL="0" marR="0" lvl="0" indent="0" algn="ctr" defTabSz="914400" rtl="0" eaLnBrk="1" fontAlgn="auto" latinLnBrk="0" hangingPunct="1">
              <a:lnSpc>
                <a:spcPts val="3760"/>
              </a:lnSpc>
              <a:spcBef>
                <a:spcPts val="0"/>
              </a:spcBef>
              <a:spcAft>
                <a:spcPts val="0"/>
              </a:spcAft>
              <a:buClrTx/>
              <a:buSzTx/>
              <a:buFontTx/>
              <a:buNone/>
              <a:tabLst/>
              <a:defRPr/>
            </a:pPr>
            <a:r>
              <a:rPr kumimoji="0" lang="en-AU" sz="2400" b="1" i="0" u="none" strike="noStrike" kern="1200" cap="none" spc="0" normalizeH="0" baseline="0" noProof="0">
                <a:ln>
                  <a:noFill/>
                </a:ln>
                <a:solidFill>
                  <a:srgbClr val="77A737"/>
                </a:solidFill>
                <a:effectLst/>
                <a:uLnTx/>
                <a:uFillTx/>
                <a:latin typeface="Roboto Light" charset="0"/>
                <a:ea typeface="Roboto Light" charset="0"/>
                <a:cs typeface="Roboto Light" charset="0"/>
              </a:rPr>
              <a:t>2023</a:t>
            </a:r>
            <a:endParaRPr kumimoji="0" lang="en-US" sz="2400" b="1" i="0" u="none" strike="noStrike" kern="1200" cap="none" spc="0" normalizeH="0" baseline="0" noProof="0">
              <a:ln>
                <a:noFill/>
              </a:ln>
              <a:solidFill>
                <a:srgbClr val="77A737"/>
              </a:solidFill>
              <a:effectLst/>
              <a:uLnTx/>
              <a:uFillTx/>
              <a:latin typeface="Roboto Light" charset="0"/>
              <a:ea typeface="Roboto Light" charset="0"/>
              <a:cs typeface="Roboto Light" charset="0"/>
            </a:endParaRPr>
          </a:p>
        </p:txBody>
      </p:sp>
      <p:sp>
        <p:nvSpPr>
          <p:cNvPr id="13" name="TextBox 12">
            <a:extLst>
              <a:ext uri="{FF2B5EF4-FFF2-40B4-BE49-F238E27FC236}">
                <a16:creationId xmlns:a16="http://schemas.microsoft.com/office/drawing/2014/main" id="{092682B6-6CFB-1BFF-0614-22BC2537F9AB}"/>
              </a:ext>
            </a:extLst>
          </p:cNvPr>
          <p:cNvSpPr txBox="1"/>
          <p:nvPr/>
        </p:nvSpPr>
        <p:spPr>
          <a:xfrm>
            <a:off x="8555887" y="3505770"/>
            <a:ext cx="1203740" cy="534762"/>
          </a:xfrm>
          <a:prstGeom prst="rect">
            <a:avLst/>
          </a:prstGeom>
          <a:noFill/>
        </p:spPr>
        <p:txBody>
          <a:bodyPr wrap="square" rtlCol="0">
            <a:spAutoFit/>
          </a:bodyPr>
          <a:lstStyle/>
          <a:p>
            <a:pPr marL="0" marR="0" lvl="0" indent="0" algn="ctr" defTabSz="914400" rtl="0" eaLnBrk="1" fontAlgn="auto" latinLnBrk="0" hangingPunct="1">
              <a:lnSpc>
                <a:spcPts val="3760"/>
              </a:lnSpc>
              <a:spcBef>
                <a:spcPts val="0"/>
              </a:spcBef>
              <a:spcAft>
                <a:spcPts val="0"/>
              </a:spcAft>
              <a:buClrTx/>
              <a:buSzTx/>
              <a:buFontTx/>
              <a:buNone/>
              <a:tabLst/>
              <a:defRPr/>
            </a:pPr>
            <a:r>
              <a:rPr kumimoji="0" lang="en-AU" sz="2400" b="1" i="0" u="none" strike="noStrike" kern="1200" cap="none" spc="0" normalizeH="0" baseline="0" noProof="0">
                <a:ln>
                  <a:noFill/>
                </a:ln>
                <a:solidFill>
                  <a:srgbClr val="77A737"/>
                </a:solidFill>
                <a:effectLst/>
                <a:uLnTx/>
                <a:uFillTx/>
                <a:latin typeface="Roboto Light" charset="0"/>
                <a:ea typeface="Roboto Light" charset="0"/>
                <a:cs typeface="Roboto Light" charset="0"/>
              </a:rPr>
              <a:t>2024</a:t>
            </a:r>
            <a:endParaRPr kumimoji="0" lang="en-US" sz="2400" b="1" i="0" u="none" strike="noStrike" kern="1200" cap="none" spc="0" normalizeH="0" baseline="0" noProof="0">
              <a:ln>
                <a:noFill/>
              </a:ln>
              <a:solidFill>
                <a:srgbClr val="77A737"/>
              </a:solidFill>
              <a:effectLst/>
              <a:uLnTx/>
              <a:uFillTx/>
              <a:latin typeface="Roboto Light" charset="0"/>
              <a:ea typeface="Roboto Light" charset="0"/>
              <a:cs typeface="Roboto Light" charset="0"/>
            </a:endParaRPr>
          </a:p>
        </p:txBody>
      </p:sp>
      <p:sp>
        <p:nvSpPr>
          <p:cNvPr id="16" name="TextBox 15">
            <a:extLst>
              <a:ext uri="{FF2B5EF4-FFF2-40B4-BE49-F238E27FC236}">
                <a16:creationId xmlns:a16="http://schemas.microsoft.com/office/drawing/2014/main" id="{5AF78786-7368-D96E-6325-CEBB9AD48C21}"/>
              </a:ext>
            </a:extLst>
          </p:cNvPr>
          <p:cNvSpPr txBox="1"/>
          <p:nvPr/>
        </p:nvSpPr>
        <p:spPr>
          <a:xfrm>
            <a:off x="2506611" y="4401919"/>
            <a:ext cx="2200948" cy="1754326"/>
          </a:xfrm>
          <a:prstGeom prst="rect">
            <a:avLst/>
          </a:prstGeom>
          <a:noFill/>
          <a:ln>
            <a:solidFill>
              <a:srgbClr val="77A73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prstClr val="black"/>
                </a:solidFill>
                <a:effectLst/>
                <a:uLnTx/>
                <a:uFillTx/>
                <a:latin typeface="Roboto Light" charset="0"/>
                <a:ea typeface="Roboto Light" charset="0"/>
                <a:cs typeface="Roboto Light" charset="0"/>
              </a:rPr>
              <a:t>SACE strategic plan</a:t>
            </a:r>
            <a:r>
              <a:rPr kumimoji="0" lang="en-AU" sz="1800" b="0" i="0" u="none" strike="noStrike" kern="1200" cap="none" spc="0" normalizeH="0" baseline="0" noProof="0">
                <a:ln>
                  <a:noFill/>
                </a:ln>
                <a:solidFill>
                  <a:prstClr val="black"/>
                </a:solidFill>
                <a:effectLst/>
                <a:uLnTx/>
                <a:uFillTx/>
                <a:latin typeface="Roboto Light" charset="0"/>
                <a:ea typeface="Roboto Light" charset="0"/>
                <a:cs typeface="Roboto Light"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Roboto Light" charset="0"/>
                <a:ea typeface="Roboto Light" charset="0"/>
                <a:cs typeface="Roboto Light" charset="0"/>
              </a:rPr>
              <a:t>Thrive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Roboto Light" charset="0"/>
                <a:ea typeface="Roboto Light" charset="0"/>
                <a:cs typeface="Roboto Light" charset="0"/>
              </a:rPr>
              <a:t>Elements of Thrive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Roboto Light" charset="0"/>
                <a:ea typeface="Roboto Light" charset="0"/>
                <a:cs typeface="Roboto Light" charset="0"/>
              </a:rPr>
              <a:t>Capabilities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Roboto Light" charset="0"/>
                <a:ea typeface="Roboto Light" charset="0"/>
                <a:cs typeface="Roboto Light" charset="0"/>
              </a:rPr>
              <a:t>Pilot Projects established</a:t>
            </a:r>
            <a:endParaRPr kumimoji="0" lang="en-US" sz="1800"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p:txBody>
      </p:sp>
      <p:sp>
        <p:nvSpPr>
          <p:cNvPr id="17" name="TextBox 16">
            <a:extLst>
              <a:ext uri="{FF2B5EF4-FFF2-40B4-BE49-F238E27FC236}">
                <a16:creationId xmlns:a16="http://schemas.microsoft.com/office/drawing/2014/main" id="{CCCA1339-DF3D-39BE-D71C-8B7BFD26D229}"/>
              </a:ext>
            </a:extLst>
          </p:cNvPr>
          <p:cNvSpPr txBox="1"/>
          <p:nvPr/>
        </p:nvSpPr>
        <p:spPr>
          <a:xfrm>
            <a:off x="4794072" y="1689448"/>
            <a:ext cx="2200948" cy="923330"/>
          </a:xfrm>
          <a:prstGeom prst="rect">
            <a:avLst/>
          </a:prstGeom>
          <a:noFill/>
          <a:ln>
            <a:solidFill>
              <a:srgbClr val="77A73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prstClr val="black"/>
                </a:solidFill>
                <a:effectLst/>
                <a:uLnTx/>
                <a:uFillTx/>
                <a:latin typeface="Roboto Light" charset="0"/>
                <a:ea typeface="Roboto Light" charset="0"/>
                <a:cs typeface="Roboto Light" charset="0"/>
              </a:rPr>
              <a:t>AIF Pilot 1</a:t>
            </a:r>
            <a:r>
              <a:rPr kumimoji="0" lang="en-AU" sz="1800" b="0" i="0" u="none" strike="noStrike" kern="1200" cap="none" spc="0" normalizeH="0" baseline="0" noProof="0">
                <a:ln>
                  <a:noFill/>
                </a:ln>
                <a:solidFill>
                  <a:prstClr val="black"/>
                </a:solidFill>
                <a:effectLst/>
                <a:uLnTx/>
                <a:uFillTx/>
                <a:latin typeface="Roboto Light" charset="0"/>
                <a:ea typeface="Roboto Light" charset="0"/>
                <a:cs typeface="Roboto Light"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charset="0"/>
                <a:ea typeface="Roboto Light" charset="0"/>
                <a:cs typeface="Roboto Light" charset="0"/>
              </a:rPr>
              <a:t>&gt;1000 students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charset="0"/>
                <a:ea typeface="Roboto Light" charset="0"/>
                <a:cs typeface="Roboto Light" charset="0"/>
              </a:rPr>
              <a:t>19 schools</a:t>
            </a:r>
          </a:p>
        </p:txBody>
      </p:sp>
      <p:sp>
        <p:nvSpPr>
          <p:cNvPr id="18" name="TextBox 17">
            <a:extLst>
              <a:ext uri="{FF2B5EF4-FFF2-40B4-BE49-F238E27FC236}">
                <a16:creationId xmlns:a16="http://schemas.microsoft.com/office/drawing/2014/main" id="{F53B4A3F-4435-92BF-C4DF-074E99674407}"/>
              </a:ext>
            </a:extLst>
          </p:cNvPr>
          <p:cNvSpPr txBox="1"/>
          <p:nvPr/>
        </p:nvSpPr>
        <p:spPr>
          <a:xfrm>
            <a:off x="6454081" y="4401919"/>
            <a:ext cx="2200948" cy="2031325"/>
          </a:xfrm>
          <a:prstGeom prst="rect">
            <a:avLst/>
          </a:prstGeom>
          <a:noFill/>
          <a:ln>
            <a:solidFill>
              <a:srgbClr val="77A73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prstClr val="black"/>
                </a:solidFill>
                <a:effectLst/>
                <a:uLnTx/>
                <a:uFillTx/>
                <a:latin typeface="Roboto Light" charset="0"/>
                <a:ea typeface="Roboto Light" charset="0"/>
                <a:cs typeface="Roboto Light" charset="0"/>
              </a:rPr>
              <a:t>AIF Pilot 2</a:t>
            </a:r>
            <a:r>
              <a:rPr kumimoji="0" lang="en-AU" sz="1800" b="0" i="0" u="none" strike="noStrike" kern="1200" cap="none" spc="0" normalizeH="0" baseline="0" noProof="0">
                <a:ln>
                  <a:noFill/>
                </a:ln>
                <a:solidFill>
                  <a:prstClr val="black"/>
                </a:solidFill>
                <a:effectLst/>
                <a:uLnTx/>
                <a:uFillTx/>
                <a:latin typeface="Roboto Light" charset="0"/>
                <a:ea typeface="Roboto Light" charset="0"/>
                <a:cs typeface="Roboto Light"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charset="0"/>
                <a:ea typeface="Roboto Light" charset="0"/>
                <a:cs typeface="Roboto Light" charset="0"/>
              </a:rPr>
              <a:t>&gt;4000 students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charset="0"/>
                <a:ea typeface="Roboto Light" charset="0"/>
                <a:cs typeface="Roboto Light" charset="0"/>
              </a:rPr>
              <a:t>63 schools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charset="0"/>
                <a:ea typeface="Roboto Light" charset="0"/>
                <a:cs typeface="Roboto Light" charset="0"/>
              </a:rPr>
              <a:t>SA/NT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charset="0"/>
                <a:ea typeface="Roboto Light" charset="0"/>
                <a:cs typeface="Roboto Light" charset="0"/>
              </a:rPr>
              <a:t>All SEQs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charset="0"/>
                <a:ea typeface="Roboto Light" charset="0"/>
                <a:cs typeface="Roboto Light" charset="0"/>
              </a:rPr>
              <a:t>All Sectors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charset="0"/>
                <a:ea typeface="Roboto Light" charset="0"/>
                <a:cs typeface="Roboto Light" charset="0"/>
              </a:rPr>
              <a:t>Modified option</a:t>
            </a:r>
          </a:p>
        </p:txBody>
      </p:sp>
      <p:sp>
        <p:nvSpPr>
          <p:cNvPr id="19" name="TextBox 18">
            <a:extLst>
              <a:ext uri="{FF2B5EF4-FFF2-40B4-BE49-F238E27FC236}">
                <a16:creationId xmlns:a16="http://schemas.microsoft.com/office/drawing/2014/main" id="{01FBB207-558A-365F-E028-A809B24FFA75}"/>
              </a:ext>
            </a:extLst>
          </p:cNvPr>
          <p:cNvSpPr txBox="1"/>
          <p:nvPr/>
        </p:nvSpPr>
        <p:spPr>
          <a:xfrm>
            <a:off x="7860470" y="581453"/>
            <a:ext cx="2580411" cy="2031325"/>
          </a:xfrm>
          <a:prstGeom prst="rect">
            <a:avLst/>
          </a:prstGeom>
          <a:noFill/>
          <a:ln>
            <a:solidFill>
              <a:srgbClr val="77A73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Roboto Light" charset="0"/>
                <a:ea typeface="Roboto Light" charset="0"/>
                <a:cs typeface="Roboto Light" charset="0"/>
              </a:rPr>
              <a:t>Passport to Thrive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Light" charset="0"/>
              <a:ea typeface="Roboto Light" charset="0"/>
              <a:cs typeface="Roboto Light" charset="0"/>
            </a:endParaRPr>
          </a:p>
        </p:txBody>
      </p:sp>
      <p:pic>
        <p:nvPicPr>
          <p:cNvPr id="20" name="Picture 19">
            <a:extLst>
              <a:ext uri="{FF2B5EF4-FFF2-40B4-BE49-F238E27FC236}">
                <a16:creationId xmlns:a16="http://schemas.microsoft.com/office/drawing/2014/main" id="{000F711E-4A85-D8BB-219E-D24C21EAF12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83225" y="1183764"/>
            <a:ext cx="2334900" cy="1313381"/>
          </a:xfrm>
          <a:prstGeom prst="rect">
            <a:avLst/>
          </a:prstGeom>
        </p:spPr>
      </p:pic>
      <p:sp>
        <p:nvSpPr>
          <p:cNvPr id="22" name="TextBox 21">
            <a:extLst>
              <a:ext uri="{FF2B5EF4-FFF2-40B4-BE49-F238E27FC236}">
                <a16:creationId xmlns:a16="http://schemas.microsoft.com/office/drawing/2014/main" id="{D87CE5F3-C157-7BE0-E2C5-A6A23797CB9B}"/>
              </a:ext>
            </a:extLst>
          </p:cNvPr>
          <p:cNvSpPr txBox="1"/>
          <p:nvPr/>
        </p:nvSpPr>
        <p:spPr>
          <a:xfrm>
            <a:off x="10152696" y="3497881"/>
            <a:ext cx="1203740" cy="534762"/>
          </a:xfrm>
          <a:prstGeom prst="rect">
            <a:avLst/>
          </a:prstGeom>
          <a:noFill/>
        </p:spPr>
        <p:txBody>
          <a:bodyPr wrap="square" rtlCol="0">
            <a:spAutoFit/>
          </a:bodyPr>
          <a:lstStyle/>
          <a:p>
            <a:pPr marL="0" marR="0" lvl="0" indent="0" algn="ctr" defTabSz="914400" rtl="0" eaLnBrk="1" fontAlgn="auto" latinLnBrk="0" hangingPunct="1">
              <a:lnSpc>
                <a:spcPts val="3760"/>
              </a:lnSpc>
              <a:spcBef>
                <a:spcPts val="0"/>
              </a:spcBef>
              <a:spcAft>
                <a:spcPts val="0"/>
              </a:spcAft>
              <a:buClrTx/>
              <a:buSzTx/>
              <a:buFontTx/>
              <a:buNone/>
              <a:tabLst/>
              <a:defRPr/>
            </a:pPr>
            <a:r>
              <a:rPr kumimoji="0" lang="en-AU" sz="2400" b="1" i="0" u="none" strike="noStrike" kern="1200" cap="none" spc="0" normalizeH="0" baseline="0" noProof="0">
                <a:ln>
                  <a:noFill/>
                </a:ln>
                <a:solidFill>
                  <a:srgbClr val="77A737"/>
                </a:solidFill>
                <a:effectLst/>
                <a:uLnTx/>
                <a:uFillTx/>
                <a:latin typeface="Roboto Light" charset="0"/>
                <a:ea typeface="Roboto Light" charset="0"/>
                <a:cs typeface="Roboto Light" charset="0"/>
              </a:rPr>
              <a:t>2025</a:t>
            </a:r>
            <a:endParaRPr kumimoji="0" lang="en-US" sz="2400" b="1" i="0" u="none" strike="noStrike" kern="1200" cap="none" spc="0" normalizeH="0" baseline="0" noProof="0">
              <a:ln>
                <a:noFill/>
              </a:ln>
              <a:solidFill>
                <a:srgbClr val="77A737"/>
              </a:solidFill>
              <a:effectLst/>
              <a:uLnTx/>
              <a:uFillTx/>
              <a:latin typeface="Roboto Light" charset="0"/>
              <a:ea typeface="Roboto Light" charset="0"/>
              <a:cs typeface="Roboto Light" charset="0"/>
            </a:endParaRPr>
          </a:p>
        </p:txBody>
      </p:sp>
      <p:cxnSp>
        <p:nvCxnSpPr>
          <p:cNvPr id="26" name="Straight Connector 25">
            <a:extLst>
              <a:ext uri="{FF2B5EF4-FFF2-40B4-BE49-F238E27FC236}">
                <a16:creationId xmlns:a16="http://schemas.microsoft.com/office/drawing/2014/main" id="{01FD5F37-FE0C-C7CA-E8C0-C40B354CC495}"/>
              </a:ext>
            </a:extLst>
          </p:cNvPr>
          <p:cNvCxnSpPr>
            <a:cxnSpLocks/>
          </p:cNvCxnSpPr>
          <p:nvPr/>
        </p:nvCxnSpPr>
        <p:spPr>
          <a:xfrm flipV="1">
            <a:off x="1334138" y="2612778"/>
            <a:ext cx="0" cy="698519"/>
          </a:xfrm>
          <a:prstGeom prst="line">
            <a:avLst/>
          </a:prstGeom>
          <a:ln w="76200">
            <a:solidFill>
              <a:srgbClr val="77A73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EBBC8A-A90C-B497-28C1-AB03C7343B1E}"/>
              </a:ext>
            </a:extLst>
          </p:cNvPr>
          <p:cNvCxnSpPr>
            <a:cxnSpLocks/>
            <a:stCxn id="16" idx="0"/>
          </p:cNvCxnSpPr>
          <p:nvPr/>
        </p:nvCxnSpPr>
        <p:spPr>
          <a:xfrm flipV="1">
            <a:off x="3607085" y="4032643"/>
            <a:ext cx="6081" cy="369276"/>
          </a:xfrm>
          <a:prstGeom prst="line">
            <a:avLst/>
          </a:prstGeom>
          <a:ln w="76200">
            <a:solidFill>
              <a:srgbClr val="77A73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6FFB906-B6E7-14C7-7D29-02B62960DCEA}"/>
              </a:ext>
            </a:extLst>
          </p:cNvPr>
          <p:cNvCxnSpPr>
            <a:cxnSpLocks/>
          </p:cNvCxnSpPr>
          <p:nvPr/>
        </p:nvCxnSpPr>
        <p:spPr>
          <a:xfrm flipV="1">
            <a:off x="7529154" y="4026751"/>
            <a:ext cx="6081" cy="369276"/>
          </a:xfrm>
          <a:prstGeom prst="line">
            <a:avLst/>
          </a:prstGeom>
          <a:ln w="76200">
            <a:solidFill>
              <a:srgbClr val="77A73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4983355-3079-EAE5-687C-8D5A83DE5C5D}"/>
              </a:ext>
            </a:extLst>
          </p:cNvPr>
          <p:cNvCxnSpPr>
            <a:cxnSpLocks/>
          </p:cNvCxnSpPr>
          <p:nvPr/>
        </p:nvCxnSpPr>
        <p:spPr>
          <a:xfrm flipV="1">
            <a:off x="10779032" y="4032643"/>
            <a:ext cx="6081" cy="369276"/>
          </a:xfrm>
          <a:prstGeom prst="line">
            <a:avLst/>
          </a:prstGeom>
          <a:ln w="76200">
            <a:solidFill>
              <a:srgbClr val="77A73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8D473F0-3A96-E8FC-6A78-45743CC81B89}"/>
              </a:ext>
            </a:extLst>
          </p:cNvPr>
          <p:cNvCxnSpPr>
            <a:cxnSpLocks/>
          </p:cNvCxnSpPr>
          <p:nvPr/>
        </p:nvCxnSpPr>
        <p:spPr>
          <a:xfrm flipV="1">
            <a:off x="5907884" y="2612777"/>
            <a:ext cx="0" cy="698519"/>
          </a:xfrm>
          <a:prstGeom prst="line">
            <a:avLst/>
          </a:prstGeom>
          <a:ln w="76200">
            <a:solidFill>
              <a:srgbClr val="77A73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EC936DD-0A53-E704-2300-24FA959B1D6F}"/>
              </a:ext>
            </a:extLst>
          </p:cNvPr>
          <p:cNvCxnSpPr>
            <a:cxnSpLocks/>
          </p:cNvCxnSpPr>
          <p:nvPr/>
        </p:nvCxnSpPr>
        <p:spPr>
          <a:xfrm flipV="1">
            <a:off x="9157757" y="2612777"/>
            <a:ext cx="0" cy="698519"/>
          </a:xfrm>
          <a:prstGeom prst="line">
            <a:avLst/>
          </a:prstGeom>
          <a:ln w="76200">
            <a:solidFill>
              <a:srgbClr val="77A737"/>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BD0FED0-7FB1-A21D-0BB2-D5A410817D6F}"/>
              </a:ext>
            </a:extLst>
          </p:cNvPr>
          <p:cNvSpPr txBox="1"/>
          <p:nvPr/>
        </p:nvSpPr>
        <p:spPr>
          <a:xfrm>
            <a:off x="9636369" y="4891205"/>
            <a:ext cx="2391508" cy="18512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8E6B6814-25D1-86DC-58E3-C0A6B6397797}"/>
              </a:ext>
            </a:extLst>
          </p:cNvPr>
          <p:cNvSpPr txBox="1"/>
          <p:nvPr/>
        </p:nvSpPr>
        <p:spPr>
          <a:xfrm>
            <a:off x="9377585" y="4405810"/>
            <a:ext cx="2481225" cy="923330"/>
          </a:xfrm>
          <a:prstGeom prst="rect">
            <a:avLst/>
          </a:prstGeom>
          <a:noFill/>
          <a:ln>
            <a:solidFill>
              <a:srgbClr val="77A73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prstClr val="black"/>
                </a:solidFill>
                <a:effectLst/>
                <a:uLnTx/>
                <a:uFillTx/>
                <a:latin typeface="Roboto Light" charset="0"/>
                <a:ea typeface="Roboto Light" charset="0"/>
                <a:cs typeface="Roboto Light" charset="0"/>
              </a:rPr>
              <a:t>AIF </a:t>
            </a:r>
            <a:r>
              <a:rPr kumimoji="0" lang="en-US" sz="1800" b="1" i="0" u="none" strike="noStrike" kern="1200" cap="none" spc="0" normalizeH="0" baseline="0" noProof="0">
                <a:ln>
                  <a:noFill/>
                </a:ln>
                <a:solidFill>
                  <a:prstClr val="black"/>
                </a:solidFill>
                <a:effectLst/>
                <a:uLnTx/>
                <a:uFillTx/>
                <a:latin typeface="Roboto Light" charset="0"/>
                <a:ea typeface="Roboto Light" charset="0"/>
                <a:cs typeface="Roboto Light" charset="0"/>
              </a:rPr>
              <a:t>available to all schools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charset="0"/>
                <a:ea typeface="Roboto Light" charset="0"/>
                <a:cs typeface="Roboto Light" charset="0"/>
              </a:rPr>
              <a:t>(last year to teach RP)</a:t>
            </a:r>
          </a:p>
        </p:txBody>
      </p:sp>
    </p:spTree>
    <p:extLst>
      <p:ext uri="{BB962C8B-B14F-4D97-AF65-F5344CB8AC3E}">
        <p14:creationId xmlns:p14="http://schemas.microsoft.com/office/powerpoint/2010/main" val="2277548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25625-D214-9F55-0DDE-DBBF9829F9BE}"/>
              </a:ext>
            </a:extLst>
          </p:cNvPr>
          <p:cNvSpPr>
            <a:spLocks noGrp="1"/>
          </p:cNvSpPr>
          <p:nvPr>
            <p:ph idx="1"/>
          </p:nvPr>
        </p:nvSpPr>
        <p:spPr>
          <a:xfrm>
            <a:off x="4921788" y="968828"/>
            <a:ext cx="5974081" cy="5369557"/>
          </a:xfrm>
        </p:spPr>
        <p:txBody>
          <a:bodyPr numCol="1"/>
          <a:lstStyle/>
          <a:p>
            <a:pPr marL="0" indent="0">
              <a:buNone/>
            </a:pPr>
            <a:endParaRPr lang="en-AU">
              <a:latin typeface="Roboto Light" panose="02000000000000000000" pitchFamily="2" charset="0"/>
              <a:ea typeface="Roboto Light" panose="02000000000000000000" pitchFamily="2" charset="0"/>
            </a:endParaRPr>
          </a:p>
          <a:p>
            <a:pPr marL="0" indent="0">
              <a:buNone/>
            </a:pPr>
            <a:r>
              <a:rPr lang="en-AU">
                <a:latin typeface="Roboto Light" panose="02000000000000000000" pitchFamily="2" charset="0"/>
                <a:ea typeface="Roboto Light" panose="02000000000000000000" pitchFamily="2" charset="0"/>
              </a:rPr>
              <a:t>Take the time to introduce yourselves to the people at your table.</a:t>
            </a:r>
          </a:p>
          <a:p>
            <a:pPr marL="0" indent="0">
              <a:buNone/>
            </a:pPr>
            <a:endParaRPr lang="en-AU">
              <a:latin typeface="Roboto Light" panose="02000000000000000000" pitchFamily="2" charset="0"/>
              <a:ea typeface="Roboto Light" panose="02000000000000000000" pitchFamily="2" charset="0"/>
            </a:endParaRPr>
          </a:p>
          <a:p>
            <a:pPr marL="0" indent="0">
              <a:buNone/>
            </a:pPr>
            <a:r>
              <a:rPr lang="en-AU">
                <a:latin typeface="Roboto Light" panose="02000000000000000000" pitchFamily="2" charset="0"/>
                <a:ea typeface="Roboto Light" panose="02000000000000000000" pitchFamily="2" charset="0"/>
              </a:rPr>
              <a:t>Discuss what you think the intent of Activating Identities and Futures is.</a:t>
            </a:r>
          </a:p>
        </p:txBody>
      </p:sp>
      <p:sp>
        <p:nvSpPr>
          <p:cNvPr id="3" name="Content Placeholder 2">
            <a:extLst>
              <a:ext uri="{FF2B5EF4-FFF2-40B4-BE49-F238E27FC236}">
                <a16:creationId xmlns:a16="http://schemas.microsoft.com/office/drawing/2014/main" id="{CAF335F1-FAA2-3133-C14F-92195A7E5D5C}"/>
              </a:ext>
            </a:extLst>
          </p:cNvPr>
          <p:cNvSpPr>
            <a:spLocks noGrp="1"/>
          </p:cNvSpPr>
          <p:nvPr>
            <p:ph sz="quarter" idx="10"/>
          </p:nvPr>
        </p:nvSpPr>
        <p:spPr>
          <a:xfrm>
            <a:off x="410979" y="526548"/>
            <a:ext cx="4058751" cy="3884613"/>
          </a:xfrm>
        </p:spPr>
        <p:txBody>
          <a:bodyPr anchor="ctr"/>
          <a:lstStyle/>
          <a:p>
            <a:pPr algn="ctr"/>
            <a:r>
              <a:rPr lang="en-AU"/>
              <a:t>Say hello!</a:t>
            </a:r>
          </a:p>
        </p:txBody>
      </p:sp>
    </p:spTree>
    <p:extLst>
      <p:ext uri="{BB962C8B-B14F-4D97-AF65-F5344CB8AC3E}">
        <p14:creationId xmlns:p14="http://schemas.microsoft.com/office/powerpoint/2010/main" val="94410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16">
            <a:extLst>
              <a:ext uri="{FF2B5EF4-FFF2-40B4-BE49-F238E27FC236}">
                <a16:creationId xmlns:a16="http://schemas.microsoft.com/office/drawing/2014/main" id="{C854762B-26B3-0C8D-4DDC-AFF3F102DCCC}"/>
              </a:ext>
            </a:extLst>
          </p:cNvPr>
          <p:cNvSpPr/>
          <p:nvPr/>
        </p:nvSpPr>
        <p:spPr>
          <a:xfrm>
            <a:off x="271352" y="536685"/>
            <a:ext cx="3488613" cy="148558"/>
          </a:xfrm>
          <a:custGeom>
            <a:avLst/>
            <a:gdLst/>
            <a:ahLst/>
            <a:cxnLst/>
            <a:rect l="l" t="t" r="r" b="b"/>
            <a:pathLst>
              <a:path w="4288155" h="209550">
                <a:moveTo>
                  <a:pt x="0" y="209417"/>
                </a:moveTo>
                <a:lnTo>
                  <a:pt x="4288016" y="209417"/>
                </a:lnTo>
                <a:lnTo>
                  <a:pt x="4288016"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object 17">
            <a:extLst>
              <a:ext uri="{FF2B5EF4-FFF2-40B4-BE49-F238E27FC236}">
                <a16:creationId xmlns:a16="http://schemas.microsoft.com/office/drawing/2014/main" id="{EF6FFD52-7E7E-4336-7E79-03CD20B6DD26}"/>
              </a:ext>
            </a:extLst>
          </p:cNvPr>
          <p:cNvSpPr/>
          <p:nvPr/>
        </p:nvSpPr>
        <p:spPr>
          <a:xfrm>
            <a:off x="223728" y="3400089"/>
            <a:ext cx="3498552" cy="512715"/>
          </a:xfrm>
          <a:custGeom>
            <a:avLst/>
            <a:gdLst/>
            <a:ahLst/>
            <a:cxnLst/>
            <a:rect l="l" t="t" r="r" b="b"/>
            <a:pathLst>
              <a:path w="4288155" h="1256665">
                <a:moveTo>
                  <a:pt x="0" y="1256506"/>
                </a:moveTo>
                <a:lnTo>
                  <a:pt x="4288016" y="1256506"/>
                </a:lnTo>
                <a:lnTo>
                  <a:pt x="4288016" y="0"/>
                </a:lnTo>
                <a:lnTo>
                  <a:pt x="0" y="0"/>
                </a:lnTo>
                <a:lnTo>
                  <a:pt x="0" y="1256506"/>
                </a:lnTo>
                <a:close/>
              </a:path>
            </a:pathLst>
          </a:custGeom>
          <a:solidFill>
            <a:srgbClr val="85BC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BFA8D540-BF3F-991A-51DE-01F1200E9486}"/>
              </a:ext>
            </a:extLst>
          </p:cNvPr>
          <p:cNvSpPr txBox="1"/>
          <p:nvPr/>
        </p:nvSpPr>
        <p:spPr>
          <a:xfrm>
            <a:off x="223728" y="685243"/>
            <a:ext cx="3583862" cy="271484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Roboto Light"/>
                <a:ea typeface="Roboto Light"/>
                <a:cs typeface="Roboto Light"/>
              </a:rPr>
              <a:t>AIF and     AIF Modified</a:t>
            </a:r>
          </a:p>
          <a:p>
            <a:pPr marL="0" marR="0" lvl="0" indent="0" algn="l" defTabSz="914400" rtl="0" eaLnBrk="1" fontAlgn="auto" latinLnBrk="0" hangingPunct="1">
              <a:lnSpc>
                <a:spcPts val="7000"/>
              </a:lnSpc>
              <a:spcBef>
                <a:spcPts val="0"/>
              </a:spcBef>
              <a:spcAft>
                <a:spcPts val="0"/>
              </a:spcAft>
              <a:buClrTx/>
              <a:buSzTx/>
              <a:buFontTx/>
              <a:buNone/>
              <a:tabLst/>
              <a:defRPr/>
            </a:pPr>
            <a:r>
              <a:rPr lang="en-US" sz="4800">
                <a:solidFill>
                  <a:prstClr val="black"/>
                </a:solidFill>
                <a:latin typeface="Roboto Light"/>
                <a:ea typeface="Roboto Light"/>
                <a:cs typeface="Roboto Light"/>
              </a:rPr>
              <a:t>I</a:t>
            </a:r>
            <a:r>
              <a:rPr kumimoji="0" lang="en-US" sz="4800" b="0" i="0" u="none" strike="noStrike" kern="1200" cap="none" spc="0" normalizeH="0" baseline="0" noProof="0" err="1">
                <a:ln>
                  <a:noFill/>
                </a:ln>
                <a:solidFill>
                  <a:prstClr val="black"/>
                </a:solidFill>
                <a:effectLst/>
                <a:uLnTx/>
                <a:uFillTx/>
                <a:latin typeface="Roboto Light"/>
                <a:ea typeface="Roboto Light"/>
                <a:cs typeface="Roboto Light"/>
              </a:rPr>
              <a:t>ntent</a:t>
            </a:r>
            <a:endParaRPr kumimoji="0" lang="en-US" sz="4800" b="0" i="0" u="none" strike="noStrike" kern="1200" cap="none" spc="0" normalizeH="0" baseline="0" noProof="0">
              <a:ln>
                <a:noFill/>
              </a:ln>
              <a:solidFill>
                <a:prstClr val="black"/>
              </a:solidFill>
              <a:effectLst/>
              <a:uLnTx/>
              <a:uFillTx/>
              <a:latin typeface="Roboto Light"/>
              <a:ea typeface="Roboto Light"/>
              <a:cs typeface="Roboto Light"/>
            </a:endParaRPr>
          </a:p>
        </p:txBody>
      </p:sp>
      <p:graphicFrame>
        <p:nvGraphicFramePr>
          <p:cNvPr id="5" name="Diagram 4">
            <a:extLst>
              <a:ext uri="{FF2B5EF4-FFF2-40B4-BE49-F238E27FC236}">
                <a16:creationId xmlns:a16="http://schemas.microsoft.com/office/drawing/2014/main" id="{A44C3025-4F7A-3728-7BFE-7E55E3C1581B}"/>
              </a:ext>
            </a:extLst>
          </p:cNvPr>
          <p:cNvGraphicFramePr/>
          <p:nvPr/>
        </p:nvGraphicFramePr>
        <p:xfrm>
          <a:off x="3964500" y="276225"/>
          <a:ext cx="7762883" cy="6305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AE167F4-6C75-6DC8-7FA7-657AFF520F01}"/>
              </a:ext>
            </a:extLst>
          </p:cNvPr>
          <p:cNvSpPr txBox="1"/>
          <p:nvPr/>
        </p:nvSpPr>
        <p:spPr>
          <a:xfrm>
            <a:off x="11193863" y="6481187"/>
            <a:ext cx="834013" cy="26125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44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AIF: Modified</a:t>
            </a:r>
            <a:r>
              <a:rPr lang="en-US" sz="3800" spc="-10">
                <a:solidFill>
                  <a:srgbClr val="FFFFFF"/>
                </a:solidFill>
                <a:latin typeface="Roboto Medium" panose="02000000000000000000" pitchFamily="2" charset="0"/>
                <a:ea typeface="Roboto Medium" panose="02000000000000000000" pitchFamily="2" charset="0"/>
                <a:cs typeface="Roboto-Light"/>
              </a:rPr>
              <a:t> concepts</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pic>
        <p:nvPicPr>
          <p:cNvPr id="24" name="Picture 2" descr="Icon request: circle-quadrant-{0-4} · Issue #13075 ·  FortAwesome/Font-Awesome · GitHub">
            <a:extLst>
              <a:ext uri="{FF2B5EF4-FFF2-40B4-BE49-F238E27FC236}">
                <a16:creationId xmlns:a16="http://schemas.microsoft.com/office/drawing/2014/main" id="{C6FA923C-04A4-F6CA-F5A0-917FAA19307E}"/>
              </a:ext>
            </a:extLst>
          </p:cNvPr>
          <p:cNvPicPr>
            <a:picLocks noChangeAspect="1" noChangeArrowheads="1"/>
          </p:cNvPicPr>
          <p:nvPr/>
        </p:nvPicPr>
        <p:blipFill>
          <a:blip r:embed="rId5">
            <a:duotone>
              <a:srgbClr val="B2D68A">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84835" y="1151467"/>
            <a:ext cx="5091898" cy="5091898"/>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25" name="Diagram 24">
            <a:extLst>
              <a:ext uri="{FF2B5EF4-FFF2-40B4-BE49-F238E27FC236}">
                <a16:creationId xmlns:a16="http://schemas.microsoft.com/office/drawing/2014/main" id="{FDCE2C72-AFF0-1BE8-8777-DA2E92AE2F9E}"/>
              </a:ext>
            </a:extLst>
          </p:cNvPr>
          <p:cNvGraphicFramePr/>
          <p:nvPr/>
        </p:nvGraphicFramePr>
        <p:xfrm>
          <a:off x="1318153" y="743338"/>
          <a:ext cx="9845145" cy="56333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7" name="object 4">
            <a:extLst>
              <a:ext uri="{FF2B5EF4-FFF2-40B4-BE49-F238E27FC236}">
                <a16:creationId xmlns:a16="http://schemas.microsoft.com/office/drawing/2014/main" id="{DBEBC2B2-AAC4-37D3-3E44-8BB37998DFEF}"/>
              </a:ext>
            </a:extLst>
          </p:cNvPr>
          <p:cNvGrpSpPr/>
          <p:nvPr/>
        </p:nvGrpSpPr>
        <p:grpSpPr>
          <a:xfrm>
            <a:off x="10314431" y="4517135"/>
            <a:ext cx="1460500" cy="1996439"/>
            <a:chOff x="10314431" y="4517135"/>
            <a:chExt cx="1460500" cy="1996439"/>
          </a:xfrm>
        </p:grpSpPr>
        <p:pic>
          <p:nvPicPr>
            <p:cNvPr id="28" name="object 5">
              <a:extLst>
                <a:ext uri="{FF2B5EF4-FFF2-40B4-BE49-F238E27FC236}">
                  <a16:creationId xmlns:a16="http://schemas.microsoft.com/office/drawing/2014/main" id="{239B02EE-A13C-AFF2-00B8-E26AC0A98EC1}"/>
                </a:ext>
              </a:extLst>
            </p:cNvPr>
            <p:cNvPicPr/>
            <p:nvPr/>
          </p:nvPicPr>
          <p:blipFill>
            <a:blip r:embed="rId11" cstate="print"/>
            <a:stretch>
              <a:fillRect/>
            </a:stretch>
          </p:blipFill>
          <p:spPr>
            <a:xfrm>
              <a:off x="10314431" y="4517135"/>
              <a:ext cx="1444750" cy="1975103"/>
            </a:xfrm>
            <a:prstGeom prst="rect">
              <a:avLst/>
            </a:prstGeom>
          </p:spPr>
        </p:pic>
        <p:pic>
          <p:nvPicPr>
            <p:cNvPr id="29" name="object 6">
              <a:extLst>
                <a:ext uri="{FF2B5EF4-FFF2-40B4-BE49-F238E27FC236}">
                  <a16:creationId xmlns:a16="http://schemas.microsoft.com/office/drawing/2014/main" id="{F748AE3F-069F-BF05-6D38-EC7DF98E1304}"/>
                </a:ext>
              </a:extLst>
            </p:cNvPr>
            <p:cNvPicPr/>
            <p:nvPr/>
          </p:nvPicPr>
          <p:blipFill>
            <a:blip r:embed="rId12" cstate="print"/>
            <a:stretch>
              <a:fillRect/>
            </a:stretch>
          </p:blipFill>
          <p:spPr>
            <a:xfrm>
              <a:off x="10552175" y="6111239"/>
              <a:ext cx="1222247" cy="402335"/>
            </a:xfrm>
            <a:prstGeom prst="rect">
              <a:avLst/>
            </a:prstGeom>
          </p:spPr>
        </p:pic>
      </p:grpSp>
      <p:sp>
        <p:nvSpPr>
          <p:cNvPr id="31" name="TextBox 30">
            <a:extLst>
              <a:ext uri="{FF2B5EF4-FFF2-40B4-BE49-F238E27FC236}">
                <a16:creationId xmlns:a16="http://schemas.microsoft.com/office/drawing/2014/main" id="{56056C2C-B472-C7FD-8966-7A48CC5AEA9F}"/>
              </a:ext>
            </a:extLst>
          </p:cNvPr>
          <p:cNvSpPr txBox="1"/>
          <p:nvPr/>
        </p:nvSpPr>
        <p:spPr>
          <a:xfrm>
            <a:off x="23395" y="1982473"/>
            <a:ext cx="3461440" cy="1631216"/>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Progress learning</a:t>
            </a:r>
          </a:p>
          <a:p>
            <a:pPr marL="0" marR="0" lvl="0" indent="0" algn="r"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Co-agency to progress toward </a:t>
            </a:r>
            <a:b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b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a goal</a:t>
            </a:r>
          </a:p>
          <a:p>
            <a:pPr marL="0" marR="0" lvl="0" indent="0" algn="r" defTabSz="914400" eaLnBrk="1" fontAlgn="auto" latinLnBrk="0" hangingPunct="1">
              <a:lnSpc>
                <a:spcPct val="100000"/>
              </a:lnSpc>
              <a:spcBef>
                <a:spcPts val="0"/>
              </a:spcBef>
              <a:spcAft>
                <a:spcPts val="800"/>
              </a:spcAft>
              <a:buClrTx/>
              <a:buSzTx/>
              <a:buFontTx/>
              <a:buNone/>
              <a:tabLst/>
              <a:defRPr/>
            </a:pPr>
            <a:r>
              <a:rPr lang="en-US" sz="1600" kern="0">
                <a:solidFill>
                  <a:srgbClr val="000000"/>
                </a:solidFill>
                <a:latin typeface="Roboto Light" panose="02000000000000000000" pitchFamily="2" charset="0"/>
                <a:ea typeface="Roboto Light" panose="02000000000000000000" pitchFamily="2" charset="0"/>
              </a:rPr>
              <a:t>Making decisions</a:t>
            </a:r>
          </a:p>
          <a:p>
            <a:pPr marL="0" marR="0" lvl="0" indent="0" algn="r"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Supporting regulation</a:t>
            </a:r>
            <a:r>
              <a:rPr lang="en-US" sz="1600" kern="0">
                <a:solidFill>
                  <a:srgbClr val="000000"/>
                </a:solidFill>
                <a:latin typeface="Roboto Light" panose="02000000000000000000" pitchFamily="2" charset="0"/>
                <a:ea typeface="Roboto Light" panose="02000000000000000000" pitchFamily="2" charset="0"/>
              </a:rPr>
              <a:t>/co-regulation</a:t>
            </a:r>
            <a:endParaRPr kumimoji="0" lang="en-AU" sz="1600" b="0" i="0" u="none" strike="noStrike" kern="0" cap="none" spc="0" normalizeH="0" baseline="0" noProof="0">
              <a:ln>
                <a:noFill/>
              </a:ln>
              <a:solidFill>
                <a:prstClr val="black"/>
              </a:solidFill>
              <a:effectLst/>
              <a:uLnTx/>
              <a:uFillTx/>
            </a:endParaRPr>
          </a:p>
        </p:txBody>
      </p:sp>
      <p:sp>
        <p:nvSpPr>
          <p:cNvPr id="32" name="TextBox 31">
            <a:extLst>
              <a:ext uri="{FF2B5EF4-FFF2-40B4-BE49-F238E27FC236}">
                <a16:creationId xmlns:a16="http://schemas.microsoft.com/office/drawing/2014/main" id="{E5BE8C6B-C2FB-22EE-B143-A4AA0F2B1A5B}"/>
              </a:ext>
            </a:extLst>
          </p:cNvPr>
          <p:cNvSpPr txBox="1"/>
          <p:nvPr/>
        </p:nvSpPr>
        <p:spPr>
          <a:xfrm>
            <a:off x="429747" y="4222284"/>
            <a:ext cx="2901261" cy="1282402"/>
          </a:xfrm>
          <a:prstGeom prst="rect">
            <a:avLst/>
          </a:prstGeom>
          <a:noFill/>
        </p:spPr>
        <p:txBody>
          <a:bodyPr wrap="square">
            <a:spAutoFit/>
          </a:bodyPr>
          <a:lstStyle/>
          <a:p>
            <a:pPr algn="r">
              <a:spcAft>
                <a:spcPts val="800"/>
              </a:spcAft>
            </a:pPr>
            <a:r>
              <a:rPr lang="en-US" sz="1600">
                <a:solidFill>
                  <a:srgbClr val="000000"/>
                </a:solidFill>
                <a:latin typeface="Roboto Light" panose="02000000000000000000" pitchFamily="2" charset="0"/>
                <a:ea typeface="Roboto Light" panose="02000000000000000000" pitchFamily="2" charset="0"/>
              </a:rPr>
              <a:t>Authentic and varied</a:t>
            </a:r>
          </a:p>
          <a:p>
            <a:pPr algn="r">
              <a:spcAft>
                <a:spcPts val="800"/>
              </a:spcAft>
            </a:pPr>
            <a:r>
              <a:rPr lang="en-US" sz="1600">
                <a:solidFill>
                  <a:srgbClr val="000000"/>
                </a:solidFill>
                <a:latin typeface="Roboto Light" panose="02000000000000000000" pitchFamily="2" charset="0"/>
                <a:ea typeface="Roboto Light" panose="02000000000000000000" pitchFamily="2" charset="0"/>
              </a:rPr>
              <a:t>Supporting student strength and decision making</a:t>
            </a:r>
          </a:p>
          <a:p>
            <a:pPr algn="r">
              <a:spcAft>
                <a:spcPts val="800"/>
              </a:spcAft>
            </a:pPr>
            <a:r>
              <a:rPr lang="en-US" sz="1600">
                <a:solidFill>
                  <a:srgbClr val="000000"/>
                </a:solidFill>
                <a:latin typeface="Roboto Light" panose="02000000000000000000" pitchFamily="2" charset="0"/>
                <a:ea typeface="Roboto Light" panose="02000000000000000000" pitchFamily="2" charset="0"/>
              </a:rPr>
              <a:t>Curated for individual</a:t>
            </a:r>
            <a:endParaRPr lang="en-AU" sz="1600">
              <a:solidFill>
                <a:prstClr val="black"/>
              </a:solidFill>
              <a:latin typeface="Roboto Light" panose="02000000000000000000" pitchFamily="2" charset="0"/>
              <a:ea typeface="Roboto Light" panose="02000000000000000000" pitchFamily="2" charset="0"/>
            </a:endParaRPr>
          </a:p>
        </p:txBody>
      </p:sp>
      <p:sp>
        <p:nvSpPr>
          <p:cNvPr id="34" name="TextBox 33">
            <a:extLst>
              <a:ext uri="{FF2B5EF4-FFF2-40B4-BE49-F238E27FC236}">
                <a16:creationId xmlns:a16="http://schemas.microsoft.com/office/drawing/2014/main" id="{09B7C6D2-61FE-F637-D111-4B1C602A45EE}"/>
              </a:ext>
            </a:extLst>
          </p:cNvPr>
          <p:cNvSpPr txBox="1"/>
          <p:nvPr/>
        </p:nvSpPr>
        <p:spPr>
          <a:xfrm>
            <a:off x="9757954" y="4472446"/>
            <a:ext cx="2312125" cy="2235324"/>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35" name="TextBox 34">
            <a:extLst>
              <a:ext uri="{FF2B5EF4-FFF2-40B4-BE49-F238E27FC236}">
                <a16:creationId xmlns:a16="http://schemas.microsoft.com/office/drawing/2014/main" id="{A3543D86-2DE8-2620-C6D8-92AA1E3A960B}"/>
              </a:ext>
            </a:extLst>
          </p:cNvPr>
          <p:cNvSpPr txBox="1"/>
          <p:nvPr/>
        </p:nvSpPr>
        <p:spPr>
          <a:xfrm>
            <a:off x="8730560" y="4301603"/>
            <a:ext cx="3461440" cy="128240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Developing capabilities</a:t>
            </a:r>
          </a:p>
          <a:p>
            <a:pPr marL="0" marR="0" lvl="0" indent="0"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Evaluating processes for learning</a:t>
            </a:r>
          </a:p>
          <a:p>
            <a:pPr marL="0" marR="0" lvl="0" indent="0" defTabSz="914400" eaLnBrk="1" fontAlgn="auto" latinLnBrk="0" hangingPunct="1">
              <a:lnSpc>
                <a:spcPct val="100000"/>
              </a:lnSpc>
              <a:spcBef>
                <a:spcPts val="0"/>
              </a:spcBef>
              <a:spcAft>
                <a:spcPts val="800"/>
              </a:spcAft>
              <a:buClrTx/>
              <a:buSzTx/>
              <a:buFontTx/>
              <a:buNone/>
              <a:tabLst/>
              <a:defRPr/>
            </a:pPr>
            <a:r>
              <a:rPr lang="en-US" sz="1600" kern="0">
                <a:solidFill>
                  <a:srgbClr val="000000"/>
                </a:solidFill>
                <a:latin typeface="Roboto Light" panose="02000000000000000000" pitchFamily="2" charset="0"/>
                <a:ea typeface="Roboto Light" panose="02000000000000000000" pitchFamily="2" charset="0"/>
              </a:rPr>
              <a:t>Using support networks to implement decisions</a:t>
            </a:r>
            <a:endParaRPr kumimoji="0" lang="en-AU" sz="1600" b="0" i="0" u="none" strike="noStrike" kern="0" cap="none" spc="0" normalizeH="0" baseline="0" noProof="0">
              <a:ln>
                <a:noFill/>
              </a:ln>
              <a:solidFill>
                <a:prstClr val="black"/>
              </a:solidFill>
              <a:effectLst/>
              <a:uLnTx/>
              <a:uFillTx/>
            </a:endParaRPr>
          </a:p>
        </p:txBody>
      </p:sp>
      <p:sp>
        <p:nvSpPr>
          <p:cNvPr id="36" name="TextBox 35">
            <a:extLst>
              <a:ext uri="{FF2B5EF4-FFF2-40B4-BE49-F238E27FC236}">
                <a16:creationId xmlns:a16="http://schemas.microsoft.com/office/drawing/2014/main" id="{D0930FD3-65E3-E1CF-3859-D5CC4E2E9101}"/>
              </a:ext>
            </a:extLst>
          </p:cNvPr>
          <p:cNvSpPr txBox="1"/>
          <p:nvPr/>
        </p:nvSpPr>
        <p:spPr>
          <a:xfrm>
            <a:off x="4239586" y="2380809"/>
            <a:ext cx="1672969"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800"/>
              </a:spcAft>
              <a:buClrTx/>
              <a:buSzTx/>
              <a:buFontTx/>
              <a:buNone/>
              <a:tabLst/>
              <a:defRPr/>
            </a:pPr>
            <a:r>
              <a:rPr kumimoji="0" lang="en-US" sz="2000" b="1"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Agency (and Co-</a:t>
            </a:r>
            <a:r>
              <a:rPr lang="en-US" sz="2000" b="1" kern="0">
                <a:solidFill>
                  <a:srgbClr val="000000"/>
                </a:solidFill>
                <a:latin typeface="Roboto Light" panose="02000000000000000000" pitchFamily="2" charset="0"/>
                <a:ea typeface="Roboto Light" panose="02000000000000000000" pitchFamily="2" charset="0"/>
              </a:rPr>
              <a:t>A</a:t>
            </a:r>
            <a:r>
              <a:rPr kumimoji="0" lang="en-US" sz="2000" b="1" i="0" u="none" strike="noStrike" kern="0" cap="none" spc="0" normalizeH="0" baseline="0" noProof="0" err="1">
                <a:ln>
                  <a:noFill/>
                </a:ln>
                <a:solidFill>
                  <a:srgbClr val="000000"/>
                </a:solidFill>
                <a:effectLst/>
                <a:uLnTx/>
                <a:uFillTx/>
                <a:latin typeface="Roboto Light" panose="02000000000000000000" pitchFamily="2" charset="0"/>
                <a:ea typeface="Roboto Light" panose="02000000000000000000" pitchFamily="2" charset="0"/>
              </a:rPr>
              <a:t>gency</a:t>
            </a:r>
            <a:r>
              <a:rPr kumimoji="0" lang="en-US" sz="2000" b="1"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a:t>
            </a:r>
            <a:endParaRPr kumimoji="0" lang="en-AU" sz="2000" b="1" i="0" u="none" strike="noStrike" kern="0" cap="none" spc="0" normalizeH="0" baseline="0" noProof="0">
              <a:ln>
                <a:noFill/>
              </a:ln>
              <a:solidFill>
                <a:prstClr val="black"/>
              </a:solidFill>
              <a:effectLst/>
              <a:uLnTx/>
              <a:uFillTx/>
            </a:endParaRPr>
          </a:p>
        </p:txBody>
      </p:sp>
      <p:sp>
        <p:nvSpPr>
          <p:cNvPr id="37" name="TextBox 36">
            <a:extLst>
              <a:ext uri="{FF2B5EF4-FFF2-40B4-BE49-F238E27FC236}">
                <a16:creationId xmlns:a16="http://schemas.microsoft.com/office/drawing/2014/main" id="{6C35EF76-1943-44F3-DF06-4F513A1BDC89}"/>
              </a:ext>
            </a:extLst>
          </p:cNvPr>
          <p:cNvSpPr txBox="1"/>
          <p:nvPr/>
        </p:nvSpPr>
        <p:spPr>
          <a:xfrm>
            <a:off x="6070397" y="2371555"/>
            <a:ext cx="1970250"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800"/>
              </a:spcAft>
              <a:buClrTx/>
              <a:buSzTx/>
              <a:buFontTx/>
              <a:buNone/>
              <a:tabLst/>
              <a:defRPr/>
            </a:pPr>
            <a:r>
              <a:rPr kumimoji="0" lang="en-US" sz="2000" b="1"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Communication and Reflection</a:t>
            </a:r>
            <a:endParaRPr kumimoji="0" lang="en-AU" sz="2000" b="1" i="0" u="none" strike="noStrike" kern="0" cap="none" spc="0" normalizeH="0" baseline="0" noProof="0">
              <a:ln>
                <a:noFill/>
              </a:ln>
              <a:solidFill>
                <a:prstClr val="black"/>
              </a:solidFill>
              <a:effectLst/>
              <a:uLnTx/>
              <a:uFillTx/>
            </a:endParaRPr>
          </a:p>
        </p:txBody>
      </p:sp>
      <p:sp>
        <p:nvSpPr>
          <p:cNvPr id="38" name="TextBox 37">
            <a:extLst>
              <a:ext uri="{FF2B5EF4-FFF2-40B4-BE49-F238E27FC236}">
                <a16:creationId xmlns:a16="http://schemas.microsoft.com/office/drawing/2014/main" id="{93E4E232-1E72-2A99-3506-888D62A1D2FB}"/>
              </a:ext>
            </a:extLst>
          </p:cNvPr>
          <p:cNvSpPr txBox="1"/>
          <p:nvPr/>
        </p:nvSpPr>
        <p:spPr>
          <a:xfrm>
            <a:off x="5965236" y="4318261"/>
            <a:ext cx="2180572"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800"/>
              </a:spcAft>
              <a:buClrTx/>
              <a:buSzTx/>
              <a:buFontTx/>
              <a:buNone/>
              <a:tabLst/>
              <a:defRPr/>
            </a:pPr>
            <a:r>
              <a:rPr kumimoji="0" lang="en-US" sz="2000" b="1"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Metacognition /Capabilities</a:t>
            </a:r>
            <a:endParaRPr kumimoji="0" lang="en-AU" sz="2000" b="1" i="0" u="none" strike="noStrike" kern="0" cap="none" spc="0" normalizeH="0" baseline="0" noProof="0">
              <a:ln>
                <a:noFill/>
              </a:ln>
              <a:solidFill>
                <a:prstClr val="black"/>
              </a:solidFill>
              <a:effectLst/>
              <a:uLnTx/>
              <a:uFillTx/>
            </a:endParaRPr>
          </a:p>
        </p:txBody>
      </p:sp>
      <p:sp>
        <p:nvSpPr>
          <p:cNvPr id="39" name="TextBox 38">
            <a:extLst>
              <a:ext uri="{FF2B5EF4-FFF2-40B4-BE49-F238E27FC236}">
                <a16:creationId xmlns:a16="http://schemas.microsoft.com/office/drawing/2014/main" id="{4CD6D66A-A11A-3B15-2E56-49A4B62435F7}"/>
              </a:ext>
            </a:extLst>
          </p:cNvPr>
          <p:cNvSpPr txBox="1"/>
          <p:nvPr/>
        </p:nvSpPr>
        <p:spPr>
          <a:xfrm>
            <a:off x="3896532" y="4307460"/>
            <a:ext cx="2180572"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800"/>
              </a:spcAft>
              <a:buClrTx/>
              <a:buSzTx/>
              <a:buFontTx/>
              <a:buNone/>
              <a:tabLst/>
              <a:defRPr/>
            </a:pPr>
            <a:r>
              <a:rPr kumimoji="0" lang="en-US" sz="2000" b="1"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Natural Evidence of Learning</a:t>
            </a:r>
            <a:endParaRPr kumimoji="0" lang="en-AU" sz="2000" b="1" i="0" u="none" strike="noStrike" kern="0" cap="none" spc="0" normalizeH="0" baseline="0" noProof="0">
              <a:ln>
                <a:noFill/>
              </a:ln>
              <a:solidFill>
                <a:prstClr val="black"/>
              </a:solidFill>
              <a:effectLst/>
              <a:uLnTx/>
              <a:uFillTx/>
            </a:endParaRPr>
          </a:p>
        </p:txBody>
      </p:sp>
      <p:sp>
        <p:nvSpPr>
          <p:cNvPr id="2" name="TextBox 1">
            <a:extLst>
              <a:ext uri="{FF2B5EF4-FFF2-40B4-BE49-F238E27FC236}">
                <a16:creationId xmlns:a16="http://schemas.microsoft.com/office/drawing/2014/main" id="{9B2F08D0-DF7B-5C4B-0289-70CC3F965B30}"/>
              </a:ext>
            </a:extLst>
          </p:cNvPr>
          <p:cNvSpPr txBox="1"/>
          <p:nvPr/>
        </p:nvSpPr>
        <p:spPr>
          <a:xfrm>
            <a:off x="8590264" y="1816849"/>
            <a:ext cx="3461440" cy="163121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Collaborating/connecting with others</a:t>
            </a:r>
          </a:p>
          <a:p>
            <a:pPr marL="0" marR="0" lvl="0" indent="0" defTabSz="914400" eaLnBrk="1" fontAlgn="auto" latinLnBrk="0" hangingPunct="1">
              <a:lnSpc>
                <a:spcPct val="100000"/>
              </a:lnSpc>
              <a:spcBef>
                <a:spcPts val="0"/>
              </a:spcBef>
              <a:spcAft>
                <a:spcPts val="800"/>
              </a:spcAft>
              <a:buClrTx/>
              <a:buSzTx/>
              <a:buFontTx/>
              <a:buNone/>
              <a:tabLst/>
              <a:defRPr/>
            </a:pPr>
            <a:r>
              <a:rPr lang="en-US" sz="1600" kern="0">
                <a:solidFill>
                  <a:srgbClr val="000000"/>
                </a:solidFill>
                <a:latin typeface="Roboto Light" panose="02000000000000000000" pitchFamily="2" charset="0"/>
                <a:ea typeface="Roboto Light" panose="02000000000000000000" pitchFamily="2" charset="0"/>
              </a:rPr>
              <a:t>Responding to advice</a:t>
            </a:r>
          </a:p>
          <a:p>
            <a:pPr marL="0" marR="0" lvl="0" indent="0"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Sharing learnings</a:t>
            </a:r>
          </a:p>
          <a:p>
            <a:pPr marL="0" marR="0" lvl="0" indent="0" defTabSz="914400" eaLnBrk="1" fontAlgn="auto" latinLnBrk="0" hangingPunct="1">
              <a:lnSpc>
                <a:spcPct val="100000"/>
              </a:lnSpc>
              <a:spcBef>
                <a:spcPts val="0"/>
              </a:spcBef>
              <a:spcAft>
                <a:spcPts val="800"/>
              </a:spcAft>
              <a:buClrTx/>
              <a:buSzTx/>
              <a:buFontTx/>
              <a:buNone/>
              <a:tabLst/>
              <a:defRPr/>
            </a:pPr>
            <a:r>
              <a:rPr kumimoji="0" lang="en-US" sz="16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Supported by </a:t>
            </a:r>
            <a:r>
              <a:rPr lang="en-US" sz="1600" kern="0">
                <a:solidFill>
                  <a:srgbClr val="000000"/>
                </a:solidFill>
                <a:latin typeface="Roboto Light" panose="02000000000000000000" pitchFamily="2" charset="0"/>
                <a:ea typeface="Roboto Light" panose="02000000000000000000" pitchFamily="2" charset="0"/>
              </a:rPr>
              <a:t>teachers and mentors</a:t>
            </a:r>
            <a:endParaRPr kumimoji="0" lang="en-AU" sz="16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6864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Content of AIF and AIF: Modified </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graphicFrame>
        <p:nvGraphicFramePr>
          <p:cNvPr id="8" name="Diagram 7">
            <a:extLst>
              <a:ext uri="{FF2B5EF4-FFF2-40B4-BE49-F238E27FC236}">
                <a16:creationId xmlns:a16="http://schemas.microsoft.com/office/drawing/2014/main" id="{D782DBDE-8CD8-8FD6-EFC1-45EE546120D6}"/>
              </a:ext>
            </a:extLst>
          </p:cNvPr>
          <p:cNvGraphicFramePr/>
          <p:nvPr/>
        </p:nvGraphicFramePr>
        <p:xfrm>
          <a:off x="1742440" y="1082674"/>
          <a:ext cx="8707120" cy="5410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19799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455F51"/>
      </a:dk2>
      <a:lt2>
        <a:srgbClr val="E3DED1"/>
      </a:lt2>
      <a:accent1>
        <a:srgbClr val="80B740"/>
      </a:accent1>
      <a:accent2>
        <a:srgbClr val="83B73D"/>
      </a:accent2>
      <a:accent3>
        <a:srgbClr val="E5F1D8"/>
      </a:accent3>
      <a:accent4>
        <a:srgbClr val="CCE3B1"/>
      </a:accent4>
      <a:accent5>
        <a:srgbClr val="B2D68A"/>
      </a:accent5>
      <a:accent6>
        <a:srgbClr val="60892F"/>
      </a:accent6>
      <a:hlink>
        <a:srgbClr val="3F5B1F"/>
      </a:hlink>
      <a:folHlink>
        <a:srgbClr val="6B9F2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 Deck Template.potx" id="{DF208B82-9F30-477F-ACFF-2CF8AA575FE1}" vid="{CEAD5E62-1E9E-425E-AA23-05E4AC11BE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&#65279;<?xml version="1.0" encoding="utf-8"?><Relationships xmlns="http://schemas.openxmlformats.org/package/2006/relationships"><Relationship Type="http://schemas.openxmlformats.org/officeDocument/2006/relationships/customXmlProps" Target="/customXml/itemProps4.xml" Id="Rd3c4172d526e4b2384ade4b889302c76" /></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dd6137-8291-476f-9b51-707004ed15b4" xsi:nil="true"/>
    <lcf76f155ced4ddcb4097134ff3c332f xmlns="48dda80c-c343-4711-b69e-7d69de0828c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8BF16F15D7B045AECF25EA271AAEEB" ma:contentTypeVersion="18" ma:contentTypeDescription="Create a new document." ma:contentTypeScope="" ma:versionID="574a3e8e842c2c272229bfa3b8423d11">
  <xsd:schema xmlns:xsd="http://www.w3.org/2001/XMLSchema" xmlns:xs="http://www.w3.org/2001/XMLSchema" xmlns:p="http://schemas.microsoft.com/office/2006/metadata/properties" xmlns:ns2="48dda80c-c343-4711-b69e-7d69de0828cc" xmlns:ns3="bcdd6137-8291-476f-9b51-707004ed15b4" targetNamespace="http://schemas.microsoft.com/office/2006/metadata/properties" ma:root="true" ma:fieldsID="95ed8687db63e7be339c3e162bd90eac" ns2:_="" ns3:_="">
    <xsd:import namespace="48dda80c-c343-4711-b69e-7d69de0828cc"/>
    <xsd:import namespace="bcdd6137-8291-476f-9b51-707004ed15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dda80c-c343-4711-b69e-7d69de082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6689ef-ec6c-48c7-abc7-2160df37b9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dd6137-8291-476f-9b51-707004ed15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eb364d7-c31e-479d-8e4e-da140ad0b0b4}" ma:internalName="TaxCatchAll" ma:showField="CatchAllData" ma:web="bcdd6137-8291-476f-9b51-707004ed15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etadata xmlns="http://www.objective.com/ecm/document/metadata/CB029ECD6D85427BAD5E1D35DE4A29A4" version="1.0.0">
  <systemFields>
    <field name="Objective-Id">
      <value order="0">A1448348</value>
    </field>
    <field name="Objective-Title">
      <value order="0">AIF Modified teacher Implementation Workshop Slides for Ministite</value>
    </field>
    <field name="Objective-Description">
      <value order="0"/>
    </field>
    <field name="Objective-CreationStamp">
      <value order="0">2024-11-21T23:09:02Z</value>
    </field>
    <field name="Objective-IsApproved">
      <value order="0">false</value>
    </field>
    <field name="Objective-IsPublished">
      <value order="0">false</value>
    </field>
    <field name="Objective-DatePublished">
      <value order="0"/>
    </field>
    <field name="Objective-ModificationStamp">
      <value order="0">2024-11-21T23:09:09Z</value>
    </field>
    <field name="Objective-Owner">
      <value order="0">Jane Marshall</value>
    </field>
    <field name="Objective-Path">
      <value order="0">Objective Global Folder:SACE Support Materials:SACE Support Materials Stage 2:Cross-disciplinary:Activating Identities and Futures:2025 AIF materials</value>
    </field>
    <field name="Objective-Parent">
      <value order="0">2025 AIF materials</value>
    </field>
    <field name="Objective-State">
      <value order="0">Being Drafted</value>
    </field>
    <field name="Objective-VersionId">
      <value order="0">vA2187716</value>
    </field>
    <field name="Objective-Version">
      <value order="0">0.1</value>
    </field>
    <field name="Objective-VersionNumber">
      <value order="0">1</value>
    </field>
    <field name="Objective-VersionComment">
      <value order="0"/>
    </field>
    <field name="Objective-FileNumber">
      <value order="0">qA20376</value>
    </field>
    <field name="Objective-Classification">
      <value order="0"/>
    </field>
    <field name="Objective-Caveats">
      <value order="0"/>
    </field>
  </systemFields>
  <catalogues>
    <catalogue name="Document Type Catalogue" type="type" ori="id:cA25">
      <field name="Objective-Security Classification">
        <value order="0">OFFICIAL</value>
      </field>
      <field name="Objective-Connect Creator">
        <value order="0"/>
      </field>
    </catalogue>
  </catalogues>
</metadata>
</file>

<file path=customXml/itemProps1.xml><?xml version="1.0" encoding="utf-8"?>
<ds:datastoreItem xmlns:ds="http://schemas.openxmlformats.org/officeDocument/2006/customXml" ds:itemID="{EE183162-F1C0-45B7-B478-DC4DFECD4DE6}">
  <ds:schemaRefs>
    <ds:schemaRef ds:uri="http://purl.org/dc/dcmitype/"/>
    <ds:schemaRef ds:uri="bcdd6137-8291-476f-9b51-707004ed15b4"/>
    <ds:schemaRef ds:uri="http://schemas.microsoft.com/office/infopath/2007/PartnerControls"/>
    <ds:schemaRef ds:uri="http://schemas.microsoft.com/office/2006/metadata/properties"/>
    <ds:schemaRef ds:uri="http://purl.org/dc/terms/"/>
    <ds:schemaRef ds:uri="http://www.w3.org/XML/1998/namespace"/>
    <ds:schemaRef ds:uri="http://schemas.microsoft.com/office/2006/documentManagement/types"/>
    <ds:schemaRef ds:uri="http://schemas.openxmlformats.org/package/2006/metadata/core-properties"/>
    <ds:schemaRef ds:uri="48dda80c-c343-4711-b69e-7d69de0828cc"/>
    <ds:schemaRef ds:uri="http://purl.org/dc/elements/1.1/"/>
  </ds:schemaRefs>
</ds:datastoreItem>
</file>

<file path=customXml/itemProps2.xml><?xml version="1.0" encoding="utf-8"?>
<ds:datastoreItem xmlns:ds="http://schemas.openxmlformats.org/officeDocument/2006/customXml" ds:itemID="{000E359A-4C3C-4919-B783-5905AE02321C}">
  <ds:schemaRefs>
    <ds:schemaRef ds:uri="http://schemas.microsoft.com/sharepoint/v3/contenttype/forms"/>
  </ds:schemaRefs>
</ds:datastoreItem>
</file>

<file path=customXml/itemProps3.xml><?xml version="1.0" encoding="utf-8"?>
<ds:datastoreItem xmlns:ds="http://schemas.openxmlformats.org/officeDocument/2006/customXml" ds:itemID="{914B0413-4CA8-429C-B1B8-A9EAE42E4C72}">
  <ds:schemaRefs>
    <ds:schemaRef ds:uri="48dda80c-c343-4711-b69e-7d69de0828cc"/>
    <ds:schemaRef ds:uri="bcdd6137-8291-476f-9b51-707004ed15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CB029ECD6D85427BAD5E1D35DE4A29A4"/>
  </ds:schemaRefs>
</ds:datastoreItem>
</file>

<file path=docMetadata/LabelInfo.xml><?xml version="1.0" encoding="utf-8"?>
<clbl:labelList xmlns:clbl="http://schemas.microsoft.com/office/2020/mipLabelMetadata">
  <clbl:label id="{77274858-3b1d-4431-8679-d878f40e28fd}" enabled="1" method="Privileged" siteId="{bda528f7-fca9-432f-bc98-bd7e90d40906}" removed="0"/>
</clbl:labelList>
</file>

<file path=docProps/app.xml><?xml version="1.0" encoding="utf-8"?>
<Properties xmlns="http://schemas.openxmlformats.org/officeDocument/2006/extended-properties" xmlns:vt="http://schemas.openxmlformats.org/officeDocument/2006/docPropsVTypes">
  <TotalTime>16</TotalTime>
  <Words>7365</Words>
  <Application>Microsoft Office PowerPoint</Application>
  <PresentationFormat>Widescreen</PresentationFormat>
  <Paragraphs>641</Paragraphs>
  <Slides>41</Slides>
  <Notes>41</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41</vt:i4>
      </vt:variant>
    </vt:vector>
  </HeadingPairs>
  <TitlesOfParts>
    <vt:vector size="59" baseType="lpstr">
      <vt:lpstr>Arial</vt:lpstr>
      <vt:lpstr>Calibri</vt:lpstr>
      <vt:lpstr>Calibri Light</vt:lpstr>
      <vt:lpstr>Impact</vt:lpstr>
      <vt:lpstr>Roboto</vt:lpstr>
      <vt:lpstr>Roboto Bk</vt:lpstr>
      <vt:lpstr>Roboto Black</vt:lpstr>
      <vt:lpstr>Roboto Bold</vt:lpstr>
      <vt:lpstr>Roboto Light</vt:lpstr>
      <vt:lpstr>Roboto Medium</vt:lpstr>
      <vt:lpstr>Roboto-Black</vt:lpstr>
      <vt:lpstr>Roboto-Light</vt:lpstr>
      <vt:lpstr>Segoe UI</vt:lpstr>
      <vt:lpstr>Symbol</vt:lpstr>
      <vt:lpstr>Tahoma</vt:lpstr>
      <vt:lpstr>Times New Roman</vt:lpstr>
      <vt:lpstr>Office Theme</vt:lpstr>
      <vt:lpstr>1_Office Theme</vt:lpstr>
      <vt:lpstr>PowerPoint Presentation</vt:lpstr>
      <vt:lpstr>Welcome to the AIF Modified Teacher Implementation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A: Portfolio Natural Evidence of Learning  </vt:lpstr>
      <vt:lpstr>PowerPoint Presentation</vt:lpstr>
      <vt:lpstr>PowerPoint Presentation</vt:lpstr>
      <vt:lpstr>PowerPoint Presentation</vt:lpstr>
      <vt:lpstr>PowerPoint Presentation</vt:lpstr>
      <vt:lpstr>PowerPoint Presentation</vt:lpstr>
      <vt:lpstr>Guest Speaker </vt:lpstr>
      <vt:lpstr>PowerPoint Presentation</vt:lpstr>
      <vt:lpstr>    Break</vt:lpstr>
      <vt:lpstr>PowerPoint Presentation</vt:lpstr>
      <vt:lpstr>PowerPoint Presentation</vt:lpstr>
      <vt:lpstr>PowerPoint Presentation</vt:lpstr>
      <vt:lpstr>PowerPoint Presentation</vt:lpstr>
      <vt:lpstr>PowerPoint Presentation</vt:lpstr>
      <vt:lpstr>PowerPoint Presentation</vt:lpstr>
      <vt:lpstr>Discuss the opportunities for this student in developing agency and sharing co-agency. </vt:lpstr>
      <vt:lpstr>Part B: Showcasing Learning  </vt:lpstr>
      <vt:lpstr>PowerPoint Presentation</vt:lpstr>
      <vt:lpstr>Planning to teach AIF: Modified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O’Shea, Laura (SACE)</dc:creator>
  <cp:lastModifiedBy>Marshall, Jane (SACE)</cp:lastModifiedBy>
  <cp:revision>2</cp:revision>
  <cp:lastPrinted>2024-10-22T01:24:09Z</cp:lastPrinted>
  <dcterms:created xsi:type="dcterms:W3CDTF">2024-09-18T06:11:28Z</dcterms:created>
  <dcterms:modified xsi:type="dcterms:W3CDTF">2024-11-21T23:06:40Z</dcterms:modified>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ContentTypeId">
    <vt:lpwstr>0x010100748BF16F15D7B045AECF25EA271AAEEB</vt:lpwstr>
  </op:property>
  <op:property fmtid="{D5CDD505-2E9C-101B-9397-08002B2CF9AE}" pid="3" name="MediaServiceImageTags">
    <vt:lpwstr/>
  </op:property>
  <op:property fmtid="{D5CDD505-2E9C-101B-9397-08002B2CF9AE}" pid="4" name="Customer-Id">
    <vt:lpwstr>CB029ECD6D85427BAD5E1D35DE4A29A4</vt:lpwstr>
  </op:property>
  <op:property fmtid="{D5CDD505-2E9C-101B-9397-08002B2CF9AE}" pid="5" name="Objective-Id">
    <vt:lpwstr>A1448348</vt:lpwstr>
  </op:property>
  <op:property fmtid="{D5CDD505-2E9C-101B-9397-08002B2CF9AE}" pid="6" name="Objective-Title">
    <vt:lpwstr>AIF Modified teacher Implementation Workshop Slides for Ministite</vt:lpwstr>
  </op:property>
  <op:property fmtid="{D5CDD505-2E9C-101B-9397-08002B2CF9AE}" pid="7" name="Objective-Description">
    <vt:lpwstr/>
  </op:property>
  <op:property fmtid="{D5CDD505-2E9C-101B-9397-08002B2CF9AE}" pid="8" name="Objective-CreationStamp">
    <vt:filetime>2024-11-21T23:09:02Z</vt:filetime>
  </op:property>
  <op:property fmtid="{D5CDD505-2E9C-101B-9397-08002B2CF9AE}" pid="9" name="Objective-IsApproved">
    <vt:bool>false</vt:bool>
  </op:property>
  <op:property fmtid="{D5CDD505-2E9C-101B-9397-08002B2CF9AE}" pid="10" name="Objective-IsPublished">
    <vt:bool>false</vt:bool>
  </op:property>
  <op:property fmtid="{D5CDD505-2E9C-101B-9397-08002B2CF9AE}" pid="11" name="Objective-DatePublished">
    <vt:lpwstr/>
  </op:property>
  <op:property fmtid="{D5CDD505-2E9C-101B-9397-08002B2CF9AE}" pid="12" name="Objective-ModificationStamp">
    <vt:filetime>2024-11-21T23:09:09Z</vt:filetime>
  </op:property>
  <op:property fmtid="{D5CDD505-2E9C-101B-9397-08002B2CF9AE}" pid="13" name="Objective-Owner">
    <vt:lpwstr>Jane Marshall</vt:lpwstr>
  </op:property>
  <op:property fmtid="{D5CDD505-2E9C-101B-9397-08002B2CF9AE}" pid="14" name="Objective-Path">
    <vt:lpwstr>Objective Global Folder:SACE Support Materials:SACE Support Materials Stage 2:Cross-disciplinary:Activating Identities and Futures:2025 AIF materials</vt:lpwstr>
  </op:property>
  <op:property fmtid="{D5CDD505-2E9C-101B-9397-08002B2CF9AE}" pid="15" name="Objective-Parent">
    <vt:lpwstr>2025 AIF materials</vt:lpwstr>
  </op:property>
  <op:property fmtid="{D5CDD505-2E9C-101B-9397-08002B2CF9AE}" pid="16" name="Objective-State">
    <vt:lpwstr>Being Drafted</vt:lpwstr>
  </op:property>
  <op:property fmtid="{D5CDD505-2E9C-101B-9397-08002B2CF9AE}" pid="17" name="Objective-VersionId">
    <vt:lpwstr>vA2187716</vt:lpwstr>
  </op:property>
  <op:property fmtid="{D5CDD505-2E9C-101B-9397-08002B2CF9AE}" pid="18" name="Objective-Version">
    <vt:lpwstr>0.1</vt:lpwstr>
  </op:property>
  <op:property fmtid="{D5CDD505-2E9C-101B-9397-08002B2CF9AE}" pid="19" name="Objective-VersionNumber">
    <vt:r8>1</vt:r8>
  </op:property>
  <op:property fmtid="{D5CDD505-2E9C-101B-9397-08002B2CF9AE}" pid="20" name="Objective-VersionComment">
    <vt:lpwstr/>
  </op:property>
  <op:property fmtid="{D5CDD505-2E9C-101B-9397-08002B2CF9AE}" pid="21" name="Objective-FileNumber">
    <vt:lpwstr>qA20376</vt:lpwstr>
  </op:property>
  <op:property fmtid="{D5CDD505-2E9C-101B-9397-08002B2CF9AE}" pid="22" name="Objective-Classification">
    <vt:lpwstr/>
  </op:property>
  <op:property fmtid="{D5CDD505-2E9C-101B-9397-08002B2CF9AE}" pid="23" name="Objective-Caveats">
    <vt:lpwstr/>
  </op:property>
  <op:property fmtid="{D5CDD505-2E9C-101B-9397-08002B2CF9AE}" pid="24" name="Objective-Security Classification">
    <vt:lpwstr>OFFICIAL</vt:lpwstr>
  </op:property>
  <op:property fmtid="{D5CDD505-2E9C-101B-9397-08002B2CF9AE}" pid="25" name="Objective-Connect Creator">
    <vt:lpwstr/>
  </op:property>
</op:Properties>
</file>