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11_87C0A1EF.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5B8_603A95F9.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61"/>
  </p:notesMasterIdLst>
  <p:sldIdLst>
    <p:sldId id="258" r:id="rId6"/>
    <p:sldId id="1367" r:id="rId7"/>
    <p:sldId id="967" r:id="rId8"/>
    <p:sldId id="969" r:id="rId9"/>
    <p:sldId id="4369" r:id="rId10"/>
    <p:sldId id="966" r:id="rId11"/>
    <p:sldId id="1366" r:id="rId12"/>
    <p:sldId id="1464" r:id="rId13"/>
    <p:sldId id="1493" r:id="rId14"/>
    <p:sldId id="1465" r:id="rId15"/>
    <p:sldId id="4340" r:id="rId16"/>
    <p:sldId id="1469" r:id="rId17"/>
    <p:sldId id="4335" r:id="rId18"/>
    <p:sldId id="1475" r:id="rId19"/>
    <p:sldId id="1484" r:id="rId20"/>
    <p:sldId id="1188" r:id="rId21"/>
    <p:sldId id="4365" r:id="rId22"/>
    <p:sldId id="1061" r:id="rId23"/>
    <p:sldId id="1062" r:id="rId24"/>
    <p:sldId id="1471" r:id="rId25"/>
    <p:sldId id="1481" r:id="rId26"/>
    <p:sldId id="1480" r:id="rId27"/>
    <p:sldId id="4344" r:id="rId28"/>
    <p:sldId id="4347" r:id="rId29"/>
    <p:sldId id="4366" r:id="rId30"/>
    <p:sldId id="4349" r:id="rId31"/>
    <p:sldId id="4350" r:id="rId32"/>
    <p:sldId id="1076" r:id="rId33"/>
    <p:sldId id="1482" r:id="rId34"/>
    <p:sldId id="4370" r:id="rId35"/>
    <p:sldId id="1369" r:id="rId36"/>
    <p:sldId id="1371" r:id="rId37"/>
    <p:sldId id="345" r:id="rId38"/>
    <p:sldId id="1378" r:id="rId39"/>
    <p:sldId id="1341" r:id="rId40"/>
    <p:sldId id="1377" r:id="rId41"/>
    <p:sldId id="1379" r:id="rId42"/>
    <p:sldId id="1490" r:id="rId43"/>
    <p:sldId id="1085" r:id="rId44"/>
    <p:sldId id="1492" r:id="rId45"/>
    <p:sldId id="1483" r:id="rId46"/>
    <p:sldId id="1485" r:id="rId47"/>
    <p:sldId id="1189" r:id="rId48"/>
    <p:sldId id="1472" r:id="rId49"/>
    <p:sldId id="1486" r:id="rId50"/>
    <p:sldId id="1462" r:id="rId51"/>
    <p:sldId id="1473" r:id="rId52"/>
    <p:sldId id="1488" r:id="rId53"/>
    <p:sldId id="1468" r:id="rId54"/>
    <p:sldId id="1466" r:id="rId55"/>
    <p:sldId id="4354" r:id="rId56"/>
    <p:sldId id="4351" r:id="rId57"/>
    <p:sldId id="4338" r:id="rId58"/>
    <p:sldId id="4339" r:id="rId59"/>
    <p:sldId id="4372" r:id="rId60"/>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11211D-F814-C432-0329-4D2986A00F9C}" name="Wegner, Emma (SACE)" initials="WE(" userId="S::Emma.Wegner@sa.gov.au::56e1a6af-d022-4c71-99cf-c4a5142e677c" providerId="AD"/>
  <p188:author id="{776AA81E-16A9-E033-8603-213146CCE913}" name="O’Shea, Laura (SACE)" initials="O(" userId="S::laura.oshea@sa.gov.au::08ca7f63-60a1-44d1-9b2c-c04683543b35" providerId="AD"/>
  <p188:author id="{59FB5724-8A83-0B80-6E98-F2028FF1151D}" name="Barrett, Shannon(SACE)" initials="BS" userId="S::shannon.barrett@sa.gov.au::6d6ebc13-b0ec-47a7-8729-648c758b804b" providerId="AD"/>
  <p188:author id="{2DE04E96-98F8-5691-5D23-B4524B26EC00}" name="Maddern, Natalie (SACE)" initials="MN(" userId="S::Natalie.Maddern@sa.gov.au::85b1802a-ce46-43d9-814e-bbac8a8ddaf8" providerId="AD"/>
  <p188:author id="{F6A68E96-FEBF-1665-3D90-C97FD0D06BD9}" name="Leary, Nicole (SACE)" initials="LN(" userId="S::nicole.leary@sa.gov.au::d191dd19-63e7-4ff3-8b7e-0ab13a25b0d0" providerId="AD"/>
  <p188:author id="{CEAAE796-1224-DAA1-07DE-CF750C668777}" name="O’Shea, Laura (SACE)" initials="OL(" userId="S::Laura.OShea@sa.gov.au::08ca7f63-60a1-44d1-9b2c-c04683543b35" providerId="AD"/>
  <p188:author id="{BBE93CE5-7BC5-4C54-725F-982D6519BD89}" name="Thompson, Alison (SACE)" initials="AT" userId="S::Alison.Thompson2@sa.gov.au::8498a388-54ca-4aa9-acda-8c5bf7652d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3B73D"/>
    <a:srgbClr val="B9B7B7"/>
    <a:srgbClr val="77A737"/>
    <a:srgbClr val="FF9966"/>
    <a:srgbClr val="8EC1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0903E8-F794-4E6F-B6E8-23A5D996C1DE}" v="3" dt="2024-11-14T04:26:21.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877" autoAdjust="0"/>
  </p:normalViewPr>
  <p:slideViewPr>
    <p:cSldViewPr snapToGrid="0">
      <p:cViewPr varScale="1">
        <p:scale>
          <a:sx n="60" d="100"/>
          <a:sy n="60" d="100"/>
        </p:scale>
        <p:origin x="2514" y="7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1.xml" Id="rId26" /><Relationship Type="http://schemas.openxmlformats.org/officeDocument/2006/relationships/slide" Target="slides/slide16.xml" Id="rId21" /><Relationship Type="http://schemas.openxmlformats.org/officeDocument/2006/relationships/slide" Target="slides/slide29.xml" Id="rId34" /><Relationship Type="http://schemas.openxmlformats.org/officeDocument/2006/relationships/slide" Target="slides/slide37.xml" Id="rId42" /><Relationship Type="http://schemas.openxmlformats.org/officeDocument/2006/relationships/slide" Target="slides/slide42.xml" Id="rId47" /><Relationship Type="http://schemas.openxmlformats.org/officeDocument/2006/relationships/slide" Target="slides/slide45.xml" Id="rId50" /><Relationship Type="http://schemas.openxmlformats.org/officeDocument/2006/relationships/slide" Target="slides/slide50.xml" Id="rId55" /><Relationship Type="http://schemas.openxmlformats.org/officeDocument/2006/relationships/viewProps" Target="viewProps.xml" Id="rId63" /><Relationship Type="http://schemas.microsoft.com/office/2018/10/relationships/authors" Target="authors.xml" Id="rId68" /><Relationship Type="http://schemas.openxmlformats.org/officeDocument/2006/relationships/slide" Target="slides/slide2.xml" Id="rId7"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24.xml" Id="rId29"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slide" Target="slides/slide27.xml" Id="rId32" /><Relationship Type="http://schemas.openxmlformats.org/officeDocument/2006/relationships/slide" Target="slides/slide32.xml" Id="rId37" /><Relationship Type="http://schemas.openxmlformats.org/officeDocument/2006/relationships/slide" Target="slides/slide35.xml" Id="rId40" /><Relationship Type="http://schemas.openxmlformats.org/officeDocument/2006/relationships/slide" Target="slides/slide40.xml" Id="rId45" /><Relationship Type="http://schemas.openxmlformats.org/officeDocument/2006/relationships/slide" Target="slides/slide48.xml" Id="rId53" /><Relationship Type="http://schemas.openxmlformats.org/officeDocument/2006/relationships/slide" Target="slides/slide53.xml" Id="rId58" /><Relationship Type="http://schemas.microsoft.com/office/2016/11/relationships/changesInfo" Target="changesInfos/changesInfo1.xml" Id="rId66" /><Relationship Type="http://schemas.openxmlformats.org/officeDocument/2006/relationships/slideMaster" Target="slideMasters/slideMaster2.xml" Id="rId5" /><Relationship Type="http://schemas.openxmlformats.org/officeDocument/2006/relationships/notesMaster" Target="notesMasters/notesMaster1.xml" Id="rId61" /><Relationship Type="http://schemas.openxmlformats.org/officeDocument/2006/relationships/slide" Target="slides/slide14.xml" Id="rId1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25.xml" Id="rId30" /><Relationship Type="http://schemas.openxmlformats.org/officeDocument/2006/relationships/slide" Target="slides/slide30.xml" Id="rId35" /><Relationship Type="http://schemas.openxmlformats.org/officeDocument/2006/relationships/slide" Target="slides/slide38.xml" Id="rId43" /><Relationship Type="http://schemas.openxmlformats.org/officeDocument/2006/relationships/slide" Target="slides/slide43.xml" Id="rId48" /><Relationship Type="http://schemas.openxmlformats.org/officeDocument/2006/relationships/slide" Target="slides/slide51.xml" Id="rId56" /><Relationship Type="http://schemas.openxmlformats.org/officeDocument/2006/relationships/theme" Target="theme/theme1.xml" Id="rId64" /><Relationship Type="http://schemas.openxmlformats.org/officeDocument/2006/relationships/slide" Target="slides/slide3.xml" Id="rId8" /><Relationship Type="http://schemas.openxmlformats.org/officeDocument/2006/relationships/slide" Target="slides/slide46.xml" Id="rId51" /><Relationship Type="http://schemas.openxmlformats.org/officeDocument/2006/relationships/customXml" Target="../customXml/item3.xml" Id="rId3"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slide" Target="slides/slide28.xml" Id="rId33" /><Relationship Type="http://schemas.openxmlformats.org/officeDocument/2006/relationships/slide" Target="slides/slide33.xml" Id="rId38" /><Relationship Type="http://schemas.openxmlformats.org/officeDocument/2006/relationships/slide" Target="slides/slide41.xml" Id="rId46" /><Relationship Type="http://schemas.openxmlformats.org/officeDocument/2006/relationships/slide" Target="slides/slide54.xml" Id="rId59" /><Relationship Type="http://schemas.microsoft.com/office/2015/10/relationships/revisionInfo" Target="revisionInfo.xml" Id="rId67" /><Relationship Type="http://schemas.openxmlformats.org/officeDocument/2006/relationships/slide" Target="slides/slide15.xml" Id="rId20" /><Relationship Type="http://schemas.openxmlformats.org/officeDocument/2006/relationships/slide" Target="slides/slide36.xml" Id="rId41" /><Relationship Type="http://schemas.openxmlformats.org/officeDocument/2006/relationships/slide" Target="slides/slide49.xml" Id="rId54" /><Relationship Type="http://schemas.openxmlformats.org/officeDocument/2006/relationships/presProps" Target="presProps.xml" Id="rId62"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slide" Target="slides/slide31.xml" Id="rId36" /><Relationship Type="http://schemas.openxmlformats.org/officeDocument/2006/relationships/slide" Target="slides/slide44.xml" Id="rId49" /><Relationship Type="http://schemas.openxmlformats.org/officeDocument/2006/relationships/slide" Target="slides/slide52.xml" Id="rId57" /><Relationship Type="http://schemas.openxmlformats.org/officeDocument/2006/relationships/slide" Target="slides/slide5.xml" Id="rId10" /><Relationship Type="http://schemas.openxmlformats.org/officeDocument/2006/relationships/slide" Target="slides/slide26.xml" Id="rId31" /><Relationship Type="http://schemas.openxmlformats.org/officeDocument/2006/relationships/slide" Target="slides/slide39.xml" Id="rId44" /><Relationship Type="http://schemas.openxmlformats.org/officeDocument/2006/relationships/slide" Target="slides/slide47.xml" Id="rId52" /><Relationship Type="http://schemas.openxmlformats.org/officeDocument/2006/relationships/slide" Target="slides/slide55.xml" Id="rId60" /><Relationship Type="http://schemas.openxmlformats.org/officeDocument/2006/relationships/tableStyles" Target="tableStyles.xml" Id="rId65"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34.xml" Id="rId39" /><Relationship Type="http://schemas.openxmlformats.org/officeDocument/2006/relationships/customXml" Target="/customXml/item4.xml" Id="R7d14cd7ff6b74ef1"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pson, Alison (SACE)" userId="8498a388-54ca-4aa9-acda-8c5bf7652d6d" providerId="ADAL" clId="{2495A6F7-B68A-494F-A1D6-2A10F193B999}"/>
    <pc:docChg chg="undo custSel addSld delSld modSld sldOrd modNotesMaster">
      <pc:chgData name="Thompson, Alison (SACE)" userId="8498a388-54ca-4aa9-acda-8c5bf7652d6d" providerId="ADAL" clId="{2495A6F7-B68A-494F-A1D6-2A10F193B999}" dt="2024-08-05T04:28:33.622" v="6794"/>
      <pc:docMkLst>
        <pc:docMk/>
      </pc:docMkLst>
      <pc:sldChg chg="modSp mod">
        <pc:chgData name="Thompson, Alison (SACE)" userId="8498a388-54ca-4aa9-acda-8c5bf7652d6d" providerId="ADAL" clId="{2495A6F7-B68A-494F-A1D6-2A10F193B999}" dt="2024-07-29T04:39:08.685" v="4218" actId="20577"/>
        <pc:sldMkLst>
          <pc:docMk/>
          <pc:sldMk cId="944107441" sldId="966"/>
        </pc:sldMkLst>
        <pc:spChg chg="mod">
          <ac:chgData name="Thompson, Alison (SACE)" userId="8498a388-54ca-4aa9-acda-8c5bf7652d6d" providerId="ADAL" clId="{2495A6F7-B68A-494F-A1D6-2A10F193B999}" dt="2024-07-29T04:39:08.685" v="4218" actId="20577"/>
          <ac:spMkLst>
            <pc:docMk/>
            <pc:sldMk cId="944107441" sldId="966"/>
            <ac:spMk id="3" creationId="{CAF335F1-FAA2-3133-C14F-92195A7E5D5C}"/>
          </ac:spMkLst>
        </pc:spChg>
      </pc:sldChg>
      <pc:sldChg chg="modCm">
        <pc:chgData name="Thompson, Alison (SACE)" userId="8498a388-54ca-4aa9-acda-8c5bf7652d6d" providerId="ADAL" clId="{2495A6F7-B68A-494F-A1D6-2A10F193B999}" dt="2024-07-25T05:03:22.275" v="551" actId="2056"/>
        <pc:sldMkLst>
          <pc:docMk/>
          <pc:sldMk cId="1681353548" sldId="970"/>
        </pc:sldMkLst>
      </pc:sldChg>
      <pc:sldChg chg="modNotesTx">
        <pc:chgData name="Thompson, Alison (SACE)" userId="8498a388-54ca-4aa9-acda-8c5bf7652d6d" providerId="ADAL" clId="{2495A6F7-B68A-494F-A1D6-2A10F193B999}" dt="2024-07-29T04:50:53.955" v="4403" actId="20577"/>
        <pc:sldMkLst>
          <pc:docMk/>
          <pc:sldMk cId="1849728963" sldId="1061"/>
        </pc:sldMkLst>
      </pc:sldChg>
      <pc:sldChg chg="delCm">
        <pc:chgData name="Thompson, Alison (SACE)" userId="8498a388-54ca-4aa9-acda-8c5bf7652d6d" providerId="ADAL" clId="{2495A6F7-B68A-494F-A1D6-2A10F193B999}" dt="2024-07-29T04:51:50.081" v="4404"/>
        <pc:sldMkLst>
          <pc:docMk/>
          <pc:sldMk cId="737488681" sldId="1062"/>
        </pc:sldMkLst>
      </pc:sldChg>
      <pc:sldChg chg="mod ord modShow addCm modNotesTx">
        <pc:chgData name="Thompson, Alison (SACE)" userId="8498a388-54ca-4aa9-acda-8c5bf7652d6d" providerId="ADAL" clId="{2495A6F7-B68A-494F-A1D6-2A10F193B999}" dt="2024-07-29T05:04:10.569" v="4481" actId="313"/>
        <pc:sldMkLst>
          <pc:docMk/>
          <pc:sldMk cId="999241250" sldId="1076"/>
        </pc:sldMkLst>
      </pc:sldChg>
      <pc:sldChg chg="modNotesTx">
        <pc:chgData name="Thompson, Alison (SACE)" userId="8498a388-54ca-4aa9-acda-8c5bf7652d6d" providerId="ADAL" clId="{2495A6F7-B68A-494F-A1D6-2A10F193B999}" dt="2024-07-29T05:26:28.572" v="5102" actId="20577"/>
        <pc:sldMkLst>
          <pc:docMk/>
          <pc:sldMk cId="3059329205" sldId="1085"/>
        </pc:sldMkLst>
      </pc:sldChg>
      <pc:sldChg chg="addSp modSp mod">
        <pc:chgData name="Thompson, Alison (SACE)" userId="8498a388-54ca-4aa9-acda-8c5bf7652d6d" providerId="ADAL" clId="{2495A6F7-B68A-494F-A1D6-2A10F193B999}" dt="2024-07-29T04:45:55.611" v="4259" actId="1076"/>
        <pc:sldMkLst>
          <pc:docMk/>
          <pc:sldMk cId="2256438987" sldId="1155"/>
        </pc:sldMkLst>
        <pc:picChg chg="add mod">
          <ac:chgData name="Thompson, Alison (SACE)" userId="8498a388-54ca-4aa9-acda-8c5bf7652d6d" providerId="ADAL" clId="{2495A6F7-B68A-494F-A1D6-2A10F193B999}" dt="2024-07-29T04:45:55.611" v="4259" actId="1076"/>
          <ac:picMkLst>
            <pc:docMk/>
            <pc:sldMk cId="2256438987" sldId="1155"/>
            <ac:picMk id="3" creationId="{C3D96AD3-0F32-8D07-7283-BA80A5A35891}"/>
          </ac:picMkLst>
        </pc:picChg>
      </pc:sldChg>
      <pc:sldChg chg="addCm delCm">
        <pc:chgData name="Thompson, Alison (SACE)" userId="8498a388-54ca-4aa9-acda-8c5bf7652d6d" providerId="ADAL" clId="{2495A6F7-B68A-494F-A1D6-2A10F193B999}" dt="2024-08-05T04:28:33.622" v="6794"/>
        <pc:sldMkLst>
          <pc:docMk/>
          <pc:sldMk cId="593457288" sldId="1176"/>
        </pc:sldMkLst>
      </pc:sldChg>
      <pc:sldChg chg="add">
        <pc:chgData name="Thompson, Alison (SACE)" userId="8498a388-54ca-4aa9-acda-8c5bf7652d6d" providerId="ADAL" clId="{2495A6F7-B68A-494F-A1D6-2A10F193B999}" dt="2024-07-24T06:27:30.472" v="22"/>
        <pc:sldMkLst>
          <pc:docMk/>
          <pc:sldMk cId="2816333799" sldId="1190"/>
        </pc:sldMkLst>
      </pc:sldChg>
      <pc:sldChg chg="del">
        <pc:chgData name="Thompson, Alison (SACE)" userId="8498a388-54ca-4aa9-acda-8c5bf7652d6d" providerId="ADAL" clId="{2495A6F7-B68A-494F-A1D6-2A10F193B999}" dt="2024-07-24T06:27:05.581" v="21" actId="2696"/>
        <pc:sldMkLst>
          <pc:docMk/>
          <pc:sldMk cId="4154105607" sldId="1190"/>
        </pc:sldMkLst>
      </pc:sldChg>
      <pc:sldChg chg="modSp modNotesTx">
        <pc:chgData name="Thompson, Alison (SACE)" userId="8498a388-54ca-4aa9-acda-8c5bf7652d6d" providerId="ADAL" clId="{2495A6F7-B68A-494F-A1D6-2A10F193B999}" dt="2024-07-29T05:21:16.413" v="4707"/>
        <pc:sldMkLst>
          <pc:docMk/>
          <pc:sldMk cId="2251914353" sldId="1341"/>
        </pc:sldMkLst>
        <pc:graphicFrameChg chg="mod">
          <ac:chgData name="Thompson, Alison (SACE)" userId="8498a388-54ca-4aa9-acda-8c5bf7652d6d" providerId="ADAL" clId="{2495A6F7-B68A-494F-A1D6-2A10F193B999}" dt="2024-07-29T05:18:55.074" v="4706" actId="20577"/>
          <ac:graphicFrameMkLst>
            <pc:docMk/>
            <pc:sldMk cId="2251914353" sldId="1341"/>
            <ac:graphicFrameMk id="12" creationId="{91782CFD-3ADB-DC7E-F29C-A8F571C64536}"/>
          </ac:graphicFrameMkLst>
        </pc:graphicFrameChg>
      </pc:sldChg>
      <pc:sldChg chg="del mod modShow">
        <pc:chgData name="Thompson, Alison (SACE)" userId="8498a388-54ca-4aa9-acda-8c5bf7652d6d" providerId="ADAL" clId="{2495A6F7-B68A-494F-A1D6-2A10F193B999}" dt="2024-07-29T05:17:07.023" v="4562" actId="2696"/>
        <pc:sldMkLst>
          <pc:docMk/>
          <pc:sldMk cId="1765619699" sldId="1368"/>
        </pc:sldMkLst>
      </pc:sldChg>
      <pc:sldChg chg="add">
        <pc:chgData name="Thompson, Alison (SACE)" userId="8498a388-54ca-4aa9-acda-8c5bf7652d6d" providerId="ADAL" clId="{2495A6F7-B68A-494F-A1D6-2A10F193B999}" dt="2024-07-29T05:17:11.046" v="4563"/>
        <pc:sldMkLst>
          <pc:docMk/>
          <pc:sldMk cId="3230948179" sldId="1368"/>
        </pc:sldMkLst>
      </pc:sldChg>
      <pc:sldChg chg="modNotesTx">
        <pc:chgData name="Thompson, Alison (SACE)" userId="8498a388-54ca-4aa9-acda-8c5bf7652d6d" providerId="ADAL" clId="{2495A6F7-B68A-494F-A1D6-2A10F193B999}" dt="2024-07-29T05:18:36.905" v="4703" actId="20577"/>
        <pc:sldMkLst>
          <pc:docMk/>
          <pc:sldMk cId="1477218478" sldId="1378"/>
        </pc:sldMkLst>
      </pc:sldChg>
      <pc:sldChg chg="modSp mod delCm modNotesTx">
        <pc:chgData name="Thompson, Alison (SACE)" userId="8498a388-54ca-4aa9-acda-8c5bf7652d6d" providerId="ADAL" clId="{2495A6F7-B68A-494F-A1D6-2A10F193B999}" dt="2024-07-30T06:38:09.731" v="6792" actId="1076"/>
        <pc:sldMkLst>
          <pc:docMk/>
          <pc:sldMk cId="665136707" sldId="1379"/>
        </pc:sldMkLst>
        <pc:spChg chg="mod">
          <ac:chgData name="Thompson, Alison (SACE)" userId="8498a388-54ca-4aa9-acda-8c5bf7652d6d" providerId="ADAL" clId="{2495A6F7-B68A-494F-A1D6-2A10F193B999}" dt="2024-07-30T06:38:09.731" v="6792" actId="1076"/>
          <ac:spMkLst>
            <pc:docMk/>
            <pc:sldMk cId="665136707" sldId="1379"/>
            <ac:spMk id="5" creationId="{5F4A62A3-D40C-C5D9-B61E-99F13EDB2D11}"/>
          </ac:spMkLst>
        </pc:spChg>
        <pc:picChg chg="mod modCrop">
          <ac:chgData name="Thompson, Alison (SACE)" userId="8498a388-54ca-4aa9-acda-8c5bf7652d6d" providerId="ADAL" clId="{2495A6F7-B68A-494F-A1D6-2A10F193B999}" dt="2024-07-29T05:21:33.527" v="4710" actId="1076"/>
          <ac:picMkLst>
            <pc:docMk/>
            <pc:sldMk cId="665136707" sldId="1379"/>
            <ac:picMk id="12" creationId="{513ABE0C-7190-958A-4185-64FEE0094504}"/>
          </ac:picMkLst>
        </pc:picChg>
      </pc:sldChg>
      <pc:sldChg chg="addSp delSp modSp mod modCm">
        <pc:chgData name="Thompson, Alison (SACE)" userId="8498a388-54ca-4aa9-acda-8c5bf7652d6d" providerId="ADAL" clId="{2495A6F7-B68A-494F-A1D6-2A10F193B999}" dt="2024-07-29T04:40:08.325" v="4219" actId="478"/>
        <pc:sldMkLst>
          <pc:docMk/>
          <pc:sldMk cId="1614452217" sldId="1464"/>
        </pc:sldMkLst>
        <pc:spChg chg="mod">
          <ac:chgData name="Thompson, Alison (SACE)" userId="8498a388-54ca-4aa9-acda-8c5bf7652d6d" providerId="ADAL" clId="{2495A6F7-B68A-494F-A1D6-2A10F193B999}" dt="2024-07-29T02:23:19.578" v="881" actId="14100"/>
          <ac:spMkLst>
            <pc:docMk/>
            <pc:sldMk cId="1614452217" sldId="1464"/>
            <ac:spMk id="16" creationId="{00000000-0000-0000-0000-000000000000}"/>
          </ac:spMkLst>
        </pc:spChg>
        <pc:spChg chg="add mod">
          <ac:chgData name="Thompson, Alison (SACE)" userId="8498a388-54ca-4aa9-acda-8c5bf7652d6d" providerId="ADAL" clId="{2495A6F7-B68A-494F-A1D6-2A10F193B999}" dt="2024-07-29T02:24:42.652" v="921" actId="1076"/>
          <ac:spMkLst>
            <pc:docMk/>
            <pc:sldMk cId="1614452217" sldId="1464"/>
            <ac:spMk id="24" creationId="{222B1FF6-A39A-B9CD-F882-B5BE2E3444B1}"/>
          </ac:spMkLst>
        </pc:spChg>
        <pc:spChg chg="add del mod">
          <ac:chgData name="Thompson, Alison (SACE)" userId="8498a388-54ca-4aa9-acda-8c5bf7652d6d" providerId="ADAL" clId="{2495A6F7-B68A-494F-A1D6-2A10F193B999}" dt="2024-07-29T02:22:44.611" v="871" actId="478"/>
          <ac:spMkLst>
            <pc:docMk/>
            <pc:sldMk cId="1614452217" sldId="1464"/>
            <ac:spMk id="25" creationId="{B33BDDB7-3EA5-F826-2008-CA6F12E9E048}"/>
          </ac:spMkLst>
        </pc:spChg>
        <pc:spChg chg="add mod">
          <ac:chgData name="Thompson, Alison (SACE)" userId="8498a388-54ca-4aa9-acda-8c5bf7652d6d" providerId="ADAL" clId="{2495A6F7-B68A-494F-A1D6-2A10F193B999}" dt="2024-07-29T02:24:12.334" v="906" actId="1076"/>
          <ac:spMkLst>
            <pc:docMk/>
            <pc:sldMk cId="1614452217" sldId="1464"/>
            <ac:spMk id="27" creationId="{3ED60F2D-D424-2348-C749-C559B7DE96AD}"/>
          </ac:spMkLst>
        </pc:spChg>
        <pc:spChg chg="add mod">
          <ac:chgData name="Thompson, Alison (SACE)" userId="8498a388-54ca-4aa9-acda-8c5bf7652d6d" providerId="ADAL" clId="{2495A6F7-B68A-494F-A1D6-2A10F193B999}" dt="2024-07-29T02:24:27.511" v="918" actId="404"/>
          <ac:spMkLst>
            <pc:docMk/>
            <pc:sldMk cId="1614452217" sldId="1464"/>
            <ac:spMk id="29" creationId="{21754FB6-6324-D3EF-DCA9-36A8910791B3}"/>
          </ac:spMkLst>
        </pc:spChg>
        <pc:spChg chg="add del mod">
          <ac:chgData name="Thompson, Alison (SACE)" userId="8498a388-54ca-4aa9-acda-8c5bf7652d6d" providerId="ADAL" clId="{2495A6F7-B68A-494F-A1D6-2A10F193B999}" dt="2024-07-29T04:40:08.325" v="4219" actId="478"/>
          <ac:spMkLst>
            <pc:docMk/>
            <pc:sldMk cId="1614452217" sldId="1464"/>
            <ac:spMk id="31" creationId="{45BF12DA-A616-647A-1605-B730E966BC37}"/>
          </ac:spMkLst>
        </pc:spChg>
        <pc:grpChg chg="mod">
          <ac:chgData name="Thompson, Alison (SACE)" userId="8498a388-54ca-4aa9-acda-8c5bf7652d6d" providerId="ADAL" clId="{2495A6F7-B68A-494F-A1D6-2A10F193B999}" dt="2024-07-29T02:23:15.597" v="879" actId="1076"/>
          <ac:grpSpMkLst>
            <pc:docMk/>
            <pc:sldMk cId="1614452217" sldId="1464"/>
            <ac:grpSpMk id="18" creationId="{E3DAA37E-1184-E098-24CF-E28237A17765}"/>
          </ac:grpSpMkLst>
        </pc:grpChg>
      </pc:sldChg>
      <pc:sldChg chg="addSp delSp modSp mod addCm modCm">
        <pc:chgData name="Thompson, Alison (SACE)" userId="8498a388-54ca-4aa9-acda-8c5bf7652d6d" providerId="ADAL" clId="{2495A6F7-B68A-494F-A1D6-2A10F193B999}" dt="2024-07-29T04:47:15.257" v="4268" actId="1076"/>
        <pc:sldMkLst>
          <pc:docMk/>
          <pc:sldMk cId="2838281142" sldId="1465"/>
        </pc:sldMkLst>
        <pc:spChg chg="mod">
          <ac:chgData name="Thompson, Alison (SACE)" userId="8498a388-54ca-4aa9-acda-8c5bf7652d6d" providerId="ADAL" clId="{2495A6F7-B68A-494F-A1D6-2A10F193B999}" dt="2024-07-29T04:47:15.257" v="4268" actId="1076"/>
          <ac:spMkLst>
            <pc:docMk/>
            <pc:sldMk cId="2838281142" sldId="1465"/>
            <ac:spMk id="2" creationId="{C738F51F-D45F-FB23-217C-C11192266DD4}"/>
          </ac:spMkLst>
        </pc:spChg>
        <pc:picChg chg="add mod">
          <ac:chgData name="Thompson, Alison (SACE)" userId="8498a388-54ca-4aa9-acda-8c5bf7652d6d" providerId="ADAL" clId="{2495A6F7-B68A-494F-A1D6-2A10F193B999}" dt="2024-07-29T04:46:32.011" v="4265" actId="1076"/>
          <ac:picMkLst>
            <pc:docMk/>
            <pc:sldMk cId="2838281142" sldId="1465"/>
            <ac:picMk id="8" creationId="{439E411C-E1C8-051A-D4D0-0AED8733E39B}"/>
          </ac:picMkLst>
        </pc:picChg>
        <pc:picChg chg="del mod">
          <ac:chgData name="Thompson, Alison (SACE)" userId="8498a388-54ca-4aa9-acda-8c5bf7652d6d" providerId="ADAL" clId="{2495A6F7-B68A-494F-A1D6-2A10F193B999}" dt="2024-07-29T04:44:03.751" v="4240" actId="478"/>
          <ac:picMkLst>
            <pc:docMk/>
            <pc:sldMk cId="2838281142" sldId="1465"/>
            <ac:picMk id="9" creationId="{41AC0A1C-9D8C-B036-A77F-CB968B89F69B}"/>
          </ac:picMkLst>
        </pc:picChg>
        <pc:picChg chg="add mod">
          <ac:chgData name="Thompson, Alison (SACE)" userId="8498a388-54ca-4aa9-acda-8c5bf7652d6d" providerId="ADAL" clId="{2495A6F7-B68A-494F-A1D6-2A10F193B999}" dt="2024-07-29T04:46:46.023" v="4267" actId="1076"/>
          <ac:picMkLst>
            <pc:docMk/>
            <pc:sldMk cId="2838281142" sldId="1465"/>
            <ac:picMk id="12" creationId="{A3629A55-1091-801E-24F5-BDFD1270DC04}"/>
          </ac:picMkLst>
        </pc:picChg>
        <pc:picChg chg="del mod">
          <ac:chgData name="Thompson, Alison (SACE)" userId="8498a388-54ca-4aa9-acda-8c5bf7652d6d" providerId="ADAL" clId="{2495A6F7-B68A-494F-A1D6-2A10F193B999}" dt="2024-07-29T04:45:44.147" v="4257" actId="21"/>
          <ac:picMkLst>
            <pc:docMk/>
            <pc:sldMk cId="2838281142" sldId="1465"/>
            <ac:picMk id="13" creationId="{5A5CD5D9-B425-838A-D209-B6C335A9CA36}"/>
          </ac:picMkLst>
        </pc:picChg>
        <pc:picChg chg="add mod">
          <ac:chgData name="Thompson, Alison (SACE)" userId="8498a388-54ca-4aa9-acda-8c5bf7652d6d" providerId="ADAL" clId="{2495A6F7-B68A-494F-A1D6-2A10F193B999}" dt="2024-07-29T04:46:24.599" v="4263" actId="1076"/>
          <ac:picMkLst>
            <pc:docMk/>
            <pc:sldMk cId="2838281142" sldId="1465"/>
            <ac:picMk id="15" creationId="{EDAFE878-80B2-3C79-40BA-33093C4DEBCF}"/>
          </ac:picMkLst>
        </pc:picChg>
        <pc:picChg chg="add mod">
          <ac:chgData name="Thompson, Alison (SACE)" userId="8498a388-54ca-4aa9-acda-8c5bf7652d6d" providerId="ADAL" clId="{2495A6F7-B68A-494F-A1D6-2A10F193B999}" dt="2024-07-29T04:46:21.285" v="4262" actId="1076"/>
          <ac:picMkLst>
            <pc:docMk/>
            <pc:sldMk cId="2838281142" sldId="1465"/>
            <ac:picMk id="17" creationId="{7B8BC7FA-7419-3D82-BEF9-9462BCB35351}"/>
          </ac:picMkLst>
        </pc:picChg>
      </pc:sldChg>
      <pc:sldChg chg="addCm">
        <pc:chgData name="Thompson, Alison (SACE)" userId="8498a388-54ca-4aa9-acda-8c5bf7652d6d" providerId="ADAL" clId="{2495A6F7-B68A-494F-A1D6-2A10F193B999}" dt="2024-07-24T06:12:33.836" v="0"/>
        <pc:sldMkLst>
          <pc:docMk/>
          <pc:sldMk cId="3017815009" sldId="1477"/>
        </pc:sldMkLst>
      </pc:sldChg>
      <pc:sldChg chg="ord">
        <pc:chgData name="Thompson, Alison (SACE)" userId="8498a388-54ca-4aa9-acda-8c5bf7652d6d" providerId="ADAL" clId="{2495A6F7-B68A-494F-A1D6-2A10F193B999}" dt="2024-07-24T06:27:44.448" v="24"/>
        <pc:sldMkLst>
          <pc:docMk/>
          <pc:sldMk cId="1415565831" sldId="1488"/>
        </pc:sldMkLst>
      </pc:sldChg>
      <pc:sldChg chg="modAnim">
        <pc:chgData name="Thompson, Alison (SACE)" userId="8498a388-54ca-4aa9-acda-8c5bf7652d6d" providerId="ADAL" clId="{2495A6F7-B68A-494F-A1D6-2A10F193B999}" dt="2024-07-24T06:28:48.902" v="27"/>
        <pc:sldMkLst>
          <pc:docMk/>
          <pc:sldMk cId="4266277478" sldId="1490"/>
        </pc:sldMkLst>
      </pc:sldChg>
      <pc:sldChg chg="ord modNotesTx">
        <pc:chgData name="Thompson, Alison (SACE)" userId="8498a388-54ca-4aa9-acda-8c5bf7652d6d" providerId="ADAL" clId="{2495A6F7-B68A-494F-A1D6-2A10F193B999}" dt="2024-07-29T05:32:15.796" v="5130"/>
        <pc:sldMkLst>
          <pc:docMk/>
          <pc:sldMk cId="859551186" sldId="1492"/>
        </pc:sldMkLst>
      </pc:sldChg>
      <pc:sldChg chg="addSp modSp mod modNotesTx">
        <pc:chgData name="Thompson, Alison (SACE)" userId="8498a388-54ca-4aa9-acda-8c5bf7652d6d" providerId="ADAL" clId="{2495A6F7-B68A-494F-A1D6-2A10F193B999}" dt="2024-07-29T04:01:23.409" v="3806" actId="2711"/>
        <pc:sldMkLst>
          <pc:docMk/>
          <pc:sldMk cId="869363400" sldId="4338"/>
        </pc:sldMkLst>
        <pc:spChg chg="mod">
          <ac:chgData name="Thompson, Alison (SACE)" userId="8498a388-54ca-4aa9-acda-8c5bf7652d6d" providerId="ADAL" clId="{2495A6F7-B68A-494F-A1D6-2A10F193B999}" dt="2024-07-29T02:52:05.148" v="1201" actId="1076"/>
          <ac:spMkLst>
            <pc:docMk/>
            <pc:sldMk cId="869363400" sldId="4338"/>
            <ac:spMk id="3" creationId="{7A80D1E8-B19C-CB78-5212-EF8344A7465E}"/>
          </ac:spMkLst>
        </pc:spChg>
        <pc:spChg chg="mod">
          <ac:chgData name="Thompson, Alison (SACE)" userId="8498a388-54ca-4aa9-acda-8c5bf7652d6d" providerId="ADAL" clId="{2495A6F7-B68A-494F-A1D6-2A10F193B999}" dt="2024-07-29T04:01:23.409" v="3806" actId="2711"/>
          <ac:spMkLst>
            <pc:docMk/>
            <pc:sldMk cId="869363400" sldId="4338"/>
            <ac:spMk id="4" creationId="{6A0C7273-E202-7428-8B0A-177F0706ECB8}"/>
          </ac:spMkLst>
        </pc:spChg>
        <pc:spChg chg="add mod">
          <ac:chgData name="Thompson, Alison (SACE)" userId="8498a388-54ca-4aa9-acda-8c5bf7652d6d" providerId="ADAL" clId="{2495A6F7-B68A-494F-A1D6-2A10F193B999}" dt="2024-07-29T04:01:18.179" v="3805" actId="20577"/>
          <ac:spMkLst>
            <pc:docMk/>
            <pc:sldMk cId="869363400" sldId="4338"/>
            <ac:spMk id="10" creationId="{6AF64DFB-4612-F08E-3AA1-C9ECC64D7CE2}"/>
          </ac:spMkLst>
        </pc:spChg>
        <pc:spChg chg="mod">
          <ac:chgData name="Thompson, Alison (SACE)" userId="8498a388-54ca-4aa9-acda-8c5bf7652d6d" providerId="ADAL" clId="{2495A6F7-B68A-494F-A1D6-2A10F193B999}" dt="2024-07-29T03:54:39.285" v="3332" actId="1076"/>
          <ac:spMkLst>
            <pc:docMk/>
            <pc:sldMk cId="869363400" sldId="4338"/>
            <ac:spMk id="25" creationId="{6FB62C87-EDB8-0031-ED34-10825A44EBC4}"/>
          </ac:spMkLst>
        </pc:spChg>
        <pc:spChg chg="mod">
          <ac:chgData name="Thompson, Alison (SACE)" userId="8498a388-54ca-4aa9-acda-8c5bf7652d6d" providerId="ADAL" clId="{2495A6F7-B68A-494F-A1D6-2A10F193B999}" dt="2024-07-29T02:51:51.886" v="1197" actId="1076"/>
          <ac:spMkLst>
            <pc:docMk/>
            <pc:sldMk cId="869363400" sldId="4338"/>
            <ac:spMk id="28" creationId="{B67F7D8E-888E-6643-201A-72E56033DABC}"/>
          </ac:spMkLst>
        </pc:spChg>
        <pc:grpChg chg="mod">
          <ac:chgData name="Thompson, Alison (SACE)" userId="8498a388-54ca-4aa9-acda-8c5bf7652d6d" providerId="ADAL" clId="{2495A6F7-B68A-494F-A1D6-2A10F193B999}" dt="2024-07-29T02:51:58.857" v="1199" actId="1076"/>
          <ac:grpSpMkLst>
            <pc:docMk/>
            <pc:sldMk cId="869363400" sldId="4338"/>
            <ac:grpSpMk id="32" creationId="{DB0AEB75-C9DB-FC07-66D6-7BE1E9AC32E5}"/>
          </ac:grpSpMkLst>
        </pc:grpChg>
      </pc:sldChg>
      <pc:sldChg chg="addSp delSp modSp mod modNotesTx">
        <pc:chgData name="Thompson, Alison (SACE)" userId="8498a388-54ca-4aa9-acda-8c5bf7652d6d" providerId="ADAL" clId="{2495A6F7-B68A-494F-A1D6-2A10F193B999}" dt="2024-07-29T04:06:33.163" v="4206" actId="20577"/>
        <pc:sldMkLst>
          <pc:docMk/>
          <pc:sldMk cId="3563880334" sldId="4339"/>
        </pc:sldMkLst>
        <pc:spChg chg="add del">
          <ac:chgData name="Thompson, Alison (SACE)" userId="8498a388-54ca-4aa9-acda-8c5bf7652d6d" providerId="ADAL" clId="{2495A6F7-B68A-494F-A1D6-2A10F193B999}" dt="2024-07-29T02:53:03.779" v="1203" actId="22"/>
          <ac:spMkLst>
            <pc:docMk/>
            <pc:sldMk cId="3563880334" sldId="4339"/>
            <ac:spMk id="7" creationId="{43359BEA-FA18-AF1A-D2AF-7DB7B3D885C7}"/>
          </ac:spMkLst>
        </pc:spChg>
        <pc:spChg chg="add del mod">
          <ac:chgData name="Thompson, Alison (SACE)" userId="8498a388-54ca-4aa9-acda-8c5bf7652d6d" providerId="ADAL" clId="{2495A6F7-B68A-494F-A1D6-2A10F193B999}" dt="2024-07-29T04:05:40.389" v="4149" actId="164"/>
          <ac:spMkLst>
            <pc:docMk/>
            <pc:sldMk cId="3563880334" sldId="4339"/>
            <ac:spMk id="9" creationId="{07AE87BC-9125-46B3-EC9B-A210BE920464}"/>
          </ac:spMkLst>
        </pc:spChg>
        <pc:spChg chg="del mod">
          <ac:chgData name="Thompson, Alison (SACE)" userId="8498a388-54ca-4aa9-acda-8c5bf7652d6d" providerId="ADAL" clId="{2495A6F7-B68A-494F-A1D6-2A10F193B999}" dt="2024-07-29T04:02:52.283" v="4103" actId="478"/>
          <ac:spMkLst>
            <pc:docMk/>
            <pc:sldMk cId="3563880334" sldId="4339"/>
            <ac:spMk id="11" creationId="{534A44EA-54C9-F416-E4DF-2B8F5FE299A3}"/>
          </ac:spMkLst>
        </pc:spChg>
        <pc:spChg chg="add del mod">
          <ac:chgData name="Thompson, Alison (SACE)" userId="8498a388-54ca-4aa9-acda-8c5bf7652d6d" providerId="ADAL" clId="{2495A6F7-B68A-494F-A1D6-2A10F193B999}" dt="2024-07-29T04:03:37.657" v="4129" actId="21"/>
          <ac:spMkLst>
            <pc:docMk/>
            <pc:sldMk cId="3563880334" sldId="4339"/>
            <ac:spMk id="12" creationId="{1887C018-DE73-FE13-3B47-ECF434E41A23}"/>
          </ac:spMkLst>
        </pc:spChg>
        <pc:spChg chg="mod">
          <ac:chgData name="Thompson, Alison (SACE)" userId="8498a388-54ca-4aa9-acda-8c5bf7652d6d" providerId="ADAL" clId="{2495A6F7-B68A-494F-A1D6-2A10F193B999}" dt="2024-07-29T04:06:01.907" v="4153" actId="164"/>
          <ac:spMkLst>
            <pc:docMk/>
            <pc:sldMk cId="3563880334" sldId="4339"/>
            <ac:spMk id="13" creationId="{FA527E2D-3DBD-E29D-AFC2-FDAC7DCAB35F}"/>
          </ac:spMkLst>
        </pc:spChg>
        <pc:spChg chg="add mod">
          <ac:chgData name="Thompson, Alison (SACE)" userId="8498a388-54ca-4aa9-acda-8c5bf7652d6d" providerId="ADAL" clId="{2495A6F7-B68A-494F-A1D6-2A10F193B999}" dt="2024-07-29T04:05:13.881" v="4141" actId="1076"/>
          <ac:spMkLst>
            <pc:docMk/>
            <pc:sldMk cId="3563880334" sldId="4339"/>
            <ac:spMk id="15" creationId="{B8522D52-8C87-AE5B-8180-918D150B98D2}"/>
          </ac:spMkLst>
        </pc:spChg>
        <pc:spChg chg="mod">
          <ac:chgData name="Thompson, Alison (SACE)" userId="8498a388-54ca-4aa9-acda-8c5bf7652d6d" providerId="ADAL" clId="{2495A6F7-B68A-494F-A1D6-2A10F193B999}" dt="2024-07-29T04:06:01.907" v="4153" actId="164"/>
          <ac:spMkLst>
            <pc:docMk/>
            <pc:sldMk cId="3563880334" sldId="4339"/>
            <ac:spMk id="16" creationId="{5257FA5C-0508-D11F-6926-CABD3F455F82}"/>
          </ac:spMkLst>
        </pc:spChg>
        <pc:spChg chg="mod">
          <ac:chgData name="Thompson, Alison (SACE)" userId="8498a388-54ca-4aa9-acda-8c5bf7652d6d" providerId="ADAL" clId="{2495A6F7-B68A-494F-A1D6-2A10F193B999}" dt="2024-07-29T04:05:11.430" v="4140" actId="1076"/>
          <ac:spMkLst>
            <pc:docMk/>
            <pc:sldMk cId="3563880334" sldId="4339"/>
            <ac:spMk id="18" creationId="{4D311CDE-BE71-661C-54B7-4E85D94EFAFD}"/>
          </ac:spMkLst>
        </pc:spChg>
        <pc:grpChg chg="add mod">
          <ac:chgData name="Thompson, Alison (SACE)" userId="8498a388-54ca-4aa9-acda-8c5bf7652d6d" providerId="ADAL" clId="{2495A6F7-B68A-494F-A1D6-2A10F193B999}" dt="2024-07-29T04:06:08.856" v="4155" actId="1076"/>
          <ac:grpSpMkLst>
            <pc:docMk/>
            <pc:sldMk cId="3563880334" sldId="4339"/>
            <ac:grpSpMk id="17" creationId="{85CD0A89-2E2B-266A-555E-55C11D06DFF2}"/>
          </ac:grpSpMkLst>
        </pc:grpChg>
        <pc:grpChg chg="add mod">
          <ac:chgData name="Thompson, Alison (SACE)" userId="8498a388-54ca-4aa9-acda-8c5bf7652d6d" providerId="ADAL" clId="{2495A6F7-B68A-494F-A1D6-2A10F193B999}" dt="2024-07-29T04:06:03.750" v="4154" actId="1076"/>
          <ac:grpSpMkLst>
            <pc:docMk/>
            <pc:sldMk cId="3563880334" sldId="4339"/>
            <ac:grpSpMk id="19" creationId="{8D7746FC-8CC1-7633-1AE2-396F361446B1}"/>
          </ac:grpSpMkLst>
        </pc:grpChg>
        <pc:grpChg chg="mod">
          <ac:chgData name="Thompson, Alison (SACE)" userId="8498a388-54ca-4aa9-acda-8c5bf7652d6d" providerId="ADAL" clId="{2495A6F7-B68A-494F-A1D6-2A10F193B999}" dt="2024-07-29T04:05:40.389" v="4149" actId="164"/>
          <ac:grpSpMkLst>
            <pc:docMk/>
            <pc:sldMk cId="3563880334" sldId="4339"/>
            <ac:grpSpMk id="26" creationId="{C8DE05B6-4CF6-22A4-F745-92BCCD5A9059}"/>
          </ac:grpSpMkLst>
        </pc:grpChg>
      </pc:sldChg>
      <pc:sldChg chg="modSp">
        <pc:chgData name="Thompson, Alison (SACE)" userId="8498a388-54ca-4aa9-acda-8c5bf7652d6d" providerId="ADAL" clId="{2495A6F7-B68A-494F-A1D6-2A10F193B999}" dt="2024-07-24T06:25:48.269" v="20"/>
        <pc:sldMkLst>
          <pc:docMk/>
          <pc:sldMk cId="729125192" sldId="4340"/>
        </pc:sldMkLst>
        <pc:graphicFrameChg chg="mod">
          <ac:chgData name="Thompson, Alison (SACE)" userId="8498a388-54ca-4aa9-acda-8c5bf7652d6d" providerId="ADAL" clId="{2495A6F7-B68A-494F-A1D6-2A10F193B999}" dt="2024-07-24T06:25:48.269" v="20"/>
          <ac:graphicFrameMkLst>
            <pc:docMk/>
            <pc:sldMk cId="729125192" sldId="4340"/>
            <ac:graphicFrameMk id="5" creationId="{DDC7F336-F1E9-84D6-6E39-91746877338D}"/>
          </ac:graphicFrameMkLst>
        </pc:graphicFrameChg>
      </pc:sldChg>
      <pc:sldChg chg="addSp delSp modSp mod modNotesTx">
        <pc:chgData name="Thompson, Alison (SACE)" userId="8498a388-54ca-4aa9-acda-8c5bf7652d6d" providerId="ADAL" clId="{2495A6F7-B68A-494F-A1D6-2A10F193B999}" dt="2024-07-29T04:58:57.270" v="4442" actId="6549"/>
        <pc:sldMkLst>
          <pc:docMk/>
          <pc:sldMk cId="3813314821" sldId="4344"/>
        </pc:sldMkLst>
        <pc:spChg chg="mod">
          <ac:chgData name="Thompson, Alison (SACE)" userId="8498a388-54ca-4aa9-acda-8c5bf7652d6d" providerId="ADAL" clId="{2495A6F7-B68A-494F-A1D6-2A10F193B999}" dt="2024-07-25T04:15:30.571" v="550" actId="20577"/>
          <ac:spMkLst>
            <pc:docMk/>
            <pc:sldMk cId="3813314821" sldId="4344"/>
            <ac:spMk id="2" creationId="{2B6471D4-F54B-A177-8D81-0609ACCAB74A}"/>
          </ac:spMkLst>
        </pc:spChg>
        <pc:picChg chg="add del mod">
          <ac:chgData name="Thompson, Alison (SACE)" userId="8498a388-54ca-4aa9-acda-8c5bf7652d6d" providerId="ADAL" clId="{2495A6F7-B68A-494F-A1D6-2A10F193B999}" dt="2024-07-25T04:15:23.470" v="545" actId="478"/>
          <ac:picMkLst>
            <pc:docMk/>
            <pc:sldMk cId="3813314821" sldId="4344"/>
            <ac:picMk id="3" creationId="{9B952D0E-9D35-024E-222C-824C7AD23657}"/>
          </ac:picMkLst>
        </pc:picChg>
        <pc:picChg chg="add del mod">
          <ac:chgData name="Thompson, Alison (SACE)" userId="8498a388-54ca-4aa9-acda-8c5bf7652d6d" providerId="ADAL" clId="{2495A6F7-B68A-494F-A1D6-2A10F193B999}" dt="2024-07-25T04:15:23.956" v="546" actId="478"/>
          <ac:picMkLst>
            <pc:docMk/>
            <pc:sldMk cId="3813314821" sldId="4344"/>
            <ac:picMk id="1026" creationId="{655997C6-322B-6858-2063-3916F3415922}"/>
          </ac:picMkLst>
        </pc:picChg>
        <pc:picChg chg="add mod">
          <ac:chgData name="Thompson, Alison (SACE)" userId="8498a388-54ca-4aa9-acda-8c5bf7652d6d" providerId="ADAL" clId="{2495A6F7-B68A-494F-A1D6-2A10F193B999}" dt="2024-07-25T04:15:29.484" v="549" actId="1076"/>
          <ac:picMkLst>
            <pc:docMk/>
            <pc:sldMk cId="3813314821" sldId="4344"/>
            <ac:picMk id="1028" creationId="{8006B9D3-0BA6-0E9A-3DED-25183E1C0323}"/>
          </ac:picMkLst>
        </pc:picChg>
      </pc:sldChg>
      <pc:sldChg chg="modSp mod modNotesTx">
        <pc:chgData name="Thompson, Alison (SACE)" userId="8498a388-54ca-4aa9-acda-8c5bf7652d6d" providerId="ADAL" clId="{2495A6F7-B68A-494F-A1D6-2A10F193B999}" dt="2024-07-29T05:02:04.230" v="4444" actId="120"/>
        <pc:sldMkLst>
          <pc:docMk/>
          <pc:sldMk cId="3701904192" sldId="4349"/>
        </pc:sldMkLst>
        <pc:spChg chg="mod">
          <ac:chgData name="Thompson, Alison (SACE)" userId="8498a388-54ca-4aa9-acda-8c5bf7652d6d" providerId="ADAL" clId="{2495A6F7-B68A-494F-A1D6-2A10F193B999}" dt="2024-07-29T05:02:04.230" v="4444" actId="120"/>
          <ac:spMkLst>
            <pc:docMk/>
            <pc:sldMk cId="3701904192" sldId="4349"/>
            <ac:spMk id="3" creationId="{103AE12B-EFE2-59CA-B78C-311E55140834}"/>
          </ac:spMkLst>
        </pc:spChg>
        <pc:spChg chg="mod">
          <ac:chgData name="Thompson, Alison (SACE)" userId="8498a388-54ca-4aa9-acda-8c5bf7652d6d" providerId="ADAL" clId="{2495A6F7-B68A-494F-A1D6-2A10F193B999}" dt="2024-07-24T07:21:05.014" v="524" actId="1076"/>
          <ac:spMkLst>
            <pc:docMk/>
            <pc:sldMk cId="3701904192" sldId="4349"/>
            <ac:spMk id="4" creationId="{38E76032-2B55-1F23-6610-2D59A88DE87A}"/>
          </ac:spMkLst>
        </pc:spChg>
      </pc:sldChg>
      <pc:sldChg chg="addSp modSp mod modNotesTx">
        <pc:chgData name="Thompson, Alison (SACE)" userId="8498a388-54ca-4aa9-acda-8c5bf7652d6d" providerId="ADAL" clId="{2495A6F7-B68A-494F-A1D6-2A10F193B999}" dt="2024-07-29T05:03:26.428" v="4480" actId="20577"/>
        <pc:sldMkLst>
          <pc:docMk/>
          <pc:sldMk cId="3622882233" sldId="4350"/>
        </pc:sldMkLst>
        <pc:spChg chg="mod">
          <ac:chgData name="Thompson, Alison (SACE)" userId="8498a388-54ca-4aa9-acda-8c5bf7652d6d" providerId="ADAL" clId="{2495A6F7-B68A-494F-A1D6-2A10F193B999}" dt="2024-07-29T05:02:40.041" v="4449" actId="6549"/>
          <ac:spMkLst>
            <pc:docMk/>
            <pc:sldMk cId="3622882233" sldId="4350"/>
            <ac:spMk id="3" creationId="{103AE12B-EFE2-59CA-B78C-311E55140834}"/>
          </ac:spMkLst>
        </pc:spChg>
        <pc:picChg chg="add mod">
          <ac:chgData name="Thompson, Alison (SACE)" userId="8498a388-54ca-4aa9-acda-8c5bf7652d6d" providerId="ADAL" clId="{2495A6F7-B68A-494F-A1D6-2A10F193B999}" dt="2024-07-24T06:54:29.474" v="32" actId="14100"/>
          <ac:picMkLst>
            <pc:docMk/>
            <pc:sldMk cId="3622882233" sldId="4350"/>
            <ac:picMk id="5" creationId="{CB2BDB12-5A5D-98EE-BF03-D51007FBA0E0}"/>
          </ac:picMkLst>
        </pc:picChg>
      </pc:sldChg>
      <pc:sldChg chg="addSp delSp modSp mod delCm modNotesTx">
        <pc:chgData name="Thompson, Alison (SACE)" userId="8498a388-54ca-4aa9-acda-8c5bf7652d6d" providerId="ADAL" clId="{2495A6F7-B68A-494F-A1D6-2A10F193B999}" dt="2024-07-29T04:03:54.138" v="4137"/>
        <pc:sldMkLst>
          <pc:docMk/>
          <pc:sldMk cId="921448883" sldId="4351"/>
        </pc:sldMkLst>
        <pc:spChg chg="add del mod">
          <ac:chgData name="Thompson, Alison (SACE)" userId="8498a388-54ca-4aa9-acda-8c5bf7652d6d" providerId="ADAL" clId="{2495A6F7-B68A-494F-A1D6-2A10F193B999}" dt="2024-07-29T04:03:54.138" v="4137"/>
          <ac:spMkLst>
            <pc:docMk/>
            <pc:sldMk cId="921448883" sldId="4351"/>
            <ac:spMk id="3" creationId="{D85E525F-779C-24B9-1AE2-1E3738703262}"/>
          </ac:spMkLst>
        </pc:spChg>
        <pc:spChg chg="mod">
          <ac:chgData name="Thompson, Alison (SACE)" userId="8498a388-54ca-4aa9-acda-8c5bf7652d6d" providerId="ADAL" clId="{2495A6F7-B68A-494F-A1D6-2A10F193B999}" dt="2024-07-29T04:03:44.618" v="4130" actId="1076"/>
          <ac:spMkLst>
            <pc:docMk/>
            <pc:sldMk cId="921448883" sldId="4351"/>
            <ac:spMk id="30" creationId="{C854762B-26B3-0C8D-4DDC-AFF3F102DCCC}"/>
          </ac:spMkLst>
        </pc:spChg>
        <pc:spChg chg="mod">
          <ac:chgData name="Thompson, Alison (SACE)" userId="8498a388-54ca-4aa9-acda-8c5bf7652d6d" providerId="ADAL" clId="{2495A6F7-B68A-494F-A1D6-2A10F193B999}" dt="2024-07-29T04:03:44.618" v="4130" actId="1076"/>
          <ac:spMkLst>
            <pc:docMk/>
            <pc:sldMk cId="921448883" sldId="4351"/>
            <ac:spMk id="31" creationId="{EF6FFD52-7E7E-4336-7E79-03CD20B6DD26}"/>
          </ac:spMkLst>
        </pc:spChg>
        <pc:spChg chg="mod">
          <ac:chgData name="Thompson, Alison (SACE)" userId="8498a388-54ca-4aa9-acda-8c5bf7652d6d" providerId="ADAL" clId="{2495A6F7-B68A-494F-A1D6-2A10F193B999}" dt="2024-07-29T04:03:44.618" v="4130" actId="1076"/>
          <ac:spMkLst>
            <pc:docMk/>
            <pc:sldMk cId="921448883" sldId="4351"/>
            <ac:spMk id="32" creationId="{BFA8D540-BF3F-991A-51DE-01F1200E9486}"/>
          </ac:spMkLst>
        </pc:spChg>
      </pc:sldChg>
      <pc:sldChg chg="add">
        <pc:chgData name="Thompson, Alison (SACE)" userId="8498a388-54ca-4aa9-acda-8c5bf7652d6d" providerId="ADAL" clId="{2495A6F7-B68A-494F-A1D6-2A10F193B999}" dt="2024-07-24T06:12:45.470" v="1"/>
        <pc:sldMkLst>
          <pc:docMk/>
          <pc:sldMk cId="3853717760" sldId="4351"/>
        </pc:sldMkLst>
      </pc:sldChg>
      <pc:sldChg chg="addSp delSp new mod">
        <pc:chgData name="Thompson, Alison (SACE)" userId="8498a388-54ca-4aa9-acda-8c5bf7652d6d" providerId="ADAL" clId="{2495A6F7-B68A-494F-A1D6-2A10F193B999}" dt="2024-07-24T06:33:52.752" v="30" actId="478"/>
        <pc:sldMkLst>
          <pc:docMk/>
          <pc:sldMk cId="3753114640" sldId="4352"/>
        </pc:sldMkLst>
        <pc:picChg chg="add del">
          <ac:chgData name="Thompson, Alison (SACE)" userId="8498a388-54ca-4aa9-acda-8c5bf7652d6d" providerId="ADAL" clId="{2495A6F7-B68A-494F-A1D6-2A10F193B999}" dt="2024-07-24T06:33:52.752" v="30" actId="478"/>
          <ac:picMkLst>
            <pc:docMk/>
            <pc:sldMk cId="3753114640" sldId="4352"/>
            <ac:picMk id="3" creationId="{9F014BD8-5BCA-5397-3E67-3998477E31A5}"/>
          </ac:picMkLst>
        </pc:picChg>
      </pc:sldChg>
      <pc:sldChg chg="modSp add del mod modShow modNotesTx">
        <pc:chgData name="Thompson, Alison (SACE)" userId="8498a388-54ca-4aa9-acda-8c5bf7652d6d" providerId="ADAL" clId="{2495A6F7-B68A-494F-A1D6-2A10F193B999}" dt="2024-07-29T05:09:19.799" v="4559" actId="2696"/>
        <pc:sldMkLst>
          <pc:docMk/>
          <pc:sldMk cId="2403786412" sldId="4353"/>
        </pc:sldMkLst>
        <pc:spChg chg="mod">
          <ac:chgData name="Thompson, Alison (SACE)" userId="8498a388-54ca-4aa9-acda-8c5bf7652d6d" providerId="ADAL" clId="{2495A6F7-B68A-494F-A1D6-2A10F193B999}" dt="2024-07-29T05:06:45.693" v="4501" actId="20577"/>
          <ac:spMkLst>
            <pc:docMk/>
            <pc:sldMk cId="2403786412" sldId="4353"/>
            <ac:spMk id="11" creationId="{A25C9CDA-FCFE-99FC-ADEF-429952C8B544}"/>
          </ac:spMkLst>
        </pc:spChg>
        <pc:spChg chg="mod">
          <ac:chgData name="Thompson, Alison (SACE)" userId="8498a388-54ca-4aa9-acda-8c5bf7652d6d" providerId="ADAL" clId="{2495A6F7-B68A-494F-A1D6-2A10F193B999}" dt="2024-07-29T05:08:51.788" v="4557" actId="1076"/>
          <ac:spMkLst>
            <pc:docMk/>
            <pc:sldMk cId="2403786412" sldId="4353"/>
            <ac:spMk id="15" creationId="{5FD81AC5-0781-8B62-518E-581F8E3E53D7}"/>
          </ac:spMkLst>
        </pc:spChg>
        <pc:spChg chg="mod">
          <ac:chgData name="Thompson, Alison (SACE)" userId="8498a388-54ca-4aa9-acda-8c5bf7652d6d" providerId="ADAL" clId="{2495A6F7-B68A-494F-A1D6-2A10F193B999}" dt="2024-07-29T05:07:18.914" v="4525" actId="20577"/>
          <ac:spMkLst>
            <pc:docMk/>
            <pc:sldMk cId="2403786412" sldId="4353"/>
            <ac:spMk id="16" creationId="{C5EFD097-466C-68D2-5DFC-DB94429B2F05}"/>
          </ac:spMkLst>
        </pc:spChg>
        <pc:spChg chg="mod">
          <ac:chgData name="Thompson, Alison (SACE)" userId="8498a388-54ca-4aa9-acda-8c5bf7652d6d" providerId="ADAL" clId="{2495A6F7-B68A-494F-A1D6-2A10F193B999}" dt="2024-07-29T05:08:19.275" v="4555" actId="20577"/>
          <ac:spMkLst>
            <pc:docMk/>
            <pc:sldMk cId="2403786412" sldId="4353"/>
            <ac:spMk id="17" creationId="{DA1BAE54-3F64-6BA1-37EF-8E9E2BEC1E74}"/>
          </ac:spMkLst>
        </pc:spChg>
      </pc:sldChg>
      <pc:sldChg chg="add">
        <pc:chgData name="Thompson, Alison (SACE)" userId="8498a388-54ca-4aa9-acda-8c5bf7652d6d" providerId="ADAL" clId="{2495A6F7-B68A-494F-A1D6-2A10F193B999}" dt="2024-07-29T05:09:26.992" v="4560"/>
        <pc:sldMkLst>
          <pc:docMk/>
          <pc:sldMk cId="4073969941" sldId="4353"/>
        </pc:sldMkLst>
      </pc:sldChg>
      <pc:sldChg chg="modSp mod modNotesTx">
        <pc:chgData name="Thompson, Alison (SACE)" userId="8498a388-54ca-4aa9-acda-8c5bf7652d6d" providerId="ADAL" clId="{2495A6F7-B68A-494F-A1D6-2A10F193B999}" dt="2024-07-29T02:57:15.647" v="1577" actId="20577"/>
        <pc:sldMkLst>
          <pc:docMk/>
          <pc:sldMk cId="1806829895" sldId="4354"/>
        </pc:sldMkLst>
        <pc:spChg chg="mod">
          <ac:chgData name="Thompson, Alison (SACE)" userId="8498a388-54ca-4aa9-acda-8c5bf7652d6d" providerId="ADAL" clId="{2495A6F7-B68A-494F-A1D6-2A10F193B999}" dt="2024-07-29T02:56:35.202" v="1480" actId="3064"/>
          <ac:spMkLst>
            <pc:docMk/>
            <pc:sldMk cId="1806829895" sldId="4354"/>
            <ac:spMk id="2" creationId="{2B6471D4-F54B-A177-8D81-0609ACCAB74A}"/>
          </ac:spMkLst>
        </pc:spChg>
      </pc:sldChg>
      <pc:sldChg chg="modSp mod addCm delCm modCm modNotesTx">
        <pc:chgData name="Thompson, Alison (SACE)" userId="8498a388-54ca-4aa9-acda-8c5bf7652d6d" providerId="ADAL" clId="{2495A6F7-B68A-494F-A1D6-2A10F193B999}" dt="2024-08-05T04:28:27.166" v="6793"/>
        <pc:sldMkLst>
          <pc:docMk/>
          <pc:sldMk cId="3000708712" sldId="4358"/>
        </pc:sldMkLst>
        <pc:spChg chg="mod">
          <ac:chgData name="Thompson, Alison (SACE)" userId="8498a388-54ca-4aa9-acda-8c5bf7652d6d" providerId="ADAL" clId="{2495A6F7-B68A-494F-A1D6-2A10F193B999}" dt="2024-07-29T02:05:59.097" v="588" actId="20577"/>
          <ac:spMkLst>
            <pc:docMk/>
            <pc:sldMk cId="3000708712" sldId="4358"/>
            <ac:spMk id="5" creationId="{1D6C0A83-CAD7-9803-7788-D35EE62EC049}"/>
          </ac:spMkLst>
        </pc:spChg>
        <pc:spChg chg="mod">
          <ac:chgData name="Thompson, Alison (SACE)" userId="8498a388-54ca-4aa9-acda-8c5bf7652d6d" providerId="ADAL" clId="{2495A6F7-B68A-494F-A1D6-2A10F193B999}" dt="2024-07-29T02:27:49.294" v="970" actId="1076"/>
          <ac:spMkLst>
            <pc:docMk/>
            <pc:sldMk cId="3000708712" sldId="4358"/>
            <ac:spMk id="32" creationId="{BFA8D540-BF3F-991A-51DE-01F1200E9486}"/>
          </ac:spMkLst>
        </pc:spChg>
        <pc:picChg chg="mod">
          <ac:chgData name="Thompson, Alison (SACE)" userId="8498a388-54ca-4aa9-acda-8c5bf7652d6d" providerId="ADAL" clId="{2495A6F7-B68A-494F-A1D6-2A10F193B999}" dt="2024-07-29T02:06:02.091" v="589" actId="1076"/>
          <ac:picMkLst>
            <pc:docMk/>
            <pc:sldMk cId="3000708712" sldId="4358"/>
            <ac:picMk id="4" creationId="{F5FBFFC4-C7AF-1698-277D-7EB64B518395}"/>
          </ac:picMkLst>
        </pc:picChg>
      </pc:sldChg>
      <pc:sldChg chg="modSp mod">
        <pc:chgData name="Thompson, Alison (SACE)" userId="8498a388-54ca-4aa9-acda-8c5bf7652d6d" providerId="ADAL" clId="{2495A6F7-B68A-494F-A1D6-2A10F193B999}" dt="2024-07-29T05:28:55.550" v="5125" actId="403"/>
        <pc:sldMkLst>
          <pc:docMk/>
          <pc:sldMk cId="2963331530" sldId="4360"/>
        </pc:sldMkLst>
        <pc:spChg chg="mod">
          <ac:chgData name="Thompson, Alison (SACE)" userId="8498a388-54ca-4aa9-acda-8c5bf7652d6d" providerId="ADAL" clId="{2495A6F7-B68A-494F-A1D6-2A10F193B999}" dt="2024-07-29T05:28:55.550" v="5125" actId="403"/>
          <ac:spMkLst>
            <pc:docMk/>
            <pc:sldMk cId="2963331530" sldId="4360"/>
            <ac:spMk id="2" creationId="{92A70DA5-02F1-0D84-5312-445CE3B2CF1E}"/>
          </ac:spMkLst>
        </pc:spChg>
      </pc:sldChg>
      <pc:sldChg chg="delCm">
        <pc:chgData name="Thompson, Alison (SACE)" userId="8498a388-54ca-4aa9-acda-8c5bf7652d6d" providerId="ADAL" clId="{2495A6F7-B68A-494F-A1D6-2A10F193B999}" dt="2024-07-29T04:38:51.589" v="4208"/>
        <pc:sldMkLst>
          <pc:docMk/>
          <pc:sldMk cId="2277548527" sldId="4369"/>
        </pc:sldMkLst>
      </pc:sldChg>
      <pc:sldChg chg="modSp mod">
        <pc:chgData name="Thompson, Alison (SACE)" userId="8498a388-54ca-4aa9-acda-8c5bf7652d6d" providerId="ADAL" clId="{2495A6F7-B68A-494F-A1D6-2A10F193B999}" dt="2024-07-29T05:30:56.758" v="5128" actId="167"/>
        <pc:sldMkLst>
          <pc:docMk/>
          <pc:sldMk cId="1739981873" sldId="4371"/>
        </pc:sldMkLst>
        <pc:spChg chg="mod">
          <ac:chgData name="Thompson, Alison (SACE)" userId="8498a388-54ca-4aa9-acda-8c5bf7652d6d" providerId="ADAL" clId="{2495A6F7-B68A-494F-A1D6-2A10F193B999}" dt="2024-07-29T05:29:07.541" v="5126" actId="2711"/>
          <ac:spMkLst>
            <pc:docMk/>
            <pc:sldMk cId="1739981873" sldId="4371"/>
            <ac:spMk id="2" creationId="{92A70DA5-02F1-0D84-5312-445CE3B2CF1E}"/>
          </ac:spMkLst>
        </pc:spChg>
        <pc:picChg chg="mod ord">
          <ac:chgData name="Thompson, Alison (SACE)" userId="8498a388-54ca-4aa9-acda-8c5bf7652d6d" providerId="ADAL" clId="{2495A6F7-B68A-494F-A1D6-2A10F193B999}" dt="2024-07-29T05:30:56.758" v="5128" actId="167"/>
          <ac:picMkLst>
            <pc:docMk/>
            <pc:sldMk cId="1739981873" sldId="4371"/>
            <ac:picMk id="5" creationId="{110AF313-3CCD-D09D-4F61-EB8ED1D16284}"/>
          </ac:picMkLst>
        </pc:picChg>
      </pc:sldChg>
      <pc:sldChg chg="modSp add mod modNotesTx">
        <pc:chgData name="Thompson, Alison (SACE)" userId="8498a388-54ca-4aa9-acda-8c5bf7652d6d" providerId="ADAL" clId="{2495A6F7-B68A-494F-A1D6-2A10F193B999}" dt="2024-07-29T06:45:31.071" v="5134" actId="20577"/>
        <pc:sldMkLst>
          <pc:docMk/>
          <pc:sldMk cId="408883331" sldId="4372"/>
        </pc:sldMkLst>
        <pc:spChg chg="mod">
          <ac:chgData name="Thompson, Alison (SACE)" userId="8498a388-54ca-4aa9-acda-8c5bf7652d6d" providerId="ADAL" clId="{2495A6F7-B68A-494F-A1D6-2A10F193B999}" dt="2024-07-29T02:30:04.684" v="1130" actId="20577"/>
          <ac:spMkLst>
            <pc:docMk/>
            <pc:sldMk cId="408883331" sldId="4372"/>
            <ac:spMk id="2" creationId="{4A5D5AFE-8718-670E-430D-C209C1E081DB}"/>
          </ac:spMkLst>
        </pc:spChg>
        <pc:spChg chg="mod">
          <ac:chgData name="Thompson, Alison (SACE)" userId="8498a388-54ca-4aa9-acda-8c5bf7652d6d" providerId="ADAL" clId="{2495A6F7-B68A-494F-A1D6-2A10F193B999}" dt="2024-07-29T02:30:01.399" v="1127" actId="6549"/>
          <ac:spMkLst>
            <pc:docMk/>
            <pc:sldMk cId="408883331" sldId="4372"/>
            <ac:spMk id="3" creationId="{DFFB60D4-1015-A3AF-5672-5D89E347239E}"/>
          </ac:spMkLst>
        </pc:spChg>
        <pc:spChg chg="mod">
          <ac:chgData name="Thompson, Alison (SACE)" userId="8498a388-54ca-4aa9-acda-8c5bf7652d6d" providerId="ADAL" clId="{2495A6F7-B68A-494F-A1D6-2A10F193B999}" dt="2024-07-29T06:45:31.071" v="5134" actId="20577"/>
          <ac:spMkLst>
            <pc:docMk/>
            <pc:sldMk cId="408883331" sldId="4372"/>
            <ac:spMk id="4" creationId="{B34B4700-3F3E-118C-9914-43D569055BB4}"/>
          </ac:spMkLst>
        </pc:spChg>
        <pc:spChg chg="mod">
          <ac:chgData name="Thompson, Alison (SACE)" userId="8498a388-54ca-4aa9-acda-8c5bf7652d6d" providerId="ADAL" clId="{2495A6F7-B68A-494F-A1D6-2A10F193B999}" dt="2024-07-29T02:30:30.683" v="1186" actId="6549"/>
          <ac:spMkLst>
            <pc:docMk/>
            <pc:sldMk cId="408883331" sldId="4372"/>
            <ac:spMk id="5" creationId="{36028856-FD9C-E5E5-28FB-6EBD7EDF3F50}"/>
          </ac:spMkLst>
        </pc:spChg>
        <pc:spChg chg="mod">
          <ac:chgData name="Thompson, Alison (SACE)" userId="8498a388-54ca-4aa9-acda-8c5bf7652d6d" providerId="ADAL" clId="{2495A6F7-B68A-494F-A1D6-2A10F193B999}" dt="2024-07-29T02:29:57.647" v="1126" actId="6549"/>
          <ac:spMkLst>
            <pc:docMk/>
            <pc:sldMk cId="408883331" sldId="4372"/>
            <ac:spMk id="42" creationId="{B14E52CB-617F-4462-DF60-52BAF55968FF}"/>
          </ac:spMkLst>
        </pc:spChg>
        <pc:spChg chg="mod">
          <ac:chgData name="Thompson, Alison (SACE)" userId="8498a388-54ca-4aa9-acda-8c5bf7652d6d" providerId="ADAL" clId="{2495A6F7-B68A-494F-A1D6-2A10F193B999}" dt="2024-07-29T02:30:28.400" v="1185" actId="6549"/>
          <ac:spMkLst>
            <pc:docMk/>
            <pc:sldMk cId="408883331" sldId="4372"/>
            <ac:spMk id="43" creationId="{9567F2BF-A829-42F6-0822-07587EF9B5A1}"/>
          </ac:spMkLst>
        </pc:spChg>
        <pc:spChg chg="mod">
          <ac:chgData name="Thompson, Alison (SACE)" userId="8498a388-54ca-4aa9-acda-8c5bf7652d6d" providerId="ADAL" clId="{2495A6F7-B68A-494F-A1D6-2A10F193B999}" dt="2024-07-29T02:29:01.430" v="1005" actId="20577"/>
          <ac:spMkLst>
            <pc:docMk/>
            <pc:sldMk cId="408883331" sldId="4372"/>
            <ac:spMk id="47" creationId="{00000000-0000-0000-0000-000000000000}"/>
          </ac:spMkLst>
        </pc:spChg>
      </pc:sldChg>
    </pc:docChg>
  </pc:docChgLst>
  <pc:docChgLst>
    <pc:chgData name="Barrett, Shannon(SACE)" userId="6d6ebc13-b0ec-47a7-8729-648c758b804b" providerId="ADAL" clId="{B8FEB0BC-8FE5-4F05-905F-7AFD236156FB}"/>
    <pc:docChg chg="custSel delSld modSld">
      <pc:chgData name="Barrett, Shannon(SACE)" userId="6d6ebc13-b0ec-47a7-8729-648c758b804b" providerId="ADAL" clId="{B8FEB0BC-8FE5-4F05-905F-7AFD236156FB}" dt="2024-09-23T06:20:02.299" v="543" actId="47"/>
      <pc:docMkLst>
        <pc:docMk/>
      </pc:docMkLst>
      <pc:sldChg chg="modNotesTx">
        <pc:chgData name="Barrett, Shannon(SACE)" userId="6d6ebc13-b0ec-47a7-8729-648c758b804b" providerId="ADAL" clId="{B8FEB0BC-8FE5-4F05-905F-7AFD236156FB}" dt="2024-09-23T04:38:35.239" v="53" actId="20577"/>
        <pc:sldMkLst>
          <pc:docMk/>
          <pc:sldMk cId="2461757484" sldId="258"/>
        </pc:sldMkLst>
      </pc:sldChg>
      <pc:sldChg chg="del">
        <pc:chgData name="Barrett, Shannon(SACE)" userId="6d6ebc13-b0ec-47a7-8729-648c758b804b" providerId="ADAL" clId="{B8FEB0BC-8FE5-4F05-905F-7AFD236156FB}" dt="2024-09-23T06:20:02.299" v="543" actId="47"/>
        <pc:sldMkLst>
          <pc:docMk/>
          <pc:sldMk cId="2205467560" sldId="279"/>
        </pc:sldMkLst>
      </pc:sldChg>
      <pc:sldChg chg="del">
        <pc:chgData name="Barrett, Shannon(SACE)" userId="6d6ebc13-b0ec-47a7-8729-648c758b804b" providerId="ADAL" clId="{B8FEB0BC-8FE5-4F05-905F-7AFD236156FB}" dt="2024-09-23T06:20:02.299" v="543" actId="47"/>
        <pc:sldMkLst>
          <pc:docMk/>
          <pc:sldMk cId="2959640796" sldId="482"/>
        </pc:sldMkLst>
      </pc:sldChg>
      <pc:sldChg chg="del">
        <pc:chgData name="Barrett, Shannon(SACE)" userId="6d6ebc13-b0ec-47a7-8729-648c758b804b" providerId="ADAL" clId="{B8FEB0BC-8FE5-4F05-905F-7AFD236156FB}" dt="2024-09-23T04:39:10.329" v="56" actId="47"/>
        <pc:sldMkLst>
          <pc:docMk/>
          <pc:sldMk cId="3481037382" sldId="965"/>
        </pc:sldMkLst>
      </pc:sldChg>
      <pc:sldChg chg="modNotesTx">
        <pc:chgData name="Barrett, Shannon(SACE)" userId="6d6ebc13-b0ec-47a7-8729-648c758b804b" providerId="ADAL" clId="{B8FEB0BC-8FE5-4F05-905F-7AFD236156FB}" dt="2024-09-23T04:40:03.912" v="62" actId="20577"/>
        <pc:sldMkLst>
          <pc:docMk/>
          <pc:sldMk cId="944107441" sldId="966"/>
        </pc:sldMkLst>
      </pc:sldChg>
      <pc:sldChg chg="modNotesTx">
        <pc:chgData name="Barrett, Shannon(SACE)" userId="6d6ebc13-b0ec-47a7-8729-648c758b804b" providerId="ADAL" clId="{B8FEB0BC-8FE5-4F05-905F-7AFD236156FB}" dt="2024-09-23T04:39:41.544" v="59" actId="20577"/>
        <pc:sldMkLst>
          <pc:docMk/>
          <pc:sldMk cId="3292896524" sldId="967"/>
        </pc:sldMkLst>
      </pc:sldChg>
      <pc:sldChg chg="modNotesTx">
        <pc:chgData name="Barrett, Shannon(SACE)" userId="6d6ebc13-b0ec-47a7-8729-648c758b804b" providerId="ADAL" clId="{B8FEB0BC-8FE5-4F05-905F-7AFD236156FB}" dt="2024-09-23T04:39:48.904" v="61" actId="20577"/>
        <pc:sldMkLst>
          <pc:docMk/>
          <pc:sldMk cId="1541464491" sldId="969"/>
        </pc:sldMkLst>
      </pc:sldChg>
      <pc:sldChg chg="del">
        <pc:chgData name="Barrett, Shannon(SACE)" userId="6d6ebc13-b0ec-47a7-8729-648c758b804b" providerId="ADAL" clId="{B8FEB0BC-8FE5-4F05-905F-7AFD236156FB}" dt="2024-09-23T06:20:02.299" v="543" actId="47"/>
        <pc:sldMkLst>
          <pc:docMk/>
          <pc:sldMk cId="1681353548" sldId="970"/>
        </pc:sldMkLst>
      </pc:sldChg>
      <pc:sldChg chg="del">
        <pc:chgData name="Barrett, Shannon(SACE)" userId="6d6ebc13-b0ec-47a7-8729-648c758b804b" providerId="ADAL" clId="{B8FEB0BC-8FE5-4F05-905F-7AFD236156FB}" dt="2024-09-23T06:20:02.299" v="543" actId="47"/>
        <pc:sldMkLst>
          <pc:docMk/>
          <pc:sldMk cId="17774937" sldId="1014"/>
        </pc:sldMkLst>
      </pc:sldChg>
      <pc:sldChg chg="modNotesTx">
        <pc:chgData name="Barrett, Shannon(SACE)" userId="6d6ebc13-b0ec-47a7-8729-648c758b804b" providerId="ADAL" clId="{B8FEB0BC-8FE5-4F05-905F-7AFD236156FB}" dt="2024-09-23T04:44:27.247" v="85" actId="313"/>
        <pc:sldMkLst>
          <pc:docMk/>
          <pc:sldMk cId="1849728963" sldId="1061"/>
        </pc:sldMkLst>
      </pc:sldChg>
      <pc:sldChg chg="modNotesTx">
        <pc:chgData name="Barrett, Shannon(SACE)" userId="6d6ebc13-b0ec-47a7-8729-648c758b804b" providerId="ADAL" clId="{B8FEB0BC-8FE5-4F05-905F-7AFD236156FB}" dt="2024-09-23T04:44:39.911" v="86" actId="20577"/>
        <pc:sldMkLst>
          <pc:docMk/>
          <pc:sldMk cId="737488681" sldId="1062"/>
        </pc:sldMkLst>
      </pc:sldChg>
      <pc:sldChg chg="modNotesTx">
        <pc:chgData name="Barrett, Shannon(SACE)" userId="6d6ebc13-b0ec-47a7-8729-648c758b804b" providerId="ADAL" clId="{B8FEB0BC-8FE5-4F05-905F-7AFD236156FB}" dt="2024-09-23T06:15:00.269" v="431" actId="20577"/>
        <pc:sldMkLst>
          <pc:docMk/>
          <pc:sldMk cId="3059329205" sldId="1085"/>
        </pc:sldMkLst>
      </pc:sldChg>
      <pc:sldChg chg="del">
        <pc:chgData name="Barrett, Shannon(SACE)" userId="6d6ebc13-b0ec-47a7-8729-648c758b804b" providerId="ADAL" clId="{B8FEB0BC-8FE5-4F05-905F-7AFD236156FB}" dt="2024-09-23T06:20:02.299" v="543" actId="47"/>
        <pc:sldMkLst>
          <pc:docMk/>
          <pc:sldMk cId="0" sldId="1143"/>
        </pc:sldMkLst>
      </pc:sldChg>
      <pc:sldChg chg="del">
        <pc:chgData name="Barrett, Shannon(SACE)" userId="6d6ebc13-b0ec-47a7-8729-648c758b804b" providerId="ADAL" clId="{B8FEB0BC-8FE5-4F05-905F-7AFD236156FB}" dt="2024-09-23T06:20:02.299" v="543" actId="47"/>
        <pc:sldMkLst>
          <pc:docMk/>
          <pc:sldMk cId="2256438987" sldId="1155"/>
        </pc:sldMkLst>
      </pc:sldChg>
      <pc:sldChg chg="del">
        <pc:chgData name="Barrett, Shannon(SACE)" userId="6d6ebc13-b0ec-47a7-8729-648c758b804b" providerId="ADAL" clId="{B8FEB0BC-8FE5-4F05-905F-7AFD236156FB}" dt="2024-09-23T06:20:02.299" v="543" actId="47"/>
        <pc:sldMkLst>
          <pc:docMk/>
          <pc:sldMk cId="2841085826" sldId="1172"/>
        </pc:sldMkLst>
      </pc:sldChg>
      <pc:sldChg chg="del">
        <pc:chgData name="Barrett, Shannon(SACE)" userId="6d6ebc13-b0ec-47a7-8729-648c758b804b" providerId="ADAL" clId="{B8FEB0BC-8FE5-4F05-905F-7AFD236156FB}" dt="2024-09-23T04:37:33.626" v="0" actId="47"/>
        <pc:sldMkLst>
          <pc:docMk/>
          <pc:sldMk cId="593457288" sldId="1176"/>
        </pc:sldMkLst>
      </pc:sldChg>
      <pc:sldChg chg="modNotesTx">
        <pc:chgData name="Barrett, Shannon(SACE)" userId="6d6ebc13-b0ec-47a7-8729-648c758b804b" providerId="ADAL" clId="{B8FEB0BC-8FE5-4F05-905F-7AFD236156FB}" dt="2024-09-23T04:43:14.285" v="79" actId="20577"/>
        <pc:sldMkLst>
          <pc:docMk/>
          <pc:sldMk cId="3871520259" sldId="1188"/>
        </pc:sldMkLst>
      </pc:sldChg>
      <pc:sldChg chg="modNotesTx">
        <pc:chgData name="Barrett, Shannon(SACE)" userId="6d6ebc13-b0ec-47a7-8729-648c758b804b" providerId="ADAL" clId="{B8FEB0BC-8FE5-4F05-905F-7AFD236156FB}" dt="2024-09-23T06:17:54.562" v="527" actId="20577"/>
        <pc:sldMkLst>
          <pc:docMk/>
          <pc:sldMk cId="2849655491" sldId="1189"/>
        </pc:sldMkLst>
      </pc:sldChg>
      <pc:sldChg chg="del">
        <pc:chgData name="Barrett, Shannon(SACE)" userId="6d6ebc13-b0ec-47a7-8729-648c758b804b" providerId="ADAL" clId="{B8FEB0BC-8FE5-4F05-905F-7AFD236156FB}" dt="2024-09-23T06:20:02.299" v="543" actId="47"/>
        <pc:sldMkLst>
          <pc:docMk/>
          <pc:sldMk cId="2816333799" sldId="1190"/>
        </pc:sldMkLst>
      </pc:sldChg>
      <pc:sldChg chg="del">
        <pc:chgData name="Barrett, Shannon(SACE)" userId="6d6ebc13-b0ec-47a7-8729-648c758b804b" providerId="ADAL" clId="{B8FEB0BC-8FE5-4F05-905F-7AFD236156FB}" dt="2024-09-23T06:20:02.299" v="543" actId="47"/>
        <pc:sldMkLst>
          <pc:docMk/>
          <pc:sldMk cId="2246523974" sldId="1348"/>
        </pc:sldMkLst>
      </pc:sldChg>
      <pc:sldChg chg="del">
        <pc:chgData name="Barrett, Shannon(SACE)" userId="6d6ebc13-b0ec-47a7-8729-648c758b804b" providerId="ADAL" clId="{B8FEB0BC-8FE5-4F05-905F-7AFD236156FB}" dt="2024-09-23T06:20:02.299" v="543" actId="47"/>
        <pc:sldMkLst>
          <pc:docMk/>
          <pc:sldMk cId="1060917496" sldId="1365"/>
        </pc:sldMkLst>
      </pc:sldChg>
      <pc:sldChg chg="modNotesTx">
        <pc:chgData name="Barrett, Shannon(SACE)" userId="6d6ebc13-b0ec-47a7-8729-648c758b804b" providerId="ADAL" clId="{B8FEB0BC-8FE5-4F05-905F-7AFD236156FB}" dt="2024-09-23T04:40:06.601" v="63" actId="20577"/>
        <pc:sldMkLst>
          <pc:docMk/>
          <pc:sldMk cId="3694793816" sldId="1366"/>
        </pc:sldMkLst>
      </pc:sldChg>
      <pc:sldChg chg="delSp mod modNotesTx">
        <pc:chgData name="Barrett, Shannon(SACE)" userId="6d6ebc13-b0ec-47a7-8729-648c758b804b" providerId="ADAL" clId="{B8FEB0BC-8FE5-4F05-905F-7AFD236156FB}" dt="2024-09-23T04:39:03.864" v="55" actId="20577"/>
        <pc:sldMkLst>
          <pc:docMk/>
          <pc:sldMk cId="1767320117" sldId="1367"/>
        </pc:sldMkLst>
        <pc:spChg chg="del">
          <ac:chgData name="Barrett, Shannon(SACE)" userId="6d6ebc13-b0ec-47a7-8729-648c758b804b" providerId="ADAL" clId="{B8FEB0BC-8FE5-4F05-905F-7AFD236156FB}" dt="2024-09-23T04:38:54.181" v="54" actId="21"/>
          <ac:spMkLst>
            <pc:docMk/>
            <pc:sldMk cId="1767320117" sldId="1367"/>
            <ac:spMk id="3" creationId="{533D8DBC-1D6A-C449-2449-610A4D5DE9DC}"/>
          </ac:spMkLst>
        </pc:spChg>
      </pc:sldChg>
      <pc:sldChg chg="del">
        <pc:chgData name="Barrett, Shannon(SACE)" userId="6d6ebc13-b0ec-47a7-8729-648c758b804b" providerId="ADAL" clId="{B8FEB0BC-8FE5-4F05-905F-7AFD236156FB}" dt="2024-09-23T06:20:02.299" v="543" actId="47"/>
        <pc:sldMkLst>
          <pc:docMk/>
          <pc:sldMk cId="3230948179" sldId="1368"/>
        </pc:sldMkLst>
      </pc:sldChg>
      <pc:sldChg chg="modNotesTx">
        <pc:chgData name="Barrett, Shannon(SACE)" userId="6d6ebc13-b0ec-47a7-8729-648c758b804b" providerId="ADAL" clId="{B8FEB0BC-8FE5-4F05-905F-7AFD236156FB}" dt="2024-09-23T06:18:19.500" v="533" actId="6549"/>
        <pc:sldMkLst>
          <pc:docMk/>
          <pc:sldMk cId="3925108616" sldId="1462"/>
        </pc:sldMkLst>
      </pc:sldChg>
      <pc:sldChg chg="modNotesTx">
        <pc:chgData name="Barrett, Shannon(SACE)" userId="6d6ebc13-b0ec-47a7-8729-648c758b804b" providerId="ADAL" clId="{B8FEB0BC-8FE5-4F05-905F-7AFD236156FB}" dt="2024-09-23T04:40:29.655" v="65" actId="20577"/>
        <pc:sldMkLst>
          <pc:docMk/>
          <pc:sldMk cId="1614452217" sldId="1464"/>
        </pc:sldMkLst>
      </pc:sldChg>
      <pc:sldChg chg="modNotesTx">
        <pc:chgData name="Barrett, Shannon(SACE)" userId="6d6ebc13-b0ec-47a7-8729-648c758b804b" providerId="ADAL" clId="{B8FEB0BC-8FE5-4F05-905F-7AFD236156FB}" dt="2024-09-23T04:40:50.280" v="66" actId="20577"/>
        <pc:sldMkLst>
          <pc:docMk/>
          <pc:sldMk cId="2838281142" sldId="1465"/>
        </pc:sldMkLst>
      </pc:sldChg>
      <pc:sldChg chg="modNotesTx">
        <pc:chgData name="Barrett, Shannon(SACE)" userId="6d6ebc13-b0ec-47a7-8729-648c758b804b" providerId="ADAL" clId="{B8FEB0BC-8FE5-4F05-905F-7AFD236156FB}" dt="2024-09-23T04:45:48.887" v="95" actId="20577"/>
        <pc:sldMkLst>
          <pc:docMk/>
          <pc:sldMk cId="161177142" sldId="1471"/>
        </pc:sldMkLst>
      </pc:sldChg>
      <pc:sldChg chg="modNotesTx">
        <pc:chgData name="Barrett, Shannon(SACE)" userId="6d6ebc13-b0ec-47a7-8729-648c758b804b" providerId="ADAL" clId="{B8FEB0BC-8FE5-4F05-905F-7AFD236156FB}" dt="2024-09-23T06:18:39.474" v="540" actId="20577"/>
        <pc:sldMkLst>
          <pc:docMk/>
          <pc:sldMk cId="3995663416" sldId="1473"/>
        </pc:sldMkLst>
      </pc:sldChg>
      <pc:sldChg chg="del">
        <pc:chgData name="Barrett, Shannon(SACE)" userId="6d6ebc13-b0ec-47a7-8729-648c758b804b" providerId="ADAL" clId="{B8FEB0BC-8FE5-4F05-905F-7AFD236156FB}" dt="2024-09-23T06:20:02.299" v="543" actId="47"/>
        <pc:sldMkLst>
          <pc:docMk/>
          <pc:sldMk cId="1443943944" sldId="1476"/>
        </pc:sldMkLst>
      </pc:sldChg>
      <pc:sldChg chg="del">
        <pc:chgData name="Barrett, Shannon(SACE)" userId="6d6ebc13-b0ec-47a7-8729-648c758b804b" providerId="ADAL" clId="{B8FEB0BC-8FE5-4F05-905F-7AFD236156FB}" dt="2024-09-23T06:20:02.299" v="543" actId="47"/>
        <pc:sldMkLst>
          <pc:docMk/>
          <pc:sldMk cId="346278591" sldId="1478"/>
        </pc:sldMkLst>
      </pc:sldChg>
      <pc:sldChg chg="del">
        <pc:chgData name="Barrett, Shannon(SACE)" userId="6d6ebc13-b0ec-47a7-8729-648c758b804b" providerId="ADAL" clId="{B8FEB0BC-8FE5-4F05-905F-7AFD236156FB}" dt="2024-09-23T06:20:02.299" v="543" actId="47"/>
        <pc:sldMkLst>
          <pc:docMk/>
          <pc:sldMk cId="3687647049" sldId="1479"/>
        </pc:sldMkLst>
      </pc:sldChg>
      <pc:sldChg chg="modNotesTx">
        <pc:chgData name="Barrett, Shannon(SACE)" userId="6d6ebc13-b0ec-47a7-8729-648c758b804b" providerId="ADAL" clId="{B8FEB0BC-8FE5-4F05-905F-7AFD236156FB}" dt="2024-09-23T04:47:28.310" v="119" actId="6549"/>
        <pc:sldMkLst>
          <pc:docMk/>
          <pc:sldMk cId="931943125" sldId="1482"/>
        </pc:sldMkLst>
      </pc:sldChg>
      <pc:sldChg chg="modNotesTx">
        <pc:chgData name="Barrett, Shannon(SACE)" userId="6d6ebc13-b0ec-47a7-8729-648c758b804b" providerId="ADAL" clId="{B8FEB0BC-8FE5-4F05-905F-7AFD236156FB}" dt="2024-09-23T04:41:42.072" v="68" actId="6549"/>
        <pc:sldMkLst>
          <pc:docMk/>
          <pc:sldMk cId="92246294" sldId="1484"/>
        </pc:sldMkLst>
      </pc:sldChg>
      <pc:sldChg chg="modNotesTx">
        <pc:chgData name="Barrett, Shannon(SACE)" userId="6d6ebc13-b0ec-47a7-8729-648c758b804b" providerId="ADAL" clId="{B8FEB0BC-8FE5-4F05-905F-7AFD236156FB}" dt="2024-09-23T06:17:51.409" v="526" actId="20577"/>
        <pc:sldMkLst>
          <pc:docMk/>
          <pc:sldMk cId="3634546194" sldId="1485"/>
        </pc:sldMkLst>
      </pc:sldChg>
      <pc:sldChg chg="modNotesTx">
        <pc:chgData name="Barrett, Shannon(SACE)" userId="6d6ebc13-b0ec-47a7-8729-648c758b804b" providerId="ADAL" clId="{B8FEB0BC-8FE5-4F05-905F-7AFD236156FB}" dt="2024-09-23T06:18:03.168" v="529" actId="20577"/>
        <pc:sldMkLst>
          <pc:docMk/>
          <pc:sldMk cId="1146394050" sldId="1486"/>
        </pc:sldMkLst>
      </pc:sldChg>
      <pc:sldChg chg="modNotesTx">
        <pc:chgData name="Barrett, Shannon(SACE)" userId="6d6ebc13-b0ec-47a7-8729-648c758b804b" providerId="ADAL" clId="{B8FEB0BC-8FE5-4F05-905F-7AFD236156FB}" dt="2024-09-23T06:19:06.787" v="542" actId="20577"/>
        <pc:sldMkLst>
          <pc:docMk/>
          <pc:sldMk cId="1415565831" sldId="1488"/>
        </pc:sldMkLst>
      </pc:sldChg>
      <pc:sldChg chg="modNotesTx">
        <pc:chgData name="Barrett, Shannon(SACE)" userId="6d6ebc13-b0ec-47a7-8729-648c758b804b" providerId="ADAL" clId="{B8FEB0BC-8FE5-4F05-905F-7AFD236156FB}" dt="2024-09-23T06:12:59.262" v="259" actId="20577"/>
        <pc:sldMkLst>
          <pc:docMk/>
          <pc:sldMk cId="4266277478" sldId="1490"/>
        </pc:sldMkLst>
      </pc:sldChg>
      <pc:sldChg chg="modNotesTx">
        <pc:chgData name="Barrett, Shannon(SACE)" userId="6d6ebc13-b0ec-47a7-8729-648c758b804b" providerId="ADAL" clId="{B8FEB0BC-8FE5-4F05-905F-7AFD236156FB}" dt="2024-09-23T06:16:37.708" v="497" actId="20577"/>
        <pc:sldMkLst>
          <pc:docMk/>
          <pc:sldMk cId="859551186" sldId="1492"/>
        </pc:sldMkLst>
      </pc:sldChg>
      <pc:sldChg chg="del">
        <pc:chgData name="Barrett, Shannon(SACE)" userId="6d6ebc13-b0ec-47a7-8729-648c758b804b" providerId="ADAL" clId="{B8FEB0BC-8FE5-4F05-905F-7AFD236156FB}" dt="2024-09-23T04:45:55.479" v="96" actId="47"/>
        <pc:sldMkLst>
          <pc:docMk/>
          <pc:sldMk cId="3359898658" sldId="4342"/>
        </pc:sldMkLst>
      </pc:sldChg>
      <pc:sldChg chg="modNotesTx">
        <pc:chgData name="Barrett, Shannon(SACE)" userId="6d6ebc13-b0ec-47a7-8729-648c758b804b" providerId="ADAL" clId="{B8FEB0BC-8FE5-4F05-905F-7AFD236156FB}" dt="2024-09-23T04:39:45.688" v="60" actId="20577"/>
        <pc:sldMkLst>
          <pc:docMk/>
          <pc:sldMk cId="2157091351" sldId="4343"/>
        </pc:sldMkLst>
      </pc:sldChg>
      <pc:sldChg chg="modNotesTx">
        <pc:chgData name="Barrett, Shannon(SACE)" userId="6d6ebc13-b0ec-47a7-8729-648c758b804b" providerId="ADAL" clId="{B8FEB0BC-8FE5-4F05-905F-7AFD236156FB}" dt="2024-09-23T04:46:45.926" v="114" actId="20577"/>
        <pc:sldMkLst>
          <pc:docMk/>
          <pc:sldMk cId="950948563" sldId="4347"/>
        </pc:sldMkLst>
      </pc:sldChg>
      <pc:sldChg chg="modNotesTx">
        <pc:chgData name="Barrett, Shannon(SACE)" userId="6d6ebc13-b0ec-47a7-8729-648c758b804b" providerId="ADAL" clId="{B8FEB0BC-8FE5-4F05-905F-7AFD236156FB}" dt="2024-09-23T04:47:17.757" v="116" actId="20577"/>
        <pc:sldMkLst>
          <pc:docMk/>
          <pc:sldMk cId="3622882233" sldId="4350"/>
        </pc:sldMkLst>
      </pc:sldChg>
      <pc:sldChg chg="del">
        <pc:chgData name="Barrett, Shannon(SACE)" userId="6d6ebc13-b0ec-47a7-8729-648c758b804b" providerId="ADAL" clId="{B8FEB0BC-8FE5-4F05-905F-7AFD236156FB}" dt="2024-09-23T06:20:02.299" v="543" actId="47"/>
        <pc:sldMkLst>
          <pc:docMk/>
          <pc:sldMk cId="4073969941" sldId="4353"/>
        </pc:sldMkLst>
      </pc:sldChg>
      <pc:sldChg chg="del">
        <pc:chgData name="Barrett, Shannon(SACE)" userId="6d6ebc13-b0ec-47a7-8729-648c758b804b" providerId="ADAL" clId="{B8FEB0BC-8FE5-4F05-905F-7AFD236156FB}" dt="2024-09-23T04:47:24.707" v="117" actId="47"/>
        <pc:sldMkLst>
          <pc:docMk/>
          <pc:sldMk cId="1214812076" sldId="4357"/>
        </pc:sldMkLst>
      </pc:sldChg>
      <pc:sldChg chg="del">
        <pc:chgData name="Barrett, Shannon(SACE)" userId="6d6ebc13-b0ec-47a7-8729-648c758b804b" providerId="ADAL" clId="{B8FEB0BC-8FE5-4F05-905F-7AFD236156FB}" dt="2024-09-23T06:20:02.299" v="543" actId="47"/>
        <pc:sldMkLst>
          <pc:docMk/>
          <pc:sldMk cId="3000708712" sldId="4358"/>
        </pc:sldMkLst>
      </pc:sldChg>
      <pc:sldChg chg="del">
        <pc:chgData name="Barrett, Shannon(SACE)" userId="6d6ebc13-b0ec-47a7-8729-648c758b804b" providerId="ADAL" clId="{B8FEB0BC-8FE5-4F05-905F-7AFD236156FB}" dt="2024-09-23T06:20:02.299" v="543" actId="47"/>
        <pc:sldMkLst>
          <pc:docMk/>
          <pc:sldMk cId="2965038109" sldId="4359"/>
        </pc:sldMkLst>
      </pc:sldChg>
      <pc:sldChg chg="del">
        <pc:chgData name="Barrett, Shannon(SACE)" userId="6d6ebc13-b0ec-47a7-8729-648c758b804b" providerId="ADAL" clId="{B8FEB0BC-8FE5-4F05-905F-7AFD236156FB}" dt="2024-09-23T06:18:00.839" v="528" actId="47"/>
        <pc:sldMkLst>
          <pc:docMk/>
          <pc:sldMk cId="1955736271" sldId="4361"/>
        </pc:sldMkLst>
      </pc:sldChg>
      <pc:sldChg chg="del">
        <pc:chgData name="Barrett, Shannon(SACE)" userId="6d6ebc13-b0ec-47a7-8729-648c758b804b" providerId="ADAL" clId="{B8FEB0BC-8FE5-4F05-905F-7AFD236156FB}" dt="2024-09-23T06:20:02.299" v="543" actId="47"/>
        <pc:sldMkLst>
          <pc:docMk/>
          <pc:sldMk cId="3000447004" sldId="4362"/>
        </pc:sldMkLst>
      </pc:sldChg>
      <pc:sldChg chg="del">
        <pc:chgData name="Barrett, Shannon(SACE)" userId="6d6ebc13-b0ec-47a7-8729-648c758b804b" providerId="ADAL" clId="{B8FEB0BC-8FE5-4F05-905F-7AFD236156FB}" dt="2024-09-23T06:18:55.382" v="541" actId="47"/>
        <pc:sldMkLst>
          <pc:docMk/>
          <pc:sldMk cId="1537546123" sldId="4363"/>
        </pc:sldMkLst>
      </pc:sldChg>
      <pc:sldChg chg="del">
        <pc:chgData name="Barrett, Shannon(SACE)" userId="6d6ebc13-b0ec-47a7-8729-648c758b804b" providerId="ADAL" clId="{B8FEB0BC-8FE5-4F05-905F-7AFD236156FB}" dt="2024-09-23T06:18:22.407" v="534" actId="47"/>
        <pc:sldMkLst>
          <pc:docMk/>
          <pc:sldMk cId="1499238637" sldId="4364"/>
        </pc:sldMkLst>
      </pc:sldChg>
      <pc:sldChg chg="del">
        <pc:chgData name="Barrett, Shannon(SACE)" userId="6d6ebc13-b0ec-47a7-8729-648c758b804b" providerId="ADAL" clId="{B8FEB0BC-8FE5-4F05-905F-7AFD236156FB}" dt="2024-09-23T06:18:23.009" v="535" actId="47"/>
        <pc:sldMkLst>
          <pc:docMk/>
          <pc:sldMk cId="1116053890" sldId="4367"/>
        </pc:sldMkLst>
      </pc:sldChg>
      <pc:sldChg chg="del">
        <pc:chgData name="Barrett, Shannon(SACE)" userId="6d6ebc13-b0ec-47a7-8729-648c758b804b" providerId="ADAL" clId="{B8FEB0BC-8FE5-4F05-905F-7AFD236156FB}" dt="2024-09-23T06:17:00.832" v="498" actId="47"/>
        <pc:sldMkLst>
          <pc:docMk/>
          <pc:sldMk cId="1739981873" sldId="4371"/>
        </pc:sldMkLst>
      </pc:sldChg>
    </pc:docChg>
  </pc:docChgLst>
  <pc:docChgLst>
    <pc:chgData name="Leary, Nicole (SACE)" userId="d191dd19-63e7-4ff3-8b7e-0ab13a25b0d0" providerId="ADAL" clId="{9E4A12AA-54E7-4924-B4E0-EEE8D9AA4A43}"/>
    <pc:docChg chg="custSel modSld">
      <pc:chgData name="Leary, Nicole (SACE)" userId="d191dd19-63e7-4ff3-8b7e-0ab13a25b0d0" providerId="ADAL" clId="{9E4A12AA-54E7-4924-B4E0-EEE8D9AA4A43}" dt="2024-09-23T22:21:32.419" v="0" actId="313"/>
      <pc:docMkLst>
        <pc:docMk/>
      </pc:docMkLst>
      <pc:sldChg chg="modNotesTx">
        <pc:chgData name="Leary, Nicole (SACE)" userId="d191dd19-63e7-4ff3-8b7e-0ab13a25b0d0" providerId="ADAL" clId="{9E4A12AA-54E7-4924-B4E0-EEE8D9AA4A43}" dt="2024-09-23T22:21:32.419" v="0" actId="313"/>
        <pc:sldMkLst>
          <pc:docMk/>
          <pc:sldMk cId="1474387916" sldId="1377"/>
        </pc:sldMkLst>
      </pc:sldChg>
    </pc:docChg>
  </pc:docChgLst>
  <pc:docChgLst>
    <pc:chgData name="Barrett, Shannon(SACE)" userId="S::shannon.barrett@sa.gov.au::6d6ebc13-b0ec-47a7-8729-648c758b804b" providerId="AD" clId="Web-{1D85F4F3-6524-D5E4-C81F-E923C0FB8766}"/>
    <pc:docChg chg="delSld modSld">
      <pc:chgData name="Barrett, Shannon(SACE)" userId="S::shannon.barrett@sa.gov.au::6d6ebc13-b0ec-47a7-8729-648c758b804b" providerId="AD" clId="Web-{1D85F4F3-6524-D5E4-C81F-E923C0FB8766}" dt="2024-10-14T04:13:40.157" v="15"/>
      <pc:docMkLst>
        <pc:docMk/>
      </pc:docMkLst>
      <pc:sldChg chg="modNotes">
        <pc:chgData name="Barrett, Shannon(SACE)" userId="S::shannon.barrett@sa.gov.au::6d6ebc13-b0ec-47a7-8729-648c758b804b" providerId="AD" clId="Web-{1D85F4F3-6524-D5E4-C81F-E923C0FB8766}" dt="2024-10-14T01:41:47.829" v="5"/>
        <pc:sldMkLst>
          <pc:docMk/>
          <pc:sldMk cId="1614452217" sldId="1464"/>
        </pc:sldMkLst>
      </pc:sldChg>
      <pc:sldChg chg="modNotes">
        <pc:chgData name="Barrett, Shannon(SACE)" userId="S::shannon.barrett@sa.gov.au::6d6ebc13-b0ec-47a7-8729-648c758b804b" providerId="AD" clId="Web-{1D85F4F3-6524-D5E4-C81F-E923C0FB8766}" dt="2024-10-14T01:42:04.923" v="8"/>
        <pc:sldMkLst>
          <pc:docMk/>
          <pc:sldMk cId="1804377798" sldId="1469"/>
        </pc:sldMkLst>
      </pc:sldChg>
      <pc:sldChg chg="modNotes">
        <pc:chgData name="Barrett, Shannon(SACE)" userId="S::shannon.barrett@sa.gov.au::6d6ebc13-b0ec-47a7-8729-648c758b804b" providerId="AD" clId="Web-{1D85F4F3-6524-D5E4-C81F-E923C0FB8766}" dt="2024-10-14T01:42:35.330" v="11"/>
        <pc:sldMkLst>
          <pc:docMk/>
          <pc:sldMk cId="3358370915" sldId="1475"/>
        </pc:sldMkLst>
      </pc:sldChg>
      <pc:sldChg chg="modNotes">
        <pc:chgData name="Barrett, Shannon(SACE)" userId="S::shannon.barrett@sa.gov.au::6d6ebc13-b0ec-47a7-8729-648c758b804b" providerId="AD" clId="Web-{1D85F4F3-6524-D5E4-C81F-E923C0FB8766}" dt="2024-10-14T01:44:38.411" v="12"/>
        <pc:sldMkLst>
          <pc:docMk/>
          <pc:sldMk cId="2640618703" sldId="1481"/>
        </pc:sldMkLst>
      </pc:sldChg>
      <pc:sldChg chg="modNotes">
        <pc:chgData name="Barrett, Shannon(SACE)" userId="S::shannon.barrett@sa.gov.au::6d6ebc13-b0ec-47a7-8729-648c758b804b" providerId="AD" clId="Web-{1D85F4F3-6524-D5E4-C81F-E923C0FB8766}" dt="2024-10-14T01:46:26.992" v="14"/>
        <pc:sldMkLst>
          <pc:docMk/>
          <pc:sldMk cId="4049333764" sldId="1483"/>
        </pc:sldMkLst>
      </pc:sldChg>
      <pc:sldChg chg="del">
        <pc:chgData name="Barrett, Shannon(SACE)" userId="S::shannon.barrett@sa.gov.au::6d6ebc13-b0ec-47a7-8729-648c758b804b" providerId="AD" clId="Web-{1D85F4F3-6524-D5E4-C81F-E923C0FB8766}" dt="2024-10-14T04:13:40.157" v="15"/>
        <pc:sldMkLst>
          <pc:docMk/>
          <pc:sldMk cId="2157091351" sldId="4343"/>
        </pc:sldMkLst>
      </pc:sldChg>
      <pc:sldChg chg="modNotes">
        <pc:chgData name="Barrett, Shannon(SACE)" userId="S::shannon.barrett@sa.gov.au::6d6ebc13-b0ec-47a7-8729-648c758b804b" providerId="AD" clId="Web-{1D85F4F3-6524-D5E4-C81F-E923C0FB8766}" dt="2024-10-14T01:44:53.974" v="13"/>
        <pc:sldMkLst>
          <pc:docMk/>
          <pc:sldMk cId="3813314821" sldId="4344"/>
        </pc:sldMkLst>
      </pc:sldChg>
      <pc:sldChg chg="modNotes">
        <pc:chgData name="Barrett, Shannon(SACE)" userId="S::shannon.barrett@sa.gov.au::6d6ebc13-b0ec-47a7-8729-648c758b804b" providerId="AD" clId="Web-{1D85F4F3-6524-D5E4-C81F-E923C0FB8766}" dt="2024-10-14T01:41:33.922" v="3"/>
        <pc:sldMkLst>
          <pc:docMk/>
          <pc:sldMk cId="2277548527" sldId="4369"/>
        </pc:sldMkLst>
      </pc:sldChg>
    </pc:docChg>
  </pc:docChgLst>
  <pc:docChgLst>
    <pc:chgData name="O’Shea, Laura (SACE)" userId="08ca7f63-60a1-44d1-9b2c-c04683543b35" providerId="ADAL" clId="{E0C30E57-09E5-478B-B025-E301E2F3751B}"/>
    <pc:docChg chg="undo redo custSel addSld modSld sldOrd">
      <pc:chgData name="O’Shea, Laura (SACE)" userId="08ca7f63-60a1-44d1-9b2c-c04683543b35" providerId="ADAL" clId="{E0C30E57-09E5-478B-B025-E301E2F3751B}" dt="2024-09-05T01:12:11.670" v="6208"/>
      <pc:docMkLst>
        <pc:docMk/>
      </pc:docMkLst>
      <pc:sldChg chg="modNotesTx">
        <pc:chgData name="O’Shea, Laura (SACE)" userId="08ca7f63-60a1-44d1-9b2c-c04683543b35" providerId="ADAL" clId="{E0C30E57-09E5-478B-B025-E301E2F3751B}" dt="2024-07-29T01:17:48.330" v="1801" actId="20577"/>
        <pc:sldMkLst>
          <pc:docMk/>
          <pc:sldMk cId="2461757484" sldId="258"/>
        </pc:sldMkLst>
      </pc:sldChg>
      <pc:sldChg chg="mod ord modShow">
        <pc:chgData name="O’Shea, Laura (SACE)" userId="08ca7f63-60a1-44d1-9b2c-c04683543b35" providerId="ADAL" clId="{E0C30E57-09E5-478B-B025-E301E2F3751B}" dt="2024-07-26T04:24:56.723" v="1712"/>
        <pc:sldMkLst>
          <pc:docMk/>
          <pc:sldMk cId="2959640796" sldId="482"/>
        </pc:sldMkLst>
      </pc:sldChg>
      <pc:sldChg chg="modNotesTx">
        <pc:chgData name="O’Shea, Laura (SACE)" userId="08ca7f63-60a1-44d1-9b2c-c04683543b35" providerId="ADAL" clId="{E0C30E57-09E5-478B-B025-E301E2F3751B}" dt="2024-07-29T23:17:14.375" v="2027" actId="20577"/>
        <pc:sldMkLst>
          <pc:docMk/>
          <pc:sldMk cId="3481037382" sldId="965"/>
        </pc:sldMkLst>
      </pc:sldChg>
      <pc:sldChg chg="addCm modCm">
        <pc:chgData name="O’Shea, Laura (SACE)" userId="08ca7f63-60a1-44d1-9b2c-c04683543b35" providerId="ADAL" clId="{E0C30E57-09E5-478B-B025-E301E2F3751B}" dt="2024-07-26T03:43:30.478" v="428"/>
        <pc:sldMkLst>
          <pc:docMk/>
          <pc:sldMk cId="1681353548" sldId="970"/>
        </pc:sldMkLst>
      </pc:sldChg>
      <pc:sldChg chg="mod ord modShow">
        <pc:chgData name="O’Shea, Laura (SACE)" userId="08ca7f63-60a1-44d1-9b2c-c04683543b35" providerId="ADAL" clId="{E0C30E57-09E5-478B-B025-E301E2F3751B}" dt="2024-07-26T03:44:34.761" v="431"/>
        <pc:sldMkLst>
          <pc:docMk/>
          <pc:sldMk cId="17774937" sldId="1014"/>
        </pc:sldMkLst>
      </pc:sldChg>
      <pc:sldChg chg="modNotesTx">
        <pc:chgData name="O’Shea, Laura (SACE)" userId="08ca7f63-60a1-44d1-9b2c-c04683543b35" providerId="ADAL" clId="{E0C30E57-09E5-478B-B025-E301E2F3751B}" dt="2024-07-29T01:48:38.731" v="1935" actId="20577"/>
        <pc:sldMkLst>
          <pc:docMk/>
          <pc:sldMk cId="1849728963" sldId="1061"/>
        </pc:sldMkLst>
      </pc:sldChg>
      <pc:sldChg chg="modNotesTx">
        <pc:chgData name="O’Shea, Laura (SACE)" userId="08ca7f63-60a1-44d1-9b2c-c04683543b35" providerId="ADAL" clId="{E0C30E57-09E5-478B-B025-E301E2F3751B}" dt="2024-07-26T04:20:15.596" v="1703" actId="20577"/>
        <pc:sldMkLst>
          <pc:docMk/>
          <pc:sldMk cId="737488681" sldId="1062"/>
        </pc:sldMkLst>
      </pc:sldChg>
      <pc:sldChg chg="modNotesTx">
        <pc:chgData name="O’Shea, Laura (SACE)" userId="08ca7f63-60a1-44d1-9b2c-c04683543b35" providerId="ADAL" clId="{E0C30E57-09E5-478B-B025-E301E2F3751B}" dt="2024-07-30T06:24:23.379" v="2389" actId="20577"/>
        <pc:sldMkLst>
          <pc:docMk/>
          <pc:sldMk cId="999241250" sldId="1076"/>
        </pc:sldMkLst>
      </pc:sldChg>
      <pc:sldChg chg="ord modCm modNotesTx">
        <pc:chgData name="O’Shea, Laura (SACE)" userId="08ca7f63-60a1-44d1-9b2c-c04683543b35" providerId="ADAL" clId="{E0C30E57-09E5-478B-B025-E301E2F3751B}" dt="2024-09-04T04:49:12.515" v="4897" actId="20577"/>
        <pc:sldMkLst>
          <pc:docMk/>
          <pc:sldMk cId="3059329205" sldId="1085"/>
        </pc:sldMkLst>
      </pc:sldChg>
      <pc:sldChg chg="addSp delSp modSp mod ord modShow">
        <pc:chgData name="O’Shea, Laura (SACE)" userId="08ca7f63-60a1-44d1-9b2c-c04683543b35" providerId="ADAL" clId="{E0C30E57-09E5-478B-B025-E301E2F3751B}" dt="2024-07-26T04:02:43.391" v="706" actId="20578"/>
        <pc:sldMkLst>
          <pc:docMk/>
          <pc:sldMk cId="2256438987" sldId="1155"/>
        </pc:sldMkLst>
        <pc:spChg chg="add del mod">
          <ac:chgData name="O’Shea, Laura (SACE)" userId="08ca7f63-60a1-44d1-9b2c-c04683543b35" providerId="ADAL" clId="{E0C30E57-09E5-478B-B025-E301E2F3751B}" dt="2024-07-26T03:55:30.850" v="679" actId="478"/>
          <ac:spMkLst>
            <pc:docMk/>
            <pc:sldMk cId="2256438987" sldId="1155"/>
            <ac:spMk id="3" creationId="{3B71005B-C549-5CBD-E8E0-3ACD6BA6BE5A}"/>
          </ac:spMkLst>
        </pc:spChg>
      </pc:sldChg>
      <pc:sldChg chg="addSp delSp modSp mod modNotesTx">
        <pc:chgData name="O’Shea, Laura (SACE)" userId="08ca7f63-60a1-44d1-9b2c-c04683543b35" providerId="ADAL" clId="{E0C30E57-09E5-478B-B025-E301E2F3751B}" dt="2024-08-05T04:33:00.392" v="2395" actId="1076"/>
        <pc:sldMkLst>
          <pc:docMk/>
          <pc:sldMk cId="593457288" sldId="1176"/>
        </pc:sldMkLst>
        <pc:picChg chg="add del mod">
          <ac:chgData name="O’Shea, Laura (SACE)" userId="08ca7f63-60a1-44d1-9b2c-c04683543b35" providerId="ADAL" clId="{E0C30E57-09E5-478B-B025-E301E2F3751B}" dt="2024-08-05T04:32:48.632" v="2393" actId="478"/>
          <ac:picMkLst>
            <pc:docMk/>
            <pc:sldMk cId="593457288" sldId="1176"/>
            <ac:picMk id="3" creationId="{FF784EB5-94D5-CDAF-CD63-036326CF514E}"/>
          </ac:picMkLst>
        </pc:picChg>
        <pc:picChg chg="add mod">
          <ac:chgData name="O’Shea, Laura (SACE)" userId="08ca7f63-60a1-44d1-9b2c-c04683543b35" providerId="ADAL" clId="{E0C30E57-09E5-478B-B025-E301E2F3751B}" dt="2024-08-05T04:33:00.392" v="2395" actId="1076"/>
          <ac:picMkLst>
            <pc:docMk/>
            <pc:sldMk cId="593457288" sldId="1176"/>
            <ac:picMk id="4" creationId="{3A9DAC63-47E3-419B-8179-975E9B09C496}"/>
          </ac:picMkLst>
        </pc:picChg>
        <pc:picChg chg="del">
          <ac:chgData name="O’Shea, Laura (SACE)" userId="08ca7f63-60a1-44d1-9b2c-c04683543b35" providerId="ADAL" clId="{E0C30E57-09E5-478B-B025-E301E2F3751B}" dt="2024-07-25T01:18:01.837" v="0" actId="478"/>
          <ac:picMkLst>
            <pc:docMk/>
            <pc:sldMk cId="593457288" sldId="1176"/>
            <ac:picMk id="2054" creationId="{B1527497-D53D-8BB0-FE4D-FF786EBA1E60}"/>
          </ac:picMkLst>
        </pc:picChg>
      </pc:sldChg>
      <pc:sldChg chg="modNotesTx">
        <pc:chgData name="O’Shea, Laura (SACE)" userId="08ca7f63-60a1-44d1-9b2c-c04683543b35" providerId="ADAL" clId="{E0C30E57-09E5-478B-B025-E301E2F3751B}" dt="2024-08-12T05:42:13.389" v="2443" actId="313"/>
        <pc:sldMkLst>
          <pc:docMk/>
          <pc:sldMk cId="3871520259" sldId="1188"/>
        </pc:sldMkLst>
      </pc:sldChg>
      <pc:sldChg chg="modNotesTx">
        <pc:chgData name="O’Shea, Laura (SACE)" userId="08ca7f63-60a1-44d1-9b2c-c04683543b35" providerId="ADAL" clId="{E0C30E57-09E5-478B-B025-E301E2F3751B}" dt="2024-09-04T04:32:39.066" v="3227" actId="20577"/>
        <pc:sldMkLst>
          <pc:docMk/>
          <pc:sldMk cId="2251914353" sldId="1341"/>
        </pc:sldMkLst>
      </pc:sldChg>
      <pc:sldChg chg="modNotesTx">
        <pc:chgData name="O’Shea, Laura (SACE)" userId="08ca7f63-60a1-44d1-9b2c-c04683543b35" providerId="ADAL" clId="{E0C30E57-09E5-478B-B025-E301E2F3751B}" dt="2024-09-04T03:55:39.305" v="2970" actId="20577"/>
        <pc:sldMkLst>
          <pc:docMk/>
          <pc:sldMk cId="3694793816" sldId="1366"/>
        </pc:sldMkLst>
      </pc:sldChg>
      <pc:sldChg chg="modSp mod">
        <pc:chgData name="O’Shea, Laura (SACE)" userId="08ca7f63-60a1-44d1-9b2c-c04683543b35" providerId="ADAL" clId="{E0C30E57-09E5-478B-B025-E301E2F3751B}" dt="2024-08-30T03:30:10.144" v="2668" actId="20577"/>
        <pc:sldMkLst>
          <pc:docMk/>
          <pc:sldMk cId="1767320117" sldId="1367"/>
        </pc:sldMkLst>
        <pc:spChg chg="mod">
          <ac:chgData name="O’Shea, Laura (SACE)" userId="08ca7f63-60a1-44d1-9b2c-c04683543b35" providerId="ADAL" clId="{E0C30E57-09E5-478B-B025-E301E2F3751B}" dt="2024-08-30T03:30:10.144" v="2668" actId="20577"/>
          <ac:spMkLst>
            <pc:docMk/>
            <pc:sldMk cId="1767320117" sldId="1367"/>
            <ac:spMk id="3" creationId="{533D8DBC-1D6A-C449-2449-610A4D5DE9DC}"/>
          </ac:spMkLst>
        </pc:spChg>
      </pc:sldChg>
      <pc:sldChg chg="ord">
        <pc:chgData name="O’Shea, Laura (SACE)" userId="08ca7f63-60a1-44d1-9b2c-c04683543b35" providerId="ADAL" clId="{E0C30E57-09E5-478B-B025-E301E2F3751B}" dt="2024-07-26T04:28:09.302" v="1719"/>
        <pc:sldMkLst>
          <pc:docMk/>
          <pc:sldMk cId="1765619699" sldId="1368"/>
        </pc:sldMkLst>
      </pc:sldChg>
      <pc:sldChg chg="ord modCm modNotesTx">
        <pc:chgData name="O’Shea, Laura (SACE)" userId="08ca7f63-60a1-44d1-9b2c-c04683543b35" providerId="ADAL" clId="{E0C30E57-09E5-478B-B025-E301E2F3751B}" dt="2024-09-04T04:26:31.515" v="3220" actId="20577"/>
        <pc:sldMkLst>
          <pc:docMk/>
          <pc:sldMk cId="3530740696" sldId="1369"/>
        </pc:sldMkLst>
      </pc:sldChg>
      <pc:sldChg chg="addCm modCm">
        <pc:chgData name="O’Shea, Laura (SACE)" userId="08ca7f63-60a1-44d1-9b2c-c04683543b35" providerId="ADAL" clId="{E0C30E57-09E5-478B-B025-E301E2F3751B}" dt="2024-07-26T04:26:15.184" v="1714"/>
        <pc:sldMkLst>
          <pc:docMk/>
          <pc:sldMk cId="1836164051" sldId="1371"/>
        </pc:sldMkLst>
      </pc:sldChg>
      <pc:sldChg chg="modNotesTx">
        <pc:chgData name="O’Shea, Laura (SACE)" userId="08ca7f63-60a1-44d1-9b2c-c04683543b35" providerId="ADAL" clId="{E0C30E57-09E5-478B-B025-E301E2F3751B}" dt="2024-09-05T00:59:35.326" v="6050" actId="20577"/>
        <pc:sldMkLst>
          <pc:docMk/>
          <pc:sldMk cId="1474387916" sldId="1377"/>
        </pc:sldMkLst>
      </pc:sldChg>
      <pc:sldChg chg="modNotesTx">
        <pc:chgData name="O’Shea, Laura (SACE)" userId="08ca7f63-60a1-44d1-9b2c-c04683543b35" providerId="ADAL" clId="{E0C30E57-09E5-478B-B025-E301E2F3751B}" dt="2024-09-05T01:00:23.311" v="6067" actId="20577"/>
        <pc:sldMkLst>
          <pc:docMk/>
          <pc:sldMk cId="665136707" sldId="1379"/>
        </pc:sldMkLst>
      </pc:sldChg>
      <pc:sldChg chg="modNotesTx">
        <pc:chgData name="O’Shea, Laura (SACE)" userId="08ca7f63-60a1-44d1-9b2c-c04683543b35" providerId="ADAL" clId="{E0C30E57-09E5-478B-B025-E301E2F3751B}" dt="2024-09-04T03:57:02.831" v="2986" actId="20577"/>
        <pc:sldMkLst>
          <pc:docMk/>
          <pc:sldMk cId="1614452217" sldId="1464"/>
        </pc:sldMkLst>
      </pc:sldChg>
      <pc:sldChg chg="modNotesTx">
        <pc:chgData name="O’Shea, Laura (SACE)" userId="08ca7f63-60a1-44d1-9b2c-c04683543b35" providerId="ADAL" clId="{E0C30E57-09E5-478B-B025-E301E2F3751B}" dt="2024-07-29T01:43:05.448" v="1909" actId="20577"/>
        <pc:sldMkLst>
          <pc:docMk/>
          <pc:sldMk cId="2838281142" sldId="1465"/>
        </pc:sldMkLst>
      </pc:sldChg>
      <pc:sldChg chg="modNotesTx">
        <pc:chgData name="O’Shea, Laura (SACE)" userId="08ca7f63-60a1-44d1-9b2c-c04683543b35" providerId="ADAL" clId="{E0C30E57-09E5-478B-B025-E301E2F3751B}" dt="2024-09-04T05:20:19.090" v="5090" actId="20577"/>
        <pc:sldMkLst>
          <pc:docMk/>
          <pc:sldMk cId="2270529331" sldId="1466"/>
        </pc:sldMkLst>
      </pc:sldChg>
      <pc:sldChg chg="modNotesTx">
        <pc:chgData name="O’Shea, Laura (SACE)" userId="08ca7f63-60a1-44d1-9b2c-c04683543b35" providerId="ADAL" clId="{E0C30E57-09E5-478B-B025-E301E2F3751B}" dt="2024-09-04T04:58:01.761" v="5074" actId="20577"/>
        <pc:sldMkLst>
          <pc:docMk/>
          <pc:sldMk cId="2197829141" sldId="1468"/>
        </pc:sldMkLst>
      </pc:sldChg>
      <pc:sldChg chg="modNotesTx">
        <pc:chgData name="O’Shea, Laura (SACE)" userId="08ca7f63-60a1-44d1-9b2c-c04683543b35" providerId="ADAL" clId="{E0C30E57-09E5-478B-B025-E301E2F3751B}" dt="2024-09-04T04:10:53.986" v="3042" actId="20577"/>
        <pc:sldMkLst>
          <pc:docMk/>
          <pc:sldMk cId="1804377798" sldId="1469"/>
        </pc:sldMkLst>
      </pc:sldChg>
      <pc:sldChg chg="modCm">
        <pc:chgData name="O’Shea, Laura (SACE)" userId="08ca7f63-60a1-44d1-9b2c-c04683543b35" providerId="ADAL" clId="{E0C30E57-09E5-478B-B025-E301E2F3751B}" dt="2024-07-26T04:20:37.818" v="1704"/>
        <pc:sldMkLst>
          <pc:docMk/>
          <pc:sldMk cId="161177142" sldId="1471"/>
        </pc:sldMkLst>
      </pc:sldChg>
      <pc:sldChg chg="modNotesTx">
        <pc:chgData name="O’Shea, Laura (SACE)" userId="08ca7f63-60a1-44d1-9b2c-c04683543b35" providerId="ADAL" clId="{E0C30E57-09E5-478B-B025-E301E2F3751B}" dt="2024-09-02T23:45:45.275" v="2948" actId="20577"/>
        <pc:sldMkLst>
          <pc:docMk/>
          <pc:sldMk cId="3995663416" sldId="1473"/>
        </pc:sldMkLst>
      </pc:sldChg>
      <pc:sldChg chg="modNotesTx">
        <pc:chgData name="O’Shea, Laura (SACE)" userId="08ca7f63-60a1-44d1-9b2c-c04683543b35" providerId="ADAL" clId="{E0C30E57-09E5-478B-B025-E301E2F3751B}" dt="2024-07-26T03:52:20.125" v="669" actId="313"/>
        <pc:sldMkLst>
          <pc:docMk/>
          <pc:sldMk cId="3358370915" sldId="1475"/>
        </pc:sldMkLst>
      </pc:sldChg>
      <pc:sldChg chg="addSp delSp modSp mod modNotesTx">
        <pc:chgData name="O’Shea, Laura (SACE)" userId="08ca7f63-60a1-44d1-9b2c-c04683543b35" providerId="ADAL" clId="{E0C30E57-09E5-478B-B025-E301E2F3751B}" dt="2024-09-04T04:17:11.318" v="3102" actId="20577"/>
        <pc:sldMkLst>
          <pc:docMk/>
          <pc:sldMk cId="2640618703" sldId="1481"/>
        </pc:sldMkLst>
        <pc:picChg chg="add del mod">
          <ac:chgData name="O’Shea, Laura (SACE)" userId="08ca7f63-60a1-44d1-9b2c-c04683543b35" providerId="ADAL" clId="{E0C30E57-09E5-478B-B025-E301E2F3751B}" dt="2024-07-26T03:56:51.921" v="683"/>
          <ac:picMkLst>
            <pc:docMk/>
            <pc:sldMk cId="2640618703" sldId="1481"/>
            <ac:picMk id="3" creationId="{E1B395D4-0B93-6438-F4C0-CDDCE84AA66B}"/>
          </ac:picMkLst>
        </pc:picChg>
      </pc:sldChg>
      <pc:sldChg chg="modNotesTx">
        <pc:chgData name="O’Shea, Laura (SACE)" userId="08ca7f63-60a1-44d1-9b2c-c04683543b35" providerId="ADAL" clId="{E0C30E57-09E5-478B-B025-E301E2F3751B}" dt="2024-09-02T23:40:30.114" v="2712" actId="20577"/>
        <pc:sldMkLst>
          <pc:docMk/>
          <pc:sldMk cId="931943125" sldId="1482"/>
        </pc:sldMkLst>
      </pc:sldChg>
      <pc:sldChg chg="modNotesTx">
        <pc:chgData name="O’Shea, Laura (SACE)" userId="08ca7f63-60a1-44d1-9b2c-c04683543b35" providerId="ADAL" clId="{E0C30E57-09E5-478B-B025-E301E2F3751B}" dt="2024-09-02T23:37:22.221" v="2708" actId="20577"/>
        <pc:sldMkLst>
          <pc:docMk/>
          <pc:sldMk cId="92246294" sldId="1484"/>
        </pc:sldMkLst>
      </pc:sldChg>
      <pc:sldChg chg="modNotesTx">
        <pc:chgData name="O’Shea, Laura (SACE)" userId="08ca7f63-60a1-44d1-9b2c-c04683543b35" providerId="ADAL" clId="{E0C30E57-09E5-478B-B025-E301E2F3751B}" dt="2024-09-02T23:40:49.956" v="2718" actId="20577"/>
        <pc:sldMkLst>
          <pc:docMk/>
          <pc:sldMk cId="3634546194" sldId="1485"/>
        </pc:sldMkLst>
      </pc:sldChg>
      <pc:sldChg chg="modNotesTx">
        <pc:chgData name="O’Shea, Laura (SACE)" userId="08ca7f63-60a1-44d1-9b2c-c04683543b35" providerId="ADAL" clId="{E0C30E57-09E5-478B-B025-E301E2F3751B}" dt="2024-07-29T01:16:42.552" v="1798" actId="20577"/>
        <pc:sldMkLst>
          <pc:docMk/>
          <pc:sldMk cId="1146394050" sldId="1486"/>
        </pc:sldMkLst>
      </pc:sldChg>
      <pc:sldChg chg="modNotesTx">
        <pc:chgData name="O’Shea, Laura (SACE)" userId="08ca7f63-60a1-44d1-9b2c-c04683543b35" providerId="ADAL" clId="{E0C30E57-09E5-478B-B025-E301E2F3751B}" dt="2024-09-02T23:49:28.613" v="2968" actId="20577"/>
        <pc:sldMkLst>
          <pc:docMk/>
          <pc:sldMk cId="1415565831" sldId="1488"/>
        </pc:sldMkLst>
      </pc:sldChg>
      <pc:sldChg chg="modNotesTx">
        <pc:chgData name="O’Shea, Laura (SACE)" userId="08ca7f63-60a1-44d1-9b2c-c04683543b35" providerId="ADAL" clId="{E0C30E57-09E5-478B-B025-E301E2F3751B}" dt="2024-09-05T01:05:45.679" v="6070" actId="20577"/>
        <pc:sldMkLst>
          <pc:docMk/>
          <pc:sldMk cId="4266277478" sldId="1490"/>
        </pc:sldMkLst>
      </pc:sldChg>
      <pc:sldChg chg="modNotesTx">
        <pc:chgData name="O’Shea, Laura (SACE)" userId="08ca7f63-60a1-44d1-9b2c-c04683543b35" providerId="ADAL" clId="{E0C30E57-09E5-478B-B025-E301E2F3751B}" dt="2024-09-05T01:12:11.670" v="6208"/>
        <pc:sldMkLst>
          <pc:docMk/>
          <pc:sldMk cId="859551186" sldId="1492"/>
        </pc:sldMkLst>
      </pc:sldChg>
      <pc:sldChg chg="modNotesTx">
        <pc:chgData name="O’Shea, Laura (SACE)" userId="08ca7f63-60a1-44d1-9b2c-c04683543b35" providerId="ADAL" clId="{E0C30E57-09E5-478B-B025-E301E2F3751B}" dt="2024-07-29T01:41:44.695" v="1904" actId="20577"/>
        <pc:sldMkLst>
          <pc:docMk/>
          <pc:sldMk cId="2027417871" sldId="1493"/>
        </pc:sldMkLst>
      </pc:sldChg>
      <pc:sldChg chg="delCm modCm modNotesTx">
        <pc:chgData name="O’Shea, Laura (SACE)" userId="08ca7f63-60a1-44d1-9b2c-c04683543b35" providerId="ADAL" clId="{E0C30E57-09E5-478B-B025-E301E2F3751B}" dt="2024-09-04T04:13:18.592" v="3086" actId="20577"/>
        <pc:sldMkLst>
          <pc:docMk/>
          <pc:sldMk cId="1838561325" sldId="4335"/>
        </pc:sldMkLst>
      </pc:sldChg>
      <pc:sldChg chg="modNotesTx">
        <pc:chgData name="O’Shea, Laura (SACE)" userId="08ca7f63-60a1-44d1-9b2c-c04683543b35" providerId="ADAL" clId="{E0C30E57-09E5-478B-B025-E301E2F3751B}" dt="2024-09-04T05:25:28.366" v="5094" actId="313"/>
        <pc:sldMkLst>
          <pc:docMk/>
          <pc:sldMk cId="869363400" sldId="4338"/>
        </pc:sldMkLst>
      </pc:sldChg>
      <pc:sldChg chg="modNotesTx">
        <pc:chgData name="O’Shea, Laura (SACE)" userId="08ca7f63-60a1-44d1-9b2c-c04683543b35" providerId="ADAL" clId="{E0C30E57-09E5-478B-B025-E301E2F3751B}" dt="2024-07-26T03:58:57.258" v="695"/>
        <pc:sldMkLst>
          <pc:docMk/>
          <pc:sldMk cId="729125192" sldId="4340"/>
        </pc:sldMkLst>
      </pc:sldChg>
      <pc:sldChg chg="modSp mod addCm modNotesTx">
        <pc:chgData name="O’Shea, Laura (SACE)" userId="08ca7f63-60a1-44d1-9b2c-c04683543b35" providerId="ADAL" clId="{E0C30E57-09E5-478B-B025-E301E2F3751B}" dt="2024-09-02T23:37:17.052" v="2705" actId="5793"/>
        <pc:sldMkLst>
          <pc:docMk/>
          <pc:sldMk cId="3359898658" sldId="4342"/>
        </pc:sldMkLst>
        <pc:spChg chg="mod">
          <ac:chgData name="O’Shea, Laura (SACE)" userId="08ca7f63-60a1-44d1-9b2c-c04683543b35" providerId="ADAL" clId="{E0C30E57-09E5-478B-B025-E301E2F3751B}" dt="2024-07-26T04:21:45.619" v="1708" actId="20577"/>
          <ac:spMkLst>
            <pc:docMk/>
            <pc:sldMk cId="3359898658" sldId="4342"/>
            <ac:spMk id="2" creationId="{92A70DA5-02F1-0D84-5312-445CE3B2CF1E}"/>
          </ac:spMkLst>
        </pc:spChg>
      </pc:sldChg>
      <pc:sldChg chg="addSp delSp modSp mod modNotesTx">
        <pc:chgData name="O’Shea, Laura (SACE)" userId="08ca7f63-60a1-44d1-9b2c-c04683543b35" providerId="ADAL" clId="{E0C30E57-09E5-478B-B025-E301E2F3751B}" dt="2024-07-29T23:17:39.022" v="2088" actId="20577"/>
        <pc:sldMkLst>
          <pc:docMk/>
          <pc:sldMk cId="3813314821" sldId="4344"/>
        </pc:sldMkLst>
        <pc:spChg chg="mod">
          <ac:chgData name="O’Shea, Laura (SACE)" userId="08ca7f63-60a1-44d1-9b2c-c04683543b35" providerId="ADAL" clId="{E0C30E57-09E5-478B-B025-E301E2F3751B}" dt="2024-07-26T03:57:13.124" v="688" actId="1076"/>
          <ac:spMkLst>
            <pc:docMk/>
            <pc:sldMk cId="3813314821" sldId="4344"/>
            <ac:spMk id="2" creationId="{2B6471D4-F54B-A177-8D81-0609ACCAB74A}"/>
          </ac:spMkLst>
        </pc:spChg>
        <pc:spChg chg="mod">
          <ac:chgData name="O’Shea, Laura (SACE)" userId="08ca7f63-60a1-44d1-9b2c-c04683543b35" providerId="ADAL" clId="{E0C30E57-09E5-478B-B025-E301E2F3751B}" dt="2024-07-26T03:57:06.619" v="684"/>
          <ac:spMkLst>
            <pc:docMk/>
            <pc:sldMk cId="3813314821" sldId="4344"/>
            <ac:spMk id="4" creationId="{572EC4CD-D4E6-98E6-DB9B-3646A1E94476}"/>
          </ac:spMkLst>
        </pc:spChg>
        <pc:spChg chg="mod">
          <ac:chgData name="O’Shea, Laura (SACE)" userId="08ca7f63-60a1-44d1-9b2c-c04683543b35" providerId="ADAL" clId="{E0C30E57-09E5-478B-B025-E301E2F3751B}" dt="2024-07-26T03:57:06.619" v="684"/>
          <ac:spMkLst>
            <pc:docMk/>
            <pc:sldMk cId="3813314821" sldId="4344"/>
            <ac:spMk id="5" creationId="{01E84DF9-C8E3-4CDF-0C1B-FF69A05BE9A7}"/>
          </ac:spMkLst>
        </pc:spChg>
        <pc:spChg chg="mod">
          <ac:chgData name="O’Shea, Laura (SACE)" userId="08ca7f63-60a1-44d1-9b2c-c04683543b35" providerId="ADAL" clId="{E0C30E57-09E5-478B-B025-E301E2F3751B}" dt="2024-07-26T03:57:06.619" v="684"/>
          <ac:spMkLst>
            <pc:docMk/>
            <pc:sldMk cId="3813314821" sldId="4344"/>
            <ac:spMk id="6" creationId="{BF8DBCF5-73EE-6B7E-5EC1-B3684D6C9409}"/>
          </ac:spMkLst>
        </pc:spChg>
        <pc:spChg chg="mod">
          <ac:chgData name="O’Shea, Laura (SACE)" userId="08ca7f63-60a1-44d1-9b2c-c04683543b35" providerId="ADAL" clId="{E0C30E57-09E5-478B-B025-E301E2F3751B}" dt="2024-07-26T03:57:16.162" v="690"/>
          <ac:spMkLst>
            <pc:docMk/>
            <pc:sldMk cId="3813314821" sldId="4344"/>
            <ac:spMk id="8" creationId="{AF4DD122-6CFB-7903-C88C-CB7EDF887E73}"/>
          </ac:spMkLst>
        </pc:spChg>
        <pc:spChg chg="mod">
          <ac:chgData name="O’Shea, Laura (SACE)" userId="08ca7f63-60a1-44d1-9b2c-c04683543b35" providerId="ADAL" clId="{E0C30E57-09E5-478B-B025-E301E2F3751B}" dt="2024-07-26T03:57:16.162" v="690"/>
          <ac:spMkLst>
            <pc:docMk/>
            <pc:sldMk cId="3813314821" sldId="4344"/>
            <ac:spMk id="9" creationId="{D85DC07B-4A42-C22D-AB03-DC159967F5D1}"/>
          </ac:spMkLst>
        </pc:spChg>
        <pc:spChg chg="mod">
          <ac:chgData name="O’Shea, Laura (SACE)" userId="08ca7f63-60a1-44d1-9b2c-c04683543b35" providerId="ADAL" clId="{E0C30E57-09E5-478B-B025-E301E2F3751B}" dt="2024-07-26T03:57:16.162" v="690"/>
          <ac:spMkLst>
            <pc:docMk/>
            <pc:sldMk cId="3813314821" sldId="4344"/>
            <ac:spMk id="10" creationId="{BB5AD1A4-B163-9CB1-FF56-C57E8E82F113}"/>
          </ac:spMkLst>
        </pc:spChg>
        <pc:grpChg chg="add del mod">
          <ac:chgData name="O’Shea, Laura (SACE)" userId="08ca7f63-60a1-44d1-9b2c-c04683543b35" providerId="ADAL" clId="{E0C30E57-09E5-478B-B025-E301E2F3751B}" dt="2024-07-26T03:57:13.331" v="689"/>
          <ac:grpSpMkLst>
            <pc:docMk/>
            <pc:sldMk cId="3813314821" sldId="4344"/>
            <ac:grpSpMk id="3" creationId="{8532724A-4ACD-8E8D-0B1D-28334D0B62E3}"/>
          </ac:grpSpMkLst>
        </pc:grpChg>
        <pc:grpChg chg="add del mod">
          <ac:chgData name="O’Shea, Laura (SACE)" userId="08ca7f63-60a1-44d1-9b2c-c04683543b35" providerId="ADAL" clId="{E0C30E57-09E5-478B-B025-E301E2F3751B}" dt="2024-07-26T03:57:25.188" v="693"/>
          <ac:grpSpMkLst>
            <pc:docMk/>
            <pc:sldMk cId="3813314821" sldId="4344"/>
            <ac:grpSpMk id="7" creationId="{AFCB386C-5505-5B51-8594-B31B5F3CF547}"/>
          </ac:grpSpMkLst>
        </pc:grpChg>
      </pc:sldChg>
      <pc:sldChg chg="modNotesTx">
        <pc:chgData name="O’Shea, Laura (SACE)" userId="08ca7f63-60a1-44d1-9b2c-c04683543b35" providerId="ADAL" clId="{E0C30E57-09E5-478B-B025-E301E2F3751B}" dt="2024-07-29T22:59:41.812" v="1950" actId="20577"/>
        <pc:sldMkLst>
          <pc:docMk/>
          <pc:sldMk cId="950948563" sldId="4347"/>
        </pc:sldMkLst>
      </pc:sldChg>
      <pc:sldChg chg="modNotesTx">
        <pc:chgData name="O’Shea, Laura (SACE)" userId="08ca7f63-60a1-44d1-9b2c-c04683543b35" providerId="ADAL" clId="{E0C30E57-09E5-478B-B025-E301E2F3751B}" dt="2024-09-04T05:23:34.305" v="5093" actId="20577"/>
        <pc:sldMkLst>
          <pc:docMk/>
          <pc:sldMk cId="921448883" sldId="4351"/>
        </pc:sldMkLst>
      </pc:sldChg>
      <pc:sldChg chg="modSp mod">
        <pc:chgData name="O’Shea, Laura (SACE)" userId="08ca7f63-60a1-44d1-9b2c-c04683543b35" providerId="ADAL" clId="{E0C30E57-09E5-478B-B025-E301E2F3751B}" dt="2024-07-29T05:07:38.496" v="1946" actId="33524"/>
        <pc:sldMkLst>
          <pc:docMk/>
          <pc:sldMk cId="2403786412" sldId="4353"/>
        </pc:sldMkLst>
        <pc:spChg chg="mod">
          <ac:chgData name="O’Shea, Laura (SACE)" userId="08ca7f63-60a1-44d1-9b2c-c04683543b35" providerId="ADAL" clId="{E0C30E57-09E5-478B-B025-E301E2F3751B}" dt="2024-07-29T05:07:38.496" v="1946" actId="33524"/>
          <ac:spMkLst>
            <pc:docMk/>
            <pc:sldMk cId="2403786412" sldId="4353"/>
            <ac:spMk id="11" creationId="{A25C9CDA-FCFE-99FC-ADEF-429952C8B544}"/>
          </ac:spMkLst>
        </pc:spChg>
      </pc:sldChg>
      <pc:sldChg chg="modSp mod">
        <pc:chgData name="O’Shea, Laura (SACE)" userId="08ca7f63-60a1-44d1-9b2c-c04683543b35" providerId="ADAL" clId="{E0C30E57-09E5-478B-B025-E301E2F3751B}" dt="2024-07-26T04:44:06.069" v="1736" actId="20577"/>
        <pc:sldMkLst>
          <pc:docMk/>
          <pc:sldMk cId="1214812076" sldId="4357"/>
        </pc:sldMkLst>
        <pc:spChg chg="mod">
          <ac:chgData name="O’Shea, Laura (SACE)" userId="08ca7f63-60a1-44d1-9b2c-c04683543b35" providerId="ADAL" clId="{E0C30E57-09E5-478B-B025-E301E2F3751B}" dt="2024-07-26T04:44:06.069" v="1736" actId="20577"/>
          <ac:spMkLst>
            <pc:docMk/>
            <pc:sldMk cId="1214812076" sldId="4357"/>
            <ac:spMk id="7" creationId="{3FED60C3-8729-F438-4197-AB766C6147E0}"/>
          </ac:spMkLst>
        </pc:spChg>
      </pc:sldChg>
      <pc:sldChg chg="addSp delSp modSp mod modNotesTx">
        <pc:chgData name="O’Shea, Laura (SACE)" userId="08ca7f63-60a1-44d1-9b2c-c04683543b35" providerId="ADAL" clId="{E0C30E57-09E5-478B-B025-E301E2F3751B}" dt="2024-09-03T00:01:59.976" v="2969" actId="1076"/>
        <pc:sldMkLst>
          <pc:docMk/>
          <pc:sldMk cId="3000708712" sldId="4358"/>
        </pc:sldMkLst>
        <pc:spChg chg="mod">
          <ac:chgData name="O’Shea, Laura (SACE)" userId="08ca7f63-60a1-44d1-9b2c-c04683543b35" providerId="ADAL" clId="{E0C30E57-09E5-478B-B025-E301E2F3751B}" dt="2024-07-25T01:19:17.897" v="39" actId="20577"/>
          <ac:spMkLst>
            <pc:docMk/>
            <pc:sldMk cId="3000708712" sldId="4358"/>
            <ac:spMk id="5" creationId="{1D6C0A83-CAD7-9803-7788-D35EE62EC049}"/>
          </ac:spMkLst>
        </pc:spChg>
        <pc:spChg chg="mod">
          <ac:chgData name="O’Shea, Laura (SACE)" userId="08ca7f63-60a1-44d1-9b2c-c04683543b35" providerId="ADAL" clId="{E0C30E57-09E5-478B-B025-E301E2F3751B}" dt="2024-07-25T01:19:08.698" v="16" actId="20577"/>
          <ac:spMkLst>
            <pc:docMk/>
            <pc:sldMk cId="3000708712" sldId="4358"/>
            <ac:spMk id="32" creationId="{BFA8D540-BF3F-991A-51DE-01F1200E9486}"/>
          </ac:spMkLst>
        </pc:spChg>
        <pc:picChg chg="add mod">
          <ac:chgData name="O’Shea, Laura (SACE)" userId="08ca7f63-60a1-44d1-9b2c-c04683543b35" providerId="ADAL" clId="{E0C30E57-09E5-478B-B025-E301E2F3751B}" dt="2024-09-03T00:01:59.976" v="2969" actId="1076"/>
          <ac:picMkLst>
            <pc:docMk/>
            <pc:sldMk cId="3000708712" sldId="4358"/>
            <ac:picMk id="3" creationId="{E6037F60-28FC-EB07-F489-B4E35EECF79B}"/>
          </ac:picMkLst>
        </pc:picChg>
        <pc:picChg chg="del">
          <ac:chgData name="O’Shea, Laura (SACE)" userId="08ca7f63-60a1-44d1-9b2c-c04683543b35" providerId="ADAL" clId="{E0C30E57-09E5-478B-B025-E301E2F3751B}" dt="2024-07-25T01:19:22.217" v="40" actId="478"/>
          <ac:picMkLst>
            <pc:docMk/>
            <pc:sldMk cId="3000708712" sldId="4358"/>
            <ac:picMk id="3" creationId="{FF784EB5-94D5-CDAF-CD63-036326CF514E}"/>
          </ac:picMkLst>
        </pc:picChg>
        <pc:picChg chg="add del mod">
          <ac:chgData name="O’Shea, Laura (SACE)" userId="08ca7f63-60a1-44d1-9b2c-c04683543b35" providerId="ADAL" clId="{E0C30E57-09E5-478B-B025-E301E2F3751B}" dt="2024-08-05T04:30:49.936" v="2391" actId="478"/>
          <ac:picMkLst>
            <pc:docMk/>
            <pc:sldMk cId="3000708712" sldId="4358"/>
            <ac:picMk id="4" creationId="{F5FBFFC4-C7AF-1698-277D-7EB64B518395}"/>
          </ac:picMkLst>
        </pc:picChg>
      </pc:sldChg>
      <pc:sldChg chg="mod ord modShow">
        <pc:chgData name="O’Shea, Laura (SACE)" userId="08ca7f63-60a1-44d1-9b2c-c04683543b35" providerId="ADAL" clId="{E0C30E57-09E5-478B-B025-E301E2F3751B}" dt="2024-07-26T03:50:06.947" v="582"/>
        <pc:sldMkLst>
          <pc:docMk/>
          <pc:sldMk cId="2965038109" sldId="4359"/>
        </pc:sldMkLst>
      </pc:sldChg>
      <pc:sldChg chg="modNotesTx">
        <pc:chgData name="O’Shea, Laura (SACE)" userId="08ca7f63-60a1-44d1-9b2c-c04683543b35" providerId="ADAL" clId="{E0C30E57-09E5-478B-B025-E301E2F3751B}" dt="2024-09-02T23:42:41.955" v="2742" actId="20577"/>
        <pc:sldMkLst>
          <pc:docMk/>
          <pc:sldMk cId="1955736271" sldId="4361"/>
        </pc:sldMkLst>
      </pc:sldChg>
      <pc:sldChg chg="addSp delSp modSp mod">
        <pc:chgData name="O’Shea, Laura (SACE)" userId="08ca7f63-60a1-44d1-9b2c-c04683543b35" providerId="ADAL" clId="{E0C30E57-09E5-478B-B025-E301E2F3751B}" dt="2024-07-25T04:22:32.252" v="421" actId="20577"/>
        <pc:sldMkLst>
          <pc:docMk/>
          <pc:sldMk cId="1499238637" sldId="4364"/>
        </pc:sldMkLst>
        <pc:spChg chg="mod">
          <ac:chgData name="O’Shea, Laura (SACE)" userId="08ca7f63-60a1-44d1-9b2c-c04683543b35" providerId="ADAL" clId="{E0C30E57-09E5-478B-B025-E301E2F3751B}" dt="2024-07-25T04:22:32.252" v="421" actId="20577"/>
          <ac:spMkLst>
            <pc:docMk/>
            <pc:sldMk cId="1499238637" sldId="4364"/>
            <ac:spMk id="2" creationId="{2B6471D4-F54B-A177-8D81-0609ACCAB74A}"/>
          </ac:spMkLst>
        </pc:spChg>
        <pc:spChg chg="add del">
          <ac:chgData name="O’Shea, Laura (SACE)" userId="08ca7f63-60a1-44d1-9b2c-c04683543b35" providerId="ADAL" clId="{E0C30E57-09E5-478B-B025-E301E2F3751B}" dt="2024-07-25T03:56:11.968" v="388"/>
          <ac:spMkLst>
            <pc:docMk/>
            <pc:sldMk cId="1499238637" sldId="4364"/>
            <ac:spMk id="3" creationId="{98C9C677-470A-CF74-00FE-E56EAB53BBE4}"/>
          </ac:spMkLst>
        </pc:spChg>
        <pc:spChg chg="add del">
          <ac:chgData name="O’Shea, Laura (SACE)" userId="08ca7f63-60a1-44d1-9b2c-c04683543b35" providerId="ADAL" clId="{E0C30E57-09E5-478B-B025-E301E2F3751B}" dt="2024-07-25T04:22:01.356" v="412"/>
          <ac:spMkLst>
            <pc:docMk/>
            <pc:sldMk cId="1499238637" sldId="4364"/>
            <ac:spMk id="4" creationId="{0CEA1D2E-EA7A-6333-A7AA-4A6CF018F7D8}"/>
          </ac:spMkLst>
        </pc:spChg>
      </pc:sldChg>
      <pc:sldChg chg="addSp delSp modSp mod">
        <pc:chgData name="O’Shea, Laura (SACE)" userId="08ca7f63-60a1-44d1-9b2c-c04683543b35" providerId="ADAL" clId="{E0C30E57-09E5-478B-B025-E301E2F3751B}" dt="2024-07-26T04:03:17.408" v="708" actId="11529"/>
        <pc:sldMkLst>
          <pc:docMk/>
          <pc:sldMk cId="1202829526" sldId="4365"/>
        </pc:sldMkLst>
        <pc:spChg chg="add del">
          <ac:chgData name="O’Shea, Laura (SACE)" userId="08ca7f63-60a1-44d1-9b2c-c04683543b35" providerId="ADAL" clId="{E0C30E57-09E5-478B-B025-E301E2F3751B}" dt="2024-07-26T04:03:17.408" v="708" actId="11529"/>
          <ac:spMkLst>
            <pc:docMk/>
            <pc:sldMk cId="1202829526" sldId="4365"/>
            <ac:spMk id="5" creationId="{E6765AA7-51EF-16E1-3815-8724AA3F1826}"/>
          </ac:spMkLst>
        </pc:spChg>
        <pc:spChg chg="mod">
          <ac:chgData name="O’Shea, Laura (SACE)" userId="08ca7f63-60a1-44d1-9b2c-c04683543b35" providerId="ADAL" clId="{E0C30E57-09E5-478B-B025-E301E2F3751B}" dt="2024-07-26T04:02:40.732" v="704" actId="113"/>
          <ac:spMkLst>
            <pc:docMk/>
            <pc:sldMk cId="1202829526" sldId="4365"/>
            <ac:spMk id="19" creationId="{86537C8D-1BBB-59A4-A074-7387278C65DB}"/>
          </ac:spMkLst>
        </pc:spChg>
      </pc:sldChg>
      <pc:sldChg chg="add ord modNotesTx">
        <pc:chgData name="O’Shea, Laura (SACE)" userId="08ca7f63-60a1-44d1-9b2c-c04683543b35" providerId="ADAL" clId="{E0C30E57-09E5-478B-B025-E301E2F3751B}" dt="2024-09-05T00:56:08.488" v="6025" actId="20577"/>
        <pc:sldMkLst>
          <pc:docMk/>
          <pc:sldMk cId="511218232" sldId="4366"/>
        </pc:sldMkLst>
      </pc:sldChg>
      <pc:sldChg chg="modNotesTx">
        <pc:chgData name="O’Shea, Laura (SACE)" userId="08ca7f63-60a1-44d1-9b2c-c04683543b35" providerId="ADAL" clId="{E0C30E57-09E5-478B-B025-E301E2F3751B}" dt="2024-09-04T04:24:46.829" v="3154" actId="20577"/>
        <pc:sldMkLst>
          <pc:docMk/>
          <pc:sldMk cId="4265690838" sldId="4370"/>
        </pc:sldMkLst>
      </pc:sldChg>
      <pc:sldChg chg="modNotesTx">
        <pc:chgData name="O’Shea, Laura (SACE)" userId="08ca7f63-60a1-44d1-9b2c-c04683543b35" providerId="ADAL" clId="{E0C30E57-09E5-478B-B025-E301E2F3751B}" dt="2024-09-04T05:38:25.055" v="6022" actId="20577"/>
        <pc:sldMkLst>
          <pc:docMk/>
          <pc:sldMk cId="408883331" sldId="4372"/>
        </pc:sldMkLst>
      </pc:sldChg>
    </pc:docChg>
  </pc:docChgLst>
  <pc:docChgLst>
    <pc:chgData name="Shannon" userId="6d6ebc13-b0ec-47a7-8729-648c758b804b" providerId="ADAL" clId="{BE7A9B6F-B413-4753-B6F0-717C7237C361}"/>
    <pc:docChg chg="modSld">
      <pc:chgData name="Shannon" userId="6d6ebc13-b0ec-47a7-8729-648c758b804b" providerId="ADAL" clId="{BE7A9B6F-B413-4753-B6F0-717C7237C361}" dt="2024-08-21T23:03:34.997" v="59" actId="1076"/>
      <pc:docMkLst>
        <pc:docMk/>
      </pc:docMkLst>
      <pc:sldChg chg="addSp modSp mod">
        <pc:chgData name="Shannon" userId="6d6ebc13-b0ec-47a7-8729-648c758b804b" providerId="ADAL" clId="{BE7A9B6F-B413-4753-B6F0-717C7237C361}" dt="2024-08-21T23:03:34.997" v="59" actId="1076"/>
        <pc:sldMkLst>
          <pc:docMk/>
          <pc:sldMk cId="3481037382" sldId="965"/>
        </pc:sldMkLst>
        <pc:spChg chg="add mod">
          <ac:chgData name="Shannon" userId="6d6ebc13-b0ec-47a7-8729-648c758b804b" providerId="ADAL" clId="{BE7A9B6F-B413-4753-B6F0-717C7237C361}" dt="2024-08-21T23:03:31.556" v="58" actId="1076"/>
          <ac:spMkLst>
            <pc:docMk/>
            <pc:sldMk cId="3481037382" sldId="965"/>
            <ac:spMk id="3" creationId="{B50980EA-C7B2-C4CC-84BE-DB40B29CBD37}"/>
          </ac:spMkLst>
        </pc:spChg>
        <pc:spChg chg="mod">
          <ac:chgData name="Shannon" userId="6d6ebc13-b0ec-47a7-8729-648c758b804b" providerId="ADAL" clId="{BE7A9B6F-B413-4753-B6F0-717C7237C361}" dt="2024-08-21T23:03:34.997" v="59" actId="1076"/>
          <ac:spMkLst>
            <pc:docMk/>
            <pc:sldMk cId="3481037382" sldId="965"/>
            <ac:spMk id="6" creationId="{6E80DBB6-5AA5-3909-C0F5-9B7156BCE3FE}"/>
          </ac:spMkLst>
        </pc:spChg>
      </pc:sldChg>
      <pc:sldChg chg="addSp modSp mod">
        <pc:chgData name="Shannon" userId="6d6ebc13-b0ec-47a7-8729-648c758b804b" providerId="ADAL" clId="{BE7A9B6F-B413-4753-B6F0-717C7237C361}" dt="2024-08-21T23:03:02.141" v="53" actId="20577"/>
        <pc:sldMkLst>
          <pc:docMk/>
          <pc:sldMk cId="593457288" sldId="1176"/>
        </pc:sldMkLst>
        <pc:spChg chg="add mod">
          <ac:chgData name="Shannon" userId="6d6ebc13-b0ec-47a7-8729-648c758b804b" providerId="ADAL" clId="{BE7A9B6F-B413-4753-B6F0-717C7237C361}" dt="2024-08-21T23:03:02.141" v="53" actId="20577"/>
          <ac:spMkLst>
            <pc:docMk/>
            <pc:sldMk cId="593457288" sldId="1176"/>
            <ac:spMk id="2" creationId="{422F8366-CD5A-CCD1-EBA9-0F7AB24D44C1}"/>
          </ac:spMkLst>
        </pc:spChg>
      </pc:sldChg>
    </pc:docChg>
  </pc:docChgLst>
  <pc:docChgLst>
    <pc:chgData name="Shannon Barrett" userId="6d6ebc13-b0ec-47a7-8729-648c758b804b" providerId="ADAL" clId="{BE7A9B6F-B413-4753-B6F0-717C7237C361}"/>
    <pc:docChg chg="modSld">
      <pc:chgData name="Shannon Barrett" userId="6d6ebc13-b0ec-47a7-8729-648c758b804b" providerId="ADAL" clId="{BE7A9B6F-B413-4753-B6F0-717C7237C361}" dt="2024-08-07T23:03:38.224" v="4" actId="1076"/>
      <pc:docMkLst>
        <pc:docMk/>
      </pc:docMkLst>
      <pc:sldChg chg="addSp modSp mod">
        <pc:chgData name="Shannon Barrett" userId="6d6ebc13-b0ec-47a7-8729-648c758b804b" providerId="ADAL" clId="{BE7A9B6F-B413-4753-B6F0-717C7237C361}" dt="2024-08-07T23:03:38.224" v="4" actId="1076"/>
        <pc:sldMkLst>
          <pc:docMk/>
          <pc:sldMk cId="3481037382" sldId="965"/>
        </pc:sldMkLst>
        <pc:picChg chg="add mod">
          <ac:chgData name="Shannon Barrett" userId="6d6ebc13-b0ec-47a7-8729-648c758b804b" providerId="ADAL" clId="{BE7A9B6F-B413-4753-B6F0-717C7237C361}" dt="2024-08-07T23:03:38.224" v="4" actId="1076"/>
          <ac:picMkLst>
            <pc:docMk/>
            <pc:sldMk cId="3481037382" sldId="965"/>
            <ac:picMk id="9" creationId="{1298FC95-838B-D1EB-DBA7-FD163DF77D6E}"/>
          </ac:picMkLst>
        </pc:picChg>
      </pc:sldChg>
      <pc:sldChg chg="delCm">
        <pc:chgData name="Shannon Barrett" userId="6d6ebc13-b0ec-47a7-8729-648c758b804b" providerId="ADAL" clId="{BE7A9B6F-B413-4753-B6F0-717C7237C361}" dt="2024-08-07T22:53:24.634" v="0"/>
        <pc:sldMkLst>
          <pc:docMk/>
          <pc:sldMk cId="593457288" sldId="1176"/>
        </pc:sldMkLst>
      </pc:sldChg>
    </pc:docChg>
  </pc:docChgLst>
  <pc:docChgLst>
    <pc:chgData name="Thompson, Alison (SACE)" userId="8498a388-54ca-4aa9-acda-8c5bf7652d6d" providerId="ADAL" clId="{600903E8-F794-4E6F-B6E8-23A5D996C1DE}"/>
    <pc:docChg chg="custSel modSld">
      <pc:chgData name="Thompson, Alison (SACE)" userId="8498a388-54ca-4aa9-acda-8c5bf7652d6d" providerId="ADAL" clId="{600903E8-F794-4E6F-B6E8-23A5D996C1DE}" dt="2024-11-14T04:33:07.607" v="2673" actId="6549"/>
      <pc:docMkLst>
        <pc:docMk/>
      </pc:docMkLst>
      <pc:sldChg chg="modSp mod modNotesTx">
        <pc:chgData name="Thompson, Alison (SACE)" userId="8498a388-54ca-4aa9-acda-8c5bf7652d6d" providerId="ADAL" clId="{600903E8-F794-4E6F-B6E8-23A5D996C1DE}" dt="2024-11-14T04:27:08.828" v="2672" actId="20577"/>
        <pc:sldMkLst>
          <pc:docMk/>
          <pc:sldMk cId="3059329205" sldId="1085"/>
        </pc:sldMkLst>
        <pc:spChg chg="mod">
          <ac:chgData name="Thompson, Alison (SACE)" userId="8498a388-54ca-4aa9-acda-8c5bf7652d6d" providerId="ADAL" clId="{600903E8-F794-4E6F-B6E8-23A5D996C1DE}" dt="2024-11-14T04:22:58.123" v="1535" actId="1076"/>
          <ac:spMkLst>
            <pc:docMk/>
            <pc:sldMk cId="3059329205" sldId="1085"/>
            <ac:spMk id="16" creationId="{D0667321-90A1-458A-965E-BD5FD5B2DCCE}"/>
          </ac:spMkLst>
        </pc:spChg>
      </pc:sldChg>
      <pc:sldChg chg="modNotesTx">
        <pc:chgData name="Thompson, Alison (SACE)" userId="8498a388-54ca-4aa9-acda-8c5bf7652d6d" providerId="ADAL" clId="{600903E8-F794-4E6F-B6E8-23A5D996C1DE}" dt="2024-11-14T04:15:39.924" v="15" actId="20577"/>
        <pc:sldMkLst>
          <pc:docMk/>
          <pc:sldMk cId="1836164051" sldId="1371"/>
        </pc:sldMkLst>
      </pc:sldChg>
      <pc:sldChg chg="modNotesTx">
        <pc:chgData name="Thompson, Alison (SACE)" userId="8498a388-54ca-4aa9-acda-8c5bf7652d6d" providerId="ADAL" clId="{600903E8-F794-4E6F-B6E8-23A5D996C1DE}" dt="2024-11-14T04:16:13.038" v="29" actId="6549"/>
        <pc:sldMkLst>
          <pc:docMk/>
          <pc:sldMk cId="1477218478" sldId="1378"/>
        </pc:sldMkLst>
      </pc:sldChg>
      <pc:sldChg chg="modNotesTx">
        <pc:chgData name="Thompson, Alison (SACE)" userId="8498a388-54ca-4aa9-acda-8c5bf7652d6d" providerId="ADAL" clId="{600903E8-F794-4E6F-B6E8-23A5D996C1DE}" dt="2024-11-14T04:21:24.200" v="1242" actId="20577"/>
        <pc:sldMkLst>
          <pc:docMk/>
          <pc:sldMk cId="4266277478" sldId="1490"/>
        </pc:sldMkLst>
      </pc:sldChg>
      <pc:sldChg chg="modNotesTx">
        <pc:chgData name="Thompson, Alison (SACE)" userId="8498a388-54ca-4aa9-acda-8c5bf7652d6d" providerId="ADAL" clId="{600903E8-F794-4E6F-B6E8-23A5D996C1DE}" dt="2024-11-14T04:33:07.607" v="2673" actId="6549"/>
        <pc:sldMkLst>
          <pc:docMk/>
          <pc:sldMk cId="859551186" sldId="1492"/>
        </pc:sldMkLst>
      </pc:sldChg>
    </pc:docChg>
  </pc:docChgLst>
  <pc:docChgLst>
    <pc:chgData name="Parry, Lyndon (SACE)" userId="S::lyndon.parry@sa.gov.au::4a9a8fe3-cf66-499f-bd76-5d149fad4004" providerId="AD" clId="Web-{B9E8EE75-98FD-0E32-592B-235CDD5F92FF}"/>
    <pc:docChg chg="addSld delSld">
      <pc:chgData name="Parry, Lyndon (SACE)" userId="S::lyndon.parry@sa.gov.au::4a9a8fe3-cf66-499f-bd76-5d149fad4004" providerId="AD" clId="Web-{B9E8EE75-98FD-0E32-592B-235CDD5F92FF}" dt="2024-09-09T04:27:56.817" v="1"/>
      <pc:docMkLst>
        <pc:docMk/>
      </pc:docMkLst>
      <pc:sldChg chg="add del">
        <pc:chgData name="Parry, Lyndon (SACE)" userId="S::lyndon.parry@sa.gov.au::4a9a8fe3-cf66-499f-bd76-5d149fad4004" providerId="AD" clId="Web-{B9E8EE75-98FD-0E32-592B-235CDD5F92FF}" dt="2024-09-09T04:27:56.817" v="1"/>
        <pc:sldMkLst>
          <pc:docMk/>
          <pc:sldMk cId="1849728963" sldId="1061"/>
        </pc:sldMkLst>
      </pc:sldChg>
    </pc:docChg>
  </pc:docChgLst>
  <pc:docChgLst>
    <pc:chgData name="Thompson, Alison (SACE)" userId="8498a388-54ca-4aa9-acda-8c5bf7652d6d" providerId="ADAL" clId="{2612B280-C1FC-4D19-8372-5AC70F0142D0}"/>
    <pc:docChg chg="custSel modSld">
      <pc:chgData name="Thompson, Alison (SACE)" userId="8498a388-54ca-4aa9-acda-8c5bf7652d6d" providerId="ADAL" clId="{2612B280-C1FC-4D19-8372-5AC70F0142D0}" dt="2024-09-18T05:27:47.026" v="1753"/>
      <pc:docMkLst>
        <pc:docMk/>
      </pc:docMkLst>
      <pc:sldChg chg="modNotesTx">
        <pc:chgData name="Thompson, Alison (SACE)" userId="8498a388-54ca-4aa9-acda-8c5bf7652d6d" providerId="ADAL" clId="{2612B280-C1FC-4D19-8372-5AC70F0142D0}" dt="2024-09-18T05:12:53.209" v="195"/>
        <pc:sldMkLst>
          <pc:docMk/>
          <pc:sldMk cId="2251914353" sldId="1341"/>
        </pc:sldMkLst>
      </pc:sldChg>
      <pc:sldChg chg="modNotesTx">
        <pc:chgData name="Thompson, Alison (SACE)" userId="8498a388-54ca-4aa9-acda-8c5bf7652d6d" providerId="ADAL" clId="{2612B280-C1FC-4D19-8372-5AC70F0142D0}" dt="2024-09-18T05:10:39.259" v="114" actId="20577"/>
        <pc:sldMkLst>
          <pc:docMk/>
          <pc:sldMk cId="1836164051" sldId="1371"/>
        </pc:sldMkLst>
      </pc:sldChg>
      <pc:sldChg chg="modNotesTx">
        <pc:chgData name="Thompson, Alison (SACE)" userId="8498a388-54ca-4aa9-acda-8c5bf7652d6d" providerId="ADAL" clId="{2612B280-C1FC-4D19-8372-5AC70F0142D0}" dt="2024-09-18T05:21:40.868" v="1349" actId="20577"/>
        <pc:sldMkLst>
          <pc:docMk/>
          <pc:sldMk cId="1474387916" sldId="1377"/>
        </pc:sldMkLst>
      </pc:sldChg>
      <pc:sldChg chg="modNotesTx">
        <pc:chgData name="Thompson, Alison (SACE)" userId="8498a388-54ca-4aa9-acda-8c5bf7652d6d" providerId="ADAL" clId="{2612B280-C1FC-4D19-8372-5AC70F0142D0}" dt="2024-09-18T05:12:30.042" v="194" actId="20577"/>
        <pc:sldMkLst>
          <pc:docMk/>
          <pc:sldMk cId="1477218478" sldId="1378"/>
        </pc:sldMkLst>
      </pc:sldChg>
      <pc:sldChg chg="modNotesTx">
        <pc:chgData name="Thompson, Alison (SACE)" userId="8498a388-54ca-4aa9-acda-8c5bf7652d6d" providerId="ADAL" clId="{2612B280-C1FC-4D19-8372-5AC70F0142D0}" dt="2024-09-18T05:24:37.316" v="1748" actId="20577"/>
        <pc:sldMkLst>
          <pc:docMk/>
          <pc:sldMk cId="665136707" sldId="1379"/>
        </pc:sldMkLst>
      </pc:sldChg>
      <pc:sldChg chg="modNotesTx">
        <pc:chgData name="Thompson, Alison (SACE)" userId="8498a388-54ca-4aa9-acda-8c5bf7652d6d" providerId="ADAL" clId="{2612B280-C1FC-4D19-8372-5AC70F0142D0}" dt="2024-09-18T05:07:41.626" v="39" actId="6549"/>
        <pc:sldMkLst>
          <pc:docMk/>
          <pc:sldMk cId="931943125" sldId="1482"/>
        </pc:sldMkLst>
      </pc:sldChg>
      <pc:sldChg chg="addCm modNotesTx">
        <pc:chgData name="Thompson, Alison (SACE)" userId="8498a388-54ca-4aa9-acda-8c5bf7652d6d" providerId="ADAL" clId="{2612B280-C1FC-4D19-8372-5AC70F0142D0}" dt="2024-09-18T05:27:47.026" v="1753"/>
        <pc:sldMkLst>
          <pc:docMk/>
          <pc:sldMk cId="4266277478" sldId="1490"/>
        </pc:sldMkLst>
      </pc:sldChg>
      <pc:sldChg chg="modSp mod modNotesTx">
        <pc:chgData name="Thompson, Alison (SACE)" userId="8498a388-54ca-4aa9-acda-8c5bf7652d6d" providerId="ADAL" clId="{2612B280-C1FC-4D19-8372-5AC70F0142D0}" dt="2024-09-18T05:08:53.426" v="98" actId="20577"/>
        <pc:sldMkLst>
          <pc:docMk/>
          <pc:sldMk cId="729125192" sldId="4340"/>
        </pc:sldMkLst>
        <pc:spChg chg="mod">
          <ac:chgData name="Thompson, Alison (SACE)" userId="8498a388-54ca-4aa9-acda-8c5bf7652d6d" providerId="ADAL" clId="{2612B280-C1FC-4D19-8372-5AC70F0142D0}" dt="2024-09-18T05:08:15.092" v="84" actId="20577"/>
          <ac:spMkLst>
            <pc:docMk/>
            <pc:sldMk cId="729125192" sldId="4340"/>
            <ac:spMk id="15" creationId="{6063CE97-1316-9BE6-4678-3255C03FF49A}"/>
          </ac:spMkLst>
        </pc:spChg>
      </pc:sldChg>
      <pc:sldChg chg="modSp mod">
        <pc:chgData name="Thompson, Alison (SACE)" userId="8498a388-54ca-4aa9-acda-8c5bf7652d6d" providerId="ADAL" clId="{2612B280-C1FC-4D19-8372-5AC70F0142D0}" dt="2024-09-18T05:08:09.447" v="73" actId="20577"/>
        <pc:sldMkLst>
          <pc:docMk/>
          <pc:sldMk cId="1202829526" sldId="4365"/>
        </pc:sldMkLst>
        <pc:spChg chg="mod">
          <ac:chgData name="Thompson, Alison (SACE)" userId="8498a388-54ca-4aa9-acda-8c5bf7652d6d" providerId="ADAL" clId="{2612B280-C1FC-4D19-8372-5AC70F0142D0}" dt="2024-09-18T05:08:09.447" v="73" actId="20577"/>
          <ac:spMkLst>
            <pc:docMk/>
            <pc:sldMk cId="1202829526" sldId="4365"/>
            <ac:spMk id="15" creationId="{6063CE97-1316-9BE6-4678-3255C03FF49A}"/>
          </ac:spMkLst>
        </pc:spChg>
      </pc:sldChg>
      <pc:sldChg chg="modSp mod modNotesTx">
        <pc:chgData name="Thompson, Alison (SACE)" userId="8498a388-54ca-4aa9-acda-8c5bf7652d6d" providerId="ADAL" clId="{2612B280-C1FC-4D19-8372-5AC70F0142D0}" dt="2024-09-18T05:10:02.359" v="106" actId="6549"/>
        <pc:sldMkLst>
          <pc:docMk/>
          <pc:sldMk cId="4265690838" sldId="4370"/>
        </pc:sldMkLst>
        <pc:spChg chg="mod">
          <ac:chgData name="Thompson, Alison (SACE)" userId="8498a388-54ca-4aa9-acda-8c5bf7652d6d" providerId="ADAL" clId="{2612B280-C1FC-4D19-8372-5AC70F0142D0}" dt="2024-09-18T05:08:01.542" v="62" actId="20577"/>
          <ac:spMkLst>
            <pc:docMk/>
            <pc:sldMk cId="4265690838" sldId="4370"/>
            <ac:spMk id="15" creationId="{6063CE97-1316-9BE6-4678-3255C03FF49A}"/>
          </ac:spMkLst>
        </pc:spChg>
      </pc:sldChg>
    </pc:docChg>
  </pc:docChgLst>
  <pc:docChgLst>
    <pc:chgData name="Thompson, Alison (SACE)" userId="8498a388-54ca-4aa9-acda-8c5bf7652d6d" providerId="ADAL" clId="{E184165C-0334-4801-98D3-468F388AC244}"/>
    <pc:docChg chg="undo custSel addSld delSld modSld sldOrd">
      <pc:chgData name="Thompson, Alison (SACE)" userId="8498a388-54ca-4aa9-acda-8c5bf7652d6d" providerId="ADAL" clId="{E184165C-0334-4801-98D3-468F388AC244}" dt="2024-08-05T23:24:00.605" v="5021" actId="6549"/>
      <pc:docMkLst>
        <pc:docMk/>
      </pc:docMkLst>
      <pc:sldChg chg="ord">
        <pc:chgData name="Thompson, Alison (SACE)" userId="8498a388-54ca-4aa9-acda-8c5bf7652d6d" providerId="ADAL" clId="{E184165C-0334-4801-98D3-468F388AC244}" dt="2024-07-25T23:03:17.114" v="1"/>
        <pc:sldMkLst>
          <pc:docMk/>
          <pc:sldMk cId="2461757484" sldId="258"/>
        </pc:sldMkLst>
      </pc:sldChg>
      <pc:sldChg chg="modNotesTx">
        <pc:chgData name="Thompson, Alison (SACE)" userId="8498a388-54ca-4aa9-acda-8c5bf7652d6d" providerId="ADAL" clId="{E184165C-0334-4801-98D3-468F388AC244}" dt="2024-07-25T23:09:45.843" v="45" actId="20577"/>
        <pc:sldMkLst>
          <pc:docMk/>
          <pc:sldMk cId="3292896524" sldId="967"/>
        </pc:sldMkLst>
      </pc:sldChg>
      <pc:sldChg chg="modNotesTx">
        <pc:chgData name="Thompson, Alison (SACE)" userId="8498a388-54ca-4aa9-acda-8c5bf7652d6d" providerId="ADAL" clId="{E184165C-0334-4801-98D3-468F388AC244}" dt="2024-07-26T02:25:39.571" v="3135" actId="20577"/>
        <pc:sldMkLst>
          <pc:docMk/>
          <pc:sldMk cId="1849728963" sldId="1061"/>
        </pc:sldMkLst>
      </pc:sldChg>
      <pc:sldChg chg="addSp delSp modSp mod modClrScheme chgLayout">
        <pc:chgData name="Thompson, Alison (SACE)" userId="8498a388-54ca-4aa9-acda-8c5bf7652d6d" providerId="ADAL" clId="{E184165C-0334-4801-98D3-468F388AC244}" dt="2024-07-26T04:01:15.295" v="4303" actId="1076"/>
        <pc:sldMkLst>
          <pc:docMk/>
          <pc:sldMk cId="999241250" sldId="1076"/>
        </pc:sldMkLst>
        <pc:spChg chg="add del mod ord">
          <ac:chgData name="Thompson, Alison (SACE)" userId="8498a388-54ca-4aa9-acda-8c5bf7652d6d" providerId="ADAL" clId="{E184165C-0334-4801-98D3-468F388AC244}" dt="2024-07-26T04:00:50.401" v="4283" actId="478"/>
          <ac:spMkLst>
            <pc:docMk/>
            <pc:sldMk cId="999241250" sldId="1076"/>
            <ac:spMk id="2" creationId="{F0CDD309-C3E3-1120-7613-AA308E70CE1C}"/>
          </ac:spMkLst>
        </pc:spChg>
        <pc:spChg chg="add mod">
          <ac:chgData name="Thompson, Alison (SACE)" userId="8498a388-54ca-4aa9-acda-8c5bf7652d6d" providerId="ADAL" clId="{E184165C-0334-4801-98D3-468F388AC244}" dt="2024-07-26T04:00:43.738" v="4280"/>
          <ac:spMkLst>
            <pc:docMk/>
            <pc:sldMk cId="999241250" sldId="1076"/>
            <ac:spMk id="3" creationId="{267D0E30-9A9C-6E3F-7C5E-717ACCD3F9BD}"/>
          </ac:spMkLst>
        </pc:spChg>
        <pc:spChg chg="add del mod">
          <ac:chgData name="Thompson, Alison (SACE)" userId="8498a388-54ca-4aa9-acda-8c5bf7652d6d" providerId="ADAL" clId="{E184165C-0334-4801-98D3-468F388AC244}" dt="2024-07-26T04:00:57.306" v="4285" actId="700"/>
          <ac:spMkLst>
            <pc:docMk/>
            <pc:sldMk cId="999241250" sldId="1076"/>
            <ac:spMk id="6" creationId="{09A2512A-B9AD-3C87-14D8-3ECCFA81F647}"/>
          </ac:spMkLst>
        </pc:spChg>
        <pc:spChg chg="add mod">
          <ac:chgData name="Thompson, Alison (SACE)" userId="8498a388-54ca-4aa9-acda-8c5bf7652d6d" providerId="ADAL" clId="{E184165C-0334-4801-98D3-468F388AC244}" dt="2024-07-26T04:01:15.295" v="4303" actId="1076"/>
          <ac:spMkLst>
            <pc:docMk/>
            <pc:sldMk cId="999241250" sldId="1076"/>
            <ac:spMk id="7" creationId="{C86E9B03-BE56-8B37-DAB7-43F027B7C0BE}"/>
          </ac:spMkLst>
        </pc:spChg>
        <pc:picChg chg="mod">
          <ac:chgData name="Thompson, Alison (SACE)" userId="8498a388-54ca-4aa9-acda-8c5bf7652d6d" providerId="ADAL" clId="{E184165C-0334-4801-98D3-468F388AC244}" dt="2024-07-26T04:01:12.205" v="4302" actId="1076"/>
          <ac:picMkLst>
            <pc:docMk/>
            <pc:sldMk cId="999241250" sldId="1076"/>
            <ac:picMk id="14" creationId="{6AF17AB2-2B81-A6C4-1EE5-E992CB6CEE2E}"/>
          </ac:picMkLst>
        </pc:picChg>
      </pc:sldChg>
      <pc:sldChg chg="modCm">
        <pc:chgData name="Thompson, Alison (SACE)" userId="8498a388-54ca-4aa9-acda-8c5bf7652d6d" providerId="ADAL" clId="{E184165C-0334-4801-98D3-468F388AC244}" dt="2024-07-26T02:26:46.912" v="3136"/>
        <pc:sldMkLst>
          <pc:docMk/>
          <pc:sldMk cId="3059329205" sldId="1085"/>
        </pc:sldMkLst>
      </pc:sldChg>
      <pc:sldChg chg="addSp delSp modSp modNotesTx">
        <pc:chgData name="Thompson, Alison (SACE)" userId="8498a388-54ca-4aa9-acda-8c5bf7652d6d" providerId="ADAL" clId="{E184165C-0334-4801-98D3-468F388AC244}" dt="2024-07-26T03:56:15.875" v="4264" actId="478"/>
        <pc:sldMkLst>
          <pc:docMk/>
          <pc:sldMk cId="2256438987" sldId="1155"/>
        </pc:sldMkLst>
        <pc:picChg chg="add del mod">
          <ac:chgData name="Thompson, Alison (SACE)" userId="8498a388-54ca-4aa9-acda-8c5bf7652d6d" providerId="ADAL" clId="{E184165C-0334-4801-98D3-468F388AC244}" dt="2024-07-26T03:56:15.875" v="4264" actId="478"/>
          <ac:picMkLst>
            <pc:docMk/>
            <pc:sldMk cId="2256438987" sldId="1155"/>
            <ac:picMk id="1026" creationId="{4B2A5F36-FDAA-58EE-3E8C-7383B2992CDE}"/>
          </ac:picMkLst>
        </pc:picChg>
      </pc:sldChg>
      <pc:sldChg chg="modSp mod modNotesTx">
        <pc:chgData name="Thompson, Alison (SACE)" userId="8498a388-54ca-4aa9-acda-8c5bf7652d6d" providerId="ADAL" clId="{E184165C-0334-4801-98D3-468F388AC244}" dt="2024-07-25T23:17:33.510" v="271" actId="113"/>
        <pc:sldMkLst>
          <pc:docMk/>
          <pc:sldMk cId="2841085826" sldId="1172"/>
        </pc:sldMkLst>
        <pc:spChg chg="mod">
          <ac:chgData name="Thompson, Alison (SACE)" userId="8498a388-54ca-4aa9-acda-8c5bf7652d6d" providerId="ADAL" clId="{E184165C-0334-4801-98D3-468F388AC244}" dt="2024-07-25T23:17:22.280" v="270" actId="20577"/>
          <ac:spMkLst>
            <pc:docMk/>
            <pc:sldMk cId="2841085826" sldId="1172"/>
            <ac:spMk id="41" creationId="{66F20067-430B-2573-80A3-4FB1E8D36F96}"/>
          </ac:spMkLst>
        </pc:spChg>
      </pc:sldChg>
      <pc:sldChg chg="modSp mod">
        <pc:chgData name="Thompson, Alison (SACE)" userId="8498a388-54ca-4aa9-acda-8c5bf7652d6d" providerId="ADAL" clId="{E184165C-0334-4801-98D3-468F388AC244}" dt="2024-08-05T23:20:00.842" v="4473" actId="1076"/>
        <pc:sldMkLst>
          <pc:docMk/>
          <pc:sldMk cId="2251914353" sldId="1341"/>
        </pc:sldMkLst>
        <pc:graphicFrameChg chg="mod">
          <ac:chgData name="Thompson, Alison (SACE)" userId="8498a388-54ca-4aa9-acda-8c5bf7652d6d" providerId="ADAL" clId="{E184165C-0334-4801-98D3-468F388AC244}" dt="2024-08-05T23:20:00.842" v="4473" actId="1076"/>
          <ac:graphicFrameMkLst>
            <pc:docMk/>
            <pc:sldMk cId="2251914353" sldId="1341"/>
            <ac:graphicFrameMk id="12" creationId="{91782CFD-3ADB-DC7E-F29C-A8F571C64536}"/>
          </ac:graphicFrameMkLst>
        </pc:graphicFrameChg>
      </pc:sldChg>
      <pc:sldChg chg="modSp mod">
        <pc:chgData name="Thompson, Alison (SACE)" userId="8498a388-54ca-4aa9-acda-8c5bf7652d6d" providerId="ADAL" clId="{E184165C-0334-4801-98D3-468F388AC244}" dt="2024-07-25T23:03:34.619" v="2" actId="6549"/>
        <pc:sldMkLst>
          <pc:docMk/>
          <pc:sldMk cId="1767320117" sldId="1367"/>
        </pc:sldMkLst>
        <pc:spChg chg="mod">
          <ac:chgData name="Thompson, Alison (SACE)" userId="8498a388-54ca-4aa9-acda-8c5bf7652d6d" providerId="ADAL" clId="{E184165C-0334-4801-98D3-468F388AC244}" dt="2024-07-25T23:03:34.619" v="2" actId="6549"/>
          <ac:spMkLst>
            <pc:docMk/>
            <pc:sldMk cId="1767320117" sldId="1367"/>
            <ac:spMk id="3" creationId="{533D8DBC-1D6A-C449-2449-610A4D5DE9DC}"/>
          </ac:spMkLst>
        </pc:spChg>
      </pc:sldChg>
      <pc:sldChg chg="modSp mod addCm">
        <pc:chgData name="Thompson, Alison (SACE)" userId="8498a388-54ca-4aa9-acda-8c5bf7652d6d" providerId="ADAL" clId="{E184165C-0334-4801-98D3-468F388AC244}" dt="2024-08-05T23:19:33.547" v="4472" actId="20577"/>
        <pc:sldMkLst>
          <pc:docMk/>
          <pc:sldMk cId="3530740696" sldId="1369"/>
        </pc:sldMkLst>
        <pc:spChg chg="mod">
          <ac:chgData name="Thompson, Alison (SACE)" userId="8498a388-54ca-4aa9-acda-8c5bf7652d6d" providerId="ADAL" clId="{E184165C-0334-4801-98D3-468F388AC244}" dt="2024-08-05T23:19:33.547" v="4472" actId="20577"/>
          <ac:spMkLst>
            <pc:docMk/>
            <pc:sldMk cId="3530740696" sldId="1369"/>
            <ac:spMk id="3" creationId="{F823AF7A-12B2-EC25-4CEC-5C5C5AD8C551}"/>
          </ac:spMkLst>
        </pc:spChg>
      </pc:sldChg>
      <pc:sldChg chg="modNotesTx">
        <pc:chgData name="Thompson, Alison (SACE)" userId="8498a388-54ca-4aa9-acda-8c5bf7652d6d" providerId="ADAL" clId="{E184165C-0334-4801-98D3-468F388AC244}" dt="2024-07-26T00:49:27.819" v="2764" actId="20577"/>
        <pc:sldMkLst>
          <pc:docMk/>
          <pc:sldMk cId="3358370915" sldId="1475"/>
        </pc:sldMkLst>
      </pc:sldChg>
      <pc:sldChg chg="modNotesTx">
        <pc:chgData name="Thompson, Alison (SACE)" userId="8498a388-54ca-4aa9-acda-8c5bf7652d6d" providerId="ADAL" clId="{E184165C-0334-4801-98D3-468F388AC244}" dt="2024-07-26T02:29:31.366" v="3242" actId="20577"/>
        <pc:sldMkLst>
          <pc:docMk/>
          <pc:sldMk cId="2640618703" sldId="1481"/>
        </pc:sldMkLst>
      </pc:sldChg>
      <pc:sldChg chg="modSp mod modNotesTx">
        <pc:chgData name="Thompson, Alison (SACE)" userId="8498a388-54ca-4aa9-acda-8c5bf7652d6d" providerId="ADAL" clId="{E184165C-0334-4801-98D3-468F388AC244}" dt="2024-08-05T23:24:00.605" v="5021" actId="6549"/>
        <pc:sldMkLst>
          <pc:docMk/>
          <pc:sldMk cId="859551186" sldId="1492"/>
        </pc:sldMkLst>
        <pc:spChg chg="mod">
          <ac:chgData name="Thompson, Alison (SACE)" userId="8498a388-54ca-4aa9-acda-8c5bf7652d6d" providerId="ADAL" clId="{E184165C-0334-4801-98D3-468F388AC244}" dt="2024-08-05T23:21:55.574" v="4536" actId="20577"/>
          <ac:spMkLst>
            <pc:docMk/>
            <pc:sldMk cId="859551186" sldId="1492"/>
            <ac:spMk id="6" creationId="{A0B0A4E8-0339-FA93-D5D4-3A30CD80EE98}"/>
          </ac:spMkLst>
        </pc:spChg>
      </pc:sldChg>
      <pc:sldChg chg="modNotesTx">
        <pc:chgData name="Thompson, Alison (SACE)" userId="8498a388-54ca-4aa9-acda-8c5bf7652d6d" providerId="ADAL" clId="{E184165C-0334-4801-98D3-468F388AC244}" dt="2024-07-26T00:44:29.420" v="1710" actId="113"/>
        <pc:sldMkLst>
          <pc:docMk/>
          <pc:sldMk cId="1838561325" sldId="4335"/>
        </pc:sldMkLst>
      </pc:sldChg>
      <pc:sldChg chg="ord modNotesTx">
        <pc:chgData name="Thompson, Alison (SACE)" userId="8498a388-54ca-4aa9-acda-8c5bf7652d6d" providerId="ADAL" clId="{E184165C-0334-4801-98D3-468F388AC244}" dt="2024-07-26T00:38:05.550" v="1705"/>
        <pc:sldMkLst>
          <pc:docMk/>
          <pc:sldMk cId="729125192" sldId="4340"/>
        </pc:sldMkLst>
      </pc:sldChg>
      <pc:sldChg chg="modNotesTx">
        <pc:chgData name="Thompson, Alison (SACE)" userId="8498a388-54ca-4aa9-acda-8c5bf7652d6d" providerId="ADAL" clId="{E184165C-0334-4801-98D3-468F388AC244}" dt="2024-07-26T02:27:20.172" v="3154" actId="20577"/>
        <pc:sldMkLst>
          <pc:docMk/>
          <pc:sldMk cId="3359898658" sldId="4342"/>
        </pc:sldMkLst>
      </pc:sldChg>
      <pc:sldChg chg="modNotesTx">
        <pc:chgData name="Thompson, Alison (SACE)" userId="8498a388-54ca-4aa9-acda-8c5bf7652d6d" providerId="ADAL" clId="{E184165C-0334-4801-98D3-468F388AC244}" dt="2024-07-25T23:15:29.199" v="253" actId="20577"/>
        <pc:sldMkLst>
          <pc:docMk/>
          <pc:sldMk cId="2157091351" sldId="4343"/>
        </pc:sldMkLst>
      </pc:sldChg>
      <pc:sldChg chg="modNotesTx">
        <pc:chgData name="Thompson, Alison (SACE)" userId="8498a388-54ca-4aa9-acda-8c5bf7652d6d" providerId="ADAL" clId="{E184165C-0334-4801-98D3-468F388AC244}" dt="2024-07-26T02:29:59.966" v="3257" actId="20577"/>
        <pc:sldMkLst>
          <pc:docMk/>
          <pc:sldMk cId="3813314821" sldId="4344"/>
        </pc:sldMkLst>
      </pc:sldChg>
      <pc:sldChg chg="addSp delSp modSp mod modNotesTx">
        <pc:chgData name="Thompson, Alison (SACE)" userId="8498a388-54ca-4aa9-acda-8c5bf7652d6d" providerId="ADAL" clId="{E184165C-0334-4801-98D3-468F388AC244}" dt="2024-07-26T02:35:38.663" v="4066" actId="20577"/>
        <pc:sldMkLst>
          <pc:docMk/>
          <pc:sldMk cId="950948563" sldId="4347"/>
        </pc:sldMkLst>
        <pc:spChg chg="add del mod">
          <ac:chgData name="Thompson, Alison (SACE)" userId="8498a388-54ca-4aa9-acda-8c5bf7652d6d" providerId="ADAL" clId="{E184165C-0334-4801-98D3-468F388AC244}" dt="2024-07-26T02:34:50.889" v="3820" actId="478"/>
          <ac:spMkLst>
            <pc:docMk/>
            <pc:sldMk cId="950948563" sldId="4347"/>
            <ac:spMk id="3" creationId="{6797C17C-839C-AE0B-F383-7EEB74BB54F3}"/>
          </ac:spMkLst>
        </pc:spChg>
      </pc:sldChg>
      <pc:sldChg chg="addSp delSp modSp mod modClrScheme chgLayout">
        <pc:chgData name="Thompson, Alison (SACE)" userId="8498a388-54ca-4aa9-acda-8c5bf7652d6d" providerId="ADAL" clId="{E184165C-0334-4801-98D3-468F388AC244}" dt="2024-07-26T02:46:43.710" v="4251" actId="1076"/>
        <pc:sldMkLst>
          <pc:docMk/>
          <pc:sldMk cId="3701904192" sldId="4349"/>
        </pc:sldMkLst>
        <pc:spChg chg="del mod ord">
          <ac:chgData name="Thompson, Alison (SACE)" userId="8498a388-54ca-4aa9-acda-8c5bf7652d6d" providerId="ADAL" clId="{E184165C-0334-4801-98D3-468F388AC244}" dt="2024-07-26T02:37:34.438" v="4118" actId="478"/>
          <ac:spMkLst>
            <pc:docMk/>
            <pc:sldMk cId="3701904192" sldId="4349"/>
            <ac:spMk id="2" creationId="{E1AD50ED-3AA0-60C0-FB67-2E890B7D912D}"/>
          </ac:spMkLst>
        </pc:spChg>
        <pc:spChg chg="mod ord">
          <ac:chgData name="Thompson, Alison (SACE)" userId="8498a388-54ca-4aa9-acda-8c5bf7652d6d" providerId="ADAL" clId="{E184165C-0334-4801-98D3-468F388AC244}" dt="2024-07-26T02:39:10.848" v="4141" actId="14100"/>
          <ac:spMkLst>
            <pc:docMk/>
            <pc:sldMk cId="3701904192" sldId="4349"/>
            <ac:spMk id="3" creationId="{103AE12B-EFE2-59CA-B78C-311E55140834}"/>
          </ac:spMkLst>
        </pc:spChg>
        <pc:spChg chg="mod">
          <ac:chgData name="Thompson, Alison (SACE)" userId="8498a388-54ca-4aa9-acda-8c5bf7652d6d" providerId="ADAL" clId="{E184165C-0334-4801-98D3-468F388AC244}" dt="2024-07-26T02:46:43.710" v="4251" actId="1076"/>
          <ac:spMkLst>
            <pc:docMk/>
            <pc:sldMk cId="3701904192" sldId="4349"/>
            <ac:spMk id="4" creationId="{38E76032-2B55-1F23-6610-2D59A88DE87A}"/>
          </ac:spMkLst>
        </pc:spChg>
        <pc:spChg chg="mod ord">
          <ac:chgData name="Thompson, Alison (SACE)" userId="8498a388-54ca-4aa9-acda-8c5bf7652d6d" providerId="ADAL" clId="{E184165C-0334-4801-98D3-468F388AC244}" dt="2024-07-26T02:38:58.232" v="4134" actId="167"/>
          <ac:spMkLst>
            <pc:docMk/>
            <pc:sldMk cId="3701904192" sldId="4349"/>
            <ac:spMk id="5" creationId="{5D93BB28-7700-79EF-4E57-392AA40C6097}"/>
          </ac:spMkLst>
        </pc:spChg>
        <pc:spChg chg="add mod">
          <ac:chgData name="Thompson, Alison (SACE)" userId="8498a388-54ca-4aa9-acda-8c5bf7652d6d" providerId="ADAL" clId="{E184165C-0334-4801-98D3-468F388AC244}" dt="2024-07-26T02:37:39.198" v="4119" actId="1076"/>
          <ac:spMkLst>
            <pc:docMk/>
            <pc:sldMk cId="3701904192" sldId="4349"/>
            <ac:spMk id="7" creationId="{A525F6DE-351F-A5CE-A056-C6043148C4A6}"/>
          </ac:spMkLst>
        </pc:spChg>
      </pc:sldChg>
      <pc:sldChg chg="addSp delSp modSp mod modClrScheme chgLayout">
        <pc:chgData name="Thompson, Alison (SACE)" userId="8498a388-54ca-4aa9-acda-8c5bf7652d6d" providerId="ADAL" clId="{E184165C-0334-4801-98D3-468F388AC244}" dt="2024-07-26T02:47:33.865" v="4258" actId="14100"/>
        <pc:sldMkLst>
          <pc:docMk/>
          <pc:sldMk cId="3622882233" sldId="4350"/>
        </pc:sldMkLst>
        <pc:spChg chg="del mod ord">
          <ac:chgData name="Thompson, Alison (SACE)" userId="8498a388-54ca-4aa9-acda-8c5bf7652d6d" providerId="ADAL" clId="{E184165C-0334-4801-98D3-468F388AC244}" dt="2024-07-26T02:43:07.391" v="4194" actId="478"/>
          <ac:spMkLst>
            <pc:docMk/>
            <pc:sldMk cId="3622882233" sldId="4350"/>
            <ac:spMk id="2" creationId="{E1AD50ED-3AA0-60C0-FB67-2E890B7D912D}"/>
          </ac:spMkLst>
        </pc:spChg>
        <pc:spChg chg="mod ord">
          <ac:chgData name="Thompson, Alison (SACE)" userId="8498a388-54ca-4aa9-acda-8c5bf7652d6d" providerId="ADAL" clId="{E184165C-0334-4801-98D3-468F388AC244}" dt="2024-07-26T02:46:58.758" v="4254" actId="1076"/>
          <ac:spMkLst>
            <pc:docMk/>
            <pc:sldMk cId="3622882233" sldId="4350"/>
            <ac:spMk id="3" creationId="{103AE12B-EFE2-59CA-B78C-311E55140834}"/>
          </ac:spMkLst>
        </pc:spChg>
        <pc:spChg chg="mod ord">
          <ac:chgData name="Thompson, Alison (SACE)" userId="8498a388-54ca-4aa9-acda-8c5bf7652d6d" providerId="ADAL" clId="{E184165C-0334-4801-98D3-468F388AC244}" dt="2024-07-26T02:44:05.224" v="4219"/>
          <ac:spMkLst>
            <pc:docMk/>
            <pc:sldMk cId="3622882233" sldId="4350"/>
            <ac:spMk id="4" creationId="{38E76032-2B55-1F23-6610-2D59A88DE87A}"/>
          </ac:spMkLst>
        </pc:spChg>
        <pc:spChg chg="add mod">
          <ac:chgData name="Thompson, Alison (SACE)" userId="8498a388-54ca-4aa9-acda-8c5bf7652d6d" providerId="ADAL" clId="{E184165C-0334-4801-98D3-468F388AC244}" dt="2024-07-26T02:46:54.622" v="4253" actId="14100"/>
          <ac:spMkLst>
            <pc:docMk/>
            <pc:sldMk cId="3622882233" sldId="4350"/>
            <ac:spMk id="5" creationId="{83D60A54-5B7A-F676-8CD8-D8FE77389172}"/>
          </ac:spMkLst>
        </pc:spChg>
        <pc:spChg chg="add mod">
          <ac:chgData name="Thompson, Alison (SACE)" userId="8498a388-54ca-4aa9-acda-8c5bf7652d6d" providerId="ADAL" clId="{E184165C-0334-4801-98D3-468F388AC244}" dt="2024-07-26T02:43:10.887" v="4203" actId="20577"/>
          <ac:spMkLst>
            <pc:docMk/>
            <pc:sldMk cId="3622882233" sldId="4350"/>
            <ac:spMk id="6" creationId="{E9170949-A2F2-E035-6F54-B126CD5F93BF}"/>
          </ac:spMkLst>
        </pc:spChg>
        <pc:spChg chg="add mod">
          <ac:chgData name="Thompson, Alison (SACE)" userId="8498a388-54ca-4aa9-acda-8c5bf7652d6d" providerId="ADAL" clId="{E184165C-0334-4801-98D3-468F388AC244}" dt="2024-07-26T02:47:33.865" v="4258" actId="14100"/>
          <ac:spMkLst>
            <pc:docMk/>
            <pc:sldMk cId="3622882233" sldId="4350"/>
            <ac:spMk id="8" creationId="{3E562054-E08E-8ACF-74A5-B9ED5CE2545A}"/>
          </ac:spMkLst>
        </pc:spChg>
        <pc:spChg chg="add mod">
          <ac:chgData name="Thompson, Alison (SACE)" userId="8498a388-54ca-4aa9-acda-8c5bf7652d6d" providerId="ADAL" clId="{E184165C-0334-4801-98D3-468F388AC244}" dt="2024-07-26T02:47:33.459" v="4257" actId="14100"/>
          <ac:spMkLst>
            <pc:docMk/>
            <pc:sldMk cId="3622882233" sldId="4350"/>
            <ac:spMk id="10" creationId="{440001F6-B3FF-94AD-FB5F-4FE32AB95174}"/>
          </ac:spMkLst>
        </pc:spChg>
      </pc:sldChg>
      <pc:sldChg chg="modNotesTx">
        <pc:chgData name="Thompson, Alison (SACE)" userId="8498a388-54ca-4aa9-acda-8c5bf7652d6d" providerId="ADAL" clId="{E184165C-0334-4801-98D3-468F388AC244}" dt="2024-07-26T00:48:41.765" v="2587"/>
        <pc:sldMkLst>
          <pc:docMk/>
          <pc:sldMk cId="921448883" sldId="4351"/>
        </pc:sldMkLst>
      </pc:sldChg>
      <pc:sldChg chg="addSp delSp modSp mod ord">
        <pc:chgData name="Thompson, Alison (SACE)" userId="8498a388-54ca-4aa9-acda-8c5bf7652d6d" providerId="ADAL" clId="{E184165C-0334-4801-98D3-468F388AC244}" dt="2024-07-26T04:43:36.059" v="4469" actId="6549"/>
        <pc:sldMkLst>
          <pc:docMk/>
          <pc:sldMk cId="2403786412" sldId="4353"/>
        </pc:sldMkLst>
        <pc:spChg chg="del">
          <ac:chgData name="Thompson, Alison (SACE)" userId="8498a388-54ca-4aa9-acda-8c5bf7652d6d" providerId="ADAL" clId="{E184165C-0334-4801-98D3-468F388AC244}" dt="2024-07-26T04:02:24.732" v="4306" actId="478"/>
          <ac:spMkLst>
            <pc:docMk/>
            <pc:sldMk cId="2403786412" sldId="4353"/>
            <ac:spMk id="2" creationId="{732ED32A-A6B2-827B-9357-004BD415B9C0}"/>
          </ac:spMkLst>
        </pc:spChg>
        <pc:spChg chg="mod ord">
          <ac:chgData name="Thompson, Alison (SACE)" userId="8498a388-54ca-4aa9-acda-8c5bf7652d6d" providerId="ADAL" clId="{E184165C-0334-4801-98D3-468F388AC244}" dt="2024-07-26T04:00:18.299" v="4275" actId="1076"/>
          <ac:spMkLst>
            <pc:docMk/>
            <pc:sldMk cId="2403786412" sldId="4353"/>
            <ac:spMk id="8" creationId="{260A31ED-EE5D-9F0B-FC4A-A81080F94BB8}"/>
          </ac:spMkLst>
        </pc:spChg>
        <pc:spChg chg="mod">
          <ac:chgData name="Thompson, Alison (SACE)" userId="8498a388-54ca-4aa9-acda-8c5bf7652d6d" providerId="ADAL" clId="{E184165C-0334-4801-98D3-468F388AC244}" dt="2024-07-26T04:43:27.401" v="4468" actId="1076"/>
          <ac:spMkLst>
            <pc:docMk/>
            <pc:sldMk cId="2403786412" sldId="4353"/>
            <ac:spMk id="11" creationId="{A25C9CDA-FCFE-99FC-ADEF-429952C8B544}"/>
          </ac:spMkLst>
        </pc:spChg>
        <pc:spChg chg="add del mod">
          <ac:chgData name="Thompson, Alison (SACE)" userId="8498a388-54ca-4aa9-acda-8c5bf7652d6d" providerId="ADAL" clId="{E184165C-0334-4801-98D3-468F388AC244}" dt="2024-07-26T04:02:28.502" v="4307" actId="478"/>
          <ac:spMkLst>
            <pc:docMk/>
            <pc:sldMk cId="2403786412" sldId="4353"/>
            <ac:spMk id="13" creationId="{A9783E71-AAA0-2878-B8EB-CEC26B37C427}"/>
          </ac:spMkLst>
        </pc:spChg>
        <pc:spChg chg="mod">
          <ac:chgData name="Thompson, Alison (SACE)" userId="8498a388-54ca-4aa9-acda-8c5bf7652d6d" providerId="ADAL" clId="{E184165C-0334-4801-98D3-468F388AC244}" dt="2024-07-26T04:41:08.697" v="4451" actId="1076"/>
          <ac:spMkLst>
            <pc:docMk/>
            <pc:sldMk cId="2403786412" sldId="4353"/>
            <ac:spMk id="14" creationId="{59D61C51-6CF4-E0A4-D17D-2D023810ADA5}"/>
          </ac:spMkLst>
        </pc:spChg>
        <pc:spChg chg="mod">
          <ac:chgData name="Thompson, Alison (SACE)" userId="8498a388-54ca-4aa9-acda-8c5bf7652d6d" providerId="ADAL" clId="{E184165C-0334-4801-98D3-468F388AC244}" dt="2024-07-26T04:40:58.584" v="4446" actId="1076"/>
          <ac:spMkLst>
            <pc:docMk/>
            <pc:sldMk cId="2403786412" sldId="4353"/>
            <ac:spMk id="15" creationId="{5FD81AC5-0781-8B62-518E-581F8E3E53D7}"/>
          </ac:spMkLst>
        </pc:spChg>
        <pc:spChg chg="mod">
          <ac:chgData name="Thompson, Alison (SACE)" userId="8498a388-54ca-4aa9-acda-8c5bf7652d6d" providerId="ADAL" clId="{E184165C-0334-4801-98D3-468F388AC244}" dt="2024-07-26T04:43:36.059" v="4469" actId="6549"/>
          <ac:spMkLst>
            <pc:docMk/>
            <pc:sldMk cId="2403786412" sldId="4353"/>
            <ac:spMk id="16" creationId="{C5EFD097-466C-68D2-5DFC-DB94429B2F05}"/>
          </ac:spMkLst>
        </pc:spChg>
        <pc:spChg chg="add mod">
          <ac:chgData name="Thompson, Alison (SACE)" userId="8498a388-54ca-4aa9-acda-8c5bf7652d6d" providerId="ADAL" clId="{E184165C-0334-4801-98D3-468F388AC244}" dt="2024-07-26T04:03:09.447" v="4378" actId="20577"/>
          <ac:spMkLst>
            <pc:docMk/>
            <pc:sldMk cId="2403786412" sldId="4353"/>
            <ac:spMk id="17" creationId="{DA1BAE54-3F64-6BA1-37EF-8E9E2BEC1E74}"/>
          </ac:spMkLst>
        </pc:spChg>
      </pc:sldChg>
      <pc:sldChg chg="del">
        <pc:chgData name="Thompson, Alison (SACE)" userId="8498a388-54ca-4aa9-acda-8c5bf7652d6d" providerId="ADAL" clId="{E184165C-0334-4801-98D3-468F388AC244}" dt="2024-07-25T23:23:42.468" v="272" actId="2696"/>
        <pc:sldMkLst>
          <pc:docMk/>
          <pc:sldMk cId="490081371" sldId="4359"/>
        </pc:sldMkLst>
      </pc:sldChg>
      <pc:sldChg chg="addSp modSp add mod ord addCm modCm modNotesTx">
        <pc:chgData name="Thompson, Alison (SACE)" userId="8498a388-54ca-4aa9-acda-8c5bf7652d6d" providerId="ADAL" clId="{E184165C-0334-4801-98D3-468F388AC244}" dt="2024-07-26T02:22:51.435" v="3123"/>
        <pc:sldMkLst>
          <pc:docMk/>
          <pc:sldMk cId="2965038109" sldId="4359"/>
        </pc:sldMkLst>
        <pc:spChg chg="mod">
          <ac:chgData name="Thompson, Alison (SACE)" userId="8498a388-54ca-4aa9-acda-8c5bf7652d6d" providerId="ADAL" clId="{E184165C-0334-4801-98D3-468F388AC244}" dt="2024-07-26T00:38:21.824" v="1708" actId="164"/>
          <ac:spMkLst>
            <pc:docMk/>
            <pc:sldMk cId="2965038109" sldId="4359"/>
            <ac:spMk id="7" creationId="{00000000-0000-0000-0000-000000000000}"/>
          </ac:spMkLst>
        </pc:spChg>
        <pc:grpChg chg="add mod">
          <ac:chgData name="Thompson, Alison (SACE)" userId="8498a388-54ca-4aa9-acda-8c5bf7652d6d" providerId="ADAL" clId="{E184165C-0334-4801-98D3-468F388AC244}" dt="2024-07-26T00:38:26.749" v="1709" actId="1076"/>
          <ac:grpSpMkLst>
            <pc:docMk/>
            <pc:sldMk cId="2965038109" sldId="4359"/>
            <ac:grpSpMk id="6" creationId="{79952957-9369-CD52-F2B1-F42DFF1C8E8D}"/>
          </ac:grpSpMkLst>
        </pc:grpChg>
        <pc:picChg chg="mod">
          <ac:chgData name="Thompson, Alison (SACE)" userId="8498a388-54ca-4aa9-acda-8c5bf7652d6d" providerId="ADAL" clId="{E184165C-0334-4801-98D3-468F388AC244}" dt="2024-07-26T00:38:21.824" v="1708" actId="164"/>
          <ac:picMkLst>
            <pc:docMk/>
            <pc:sldMk cId="2965038109" sldId="4359"/>
            <ac:picMk id="3" creationId="{00000000-0000-0000-0000-000000000000}"/>
          </ac:picMkLst>
        </pc:picChg>
        <pc:picChg chg="mod">
          <ac:chgData name="Thompson, Alison (SACE)" userId="8498a388-54ca-4aa9-acda-8c5bf7652d6d" providerId="ADAL" clId="{E184165C-0334-4801-98D3-468F388AC244}" dt="2024-07-26T00:38:21.824" v="1708" actId="164"/>
          <ac:picMkLst>
            <pc:docMk/>
            <pc:sldMk cId="2965038109" sldId="4359"/>
            <ac:picMk id="4" creationId="{00000000-0000-0000-0000-000000000000}"/>
          </ac:picMkLst>
        </pc:picChg>
        <pc:picChg chg="mod">
          <ac:chgData name="Thompson, Alison (SACE)" userId="8498a388-54ca-4aa9-acda-8c5bf7652d6d" providerId="ADAL" clId="{E184165C-0334-4801-98D3-468F388AC244}" dt="2024-07-26T00:38:21.824" v="1708" actId="164"/>
          <ac:picMkLst>
            <pc:docMk/>
            <pc:sldMk cId="2965038109" sldId="4359"/>
            <ac:picMk id="5" creationId="{00000000-0000-0000-0000-000000000000}"/>
          </ac:picMkLst>
        </pc:picChg>
        <pc:picChg chg="mod">
          <ac:chgData name="Thompson, Alison (SACE)" userId="8498a388-54ca-4aa9-acda-8c5bf7652d6d" providerId="ADAL" clId="{E184165C-0334-4801-98D3-468F388AC244}" dt="2024-07-26T00:38:10.074" v="1706" actId="1076"/>
          <ac:picMkLst>
            <pc:docMk/>
            <pc:sldMk cId="2965038109" sldId="4359"/>
            <ac:picMk id="8" creationId="{00000000-0000-0000-0000-000000000000}"/>
          </ac:picMkLst>
        </pc:picChg>
      </pc:sldChg>
      <pc:sldChg chg="addCm">
        <pc:chgData name="Thompson, Alison (SACE)" userId="8498a388-54ca-4aa9-acda-8c5bf7652d6d" providerId="ADAL" clId="{E184165C-0334-4801-98D3-468F388AC244}" dt="2024-07-26T04:29:38.097" v="4381"/>
        <pc:sldMkLst>
          <pc:docMk/>
          <pc:sldMk cId="1955736271" sldId="4361"/>
        </pc:sldMkLst>
      </pc:sldChg>
      <pc:sldChg chg="addCm">
        <pc:chgData name="Thompson, Alison (SACE)" userId="8498a388-54ca-4aa9-acda-8c5bf7652d6d" providerId="ADAL" clId="{E184165C-0334-4801-98D3-468F388AC244}" dt="2024-07-26T04:28:38.119" v="4380"/>
        <pc:sldMkLst>
          <pc:docMk/>
          <pc:sldMk cId="1499238637" sldId="4364"/>
        </pc:sldMkLst>
      </pc:sldChg>
      <pc:sldChg chg="delSp modSp mod">
        <pc:chgData name="Thompson, Alison (SACE)" userId="8498a388-54ca-4aa9-acda-8c5bf7652d6d" providerId="ADAL" clId="{E184165C-0334-4801-98D3-468F388AC244}" dt="2024-07-26T04:01:42.570" v="4305" actId="1076"/>
        <pc:sldMkLst>
          <pc:docMk/>
          <pc:sldMk cId="1202829526" sldId="4365"/>
        </pc:sldMkLst>
        <pc:spChg chg="mod">
          <ac:chgData name="Thompson, Alison (SACE)" userId="8498a388-54ca-4aa9-acda-8c5bf7652d6d" providerId="ADAL" clId="{E184165C-0334-4801-98D3-468F388AC244}" dt="2024-07-26T04:01:42.570" v="4305" actId="1076"/>
          <ac:spMkLst>
            <pc:docMk/>
            <pc:sldMk cId="1202829526" sldId="4365"/>
            <ac:spMk id="2" creationId="{4F7B0AD9-25B0-1D53-E66A-FB123A7360B2}"/>
          </ac:spMkLst>
        </pc:spChg>
        <pc:picChg chg="del">
          <ac:chgData name="Thompson, Alison (SACE)" userId="8498a388-54ca-4aa9-acda-8c5bf7652d6d" providerId="ADAL" clId="{E184165C-0334-4801-98D3-468F388AC244}" dt="2024-07-26T04:01:28.207" v="4304" actId="478"/>
          <ac:picMkLst>
            <pc:docMk/>
            <pc:sldMk cId="1202829526" sldId="4365"/>
            <ac:picMk id="9" creationId="{6C0CB6DD-D0C6-9DDE-80E3-36BC9380B5E7}"/>
          </ac:picMkLst>
        </pc:picChg>
      </pc:sldChg>
    </pc:docChg>
  </pc:docChgLst>
  <pc:docChgLst>
    <pc:chgData name="Wegner, Emma (SACE)" userId="56e1a6af-d022-4c71-99cf-c4a5142e677c" providerId="ADAL" clId="{C2AA7C80-B46A-414C-BCBE-B52F59562EDF}"/>
    <pc:docChg chg="undo custSel addSld delSld modSld sldOrd modMainMaster">
      <pc:chgData name="Wegner, Emma (SACE)" userId="56e1a6af-d022-4c71-99cf-c4a5142e677c" providerId="ADAL" clId="{C2AA7C80-B46A-414C-BCBE-B52F59562EDF}" dt="2024-08-06T05:19:53.180" v="9068"/>
      <pc:docMkLst>
        <pc:docMk/>
      </pc:docMkLst>
      <pc:sldChg chg="modSp mod ord modShow">
        <pc:chgData name="Wegner, Emma (SACE)" userId="56e1a6af-d022-4c71-99cf-c4a5142e677c" providerId="ADAL" clId="{C2AA7C80-B46A-414C-BCBE-B52F59562EDF}" dt="2024-07-26T07:52:25.067" v="1578"/>
        <pc:sldMkLst>
          <pc:docMk/>
          <pc:sldMk cId="2205467560" sldId="279"/>
        </pc:sldMkLst>
        <pc:picChg chg="mod">
          <ac:chgData name="Wegner, Emma (SACE)" userId="56e1a6af-d022-4c71-99cf-c4a5142e677c" providerId="ADAL" clId="{C2AA7C80-B46A-414C-BCBE-B52F59562EDF}" dt="2024-07-26T07:37:20.424" v="1037" actId="1076"/>
          <ac:picMkLst>
            <pc:docMk/>
            <pc:sldMk cId="2205467560" sldId="279"/>
            <ac:picMk id="3" creationId="{ADBDE599-25F5-166C-E6D4-88E5A4CEA583}"/>
          </ac:picMkLst>
        </pc:picChg>
      </pc:sldChg>
      <pc:sldChg chg="delSp modSp mod">
        <pc:chgData name="Wegner, Emma (SACE)" userId="56e1a6af-d022-4c71-99cf-c4a5142e677c" providerId="ADAL" clId="{C2AA7C80-B46A-414C-BCBE-B52F59562EDF}" dt="2024-07-29T07:47:56.218" v="5244" actId="2085"/>
        <pc:sldMkLst>
          <pc:docMk/>
          <pc:sldMk cId="847787156" sldId="345"/>
        </pc:sldMkLst>
        <pc:spChg chg="mod">
          <ac:chgData name="Wegner, Emma (SACE)" userId="56e1a6af-d022-4c71-99cf-c4a5142e677c" providerId="ADAL" clId="{C2AA7C80-B46A-414C-BCBE-B52F59562EDF}" dt="2024-07-29T07:47:56.218" v="5244" actId="2085"/>
          <ac:spMkLst>
            <pc:docMk/>
            <pc:sldMk cId="847787156" sldId="345"/>
            <ac:spMk id="2" creationId="{16A06443-B401-2A95-D70E-ED714B7D377A}"/>
          </ac:spMkLst>
        </pc:spChg>
        <pc:spChg chg="del mod">
          <ac:chgData name="Wegner, Emma (SACE)" userId="56e1a6af-d022-4c71-99cf-c4a5142e677c" providerId="ADAL" clId="{C2AA7C80-B46A-414C-BCBE-B52F59562EDF}" dt="2024-07-25T04:09:35.955" v="317" actId="478"/>
          <ac:spMkLst>
            <pc:docMk/>
            <pc:sldMk cId="847787156" sldId="345"/>
            <ac:spMk id="3" creationId="{4BD91366-359F-3BEB-AF35-370255409EDF}"/>
          </ac:spMkLst>
        </pc:spChg>
      </pc:sldChg>
      <pc:sldChg chg="modSp mod">
        <pc:chgData name="Wegner, Emma (SACE)" userId="56e1a6af-d022-4c71-99cf-c4a5142e677c" providerId="ADAL" clId="{C2AA7C80-B46A-414C-BCBE-B52F59562EDF}" dt="2024-07-25T07:43:11.183" v="347" actId="14100"/>
        <pc:sldMkLst>
          <pc:docMk/>
          <pc:sldMk cId="944107441" sldId="966"/>
        </pc:sldMkLst>
        <pc:spChg chg="mod">
          <ac:chgData name="Wegner, Emma (SACE)" userId="56e1a6af-d022-4c71-99cf-c4a5142e677c" providerId="ADAL" clId="{C2AA7C80-B46A-414C-BCBE-B52F59562EDF}" dt="2024-07-25T07:43:11.183" v="347" actId="14100"/>
          <ac:spMkLst>
            <pc:docMk/>
            <pc:sldMk cId="944107441" sldId="966"/>
            <ac:spMk id="2" creationId="{3BD25625-D214-9F55-0DDE-DBBF9829F9BE}"/>
          </ac:spMkLst>
        </pc:spChg>
      </pc:sldChg>
      <pc:sldChg chg="modSp delCm">
        <pc:chgData name="Wegner, Emma (SACE)" userId="56e1a6af-d022-4c71-99cf-c4a5142e677c" providerId="ADAL" clId="{C2AA7C80-B46A-414C-BCBE-B52F59562EDF}" dt="2024-07-25T03:50:00.172" v="46"/>
        <pc:sldMkLst>
          <pc:docMk/>
          <pc:sldMk cId="3292896524" sldId="967"/>
        </pc:sldMkLst>
        <pc:graphicFrameChg chg="mod">
          <ac:chgData name="Wegner, Emma (SACE)" userId="56e1a6af-d022-4c71-99cf-c4a5142e677c" providerId="ADAL" clId="{C2AA7C80-B46A-414C-BCBE-B52F59562EDF}" dt="2024-07-25T03:49:55.355" v="45" actId="20577"/>
          <ac:graphicFrameMkLst>
            <pc:docMk/>
            <pc:sldMk cId="3292896524" sldId="967"/>
            <ac:graphicFrameMk id="4" creationId="{4AC7D691-7AD8-4285-F77F-FE3F9997AD5A}"/>
          </ac:graphicFrameMkLst>
        </pc:graphicFrameChg>
      </pc:sldChg>
      <pc:sldChg chg="modSp mod">
        <pc:chgData name="Wegner, Emma (SACE)" userId="56e1a6af-d022-4c71-99cf-c4a5142e677c" providerId="ADAL" clId="{C2AA7C80-B46A-414C-BCBE-B52F59562EDF}" dt="2024-07-26T07:23:37.872" v="692" actId="207"/>
        <pc:sldMkLst>
          <pc:docMk/>
          <pc:sldMk cId="1541464491" sldId="969"/>
        </pc:sldMkLst>
        <pc:spChg chg="mod">
          <ac:chgData name="Wegner, Emma (SACE)" userId="56e1a6af-d022-4c71-99cf-c4a5142e677c" providerId="ADAL" clId="{C2AA7C80-B46A-414C-BCBE-B52F59562EDF}" dt="2024-07-26T07:23:37.872" v="692" actId="207"/>
          <ac:spMkLst>
            <pc:docMk/>
            <pc:sldMk cId="1541464491" sldId="969"/>
            <ac:spMk id="2" creationId="{2B6471D4-F54B-A177-8D81-0609ACCAB74A}"/>
          </ac:spMkLst>
        </pc:spChg>
      </pc:sldChg>
      <pc:sldChg chg="modSp mod ord modShow modCm">
        <pc:chgData name="Wegner, Emma (SACE)" userId="56e1a6af-d022-4c71-99cf-c4a5142e677c" providerId="ADAL" clId="{C2AA7C80-B46A-414C-BCBE-B52F59562EDF}" dt="2024-07-26T07:30:24.141" v="729"/>
        <pc:sldMkLst>
          <pc:docMk/>
          <pc:sldMk cId="1681353548" sldId="970"/>
        </pc:sldMkLst>
        <pc:spChg chg="mod">
          <ac:chgData name="Wegner, Emma (SACE)" userId="56e1a6af-d022-4c71-99cf-c4a5142e677c" providerId="ADAL" clId="{C2AA7C80-B46A-414C-BCBE-B52F59562EDF}" dt="2024-07-26T01:49:04.995" v="618" actId="1036"/>
          <ac:spMkLst>
            <pc:docMk/>
            <pc:sldMk cId="1681353548" sldId="970"/>
            <ac:spMk id="4" creationId="{81B947FD-0A73-71CB-D1DF-65C664E8A005}"/>
          </ac:spMkLst>
        </pc:spChg>
      </pc:sldChg>
      <pc:sldChg chg="addCm">
        <pc:chgData name="Wegner, Emma (SACE)" userId="56e1a6af-d022-4c71-99cf-c4a5142e677c" providerId="ADAL" clId="{C2AA7C80-B46A-414C-BCBE-B52F59562EDF}" dt="2024-07-26T01:50:13.162" v="621"/>
        <pc:sldMkLst>
          <pc:docMk/>
          <pc:sldMk cId="17774937" sldId="1014"/>
        </pc:sldMkLst>
      </pc:sldChg>
      <pc:sldChg chg="addCm delCm modNotesTx">
        <pc:chgData name="Wegner, Emma (SACE)" userId="56e1a6af-d022-4c71-99cf-c4a5142e677c" providerId="ADAL" clId="{C2AA7C80-B46A-414C-BCBE-B52F59562EDF}" dt="2024-07-28T22:15:05.568" v="1687"/>
        <pc:sldMkLst>
          <pc:docMk/>
          <pc:sldMk cId="1849728963" sldId="1061"/>
        </pc:sldMkLst>
      </pc:sldChg>
      <pc:sldChg chg="addSp delSp modSp mod modNotesTx">
        <pc:chgData name="Wegner, Emma (SACE)" userId="56e1a6af-d022-4c71-99cf-c4a5142e677c" providerId="ADAL" clId="{C2AA7C80-B46A-414C-BCBE-B52F59562EDF}" dt="2024-07-30T06:19:50.435" v="9066" actId="20577"/>
        <pc:sldMkLst>
          <pc:docMk/>
          <pc:sldMk cId="999241250" sldId="1076"/>
        </pc:sldMkLst>
        <pc:picChg chg="add del mod">
          <ac:chgData name="Wegner, Emma (SACE)" userId="56e1a6af-d022-4c71-99cf-c4a5142e677c" providerId="ADAL" clId="{C2AA7C80-B46A-414C-BCBE-B52F59562EDF}" dt="2024-07-29T09:31:48.945" v="7337" actId="478"/>
          <ac:picMkLst>
            <pc:docMk/>
            <pc:sldMk cId="999241250" sldId="1076"/>
            <ac:picMk id="3" creationId="{2707D79C-1698-87CF-34D4-4D98BCCC179F}"/>
          </ac:picMkLst>
        </pc:picChg>
        <pc:picChg chg="add del mod">
          <ac:chgData name="Wegner, Emma (SACE)" userId="56e1a6af-d022-4c71-99cf-c4a5142e677c" providerId="ADAL" clId="{C2AA7C80-B46A-414C-BCBE-B52F59562EDF}" dt="2024-07-29T09:31:48.945" v="7337" actId="478"/>
          <ac:picMkLst>
            <pc:docMk/>
            <pc:sldMk cId="999241250" sldId="1076"/>
            <ac:picMk id="4" creationId="{5926A1F9-CBE4-F8D5-5D63-1CC0B16A71EF}"/>
          </ac:picMkLst>
        </pc:picChg>
        <pc:picChg chg="add del mod">
          <ac:chgData name="Wegner, Emma (SACE)" userId="56e1a6af-d022-4c71-99cf-c4a5142e677c" providerId="ADAL" clId="{C2AA7C80-B46A-414C-BCBE-B52F59562EDF}" dt="2024-07-29T09:31:52.880" v="7339" actId="478"/>
          <ac:picMkLst>
            <pc:docMk/>
            <pc:sldMk cId="999241250" sldId="1076"/>
            <ac:picMk id="6" creationId="{8A56072A-CFEA-9619-2617-AC9D819931C6}"/>
          </ac:picMkLst>
        </pc:picChg>
        <pc:picChg chg="add mod">
          <ac:chgData name="Wegner, Emma (SACE)" userId="56e1a6af-d022-4c71-99cf-c4a5142e677c" providerId="ADAL" clId="{C2AA7C80-B46A-414C-BCBE-B52F59562EDF}" dt="2024-07-29T09:31:50.767" v="7338"/>
          <ac:picMkLst>
            <pc:docMk/>
            <pc:sldMk cId="999241250" sldId="1076"/>
            <ac:picMk id="8" creationId="{C92EFB20-771F-0BFE-90E5-1E8BDDACD55B}"/>
          </ac:picMkLst>
        </pc:picChg>
      </pc:sldChg>
      <pc:sldChg chg="addSp delSp modSp mod modAnim addCm delCm">
        <pc:chgData name="Wegner, Emma (SACE)" userId="56e1a6af-d022-4c71-99cf-c4a5142e677c" providerId="ADAL" clId="{C2AA7C80-B46A-414C-BCBE-B52F59562EDF}" dt="2024-07-29T09:32:16.412" v="7346" actId="478"/>
        <pc:sldMkLst>
          <pc:docMk/>
          <pc:sldMk cId="3059329205" sldId="1085"/>
        </pc:sldMkLst>
        <pc:picChg chg="add del mod">
          <ac:chgData name="Wegner, Emma (SACE)" userId="56e1a6af-d022-4c71-99cf-c4a5142e677c" providerId="ADAL" clId="{C2AA7C80-B46A-414C-BCBE-B52F59562EDF}" dt="2024-07-29T09:32:16.412" v="7346" actId="478"/>
          <ac:picMkLst>
            <pc:docMk/>
            <pc:sldMk cId="3059329205" sldId="1085"/>
            <ac:picMk id="2" creationId="{CEF5AC61-5421-91CC-5783-F40B7FC44362}"/>
          </ac:picMkLst>
        </pc:picChg>
        <pc:picChg chg="del">
          <ac:chgData name="Wegner, Emma (SACE)" userId="56e1a6af-d022-4c71-99cf-c4a5142e677c" providerId="ADAL" clId="{C2AA7C80-B46A-414C-BCBE-B52F59562EDF}" dt="2024-07-29T09:32:12.650" v="7344" actId="478"/>
          <ac:picMkLst>
            <pc:docMk/>
            <pc:sldMk cId="3059329205" sldId="1085"/>
            <ac:picMk id="3" creationId="{DD576059-11AC-63C8-AD03-625598C068E1}"/>
          </ac:picMkLst>
        </pc:picChg>
        <pc:picChg chg="add mod">
          <ac:chgData name="Wegner, Emma (SACE)" userId="56e1a6af-d022-4c71-99cf-c4a5142e677c" providerId="ADAL" clId="{C2AA7C80-B46A-414C-BCBE-B52F59562EDF}" dt="2024-07-29T09:32:13.721" v="7345"/>
          <ac:picMkLst>
            <pc:docMk/>
            <pc:sldMk cId="3059329205" sldId="1085"/>
            <ac:picMk id="6" creationId="{5B607C26-5A77-A413-15AA-50C5B6F7F54D}"/>
          </ac:picMkLst>
        </pc:picChg>
      </pc:sldChg>
      <pc:sldChg chg="addSp delSp modSp mod">
        <pc:chgData name="Wegner, Emma (SACE)" userId="56e1a6af-d022-4c71-99cf-c4a5142e677c" providerId="ADAL" clId="{C2AA7C80-B46A-414C-BCBE-B52F59562EDF}" dt="2024-07-26T00:01:24.755" v="615"/>
        <pc:sldMkLst>
          <pc:docMk/>
          <pc:sldMk cId="2256438987" sldId="1155"/>
        </pc:sldMkLst>
        <pc:spChg chg="add del">
          <ac:chgData name="Wegner, Emma (SACE)" userId="56e1a6af-d022-4c71-99cf-c4a5142e677c" providerId="ADAL" clId="{C2AA7C80-B46A-414C-BCBE-B52F59562EDF}" dt="2024-07-26T00:00:36.224" v="606" actId="478"/>
          <ac:spMkLst>
            <pc:docMk/>
            <pc:sldMk cId="2256438987" sldId="1155"/>
            <ac:spMk id="6" creationId="{6E678503-35EB-3642-2090-6CBE703B3AA2}"/>
          </ac:spMkLst>
        </pc:spChg>
        <pc:spChg chg="add del mod">
          <ac:chgData name="Wegner, Emma (SACE)" userId="56e1a6af-d022-4c71-99cf-c4a5142e677c" providerId="ADAL" clId="{C2AA7C80-B46A-414C-BCBE-B52F59562EDF}" dt="2024-07-26T00:01:24.755" v="615"/>
          <ac:spMkLst>
            <pc:docMk/>
            <pc:sldMk cId="2256438987" sldId="1155"/>
            <ac:spMk id="11" creationId="{D86FE294-D5EF-AB94-DF97-8DFCB3953B1E}"/>
          </ac:spMkLst>
        </pc:spChg>
        <pc:spChg chg="mod">
          <ac:chgData name="Wegner, Emma (SACE)" userId="56e1a6af-d022-4c71-99cf-c4a5142e677c" providerId="ADAL" clId="{C2AA7C80-B46A-414C-BCBE-B52F59562EDF}" dt="2024-07-26T00:00:28.254" v="604" actId="20577"/>
          <ac:spMkLst>
            <pc:docMk/>
            <pc:sldMk cId="2256438987" sldId="1155"/>
            <ac:spMk id="27" creationId="{8EFEBA8F-549C-D2F9-8809-DFC2E562A8BD}"/>
          </ac:spMkLst>
        </pc:spChg>
        <pc:grpChg chg="mod">
          <ac:chgData name="Wegner, Emma (SACE)" userId="56e1a6af-d022-4c71-99cf-c4a5142e677c" providerId="ADAL" clId="{C2AA7C80-B46A-414C-BCBE-B52F59562EDF}" dt="2024-07-26T00:00:39.596" v="607" actId="1076"/>
          <ac:grpSpMkLst>
            <pc:docMk/>
            <pc:sldMk cId="2256438987" sldId="1155"/>
            <ac:grpSpMk id="2" creationId="{99E0E6E7-AAF2-3ABD-FC09-21EDC2708AD0}"/>
          </ac:grpSpMkLst>
        </pc:grpChg>
        <pc:picChg chg="add del mod">
          <ac:chgData name="Wegner, Emma (SACE)" userId="56e1a6af-d022-4c71-99cf-c4a5142e677c" providerId="ADAL" clId="{C2AA7C80-B46A-414C-BCBE-B52F59562EDF}" dt="2024-07-26T00:01:24.755" v="615"/>
          <ac:picMkLst>
            <pc:docMk/>
            <pc:sldMk cId="2256438987" sldId="1155"/>
            <ac:picMk id="8" creationId="{B4B66947-F23D-C7B9-8358-318E68FEC5AC}"/>
          </ac:picMkLst>
        </pc:picChg>
        <pc:picChg chg="add del mod">
          <ac:chgData name="Wegner, Emma (SACE)" userId="56e1a6af-d022-4c71-99cf-c4a5142e677c" providerId="ADAL" clId="{C2AA7C80-B46A-414C-BCBE-B52F59562EDF}" dt="2024-07-26T00:01:24.755" v="615"/>
          <ac:picMkLst>
            <pc:docMk/>
            <pc:sldMk cId="2256438987" sldId="1155"/>
            <ac:picMk id="10" creationId="{C793F4DF-744A-0A4D-E6A4-1986C7D96B3F}"/>
          </ac:picMkLst>
        </pc:picChg>
        <pc:picChg chg="add del mod">
          <ac:chgData name="Wegner, Emma (SACE)" userId="56e1a6af-d022-4c71-99cf-c4a5142e677c" providerId="ADAL" clId="{C2AA7C80-B46A-414C-BCBE-B52F59562EDF}" dt="2024-07-26T00:01:24.755" v="615"/>
          <ac:picMkLst>
            <pc:docMk/>
            <pc:sldMk cId="2256438987" sldId="1155"/>
            <ac:picMk id="12" creationId="{7E52BAA0-87AE-5A0F-7849-22ADEB6C3360}"/>
          </ac:picMkLst>
        </pc:picChg>
        <pc:picChg chg="add del mod">
          <ac:chgData name="Wegner, Emma (SACE)" userId="56e1a6af-d022-4c71-99cf-c4a5142e677c" providerId="ADAL" clId="{C2AA7C80-B46A-414C-BCBE-B52F59562EDF}" dt="2024-07-26T00:01:24.755" v="615"/>
          <ac:picMkLst>
            <pc:docMk/>
            <pc:sldMk cId="2256438987" sldId="1155"/>
            <ac:picMk id="13" creationId="{3BD29BDF-7EC8-65CB-756A-909BD741C551}"/>
          </ac:picMkLst>
        </pc:picChg>
      </pc:sldChg>
      <pc:sldChg chg="modSp mod ord modShow">
        <pc:chgData name="Wegner, Emma (SACE)" userId="56e1a6af-d022-4c71-99cf-c4a5142e677c" providerId="ADAL" clId="{C2AA7C80-B46A-414C-BCBE-B52F59562EDF}" dt="2024-07-26T07:52:25.067" v="1578"/>
        <pc:sldMkLst>
          <pc:docMk/>
          <pc:sldMk cId="2841085826" sldId="1172"/>
        </pc:sldMkLst>
        <pc:spChg chg="mod">
          <ac:chgData name="Wegner, Emma (SACE)" userId="56e1a6af-d022-4c71-99cf-c4a5142e677c" providerId="ADAL" clId="{C2AA7C80-B46A-414C-BCBE-B52F59562EDF}" dt="2024-07-25T07:42:31.661" v="341" actId="404"/>
          <ac:spMkLst>
            <pc:docMk/>
            <pc:sldMk cId="2841085826" sldId="1172"/>
            <ac:spMk id="2" creationId="{690C4341-6B09-B897-CF1E-C52C3B470A01}"/>
          </ac:spMkLst>
        </pc:spChg>
        <pc:spChg chg="mod">
          <ac:chgData name="Wegner, Emma (SACE)" userId="56e1a6af-d022-4c71-99cf-c4a5142e677c" providerId="ADAL" clId="{C2AA7C80-B46A-414C-BCBE-B52F59562EDF}" dt="2024-07-25T07:42:18.855" v="329" actId="404"/>
          <ac:spMkLst>
            <pc:docMk/>
            <pc:sldMk cId="2841085826" sldId="1172"/>
            <ac:spMk id="43" creationId="{9567F2BF-A829-42F6-0822-07587EF9B5A1}"/>
          </ac:spMkLst>
        </pc:spChg>
        <pc:spChg chg="mod">
          <ac:chgData name="Wegner, Emma (SACE)" userId="56e1a6af-d022-4c71-99cf-c4a5142e677c" providerId="ADAL" clId="{C2AA7C80-B46A-414C-BCBE-B52F59562EDF}" dt="2024-07-25T07:42:44.991" v="345" actId="179"/>
          <ac:spMkLst>
            <pc:docMk/>
            <pc:sldMk cId="2841085826" sldId="1172"/>
            <ac:spMk id="44" creationId="{30DBA816-46CF-4D9B-0CDB-2850532DC09D}"/>
          </ac:spMkLst>
        </pc:spChg>
        <pc:spChg chg="mod">
          <ac:chgData name="Wegner, Emma (SACE)" userId="56e1a6af-d022-4c71-99cf-c4a5142e677c" providerId="ADAL" clId="{C2AA7C80-B46A-414C-BCBE-B52F59562EDF}" dt="2024-07-26T01:49:23.812" v="620" actId="1036"/>
          <ac:spMkLst>
            <pc:docMk/>
            <pc:sldMk cId="2841085826" sldId="1172"/>
            <ac:spMk id="47" creationId="{00000000-0000-0000-0000-000000000000}"/>
          </ac:spMkLst>
        </pc:spChg>
      </pc:sldChg>
      <pc:sldChg chg="addSp delSp modSp mod">
        <pc:chgData name="Wegner, Emma (SACE)" userId="56e1a6af-d022-4c71-99cf-c4a5142e677c" providerId="ADAL" clId="{C2AA7C80-B46A-414C-BCBE-B52F59562EDF}" dt="2024-07-29T03:35:02.049" v="2082" actId="20577"/>
        <pc:sldMkLst>
          <pc:docMk/>
          <pc:sldMk cId="3871520259" sldId="1188"/>
        </pc:sldMkLst>
        <pc:spChg chg="mod">
          <ac:chgData name="Wegner, Emma (SACE)" userId="56e1a6af-d022-4c71-99cf-c4a5142e677c" providerId="ADAL" clId="{C2AA7C80-B46A-414C-BCBE-B52F59562EDF}" dt="2024-07-29T03:33:50.759" v="2053" actId="1076"/>
          <ac:spMkLst>
            <pc:docMk/>
            <pc:sldMk cId="3871520259" sldId="1188"/>
            <ac:spMk id="2" creationId="{4EEA8B27-5AEE-9514-80E4-C7B359F94E3C}"/>
          </ac:spMkLst>
        </pc:spChg>
        <pc:spChg chg="add mod">
          <ac:chgData name="Wegner, Emma (SACE)" userId="56e1a6af-d022-4c71-99cf-c4a5142e677c" providerId="ADAL" clId="{C2AA7C80-B46A-414C-BCBE-B52F59562EDF}" dt="2024-07-29T03:34:04.518" v="2056" actId="1076"/>
          <ac:spMkLst>
            <pc:docMk/>
            <pc:sldMk cId="3871520259" sldId="1188"/>
            <ac:spMk id="4" creationId="{5AD03B20-CEE7-DC28-0474-779FBBCE49BC}"/>
          </ac:spMkLst>
        </pc:spChg>
        <pc:spChg chg="add mod">
          <ac:chgData name="Wegner, Emma (SACE)" userId="56e1a6af-d022-4c71-99cf-c4a5142e677c" providerId="ADAL" clId="{C2AA7C80-B46A-414C-BCBE-B52F59562EDF}" dt="2024-07-29T03:35:02.049" v="2082" actId="20577"/>
          <ac:spMkLst>
            <pc:docMk/>
            <pc:sldMk cId="3871520259" sldId="1188"/>
            <ac:spMk id="6" creationId="{CDF19715-1771-33EA-2254-0FE1BBD4BD29}"/>
          </ac:spMkLst>
        </pc:spChg>
        <pc:spChg chg="mod">
          <ac:chgData name="Wegner, Emma (SACE)" userId="56e1a6af-d022-4c71-99cf-c4a5142e677c" providerId="ADAL" clId="{C2AA7C80-B46A-414C-BCBE-B52F59562EDF}" dt="2024-07-29T03:33:57.551" v="2054" actId="1076"/>
          <ac:spMkLst>
            <pc:docMk/>
            <pc:sldMk cId="3871520259" sldId="1188"/>
            <ac:spMk id="7" creationId="{00000000-0000-0000-0000-000000000000}"/>
          </ac:spMkLst>
        </pc:spChg>
        <pc:spChg chg="del">
          <ac:chgData name="Wegner, Emma (SACE)" userId="56e1a6af-d022-4c71-99cf-c4a5142e677c" providerId="ADAL" clId="{C2AA7C80-B46A-414C-BCBE-B52F59562EDF}" dt="2024-07-25T07:51:23.901" v="480" actId="478"/>
          <ac:spMkLst>
            <pc:docMk/>
            <pc:sldMk cId="3871520259" sldId="1188"/>
            <ac:spMk id="9" creationId="{00000000-0000-0000-0000-000000000000}"/>
          </ac:spMkLst>
        </pc:spChg>
        <pc:spChg chg="mod">
          <ac:chgData name="Wegner, Emma (SACE)" userId="56e1a6af-d022-4c71-99cf-c4a5142e677c" providerId="ADAL" clId="{C2AA7C80-B46A-414C-BCBE-B52F59562EDF}" dt="2024-07-29T03:33:57.551" v="2054" actId="1076"/>
          <ac:spMkLst>
            <pc:docMk/>
            <pc:sldMk cId="3871520259" sldId="1188"/>
            <ac:spMk id="11" creationId="{508FD1E9-080A-6EE7-0BCA-0B4203D3683B}"/>
          </ac:spMkLst>
        </pc:spChg>
        <pc:spChg chg="del">
          <ac:chgData name="Wegner, Emma (SACE)" userId="56e1a6af-d022-4c71-99cf-c4a5142e677c" providerId="ADAL" clId="{C2AA7C80-B46A-414C-BCBE-B52F59562EDF}" dt="2024-07-25T07:51:01.009" v="479" actId="478"/>
          <ac:spMkLst>
            <pc:docMk/>
            <pc:sldMk cId="3871520259" sldId="1188"/>
            <ac:spMk id="21" creationId="{5BA2D37C-40FE-23DC-7F76-EEDAE9982F4D}"/>
          </ac:spMkLst>
        </pc:spChg>
        <pc:spChg chg="mod">
          <ac:chgData name="Wegner, Emma (SACE)" userId="56e1a6af-d022-4c71-99cf-c4a5142e677c" providerId="ADAL" clId="{C2AA7C80-B46A-414C-BCBE-B52F59562EDF}" dt="2024-07-29T03:33:33.548" v="2051" actId="1076"/>
          <ac:spMkLst>
            <pc:docMk/>
            <pc:sldMk cId="3871520259" sldId="1188"/>
            <ac:spMk id="22" creationId="{3F929331-8F3C-8526-8895-E3420F56A523}"/>
          </ac:spMkLst>
        </pc:spChg>
        <pc:spChg chg="mod">
          <ac:chgData name="Wegner, Emma (SACE)" userId="56e1a6af-d022-4c71-99cf-c4a5142e677c" providerId="ADAL" clId="{C2AA7C80-B46A-414C-BCBE-B52F59562EDF}" dt="2024-07-29T03:33:57.551" v="2054" actId="1076"/>
          <ac:spMkLst>
            <pc:docMk/>
            <pc:sldMk cId="3871520259" sldId="1188"/>
            <ac:spMk id="35" creationId="{CFB552E7-DB8F-62C8-7541-53DD606CEB4E}"/>
          </ac:spMkLst>
        </pc:spChg>
      </pc:sldChg>
      <pc:sldChg chg="addSp delSp mod">
        <pc:chgData name="Wegner, Emma (SACE)" userId="56e1a6af-d022-4c71-99cf-c4a5142e677c" providerId="ADAL" clId="{C2AA7C80-B46A-414C-BCBE-B52F59562EDF}" dt="2024-07-25T08:04:46.278" v="600" actId="478"/>
        <pc:sldMkLst>
          <pc:docMk/>
          <pc:sldMk cId="2849655491" sldId="1189"/>
        </pc:sldMkLst>
        <pc:spChg chg="add del">
          <ac:chgData name="Wegner, Emma (SACE)" userId="56e1a6af-d022-4c71-99cf-c4a5142e677c" providerId="ADAL" clId="{C2AA7C80-B46A-414C-BCBE-B52F59562EDF}" dt="2024-07-25T08:04:46.278" v="600" actId="478"/>
          <ac:spMkLst>
            <pc:docMk/>
            <pc:sldMk cId="2849655491" sldId="1189"/>
            <ac:spMk id="19" creationId="{15DCED08-CBB8-C7A1-AE67-8878CFE811B5}"/>
          </ac:spMkLst>
        </pc:spChg>
      </pc:sldChg>
      <pc:sldChg chg="ord">
        <pc:chgData name="Wegner, Emma (SACE)" userId="56e1a6af-d022-4c71-99cf-c4a5142e677c" providerId="ADAL" clId="{C2AA7C80-B46A-414C-BCBE-B52F59562EDF}" dt="2024-07-26T08:07:31.379" v="1646"/>
        <pc:sldMkLst>
          <pc:docMk/>
          <pc:sldMk cId="2816333799" sldId="1190"/>
        </pc:sldMkLst>
      </pc:sldChg>
      <pc:sldChg chg="delSp modSp mod">
        <pc:chgData name="Wegner, Emma (SACE)" userId="56e1a6af-d022-4c71-99cf-c4a5142e677c" providerId="ADAL" clId="{C2AA7C80-B46A-414C-BCBE-B52F59562EDF}" dt="2024-07-29T03:42:54.087" v="2090" actId="20577"/>
        <pc:sldMkLst>
          <pc:docMk/>
          <pc:sldMk cId="2251914353" sldId="1341"/>
        </pc:sldMkLst>
        <pc:spChg chg="mod">
          <ac:chgData name="Wegner, Emma (SACE)" userId="56e1a6af-d022-4c71-99cf-c4a5142e677c" providerId="ADAL" clId="{C2AA7C80-B46A-414C-BCBE-B52F59562EDF}" dt="2024-07-25T04:09:11.673" v="313" actId="1076"/>
          <ac:spMkLst>
            <pc:docMk/>
            <pc:sldMk cId="2251914353" sldId="1341"/>
            <ac:spMk id="2" creationId="{18446760-635E-057F-072A-E24EB53A8771}"/>
          </ac:spMkLst>
        </pc:spChg>
        <pc:graphicFrameChg chg="mod">
          <ac:chgData name="Wegner, Emma (SACE)" userId="56e1a6af-d022-4c71-99cf-c4a5142e677c" providerId="ADAL" clId="{C2AA7C80-B46A-414C-BCBE-B52F59562EDF}" dt="2024-07-29T03:42:54.087" v="2090" actId="20577"/>
          <ac:graphicFrameMkLst>
            <pc:docMk/>
            <pc:sldMk cId="2251914353" sldId="1341"/>
            <ac:graphicFrameMk id="12" creationId="{91782CFD-3ADB-DC7E-F29C-A8F571C64536}"/>
          </ac:graphicFrameMkLst>
        </pc:graphicFrameChg>
        <pc:picChg chg="del">
          <ac:chgData name="Wegner, Emma (SACE)" userId="56e1a6af-d022-4c71-99cf-c4a5142e677c" providerId="ADAL" clId="{C2AA7C80-B46A-414C-BCBE-B52F59562EDF}" dt="2024-07-25T04:08:45.015" v="309" actId="478"/>
          <ac:picMkLst>
            <pc:docMk/>
            <pc:sldMk cId="2251914353" sldId="1341"/>
            <ac:picMk id="4" creationId="{255480CD-95D1-47AF-896A-5A83BFD346F3}"/>
          </ac:picMkLst>
        </pc:picChg>
      </pc:sldChg>
      <pc:sldChg chg="ord">
        <pc:chgData name="Wegner, Emma (SACE)" userId="56e1a6af-d022-4c71-99cf-c4a5142e677c" providerId="ADAL" clId="{C2AA7C80-B46A-414C-BCBE-B52F59562EDF}" dt="2024-07-26T08:07:53.510" v="1648"/>
        <pc:sldMkLst>
          <pc:docMk/>
          <pc:sldMk cId="2246523974" sldId="1348"/>
        </pc:sldMkLst>
      </pc:sldChg>
      <pc:sldChg chg="mod ord modShow">
        <pc:chgData name="Wegner, Emma (SACE)" userId="56e1a6af-d022-4c71-99cf-c4a5142e677c" providerId="ADAL" clId="{C2AA7C80-B46A-414C-BCBE-B52F59562EDF}" dt="2024-07-26T07:52:25.067" v="1578"/>
        <pc:sldMkLst>
          <pc:docMk/>
          <pc:sldMk cId="1060917496" sldId="1365"/>
        </pc:sldMkLst>
      </pc:sldChg>
      <pc:sldChg chg="modSp mod">
        <pc:chgData name="Wegner, Emma (SACE)" userId="56e1a6af-d022-4c71-99cf-c4a5142e677c" providerId="ADAL" clId="{C2AA7C80-B46A-414C-BCBE-B52F59562EDF}" dt="2024-07-30T06:05:19.163" v="9050" actId="20577"/>
        <pc:sldMkLst>
          <pc:docMk/>
          <pc:sldMk cId="1767320117" sldId="1367"/>
        </pc:sldMkLst>
        <pc:spChg chg="mod">
          <ac:chgData name="Wegner, Emma (SACE)" userId="56e1a6af-d022-4c71-99cf-c4a5142e677c" providerId="ADAL" clId="{C2AA7C80-B46A-414C-BCBE-B52F59562EDF}" dt="2024-07-30T06:05:19.163" v="9050" actId="20577"/>
          <ac:spMkLst>
            <pc:docMk/>
            <pc:sldMk cId="1767320117" sldId="1367"/>
            <ac:spMk id="3" creationId="{533D8DBC-1D6A-C449-2449-610A4D5DE9DC}"/>
          </ac:spMkLst>
        </pc:spChg>
      </pc:sldChg>
      <pc:sldChg chg="delSp modSp mod delCm modCm">
        <pc:chgData name="Wegner, Emma (SACE)" userId="56e1a6af-d022-4c71-99cf-c4a5142e677c" providerId="ADAL" clId="{C2AA7C80-B46A-414C-BCBE-B52F59562EDF}" dt="2024-07-26T07:59:32.420" v="1620" actId="1076"/>
        <pc:sldMkLst>
          <pc:docMk/>
          <pc:sldMk cId="3530740696" sldId="1369"/>
        </pc:sldMkLst>
        <pc:spChg chg="mod">
          <ac:chgData name="Wegner, Emma (SACE)" userId="56e1a6af-d022-4c71-99cf-c4a5142e677c" providerId="ADAL" clId="{C2AA7C80-B46A-414C-BCBE-B52F59562EDF}" dt="2024-07-25T04:08:14.666" v="306" actId="1076"/>
          <ac:spMkLst>
            <pc:docMk/>
            <pc:sldMk cId="3530740696" sldId="1369"/>
            <ac:spMk id="2" creationId="{B42027E7-D655-B238-D21F-4D0D4684C40A}"/>
          </ac:spMkLst>
        </pc:spChg>
        <pc:spChg chg="mod">
          <ac:chgData name="Wegner, Emma (SACE)" userId="56e1a6af-d022-4c71-99cf-c4a5142e677c" providerId="ADAL" clId="{C2AA7C80-B46A-414C-BCBE-B52F59562EDF}" dt="2024-07-26T07:59:32.420" v="1620" actId="1076"/>
          <ac:spMkLst>
            <pc:docMk/>
            <pc:sldMk cId="3530740696" sldId="1369"/>
            <ac:spMk id="3" creationId="{F823AF7A-12B2-EC25-4CEC-5C5C5AD8C551}"/>
          </ac:spMkLst>
        </pc:spChg>
        <pc:spChg chg="del mod">
          <ac:chgData name="Wegner, Emma (SACE)" userId="56e1a6af-d022-4c71-99cf-c4a5142e677c" providerId="ADAL" clId="{C2AA7C80-B46A-414C-BCBE-B52F59562EDF}" dt="2024-07-26T07:59:11.552" v="1614" actId="478"/>
          <ac:spMkLst>
            <pc:docMk/>
            <pc:sldMk cId="3530740696" sldId="1369"/>
            <ac:spMk id="10" creationId="{93441EF3-9718-25B3-5184-02756C3E02CF}"/>
          </ac:spMkLst>
        </pc:spChg>
        <pc:picChg chg="del mod">
          <ac:chgData name="Wegner, Emma (SACE)" userId="56e1a6af-d022-4c71-99cf-c4a5142e677c" providerId="ADAL" clId="{C2AA7C80-B46A-414C-BCBE-B52F59562EDF}" dt="2024-07-25T04:08:19.038" v="308" actId="478"/>
          <ac:picMkLst>
            <pc:docMk/>
            <pc:sldMk cId="3530740696" sldId="1369"/>
            <ac:picMk id="4" creationId="{255480CD-95D1-47AF-896A-5A83BFD346F3}"/>
          </ac:picMkLst>
        </pc:picChg>
      </pc:sldChg>
      <pc:sldChg chg="modSp mod modNotesTx">
        <pc:chgData name="Wegner, Emma (SACE)" userId="56e1a6af-d022-4c71-99cf-c4a5142e677c" providerId="ADAL" clId="{C2AA7C80-B46A-414C-BCBE-B52F59562EDF}" dt="2024-07-29T07:47:46.335" v="5243" actId="20577"/>
        <pc:sldMkLst>
          <pc:docMk/>
          <pc:sldMk cId="1836164051" sldId="1371"/>
        </pc:sldMkLst>
        <pc:spChg chg="mod">
          <ac:chgData name="Wegner, Emma (SACE)" userId="56e1a6af-d022-4c71-99cf-c4a5142e677c" providerId="ADAL" clId="{C2AA7C80-B46A-414C-BCBE-B52F59562EDF}" dt="2024-07-26T07:59:53.466" v="1634" actId="1036"/>
          <ac:spMkLst>
            <pc:docMk/>
            <pc:sldMk cId="1836164051" sldId="1371"/>
            <ac:spMk id="3" creationId="{B018D1A1-3AB8-270C-0557-8C46B033F3E1}"/>
          </ac:spMkLst>
        </pc:spChg>
        <pc:spChg chg="mod">
          <ac:chgData name="Wegner, Emma (SACE)" userId="56e1a6af-d022-4c71-99cf-c4a5142e677c" providerId="ADAL" clId="{C2AA7C80-B46A-414C-BCBE-B52F59562EDF}" dt="2024-07-26T08:02:18.847" v="1639" actId="1076"/>
          <ac:spMkLst>
            <pc:docMk/>
            <pc:sldMk cId="1836164051" sldId="1371"/>
            <ac:spMk id="5" creationId="{F23A2BF2-4CCA-4FB2-D284-D6C1620B4D9A}"/>
          </ac:spMkLst>
        </pc:spChg>
        <pc:spChg chg="mod">
          <ac:chgData name="Wegner, Emma (SACE)" userId="56e1a6af-d022-4c71-99cf-c4a5142e677c" providerId="ADAL" clId="{C2AA7C80-B46A-414C-BCBE-B52F59562EDF}" dt="2024-07-26T08:02:08.699" v="1637" actId="1076"/>
          <ac:spMkLst>
            <pc:docMk/>
            <pc:sldMk cId="1836164051" sldId="1371"/>
            <ac:spMk id="6" creationId="{EEDB0728-6DD0-93EA-9E7E-BB0FF97C33E1}"/>
          </ac:spMkLst>
        </pc:spChg>
        <pc:spChg chg="mod">
          <ac:chgData name="Wegner, Emma (SACE)" userId="56e1a6af-d022-4c71-99cf-c4a5142e677c" providerId="ADAL" clId="{C2AA7C80-B46A-414C-BCBE-B52F59562EDF}" dt="2024-07-26T08:02:01.884" v="1636" actId="14100"/>
          <ac:spMkLst>
            <pc:docMk/>
            <pc:sldMk cId="1836164051" sldId="1371"/>
            <ac:spMk id="10" creationId="{93441EF3-9718-25B3-5184-02756C3E02CF}"/>
          </ac:spMkLst>
        </pc:spChg>
      </pc:sldChg>
      <pc:sldChg chg="addSp delSp modSp mod">
        <pc:chgData name="Wegner, Emma (SACE)" userId="56e1a6af-d022-4c71-99cf-c4a5142e677c" providerId="ADAL" clId="{C2AA7C80-B46A-414C-BCBE-B52F59562EDF}" dt="2024-07-29T09:32:06.548" v="7343"/>
        <pc:sldMkLst>
          <pc:docMk/>
          <pc:sldMk cId="1474387916" sldId="1377"/>
        </pc:sldMkLst>
        <pc:picChg chg="del">
          <ac:chgData name="Wegner, Emma (SACE)" userId="56e1a6af-d022-4c71-99cf-c4a5142e677c" providerId="ADAL" clId="{C2AA7C80-B46A-414C-BCBE-B52F59562EDF}" dt="2024-07-29T09:32:05.417" v="7342" actId="478"/>
          <ac:picMkLst>
            <pc:docMk/>
            <pc:sldMk cId="1474387916" sldId="1377"/>
            <ac:picMk id="4" creationId="{255480CD-95D1-47AF-896A-5A83BFD346F3}"/>
          </ac:picMkLst>
        </pc:picChg>
        <pc:picChg chg="add del mod">
          <ac:chgData name="Wegner, Emma (SACE)" userId="56e1a6af-d022-4c71-99cf-c4a5142e677c" providerId="ADAL" clId="{C2AA7C80-B46A-414C-BCBE-B52F59562EDF}" dt="2024-07-29T09:32:03.174" v="7341" actId="478"/>
          <ac:picMkLst>
            <pc:docMk/>
            <pc:sldMk cId="1474387916" sldId="1377"/>
            <ac:picMk id="5" creationId="{6C388F6C-C00D-7AE5-1F7E-E9EAA9901512}"/>
          </ac:picMkLst>
        </pc:picChg>
        <pc:picChg chg="add del mod">
          <ac:chgData name="Wegner, Emma (SACE)" userId="56e1a6af-d022-4c71-99cf-c4a5142e677c" providerId="ADAL" clId="{C2AA7C80-B46A-414C-BCBE-B52F59562EDF}" dt="2024-07-29T09:32:03.174" v="7341" actId="478"/>
          <ac:picMkLst>
            <pc:docMk/>
            <pc:sldMk cId="1474387916" sldId="1377"/>
            <ac:picMk id="6" creationId="{AD9900F8-BED4-D85A-63E9-2B9A4986A35E}"/>
          </ac:picMkLst>
        </pc:picChg>
        <pc:picChg chg="add mod">
          <ac:chgData name="Wegner, Emma (SACE)" userId="56e1a6af-d022-4c71-99cf-c4a5142e677c" providerId="ADAL" clId="{C2AA7C80-B46A-414C-BCBE-B52F59562EDF}" dt="2024-07-29T09:32:06.548" v="7343"/>
          <ac:picMkLst>
            <pc:docMk/>
            <pc:sldMk cId="1474387916" sldId="1377"/>
            <ac:picMk id="7" creationId="{9200FFF3-6E8F-5477-C564-73AC7FB986AD}"/>
          </ac:picMkLst>
        </pc:picChg>
        <pc:picChg chg="add mod">
          <ac:chgData name="Wegner, Emma (SACE)" userId="56e1a6af-d022-4c71-99cf-c4a5142e677c" providerId="ADAL" clId="{C2AA7C80-B46A-414C-BCBE-B52F59562EDF}" dt="2024-07-29T09:32:06.548" v="7343"/>
          <ac:picMkLst>
            <pc:docMk/>
            <pc:sldMk cId="1474387916" sldId="1377"/>
            <ac:picMk id="8" creationId="{783B3963-3A0E-1465-8C18-E4CAFE989029}"/>
          </ac:picMkLst>
        </pc:picChg>
      </pc:sldChg>
      <pc:sldChg chg="delSp modSp mod">
        <pc:chgData name="Wegner, Emma (SACE)" userId="56e1a6af-d022-4c71-99cf-c4a5142e677c" providerId="ADAL" clId="{C2AA7C80-B46A-414C-BCBE-B52F59562EDF}" dt="2024-07-25T04:09:06.766" v="312" actId="478"/>
        <pc:sldMkLst>
          <pc:docMk/>
          <pc:sldMk cId="1477218478" sldId="1378"/>
        </pc:sldMkLst>
        <pc:spChg chg="del mod">
          <ac:chgData name="Wegner, Emma (SACE)" userId="56e1a6af-d022-4c71-99cf-c4a5142e677c" providerId="ADAL" clId="{C2AA7C80-B46A-414C-BCBE-B52F59562EDF}" dt="2024-07-25T04:09:06.766" v="312" actId="478"/>
          <ac:spMkLst>
            <pc:docMk/>
            <pc:sldMk cId="1477218478" sldId="1378"/>
            <ac:spMk id="2" creationId="{2DB273BA-D5DD-2F8D-E315-CFFBA936AC0F}"/>
          </ac:spMkLst>
        </pc:spChg>
      </pc:sldChg>
      <pc:sldChg chg="addCm delCm">
        <pc:chgData name="Wegner, Emma (SACE)" userId="56e1a6af-d022-4c71-99cf-c4a5142e677c" providerId="ADAL" clId="{C2AA7C80-B46A-414C-BCBE-B52F59562EDF}" dt="2024-08-05T03:47:14.057" v="9067"/>
        <pc:sldMkLst>
          <pc:docMk/>
          <pc:sldMk cId="665136707" sldId="1379"/>
        </pc:sldMkLst>
      </pc:sldChg>
      <pc:sldChg chg="addSp delSp modSp mod addCm">
        <pc:chgData name="Wegner, Emma (SACE)" userId="56e1a6af-d022-4c71-99cf-c4a5142e677c" providerId="ADAL" clId="{C2AA7C80-B46A-414C-BCBE-B52F59562EDF}" dt="2024-07-30T06:06:14.479" v="9052" actId="1076"/>
        <pc:sldMkLst>
          <pc:docMk/>
          <pc:sldMk cId="1614452217" sldId="1464"/>
        </pc:sldMkLst>
        <pc:spChg chg="mod">
          <ac:chgData name="Wegner, Emma (SACE)" userId="56e1a6af-d022-4c71-99cf-c4a5142e677c" providerId="ADAL" clId="{C2AA7C80-B46A-414C-BCBE-B52F59562EDF}" dt="2024-07-26T07:54:05.602" v="1594" actId="1038"/>
          <ac:spMkLst>
            <pc:docMk/>
            <pc:sldMk cId="1614452217" sldId="1464"/>
            <ac:spMk id="5" creationId="{00000000-0000-0000-0000-000000000000}"/>
          </ac:spMkLst>
        </pc:spChg>
        <pc:spChg chg="mod">
          <ac:chgData name="Wegner, Emma (SACE)" userId="56e1a6af-d022-4c71-99cf-c4a5142e677c" providerId="ADAL" clId="{C2AA7C80-B46A-414C-BCBE-B52F59562EDF}" dt="2024-07-30T06:06:14.479" v="9052" actId="1076"/>
          <ac:spMkLst>
            <pc:docMk/>
            <pc:sldMk cId="1614452217" sldId="1464"/>
            <ac:spMk id="19" creationId="{00000000-0000-0000-0000-000000000000}"/>
          </ac:spMkLst>
        </pc:spChg>
        <pc:spChg chg="mod">
          <ac:chgData name="Wegner, Emma (SACE)" userId="56e1a6af-d022-4c71-99cf-c4a5142e677c" providerId="ADAL" clId="{C2AA7C80-B46A-414C-BCBE-B52F59562EDF}" dt="2024-07-26T07:53:33.216" v="1580" actId="1076"/>
          <ac:spMkLst>
            <pc:docMk/>
            <pc:sldMk cId="1614452217" sldId="1464"/>
            <ac:spMk id="20" creationId="{934AF229-699C-81EC-6794-9F7C8C6AB641}"/>
          </ac:spMkLst>
        </pc:spChg>
        <pc:spChg chg="add mod">
          <ac:chgData name="Wegner, Emma (SACE)" userId="56e1a6af-d022-4c71-99cf-c4a5142e677c" providerId="ADAL" clId="{C2AA7C80-B46A-414C-BCBE-B52F59562EDF}" dt="2024-07-26T07:53:55.652" v="1587" actId="1076"/>
          <ac:spMkLst>
            <pc:docMk/>
            <pc:sldMk cId="1614452217" sldId="1464"/>
            <ac:spMk id="21" creationId="{788948DE-8C76-060B-90A1-6CC57AADDA09}"/>
          </ac:spMkLst>
        </pc:spChg>
        <pc:spChg chg="del">
          <ac:chgData name="Wegner, Emma (SACE)" userId="56e1a6af-d022-4c71-99cf-c4a5142e677c" providerId="ADAL" clId="{C2AA7C80-B46A-414C-BCBE-B52F59562EDF}" dt="2024-07-26T07:54:13.064" v="1595" actId="478"/>
          <ac:spMkLst>
            <pc:docMk/>
            <pc:sldMk cId="1614452217" sldId="1464"/>
            <ac:spMk id="24" creationId="{00000000-0000-0000-0000-000000000000}"/>
          </ac:spMkLst>
        </pc:spChg>
        <pc:grpChg chg="mod">
          <ac:chgData name="Wegner, Emma (SACE)" userId="56e1a6af-d022-4c71-99cf-c4a5142e677c" providerId="ADAL" clId="{C2AA7C80-B46A-414C-BCBE-B52F59562EDF}" dt="2024-07-26T07:53:59.465" v="1588" actId="14100"/>
          <ac:grpSpMkLst>
            <pc:docMk/>
            <pc:sldMk cId="1614452217" sldId="1464"/>
            <ac:grpSpMk id="17" creationId="{18EA5F82-A154-1CFD-013A-0B5102A24531}"/>
          </ac:grpSpMkLst>
        </pc:grpChg>
        <pc:graphicFrameChg chg="mod">
          <ac:chgData name="Wegner, Emma (SACE)" userId="56e1a6af-d022-4c71-99cf-c4a5142e677c" providerId="ADAL" clId="{C2AA7C80-B46A-414C-BCBE-B52F59562EDF}" dt="2024-07-25T07:43:20.090" v="354"/>
          <ac:graphicFrameMkLst>
            <pc:docMk/>
            <pc:sldMk cId="1614452217" sldId="1464"/>
            <ac:graphicFrameMk id="2" creationId="{55B2D30A-C3A6-4C21-F8ED-5ECB4A91DA46}"/>
          </ac:graphicFrameMkLst>
        </pc:graphicFrameChg>
      </pc:sldChg>
      <pc:sldChg chg="delCm">
        <pc:chgData name="Wegner, Emma (SACE)" userId="56e1a6af-d022-4c71-99cf-c4a5142e677c" providerId="ADAL" clId="{C2AA7C80-B46A-414C-BCBE-B52F59562EDF}" dt="2024-07-29T05:54:31.590" v="5031"/>
        <pc:sldMkLst>
          <pc:docMk/>
          <pc:sldMk cId="2838281142" sldId="1465"/>
        </pc:sldMkLst>
      </pc:sldChg>
      <pc:sldChg chg="addSp delSp modSp mod modNotesTx">
        <pc:chgData name="Wegner, Emma (SACE)" userId="56e1a6af-d022-4c71-99cf-c4a5142e677c" providerId="ADAL" clId="{C2AA7C80-B46A-414C-BCBE-B52F59562EDF}" dt="2024-07-29T09:32:49.936" v="7354" actId="478"/>
        <pc:sldMkLst>
          <pc:docMk/>
          <pc:sldMk cId="2270529331" sldId="1466"/>
        </pc:sldMkLst>
        <pc:picChg chg="add del mod">
          <ac:chgData name="Wegner, Emma (SACE)" userId="56e1a6af-d022-4c71-99cf-c4a5142e677c" providerId="ADAL" clId="{C2AA7C80-B46A-414C-BCBE-B52F59562EDF}" dt="2024-07-29T09:32:49.936" v="7354" actId="478"/>
          <ac:picMkLst>
            <pc:docMk/>
            <pc:sldMk cId="2270529331" sldId="1466"/>
            <ac:picMk id="2" creationId="{92975D59-6F08-909A-85AF-9D8D373C1DB9}"/>
          </ac:picMkLst>
        </pc:picChg>
        <pc:picChg chg="add mod">
          <ac:chgData name="Wegner, Emma (SACE)" userId="56e1a6af-d022-4c71-99cf-c4a5142e677c" providerId="ADAL" clId="{C2AA7C80-B46A-414C-BCBE-B52F59562EDF}" dt="2024-07-29T09:32:47.697" v="7353"/>
          <ac:picMkLst>
            <pc:docMk/>
            <pc:sldMk cId="2270529331" sldId="1466"/>
            <ac:picMk id="3" creationId="{3EB1C800-E56F-D378-8EC7-21B53FC1DBAC}"/>
          </ac:picMkLst>
        </pc:picChg>
      </pc:sldChg>
      <pc:sldChg chg="modSp del mod">
        <pc:chgData name="Wegner, Emma (SACE)" userId="56e1a6af-d022-4c71-99cf-c4a5142e677c" providerId="ADAL" clId="{C2AA7C80-B46A-414C-BCBE-B52F59562EDF}" dt="2024-07-29T04:19:20.572" v="4853" actId="2696"/>
        <pc:sldMkLst>
          <pc:docMk/>
          <pc:sldMk cId="1618007229" sldId="1467"/>
        </pc:sldMkLst>
        <pc:picChg chg="mod">
          <ac:chgData name="Wegner, Emma (SACE)" userId="56e1a6af-d022-4c71-99cf-c4a5142e677c" providerId="ADAL" clId="{C2AA7C80-B46A-414C-BCBE-B52F59562EDF}" dt="2024-07-26T08:06:17.976" v="1643" actId="1076"/>
          <ac:picMkLst>
            <pc:docMk/>
            <pc:sldMk cId="1618007229" sldId="1467"/>
            <ac:picMk id="15" creationId="{AC4EABAA-124A-D7E9-3E6B-F062F71B1D9D}"/>
          </ac:picMkLst>
        </pc:picChg>
      </pc:sldChg>
      <pc:sldChg chg="addSp delSp modSp mod modAnim addCm modNotesTx">
        <pc:chgData name="Wegner, Emma (SACE)" userId="56e1a6af-d022-4c71-99cf-c4a5142e677c" providerId="ADAL" clId="{C2AA7C80-B46A-414C-BCBE-B52F59562EDF}" dt="2024-07-29T09:32:44.996" v="7352" actId="478"/>
        <pc:sldMkLst>
          <pc:docMk/>
          <pc:sldMk cId="2197829141" sldId="1468"/>
        </pc:sldMkLst>
        <pc:spChg chg="add del mod">
          <ac:chgData name="Wegner, Emma (SACE)" userId="56e1a6af-d022-4c71-99cf-c4a5142e677c" providerId="ADAL" clId="{C2AA7C80-B46A-414C-BCBE-B52F59562EDF}" dt="2024-07-29T04:01:22.472" v="2933" actId="478"/>
          <ac:spMkLst>
            <pc:docMk/>
            <pc:sldMk cId="2197829141" sldId="1468"/>
            <ac:spMk id="14" creationId="{6D0CEA8F-A425-D088-85FF-0653C0049618}"/>
          </ac:spMkLst>
        </pc:spChg>
        <pc:picChg chg="add del mod">
          <ac:chgData name="Wegner, Emma (SACE)" userId="56e1a6af-d022-4c71-99cf-c4a5142e677c" providerId="ADAL" clId="{C2AA7C80-B46A-414C-BCBE-B52F59562EDF}" dt="2024-07-29T09:32:41.601" v="7350" actId="478"/>
          <ac:picMkLst>
            <pc:docMk/>
            <pc:sldMk cId="2197829141" sldId="1468"/>
            <ac:picMk id="15" creationId="{E368EF26-FA37-C85D-1390-073CCDDFB1A6}"/>
          </ac:picMkLst>
        </pc:picChg>
        <pc:picChg chg="add del mod">
          <ac:chgData name="Wegner, Emma (SACE)" userId="56e1a6af-d022-4c71-99cf-c4a5142e677c" providerId="ADAL" clId="{C2AA7C80-B46A-414C-BCBE-B52F59562EDF}" dt="2024-07-29T09:32:41.601" v="7350" actId="478"/>
          <ac:picMkLst>
            <pc:docMk/>
            <pc:sldMk cId="2197829141" sldId="1468"/>
            <ac:picMk id="16" creationId="{FC237A81-A4C6-16BF-FFAA-1204D0A36B57}"/>
          </ac:picMkLst>
        </pc:picChg>
        <pc:picChg chg="add del mod">
          <ac:chgData name="Wegner, Emma (SACE)" userId="56e1a6af-d022-4c71-99cf-c4a5142e677c" providerId="ADAL" clId="{C2AA7C80-B46A-414C-BCBE-B52F59562EDF}" dt="2024-07-29T09:32:44.996" v="7352" actId="478"/>
          <ac:picMkLst>
            <pc:docMk/>
            <pc:sldMk cId="2197829141" sldId="1468"/>
            <ac:picMk id="18" creationId="{9D7491CB-D753-5098-F06C-C59E6A616193}"/>
          </ac:picMkLst>
        </pc:picChg>
        <pc:picChg chg="add mod">
          <ac:chgData name="Wegner, Emma (SACE)" userId="56e1a6af-d022-4c71-99cf-c4a5142e677c" providerId="ADAL" clId="{C2AA7C80-B46A-414C-BCBE-B52F59562EDF}" dt="2024-07-29T09:32:42.891" v="7351"/>
          <ac:picMkLst>
            <pc:docMk/>
            <pc:sldMk cId="2197829141" sldId="1468"/>
            <ac:picMk id="19" creationId="{675C12A6-F061-E361-26BB-74C9CD39A58B}"/>
          </ac:picMkLst>
        </pc:picChg>
      </pc:sldChg>
      <pc:sldChg chg="modNotesTx">
        <pc:chgData name="Wegner, Emma (SACE)" userId="56e1a6af-d022-4c71-99cf-c4a5142e677c" providerId="ADAL" clId="{C2AA7C80-B46A-414C-BCBE-B52F59562EDF}" dt="2024-07-28T22:16:43.880" v="1742" actId="20577"/>
        <pc:sldMkLst>
          <pc:docMk/>
          <pc:sldMk cId="161177142" sldId="1471"/>
        </pc:sldMkLst>
      </pc:sldChg>
      <pc:sldChg chg="delSp modSp mod modNotesTx">
        <pc:chgData name="Wegner, Emma (SACE)" userId="56e1a6af-d022-4c71-99cf-c4a5142e677c" providerId="ADAL" clId="{C2AA7C80-B46A-414C-BCBE-B52F59562EDF}" dt="2024-07-30T02:31:44.081" v="9018" actId="20577"/>
        <pc:sldMkLst>
          <pc:docMk/>
          <pc:sldMk cId="3208577617" sldId="1472"/>
        </pc:sldMkLst>
        <pc:spChg chg="del mod">
          <ac:chgData name="Wegner, Emma (SACE)" userId="56e1a6af-d022-4c71-99cf-c4a5142e677c" providerId="ADAL" clId="{C2AA7C80-B46A-414C-BCBE-B52F59562EDF}" dt="2024-07-29T03:46:45.594" v="2094" actId="478"/>
          <ac:spMkLst>
            <pc:docMk/>
            <pc:sldMk cId="3208577617" sldId="1472"/>
            <ac:spMk id="2" creationId="{21BEDF7C-E99D-BF28-4730-098227D559DC}"/>
          </ac:spMkLst>
        </pc:spChg>
        <pc:grpChg chg="del">
          <ac:chgData name="Wegner, Emma (SACE)" userId="56e1a6af-d022-4c71-99cf-c4a5142e677c" providerId="ADAL" clId="{C2AA7C80-B46A-414C-BCBE-B52F59562EDF}" dt="2024-07-29T03:46:43.324" v="2093" actId="478"/>
          <ac:grpSpMkLst>
            <pc:docMk/>
            <pc:sldMk cId="3208577617" sldId="1472"/>
            <ac:grpSpMk id="5" creationId="{B80890DA-7691-43D8-A54F-D8E0020BEB92}"/>
          </ac:grpSpMkLst>
        </pc:grpChg>
      </pc:sldChg>
      <pc:sldChg chg="modNotesTx">
        <pc:chgData name="Wegner, Emma (SACE)" userId="56e1a6af-d022-4c71-99cf-c4a5142e677c" providerId="ADAL" clId="{C2AA7C80-B46A-414C-BCBE-B52F59562EDF}" dt="2024-07-29T09:45:46.355" v="8998" actId="20577"/>
        <pc:sldMkLst>
          <pc:docMk/>
          <pc:sldMk cId="3995663416" sldId="1473"/>
        </pc:sldMkLst>
      </pc:sldChg>
      <pc:sldChg chg="modNotesTx">
        <pc:chgData name="Wegner, Emma (SACE)" userId="56e1a6af-d022-4c71-99cf-c4a5142e677c" providerId="ADAL" clId="{C2AA7C80-B46A-414C-BCBE-B52F59562EDF}" dt="2024-07-29T03:56:37.534" v="2324" actId="20577"/>
        <pc:sldMkLst>
          <pc:docMk/>
          <pc:sldMk cId="1415565831" sldId="1488"/>
        </pc:sldMkLst>
      </pc:sldChg>
      <pc:sldChg chg="del">
        <pc:chgData name="Wegner, Emma (SACE)" userId="56e1a6af-d022-4c71-99cf-c4a5142e677c" providerId="ADAL" clId="{C2AA7C80-B46A-414C-BCBE-B52F59562EDF}" dt="2024-07-26T07:57:34.070" v="1611" actId="47"/>
        <pc:sldMkLst>
          <pc:docMk/>
          <pc:sldMk cId="1851461" sldId="1489"/>
        </pc:sldMkLst>
      </pc:sldChg>
      <pc:sldChg chg="modSp mod modNotesTx">
        <pc:chgData name="Wegner, Emma (SACE)" userId="56e1a6af-d022-4c71-99cf-c4a5142e677c" providerId="ADAL" clId="{C2AA7C80-B46A-414C-BCBE-B52F59562EDF}" dt="2024-07-29T07:48:32.754" v="5245" actId="20577"/>
        <pc:sldMkLst>
          <pc:docMk/>
          <pc:sldMk cId="4266277478" sldId="1490"/>
        </pc:sldMkLst>
        <pc:spChg chg="mod">
          <ac:chgData name="Wegner, Emma (SACE)" userId="56e1a6af-d022-4c71-99cf-c4a5142e677c" providerId="ADAL" clId="{C2AA7C80-B46A-414C-BCBE-B52F59562EDF}" dt="2024-07-29T03:44:31.008" v="2091" actId="1076"/>
          <ac:spMkLst>
            <pc:docMk/>
            <pc:sldMk cId="4266277478" sldId="1490"/>
            <ac:spMk id="6" creationId="{A0B0A4E8-0339-FA93-D5D4-3A30CD80EE98}"/>
          </ac:spMkLst>
        </pc:spChg>
      </pc:sldChg>
      <pc:sldChg chg="modSp">
        <pc:chgData name="Wegner, Emma (SACE)" userId="56e1a6af-d022-4c71-99cf-c4a5142e677c" providerId="ADAL" clId="{C2AA7C80-B46A-414C-BCBE-B52F59562EDF}" dt="2024-07-29T03:41:40.856" v="2089"/>
        <pc:sldMkLst>
          <pc:docMk/>
          <pc:sldMk cId="2027417871" sldId="1493"/>
        </pc:sldMkLst>
        <pc:graphicFrameChg chg="mod">
          <ac:chgData name="Wegner, Emma (SACE)" userId="56e1a6af-d022-4c71-99cf-c4a5142e677c" providerId="ADAL" clId="{C2AA7C80-B46A-414C-BCBE-B52F59562EDF}" dt="2024-07-29T03:41:40.856" v="2089"/>
          <ac:graphicFrameMkLst>
            <pc:docMk/>
            <pc:sldMk cId="2027417871" sldId="1493"/>
            <ac:graphicFrameMk id="13" creationId="{141687DD-2FA6-AA25-ECE3-3D5073383BAC}"/>
          </ac:graphicFrameMkLst>
        </pc:graphicFrameChg>
      </pc:sldChg>
      <pc:sldChg chg="delCm">
        <pc:chgData name="Wegner, Emma (SACE)" userId="56e1a6af-d022-4c71-99cf-c4a5142e677c" providerId="ADAL" clId="{C2AA7C80-B46A-414C-BCBE-B52F59562EDF}" dt="2024-07-26T07:55:04.282" v="1597"/>
        <pc:sldMkLst>
          <pc:docMk/>
          <pc:sldMk cId="1838561325" sldId="4335"/>
        </pc:sldMkLst>
      </pc:sldChg>
      <pc:sldChg chg="del">
        <pc:chgData name="Wegner, Emma (SACE)" userId="56e1a6af-d022-4c71-99cf-c4a5142e677c" providerId="ADAL" clId="{C2AA7C80-B46A-414C-BCBE-B52F59562EDF}" dt="2024-07-25T08:01:18.715" v="595" actId="47"/>
        <pc:sldMkLst>
          <pc:docMk/>
          <pc:sldMk cId="245212390" sldId="4336"/>
        </pc:sldMkLst>
      </pc:sldChg>
      <pc:sldChg chg="modSp mod">
        <pc:chgData name="Wegner, Emma (SACE)" userId="56e1a6af-d022-4c71-99cf-c4a5142e677c" providerId="ADAL" clId="{C2AA7C80-B46A-414C-BCBE-B52F59562EDF}" dt="2024-07-29T04:20:50.314" v="4860"/>
        <pc:sldMkLst>
          <pc:docMk/>
          <pc:sldMk cId="869363400" sldId="4338"/>
        </pc:sldMkLst>
        <pc:spChg chg="mod">
          <ac:chgData name="Wegner, Emma (SACE)" userId="56e1a6af-d022-4c71-99cf-c4a5142e677c" providerId="ADAL" clId="{C2AA7C80-B46A-414C-BCBE-B52F59562EDF}" dt="2024-07-29T04:20:50.314" v="4860"/>
          <ac:spMkLst>
            <pc:docMk/>
            <pc:sldMk cId="869363400" sldId="4338"/>
            <ac:spMk id="6" creationId="{4AD097A4-5428-DDFC-B257-4DD0E3587B66}"/>
          </ac:spMkLst>
        </pc:spChg>
        <pc:spChg chg="mod">
          <ac:chgData name="Wegner, Emma (SACE)" userId="56e1a6af-d022-4c71-99cf-c4a5142e677c" providerId="ADAL" clId="{C2AA7C80-B46A-414C-BCBE-B52F59562EDF}" dt="2024-07-29T04:20:27.491" v="4859" actId="14100"/>
          <ac:spMkLst>
            <pc:docMk/>
            <pc:sldMk cId="869363400" sldId="4338"/>
            <ac:spMk id="10" creationId="{6AF64DFB-4612-F08E-3AA1-C9ECC64D7CE2}"/>
          </ac:spMkLst>
        </pc:spChg>
      </pc:sldChg>
      <pc:sldChg chg="addSp modSp mod">
        <pc:chgData name="Wegner, Emma (SACE)" userId="56e1a6af-d022-4c71-99cf-c4a5142e677c" providerId="ADAL" clId="{C2AA7C80-B46A-414C-BCBE-B52F59562EDF}" dt="2024-07-25T07:49:59.032" v="478" actId="1076"/>
        <pc:sldMkLst>
          <pc:docMk/>
          <pc:sldMk cId="729125192" sldId="4340"/>
        </pc:sldMkLst>
        <pc:spChg chg="add mod">
          <ac:chgData name="Wegner, Emma (SACE)" userId="56e1a6af-d022-4c71-99cf-c4a5142e677c" providerId="ADAL" clId="{C2AA7C80-B46A-414C-BCBE-B52F59562EDF}" dt="2024-07-25T07:49:11.887" v="414" actId="1076"/>
          <ac:spMkLst>
            <pc:docMk/>
            <pc:sldMk cId="729125192" sldId="4340"/>
            <ac:spMk id="3" creationId="{34784C13-EDF8-2CE4-9441-000B683B9023}"/>
          </ac:spMkLst>
        </pc:spChg>
        <pc:spChg chg="add mod">
          <ac:chgData name="Wegner, Emma (SACE)" userId="56e1a6af-d022-4c71-99cf-c4a5142e677c" providerId="ADAL" clId="{C2AA7C80-B46A-414C-BCBE-B52F59562EDF}" dt="2024-07-25T07:49:20.769" v="422" actId="20577"/>
          <ac:spMkLst>
            <pc:docMk/>
            <pc:sldMk cId="729125192" sldId="4340"/>
            <ac:spMk id="4" creationId="{F6777849-3A94-B5C0-9D6D-D366CC9155CD}"/>
          </ac:spMkLst>
        </pc:spChg>
        <pc:spChg chg="add mod">
          <ac:chgData name="Wegner, Emma (SACE)" userId="56e1a6af-d022-4c71-99cf-c4a5142e677c" providerId="ADAL" clId="{C2AA7C80-B46A-414C-BCBE-B52F59562EDF}" dt="2024-07-25T07:49:43.327" v="443" actId="1076"/>
          <ac:spMkLst>
            <pc:docMk/>
            <pc:sldMk cId="729125192" sldId="4340"/>
            <ac:spMk id="6" creationId="{C86B7325-0B03-6923-8623-B4478C064FD9}"/>
          </ac:spMkLst>
        </pc:spChg>
        <pc:spChg chg="add mod">
          <ac:chgData name="Wegner, Emma (SACE)" userId="56e1a6af-d022-4c71-99cf-c4a5142e677c" providerId="ADAL" clId="{C2AA7C80-B46A-414C-BCBE-B52F59562EDF}" dt="2024-07-25T07:49:59.032" v="478" actId="1076"/>
          <ac:spMkLst>
            <pc:docMk/>
            <pc:sldMk cId="729125192" sldId="4340"/>
            <ac:spMk id="7" creationId="{FE3C6505-639A-2738-8799-181B6D642F06}"/>
          </ac:spMkLst>
        </pc:spChg>
        <pc:spChg chg="mod">
          <ac:chgData name="Wegner, Emma (SACE)" userId="56e1a6af-d022-4c71-99cf-c4a5142e677c" providerId="ADAL" clId="{C2AA7C80-B46A-414C-BCBE-B52F59562EDF}" dt="2024-07-25T07:46:51.653" v="376" actId="1076"/>
          <ac:spMkLst>
            <pc:docMk/>
            <pc:sldMk cId="729125192" sldId="4340"/>
            <ac:spMk id="19" creationId="{86537C8D-1BBB-59A4-A074-7387278C65DB}"/>
          </ac:spMkLst>
        </pc:spChg>
        <pc:spChg chg="mod">
          <ac:chgData name="Wegner, Emma (SACE)" userId="56e1a6af-d022-4c71-99cf-c4a5142e677c" providerId="ADAL" clId="{C2AA7C80-B46A-414C-BCBE-B52F59562EDF}" dt="2024-07-25T07:46:41.436" v="375" actId="948"/>
          <ac:spMkLst>
            <pc:docMk/>
            <pc:sldMk cId="729125192" sldId="4340"/>
            <ac:spMk id="20" creationId="{C3C74ACF-B8FE-AAF1-4AC2-E2A225AD709C}"/>
          </ac:spMkLst>
        </pc:spChg>
        <pc:spChg chg="mod">
          <ac:chgData name="Wegner, Emma (SACE)" userId="56e1a6af-d022-4c71-99cf-c4a5142e677c" providerId="ADAL" clId="{C2AA7C80-B46A-414C-BCBE-B52F59562EDF}" dt="2024-07-25T07:46:25.239" v="373" actId="948"/>
          <ac:spMkLst>
            <pc:docMk/>
            <pc:sldMk cId="729125192" sldId="4340"/>
            <ac:spMk id="21" creationId="{6888B8AD-FC5A-2B56-E8FB-503BD299F7DE}"/>
          </ac:spMkLst>
        </pc:spChg>
        <pc:spChg chg="mod">
          <ac:chgData name="Wegner, Emma (SACE)" userId="56e1a6af-d022-4c71-99cf-c4a5142e677c" providerId="ADAL" clId="{C2AA7C80-B46A-414C-BCBE-B52F59562EDF}" dt="2024-07-25T07:46:15.991" v="372" actId="948"/>
          <ac:spMkLst>
            <pc:docMk/>
            <pc:sldMk cId="729125192" sldId="4340"/>
            <ac:spMk id="22" creationId="{920164D8-2CE8-AF38-BA80-B00861AF6667}"/>
          </ac:spMkLst>
        </pc:spChg>
        <pc:graphicFrameChg chg="mod">
          <ac:chgData name="Wegner, Emma (SACE)" userId="56e1a6af-d022-4c71-99cf-c4a5142e677c" providerId="ADAL" clId="{C2AA7C80-B46A-414C-BCBE-B52F59562EDF}" dt="2024-07-25T07:48:49.465" v="394" actId="478"/>
          <ac:graphicFrameMkLst>
            <pc:docMk/>
            <pc:sldMk cId="729125192" sldId="4340"/>
            <ac:graphicFrameMk id="5" creationId="{DDC7F336-F1E9-84D6-6E39-91746877338D}"/>
          </ac:graphicFrameMkLst>
        </pc:graphicFrameChg>
        <pc:picChg chg="add mod">
          <ac:chgData name="Wegner, Emma (SACE)" userId="56e1a6af-d022-4c71-99cf-c4a5142e677c" providerId="ADAL" clId="{C2AA7C80-B46A-414C-BCBE-B52F59562EDF}" dt="2024-07-25T07:48:29.585" v="389" actId="167"/>
          <ac:picMkLst>
            <pc:docMk/>
            <pc:sldMk cId="729125192" sldId="4340"/>
            <ac:picMk id="1026" creationId="{7466F765-3132-43BA-5E7A-5AB049A9C59B}"/>
          </ac:picMkLst>
        </pc:picChg>
      </pc:sldChg>
      <pc:sldChg chg="modSp mod delCm">
        <pc:chgData name="Wegner, Emma (SACE)" userId="56e1a6af-d022-4c71-99cf-c4a5142e677c" providerId="ADAL" clId="{C2AA7C80-B46A-414C-BCBE-B52F59562EDF}" dt="2024-07-28T22:17:21.492" v="1743"/>
        <pc:sldMkLst>
          <pc:docMk/>
          <pc:sldMk cId="3359898658" sldId="4342"/>
        </pc:sldMkLst>
        <pc:spChg chg="mod">
          <ac:chgData name="Wegner, Emma (SACE)" userId="56e1a6af-d022-4c71-99cf-c4a5142e677c" providerId="ADAL" clId="{C2AA7C80-B46A-414C-BCBE-B52F59562EDF}" dt="2024-07-26T01:57:14.662" v="629" actId="20577"/>
          <ac:spMkLst>
            <pc:docMk/>
            <pc:sldMk cId="3359898658" sldId="4342"/>
            <ac:spMk id="2" creationId="{92A70DA5-02F1-0D84-5312-445CE3B2CF1E}"/>
          </ac:spMkLst>
        </pc:spChg>
      </pc:sldChg>
      <pc:sldChg chg="modSp mod addCm delCm modCm">
        <pc:chgData name="Wegner, Emma (SACE)" userId="56e1a6af-d022-4c71-99cf-c4a5142e677c" providerId="ADAL" clId="{C2AA7C80-B46A-414C-BCBE-B52F59562EDF}" dt="2024-07-25T04:01:13.939" v="302"/>
        <pc:sldMkLst>
          <pc:docMk/>
          <pc:sldMk cId="2157091351" sldId="4343"/>
        </pc:sldMkLst>
        <pc:spChg chg="mod">
          <ac:chgData name="Wegner, Emma (SACE)" userId="56e1a6af-d022-4c71-99cf-c4a5142e677c" providerId="ADAL" clId="{C2AA7C80-B46A-414C-BCBE-B52F59562EDF}" dt="2024-07-25T04:01:10.289" v="301" actId="20577"/>
          <ac:spMkLst>
            <pc:docMk/>
            <pc:sldMk cId="2157091351" sldId="4343"/>
            <ac:spMk id="3" creationId="{9714103D-F697-7DFA-0BEE-8C1210E9B760}"/>
          </ac:spMkLst>
        </pc:spChg>
      </pc:sldChg>
      <pc:sldChg chg="modSp mod addCm modCm">
        <pc:chgData name="Wegner, Emma (SACE)" userId="56e1a6af-d022-4c71-99cf-c4a5142e677c" providerId="ADAL" clId="{C2AA7C80-B46A-414C-BCBE-B52F59562EDF}" dt="2024-07-28T22:27:28.630" v="2048"/>
        <pc:sldMkLst>
          <pc:docMk/>
          <pc:sldMk cId="3701904192" sldId="4349"/>
        </pc:sldMkLst>
        <pc:spChg chg="mod">
          <ac:chgData name="Wegner, Emma (SACE)" userId="56e1a6af-d022-4c71-99cf-c4a5142e677c" providerId="ADAL" clId="{C2AA7C80-B46A-414C-BCBE-B52F59562EDF}" dt="2024-07-28T22:26:56.635" v="2043" actId="14100"/>
          <ac:spMkLst>
            <pc:docMk/>
            <pc:sldMk cId="3701904192" sldId="4349"/>
            <ac:spMk id="3" creationId="{103AE12B-EFE2-59CA-B78C-311E55140834}"/>
          </ac:spMkLst>
        </pc:spChg>
        <pc:spChg chg="mod">
          <ac:chgData name="Wegner, Emma (SACE)" userId="56e1a6af-d022-4c71-99cf-c4a5142e677c" providerId="ADAL" clId="{C2AA7C80-B46A-414C-BCBE-B52F59562EDF}" dt="2024-07-28T22:26:51.468" v="2042" actId="14100"/>
          <ac:spMkLst>
            <pc:docMk/>
            <pc:sldMk cId="3701904192" sldId="4349"/>
            <ac:spMk id="4" creationId="{38E76032-2B55-1F23-6610-2D59A88DE87A}"/>
          </ac:spMkLst>
        </pc:spChg>
      </pc:sldChg>
      <pc:sldChg chg="modSp mod">
        <pc:chgData name="Wegner, Emma (SACE)" userId="56e1a6af-d022-4c71-99cf-c4a5142e677c" providerId="ADAL" clId="{C2AA7C80-B46A-414C-BCBE-B52F59562EDF}" dt="2024-07-28T22:27:49.292" v="2049" actId="14100"/>
        <pc:sldMkLst>
          <pc:docMk/>
          <pc:sldMk cId="3622882233" sldId="4350"/>
        </pc:sldMkLst>
        <pc:spChg chg="mod">
          <ac:chgData name="Wegner, Emma (SACE)" userId="56e1a6af-d022-4c71-99cf-c4a5142e677c" providerId="ADAL" clId="{C2AA7C80-B46A-414C-BCBE-B52F59562EDF}" dt="2024-07-28T22:27:18.650" v="2047" actId="1076"/>
          <ac:spMkLst>
            <pc:docMk/>
            <pc:sldMk cId="3622882233" sldId="4350"/>
            <ac:spMk id="3" creationId="{103AE12B-EFE2-59CA-B78C-311E55140834}"/>
          </ac:spMkLst>
        </pc:spChg>
        <pc:spChg chg="mod">
          <ac:chgData name="Wegner, Emma (SACE)" userId="56e1a6af-d022-4c71-99cf-c4a5142e677c" providerId="ADAL" clId="{C2AA7C80-B46A-414C-BCBE-B52F59562EDF}" dt="2024-07-28T22:27:49.292" v="2049" actId="14100"/>
          <ac:spMkLst>
            <pc:docMk/>
            <pc:sldMk cId="3622882233" sldId="4350"/>
            <ac:spMk id="5" creationId="{83D60A54-5B7A-F676-8CD8-D8FE77389172}"/>
          </ac:spMkLst>
        </pc:spChg>
      </pc:sldChg>
      <pc:sldChg chg="modSp mod">
        <pc:chgData name="Wegner, Emma (SACE)" userId="56e1a6af-d022-4c71-99cf-c4a5142e677c" providerId="ADAL" clId="{C2AA7C80-B46A-414C-BCBE-B52F59562EDF}" dt="2024-07-29T04:20:18.602" v="4858" actId="207"/>
        <pc:sldMkLst>
          <pc:docMk/>
          <pc:sldMk cId="921448883" sldId="4351"/>
        </pc:sldMkLst>
        <pc:graphicFrameChg chg="mod modGraphic">
          <ac:chgData name="Wegner, Emma (SACE)" userId="56e1a6af-d022-4c71-99cf-c4a5142e677c" providerId="ADAL" clId="{C2AA7C80-B46A-414C-BCBE-B52F59562EDF}" dt="2024-07-29T04:20:18.602" v="4858" actId="207"/>
          <ac:graphicFrameMkLst>
            <pc:docMk/>
            <pc:sldMk cId="921448883" sldId="4351"/>
            <ac:graphicFrameMk id="5" creationId="{A44C3025-4F7A-3728-7BFE-7E55E3C1581B}"/>
          </ac:graphicFrameMkLst>
        </pc:graphicFrameChg>
      </pc:sldChg>
      <pc:sldChg chg="delSp modSp mod">
        <pc:chgData name="Wegner, Emma (SACE)" userId="56e1a6af-d022-4c71-99cf-c4a5142e677c" providerId="ADAL" clId="{C2AA7C80-B46A-414C-BCBE-B52F59562EDF}" dt="2024-07-26T08:08:22.684" v="1686" actId="1037"/>
        <pc:sldMkLst>
          <pc:docMk/>
          <pc:sldMk cId="2403786412" sldId="4353"/>
        </pc:sldMkLst>
        <pc:spChg chg="del mod">
          <ac:chgData name="Wegner, Emma (SACE)" userId="56e1a6af-d022-4c71-99cf-c4a5142e677c" providerId="ADAL" clId="{C2AA7C80-B46A-414C-BCBE-B52F59562EDF}" dt="2024-07-26T01:58:55.978" v="640" actId="478"/>
          <ac:spMkLst>
            <pc:docMk/>
            <pc:sldMk cId="2403786412" sldId="4353"/>
            <ac:spMk id="9" creationId="{F2C81917-1EB2-7287-7164-98375D81CF27}"/>
          </ac:spMkLst>
        </pc:spChg>
        <pc:spChg chg="mod ord">
          <ac:chgData name="Wegner, Emma (SACE)" userId="56e1a6af-d022-4c71-99cf-c4a5142e677c" providerId="ADAL" clId="{C2AA7C80-B46A-414C-BCBE-B52F59562EDF}" dt="2024-07-26T01:59:20.840" v="646" actId="1076"/>
          <ac:spMkLst>
            <pc:docMk/>
            <pc:sldMk cId="2403786412" sldId="4353"/>
            <ac:spMk id="14" creationId="{59D61C51-6CF4-E0A4-D17D-2D023810ADA5}"/>
          </ac:spMkLst>
        </pc:spChg>
        <pc:spChg chg="mod ord">
          <ac:chgData name="Wegner, Emma (SACE)" userId="56e1a6af-d022-4c71-99cf-c4a5142e677c" providerId="ADAL" clId="{C2AA7C80-B46A-414C-BCBE-B52F59562EDF}" dt="2024-07-26T08:08:22.684" v="1686" actId="1037"/>
          <ac:spMkLst>
            <pc:docMk/>
            <pc:sldMk cId="2403786412" sldId="4353"/>
            <ac:spMk id="15" creationId="{5FD81AC5-0781-8B62-518E-581F8E3E53D7}"/>
          </ac:spMkLst>
        </pc:spChg>
        <pc:spChg chg="mod ord">
          <ac:chgData name="Wegner, Emma (SACE)" userId="56e1a6af-d022-4c71-99cf-c4a5142e677c" providerId="ADAL" clId="{C2AA7C80-B46A-414C-BCBE-B52F59562EDF}" dt="2024-07-26T02:00:03.080" v="688" actId="1076"/>
          <ac:spMkLst>
            <pc:docMk/>
            <pc:sldMk cId="2403786412" sldId="4353"/>
            <ac:spMk id="16" creationId="{C5EFD097-466C-68D2-5DFC-DB94429B2F05}"/>
          </ac:spMkLst>
        </pc:spChg>
        <pc:grpChg chg="del mod">
          <ac:chgData name="Wegner, Emma (SACE)" userId="56e1a6af-d022-4c71-99cf-c4a5142e677c" providerId="ADAL" clId="{C2AA7C80-B46A-414C-BCBE-B52F59562EDF}" dt="2024-07-26T01:58:53.795" v="639" actId="478"/>
          <ac:grpSpMkLst>
            <pc:docMk/>
            <pc:sldMk cId="2403786412" sldId="4353"/>
            <ac:grpSpMk id="5" creationId="{B80890DA-7691-43D8-A54F-D8E0020BEB92}"/>
          </ac:grpSpMkLst>
        </pc:grpChg>
      </pc:sldChg>
      <pc:sldChg chg="addSp delSp modSp mod modNotesTx">
        <pc:chgData name="Wegner, Emma (SACE)" userId="56e1a6af-d022-4c71-99cf-c4a5142e677c" providerId="ADAL" clId="{C2AA7C80-B46A-414C-BCBE-B52F59562EDF}" dt="2024-07-29T09:31:41.225" v="7335" actId="478"/>
        <pc:sldMkLst>
          <pc:docMk/>
          <pc:sldMk cId="1214812076" sldId="4357"/>
        </pc:sldMkLst>
        <pc:picChg chg="add mod">
          <ac:chgData name="Wegner, Emma (SACE)" userId="56e1a6af-d022-4c71-99cf-c4a5142e677c" providerId="ADAL" clId="{C2AA7C80-B46A-414C-BCBE-B52F59562EDF}" dt="2024-07-29T09:31:36.554" v="7334"/>
          <ac:picMkLst>
            <pc:docMk/>
            <pc:sldMk cId="1214812076" sldId="4357"/>
            <ac:picMk id="3" creationId="{711981DA-99C5-A6BB-FFBC-5B83AF1AB82F}"/>
          </ac:picMkLst>
        </pc:picChg>
        <pc:picChg chg="add del mod">
          <ac:chgData name="Wegner, Emma (SACE)" userId="56e1a6af-d022-4c71-99cf-c4a5142e677c" providerId="ADAL" clId="{C2AA7C80-B46A-414C-BCBE-B52F59562EDF}" dt="2024-07-29T09:31:41.225" v="7335" actId="478"/>
          <ac:picMkLst>
            <pc:docMk/>
            <pc:sldMk cId="1214812076" sldId="4357"/>
            <ac:picMk id="6" creationId="{D12DD0CF-4420-FF5F-E929-4A4950E45E90}"/>
          </ac:picMkLst>
        </pc:picChg>
      </pc:sldChg>
      <pc:sldChg chg="modSp mod addCm modNotesTx">
        <pc:chgData name="Wegner, Emma (SACE)" userId="56e1a6af-d022-4c71-99cf-c4a5142e677c" providerId="ADAL" clId="{C2AA7C80-B46A-414C-BCBE-B52F59562EDF}" dt="2024-07-29T04:23:21.960" v="5029" actId="20577"/>
        <pc:sldMkLst>
          <pc:docMk/>
          <pc:sldMk cId="3000708712" sldId="4358"/>
        </pc:sldMkLst>
        <pc:spChg chg="mod">
          <ac:chgData name="Wegner, Emma (SACE)" userId="56e1a6af-d022-4c71-99cf-c4a5142e677c" providerId="ADAL" clId="{C2AA7C80-B46A-414C-BCBE-B52F59562EDF}" dt="2024-07-29T04:21:58.835" v="4869" actId="1076"/>
          <ac:spMkLst>
            <pc:docMk/>
            <pc:sldMk cId="3000708712" sldId="4358"/>
            <ac:spMk id="32" creationId="{BFA8D540-BF3F-991A-51DE-01F1200E9486}"/>
          </ac:spMkLst>
        </pc:spChg>
      </pc:sldChg>
      <pc:sldChg chg="modSp mod modCm">
        <pc:chgData name="Wegner, Emma (SACE)" userId="56e1a6af-d022-4c71-99cf-c4a5142e677c" providerId="ADAL" clId="{C2AA7C80-B46A-414C-BCBE-B52F59562EDF}" dt="2024-07-26T01:46:48.825" v="616"/>
        <pc:sldMkLst>
          <pc:docMk/>
          <pc:sldMk cId="2965038109" sldId="4359"/>
        </pc:sldMkLst>
        <pc:picChg chg="mod">
          <ac:chgData name="Wegner, Emma (SACE)" userId="56e1a6af-d022-4c71-99cf-c4a5142e677c" providerId="ADAL" clId="{C2AA7C80-B46A-414C-BCBE-B52F59562EDF}" dt="2024-07-26T00:00:08.457" v="601" actId="1076"/>
          <ac:picMkLst>
            <pc:docMk/>
            <pc:sldMk cId="2965038109" sldId="4359"/>
            <ac:picMk id="8" creationId="{00000000-0000-0000-0000-000000000000}"/>
          </ac:picMkLst>
        </pc:picChg>
      </pc:sldChg>
      <pc:sldChg chg="addSp modSp mod delCm">
        <pc:chgData name="Wegner, Emma (SACE)" userId="56e1a6af-d022-4c71-99cf-c4a5142e677c" providerId="ADAL" clId="{C2AA7C80-B46A-414C-BCBE-B52F59562EDF}" dt="2024-07-29T09:46:49.233" v="9007" actId="14100"/>
        <pc:sldMkLst>
          <pc:docMk/>
          <pc:sldMk cId="1955736271" sldId="4361"/>
        </pc:sldMkLst>
        <pc:spChg chg="mod">
          <ac:chgData name="Wegner, Emma (SACE)" userId="56e1a6af-d022-4c71-99cf-c4a5142e677c" providerId="ADAL" clId="{C2AA7C80-B46A-414C-BCBE-B52F59562EDF}" dt="2024-07-29T09:46:49.233" v="9007" actId="14100"/>
          <ac:spMkLst>
            <pc:docMk/>
            <pc:sldMk cId="1955736271" sldId="4361"/>
            <ac:spMk id="2" creationId="{92A70DA5-02F1-0D84-5312-445CE3B2CF1E}"/>
          </ac:spMkLst>
        </pc:spChg>
        <pc:picChg chg="add mod">
          <ac:chgData name="Wegner, Emma (SACE)" userId="56e1a6af-d022-4c71-99cf-c4a5142e677c" providerId="ADAL" clId="{C2AA7C80-B46A-414C-BCBE-B52F59562EDF}" dt="2024-07-29T09:31:22.064" v="7333"/>
          <ac:picMkLst>
            <pc:docMk/>
            <pc:sldMk cId="1955736271" sldId="4361"/>
            <ac:picMk id="3" creationId="{0B4D32EA-4D3A-AB5A-708C-48F6B87E3948}"/>
          </ac:picMkLst>
        </pc:picChg>
        <pc:picChg chg="add mod">
          <ac:chgData name="Wegner, Emma (SACE)" userId="56e1a6af-d022-4c71-99cf-c4a5142e677c" providerId="ADAL" clId="{C2AA7C80-B46A-414C-BCBE-B52F59562EDF}" dt="2024-07-29T09:31:22.064" v="7333"/>
          <ac:picMkLst>
            <pc:docMk/>
            <pc:sldMk cId="1955736271" sldId="4361"/>
            <ac:picMk id="5" creationId="{A5173C8D-F3B4-DF7E-8ED5-6AC2C1E16496}"/>
          </ac:picMkLst>
        </pc:picChg>
      </pc:sldChg>
      <pc:sldChg chg="ord addCm modCm">
        <pc:chgData name="Wegner, Emma (SACE)" userId="56e1a6af-d022-4c71-99cf-c4a5142e677c" providerId="ADAL" clId="{C2AA7C80-B46A-414C-BCBE-B52F59562EDF}" dt="2024-07-29T05:57:41.592" v="5035"/>
        <pc:sldMkLst>
          <pc:docMk/>
          <pc:sldMk cId="3000447004" sldId="4362"/>
        </pc:sldMkLst>
      </pc:sldChg>
      <pc:sldChg chg="addSp modSp mod">
        <pc:chgData name="Wegner, Emma (SACE)" userId="56e1a6af-d022-4c71-99cf-c4a5142e677c" providerId="ADAL" clId="{C2AA7C80-B46A-414C-BCBE-B52F59562EDF}" dt="2024-07-29T09:46:25.751" v="9002" actId="403"/>
        <pc:sldMkLst>
          <pc:docMk/>
          <pc:sldMk cId="1537546123" sldId="4363"/>
        </pc:sldMkLst>
        <pc:spChg chg="mod">
          <ac:chgData name="Wegner, Emma (SACE)" userId="56e1a6af-d022-4c71-99cf-c4a5142e677c" providerId="ADAL" clId="{C2AA7C80-B46A-414C-BCBE-B52F59562EDF}" dt="2024-07-29T09:46:25.751" v="9002" actId="403"/>
          <ac:spMkLst>
            <pc:docMk/>
            <pc:sldMk cId="1537546123" sldId="4363"/>
            <ac:spMk id="2" creationId="{92A70DA5-02F1-0D84-5312-445CE3B2CF1E}"/>
          </ac:spMkLst>
        </pc:spChg>
        <pc:picChg chg="add mod">
          <ac:chgData name="Wegner, Emma (SACE)" userId="56e1a6af-d022-4c71-99cf-c4a5142e677c" providerId="ADAL" clId="{C2AA7C80-B46A-414C-BCBE-B52F59562EDF}" dt="2024-07-29T09:32:25.554" v="7347"/>
          <ac:picMkLst>
            <pc:docMk/>
            <pc:sldMk cId="1537546123" sldId="4363"/>
            <ac:picMk id="3" creationId="{2AD7F7B4-3E77-BCED-CCF0-4A45875FB5AA}"/>
          </ac:picMkLst>
        </pc:picChg>
        <pc:picChg chg="add mod">
          <ac:chgData name="Wegner, Emma (SACE)" userId="56e1a6af-d022-4c71-99cf-c4a5142e677c" providerId="ADAL" clId="{C2AA7C80-B46A-414C-BCBE-B52F59562EDF}" dt="2024-07-29T09:32:25.554" v="7347"/>
          <ac:picMkLst>
            <pc:docMk/>
            <pc:sldMk cId="1537546123" sldId="4363"/>
            <ac:picMk id="5" creationId="{EB0BC1B9-E123-7F46-1F33-B33B9B5FAB57}"/>
          </ac:picMkLst>
        </pc:picChg>
      </pc:sldChg>
      <pc:sldChg chg="addSp delSp modSp add mod modNotesTx">
        <pc:chgData name="Wegner, Emma (SACE)" userId="56e1a6af-d022-4c71-99cf-c4a5142e677c" providerId="ADAL" clId="{C2AA7C80-B46A-414C-BCBE-B52F59562EDF}" dt="2024-07-30T06:09:03.420" v="9062" actId="1037"/>
        <pc:sldMkLst>
          <pc:docMk/>
          <pc:sldMk cId="1202829526" sldId="4365"/>
        </pc:sldMkLst>
        <pc:spChg chg="mod">
          <ac:chgData name="Wegner, Emma (SACE)" userId="56e1a6af-d022-4c71-99cf-c4a5142e677c" providerId="ADAL" clId="{C2AA7C80-B46A-414C-BCBE-B52F59562EDF}" dt="2024-07-25T08:00:31.161" v="579" actId="207"/>
          <ac:spMkLst>
            <pc:docMk/>
            <pc:sldMk cId="1202829526" sldId="4365"/>
            <ac:spMk id="3" creationId="{34784C13-EDF8-2CE4-9441-000B683B9023}"/>
          </ac:spMkLst>
        </pc:spChg>
        <pc:spChg chg="mod">
          <ac:chgData name="Wegner, Emma (SACE)" userId="56e1a6af-d022-4c71-99cf-c4a5142e677c" providerId="ADAL" clId="{C2AA7C80-B46A-414C-BCBE-B52F59562EDF}" dt="2024-07-25T08:00:33.725" v="580" actId="207"/>
          <ac:spMkLst>
            <pc:docMk/>
            <pc:sldMk cId="1202829526" sldId="4365"/>
            <ac:spMk id="4" creationId="{F6777849-3A94-B5C0-9D6D-D366CC9155CD}"/>
          </ac:spMkLst>
        </pc:spChg>
        <pc:spChg chg="mod">
          <ac:chgData name="Wegner, Emma (SACE)" userId="56e1a6af-d022-4c71-99cf-c4a5142e677c" providerId="ADAL" clId="{C2AA7C80-B46A-414C-BCBE-B52F59562EDF}" dt="2024-07-25T08:00:37.341" v="581" actId="207"/>
          <ac:spMkLst>
            <pc:docMk/>
            <pc:sldMk cId="1202829526" sldId="4365"/>
            <ac:spMk id="6" creationId="{C86B7325-0B03-6923-8623-B4478C064FD9}"/>
          </ac:spMkLst>
        </pc:spChg>
        <pc:spChg chg="mod">
          <ac:chgData name="Wegner, Emma (SACE)" userId="56e1a6af-d022-4c71-99cf-c4a5142e677c" providerId="ADAL" clId="{C2AA7C80-B46A-414C-BCBE-B52F59562EDF}" dt="2024-07-25T08:02:11.808" v="597" actId="207"/>
          <ac:spMkLst>
            <pc:docMk/>
            <pc:sldMk cId="1202829526" sldId="4365"/>
            <ac:spMk id="7" creationId="{FE3C6505-639A-2738-8799-181B6D642F06}"/>
          </ac:spMkLst>
        </pc:spChg>
        <pc:spChg chg="add mod ord">
          <ac:chgData name="Wegner, Emma (SACE)" userId="56e1a6af-d022-4c71-99cf-c4a5142e677c" providerId="ADAL" clId="{C2AA7C80-B46A-414C-BCBE-B52F59562EDF}" dt="2024-07-26T07:56:28.756" v="1602" actId="207"/>
          <ac:spMkLst>
            <pc:docMk/>
            <pc:sldMk cId="1202829526" sldId="4365"/>
            <ac:spMk id="8" creationId="{5260B997-FDB8-3F50-0D77-3ECF1043D11E}"/>
          </ac:spMkLst>
        </pc:spChg>
        <pc:spChg chg="mod">
          <ac:chgData name="Wegner, Emma (SACE)" userId="56e1a6af-d022-4c71-99cf-c4a5142e677c" providerId="ADAL" clId="{C2AA7C80-B46A-414C-BCBE-B52F59562EDF}" dt="2024-07-25T08:01:56.794" v="596" actId="113"/>
          <ac:spMkLst>
            <pc:docMk/>
            <pc:sldMk cId="1202829526" sldId="4365"/>
            <ac:spMk id="20" creationId="{C3C74ACF-B8FE-AAF1-4AC2-E2A225AD709C}"/>
          </ac:spMkLst>
        </pc:spChg>
        <pc:spChg chg="mod">
          <ac:chgData name="Wegner, Emma (SACE)" userId="56e1a6af-d022-4c71-99cf-c4a5142e677c" providerId="ADAL" clId="{C2AA7C80-B46A-414C-BCBE-B52F59562EDF}" dt="2024-07-30T06:09:03.420" v="9062" actId="1037"/>
          <ac:spMkLst>
            <pc:docMk/>
            <pc:sldMk cId="1202829526" sldId="4365"/>
            <ac:spMk id="21" creationId="{6888B8AD-FC5A-2B56-E8FB-503BD299F7DE}"/>
          </ac:spMkLst>
        </pc:spChg>
        <pc:spChg chg="mod">
          <ac:chgData name="Wegner, Emma (SACE)" userId="56e1a6af-d022-4c71-99cf-c4a5142e677c" providerId="ADAL" clId="{C2AA7C80-B46A-414C-BCBE-B52F59562EDF}" dt="2024-07-30T06:08:47.762" v="9059" actId="1038"/>
          <ac:spMkLst>
            <pc:docMk/>
            <pc:sldMk cId="1202829526" sldId="4365"/>
            <ac:spMk id="22" creationId="{920164D8-2CE8-AF38-BA80-B00861AF6667}"/>
          </ac:spMkLst>
        </pc:spChg>
        <pc:graphicFrameChg chg="del mod">
          <ac:chgData name="Wegner, Emma (SACE)" userId="56e1a6af-d022-4c71-99cf-c4a5142e677c" providerId="ADAL" clId="{C2AA7C80-B46A-414C-BCBE-B52F59562EDF}" dt="2024-07-25T07:52:06.055" v="508" actId="478"/>
          <ac:graphicFrameMkLst>
            <pc:docMk/>
            <pc:sldMk cId="1202829526" sldId="4365"/>
            <ac:graphicFrameMk id="5" creationId="{DDC7F336-F1E9-84D6-6E39-91746877338D}"/>
          </ac:graphicFrameMkLst>
        </pc:graphicFrameChg>
        <pc:picChg chg="mod">
          <ac:chgData name="Wegner, Emma (SACE)" userId="56e1a6af-d022-4c71-99cf-c4a5142e677c" providerId="ADAL" clId="{C2AA7C80-B46A-414C-BCBE-B52F59562EDF}" dt="2024-07-25T08:02:19.553" v="598"/>
          <ac:picMkLst>
            <pc:docMk/>
            <pc:sldMk cId="1202829526" sldId="4365"/>
            <ac:picMk id="1026" creationId="{7466F765-3132-43BA-5E7A-5AB049A9C59B}"/>
          </ac:picMkLst>
        </pc:picChg>
        <pc:picChg chg="add del">
          <ac:chgData name="Wegner, Emma (SACE)" userId="56e1a6af-d022-4c71-99cf-c4a5142e677c" providerId="ADAL" clId="{C2AA7C80-B46A-414C-BCBE-B52F59562EDF}" dt="2024-07-25T07:54:20.645" v="516" actId="478"/>
          <ac:picMkLst>
            <pc:docMk/>
            <pc:sldMk cId="1202829526" sldId="4365"/>
            <ac:picMk id="2050" creationId="{83A6640D-7B86-5897-D93E-CEEA594E206E}"/>
          </ac:picMkLst>
        </pc:picChg>
        <pc:picChg chg="add del mod">
          <ac:chgData name="Wegner, Emma (SACE)" userId="56e1a6af-d022-4c71-99cf-c4a5142e677c" providerId="ADAL" clId="{C2AA7C80-B46A-414C-BCBE-B52F59562EDF}" dt="2024-07-25T07:55:29.595" v="527" actId="478"/>
          <ac:picMkLst>
            <pc:docMk/>
            <pc:sldMk cId="1202829526" sldId="4365"/>
            <ac:picMk id="2052" creationId="{1E4E7E25-4C13-B293-19D2-6D99F9DFE319}"/>
          </ac:picMkLst>
        </pc:picChg>
        <pc:picChg chg="add del">
          <ac:chgData name="Wegner, Emma (SACE)" userId="56e1a6af-d022-4c71-99cf-c4a5142e677c" providerId="ADAL" clId="{C2AA7C80-B46A-414C-BCBE-B52F59562EDF}" dt="2024-07-25T07:55:29.595" v="527" actId="478"/>
          <ac:picMkLst>
            <pc:docMk/>
            <pc:sldMk cId="1202829526" sldId="4365"/>
            <ac:picMk id="2054" creationId="{CC68603D-ED8C-2760-303A-7F6BD2FE68D7}"/>
          </ac:picMkLst>
        </pc:picChg>
        <pc:picChg chg="add del mod">
          <ac:chgData name="Wegner, Emma (SACE)" userId="56e1a6af-d022-4c71-99cf-c4a5142e677c" providerId="ADAL" clId="{C2AA7C80-B46A-414C-BCBE-B52F59562EDF}" dt="2024-07-25T07:56:22.028" v="536" actId="478"/>
          <ac:picMkLst>
            <pc:docMk/>
            <pc:sldMk cId="1202829526" sldId="4365"/>
            <ac:picMk id="2056" creationId="{26D23F68-5B2A-B630-CA52-D69BA2F6784B}"/>
          </ac:picMkLst>
        </pc:picChg>
      </pc:sldChg>
      <pc:sldChg chg="addCm delCm modNotesTx">
        <pc:chgData name="Wegner, Emma (SACE)" userId="56e1a6af-d022-4c71-99cf-c4a5142e677c" providerId="ADAL" clId="{C2AA7C80-B46A-414C-BCBE-B52F59562EDF}" dt="2024-08-06T05:19:53.180" v="9068"/>
        <pc:sldMkLst>
          <pc:docMk/>
          <pc:sldMk cId="511218232" sldId="4366"/>
        </pc:sldMkLst>
      </pc:sldChg>
      <pc:sldChg chg="addSp delSp modSp new mod addCm modNotesTx">
        <pc:chgData name="Wegner, Emma (SACE)" userId="56e1a6af-d022-4c71-99cf-c4a5142e677c" providerId="ADAL" clId="{C2AA7C80-B46A-414C-BCBE-B52F59562EDF}" dt="2024-07-29T07:42:23.242" v="5038" actId="113"/>
        <pc:sldMkLst>
          <pc:docMk/>
          <pc:sldMk cId="2277548527" sldId="4369"/>
        </pc:sldMkLst>
        <pc:spChg chg="del">
          <ac:chgData name="Wegner, Emma (SACE)" userId="56e1a6af-d022-4c71-99cf-c4a5142e677c" providerId="ADAL" clId="{C2AA7C80-B46A-414C-BCBE-B52F59562EDF}" dt="2024-07-26T07:22:05.960" v="691" actId="478"/>
          <ac:spMkLst>
            <pc:docMk/>
            <pc:sldMk cId="2277548527" sldId="4369"/>
            <ac:spMk id="2" creationId="{B007CB06-9859-5E6F-5D65-EBC474435A91}"/>
          </ac:spMkLst>
        </pc:spChg>
        <pc:spChg chg="del">
          <ac:chgData name="Wegner, Emma (SACE)" userId="56e1a6af-d022-4c71-99cf-c4a5142e677c" providerId="ADAL" clId="{C2AA7C80-B46A-414C-BCBE-B52F59562EDF}" dt="2024-07-26T07:22:03.437" v="690" actId="478"/>
          <ac:spMkLst>
            <pc:docMk/>
            <pc:sldMk cId="2277548527" sldId="4369"/>
            <ac:spMk id="3" creationId="{4FFF272F-979A-46CD-4799-FA2BC74EA804}"/>
          </ac:spMkLst>
        </pc:spChg>
        <pc:spChg chg="add mod">
          <ac:chgData name="Wegner, Emma (SACE)" userId="56e1a6af-d022-4c71-99cf-c4a5142e677c" providerId="ADAL" clId="{C2AA7C80-B46A-414C-BCBE-B52F59562EDF}" dt="2024-07-26T07:48:17.272" v="1469" actId="113"/>
          <ac:spMkLst>
            <pc:docMk/>
            <pc:sldMk cId="2277548527" sldId="4369"/>
            <ac:spMk id="6" creationId="{E97FA9F6-A130-F4FF-FAFE-0E340429FAA6}"/>
          </ac:spMkLst>
        </pc:spChg>
        <pc:spChg chg="add mod">
          <ac:chgData name="Wegner, Emma (SACE)" userId="56e1a6af-d022-4c71-99cf-c4a5142e677c" providerId="ADAL" clId="{C2AA7C80-B46A-414C-BCBE-B52F59562EDF}" dt="2024-07-26T07:49:26.302" v="1516" actId="1076"/>
          <ac:spMkLst>
            <pc:docMk/>
            <pc:sldMk cId="2277548527" sldId="4369"/>
            <ac:spMk id="7" creationId="{C714830D-1C13-0DD3-C485-AD15C23F5790}"/>
          </ac:spMkLst>
        </pc:spChg>
        <pc:spChg chg="add mod">
          <ac:chgData name="Wegner, Emma (SACE)" userId="56e1a6af-d022-4c71-99cf-c4a5142e677c" providerId="ADAL" clId="{C2AA7C80-B46A-414C-BCBE-B52F59562EDF}" dt="2024-07-26T07:48:17.272" v="1469" actId="113"/>
          <ac:spMkLst>
            <pc:docMk/>
            <pc:sldMk cId="2277548527" sldId="4369"/>
            <ac:spMk id="10" creationId="{3BE6EE2E-9456-8045-1D1C-F141847A58DD}"/>
          </ac:spMkLst>
        </pc:spChg>
        <pc:spChg chg="add mod">
          <ac:chgData name="Wegner, Emma (SACE)" userId="56e1a6af-d022-4c71-99cf-c4a5142e677c" providerId="ADAL" clId="{C2AA7C80-B46A-414C-BCBE-B52F59562EDF}" dt="2024-07-26T07:48:17.272" v="1469" actId="113"/>
          <ac:spMkLst>
            <pc:docMk/>
            <pc:sldMk cId="2277548527" sldId="4369"/>
            <ac:spMk id="11" creationId="{F4EB3841-71C1-30C8-8508-EF1EE8DAE505}"/>
          </ac:spMkLst>
        </pc:spChg>
        <pc:spChg chg="add mod">
          <ac:chgData name="Wegner, Emma (SACE)" userId="56e1a6af-d022-4c71-99cf-c4a5142e677c" providerId="ADAL" clId="{C2AA7C80-B46A-414C-BCBE-B52F59562EDF}" dt="2024-07-26T07:48:24.764" v="1470" actId="1037"/>
          <ac:spMkLst>
            <pc:docMk/>
            <pc:sldMk cId="2277548527" sldId="4369"/>
            <ac:spMk id="12" creationId="{DCE3B1B5-2162-3E84-E4FF-6A739F4F6358}"/>
          </ac:spMkLst>
        </pc:spChg>
        <pc:spChg chg="add mod">
          <ac:chgData name="Wegner, Emma (SACE)" userId="56e1a6af-d022-4c71-99cf-c4a5142e677c" providerId="ADAL" clId="{C2AA7C80-B46A-414C-BCBE-B52F59562EDF}" dt="2024-07-26T07:48:27.802" v="1472" actId="1037"/>
          <ac:spMkLst>
            <pc:docMk/>
            <pc:sldMk cId="2277548527" sldId="4369"/>
            <ac:spMk id="13" creationId="{092682B6-6CFB-1BFF-0614-22BC2537F9AB}"/>
          </ac:spMkLst>
        </pc:spChg>
        <pc:spChg chg="add mod">
          <ac:chgData name="Wegner, Emma (SACE)" userId="56e1a6af-d022-4c71-99cf-c4a5142e677c" providerId="ADAL" clId="{C2AA7C80-B46A-414C-BCBE-B52F59562EDF}" dt="2024-07-26T07:49:13.215" v="1514" actId="1076"/>
          <ac:spMkLst>
            <pc:docMk/>
            <pc:sldMk cId="2277548527" sldId="4369"/>
            <ac:spMk id="16" creationId="{5AF78786-7368-D96E-6325-CEBB9AD48C21}"/>
          </ac:spMkLst>
        </pc:spChg>
        <pc:spChg chg="add mod">
          <ac:chgData name="Wegner, Emma (SACE)" userId="56e1a6af-d022-4c71-99cf-c4a5142e677c" providerId="ADAL" clId="{C2AA7C80-B46A-414C-BCBE-B52F59562EDF}" dt="2024-07-26T07:48:49.982" v="1481" actId="1076"/>
          <ac:spMkLst>
            <pc:docMk/>
            <pc:sldMk cId="2277548527" sldId="4369"/>
            <ac:spMk id="17" creationId="{CCCA1339-DF3D-39BE-D71C-8B7BFD26D229}"/>
          </ac:spMkLst>
        </pc:spChg>
        <pc:spChg chg="add mod">
          <ac:chgData name="Wegner, Emma (SACE)" userId="56e1a6af-d022-4c71-99cf-c4a5142e677c" providerId="ADAL" clId="{C2AA7C80-B46A-414C-BCBE-B52F59562EDF}" dt="2024-07-26T07:50:37.591" v="1537" actId="1037"/>
          <ac:spMkLst>
            <pc:docMk/>
            <pc:sldMk cId="2277548527" sldId="4369"/>
            <ac:spMk id="18" creationId="{F53B4A3F-4435-92BF-C4DF-074E99674407}"/>
          </ac:spMkLst>
        </pc:spChg>
        <pc:spChg chg="add mod">
          <ac:chgData name="Wegner, Emma (SACE)" userId="56e1a6af-d022-4c71-99cf-c4a5142e677c" providerId="ADAL" clId="{C2AA7C80-B46A-414C-BCBE-B52F59562EDF}" dt="2024-07-26T07:51:00.270" v="1560" actId="1038"/>
          <ac:spMkLst>
            <pc:docMk/>
            <pc:sldMk cId="2277548527" sldId="4369"/>
            <ac:spMk id="19" creationId="{01FBB207-558A-365F-E028-A809B24FFA75}"/>
          </ac:spMkLst>
        </pc:spChg>
        <pc:spChg chg="add mod">
          <ac:chgData name="Wegner, Emma (SACE)" userId="56e1a6af-d022-4c71-99cf-c4a5142e677c" providerId="ADAL" clId="{C2AA7C80-B46A-414C-BCBE-B52F59562EDF}" dt="2024-07-26T07:48:39.547" v="1479" actId="1076"/>
          <ac:spMkLst>
            <pc:docMk/>
            <pc:sldMk cId="2277548527" sldId="4369"/>
            <ac:spMk id="21" creationId="{8E6B6814-25D1-86DC-58E3-C0A6B6397797}"/>
          </ac:spMkLst>
        </pc:spChg>
        <pc:spChg chg="add mod">
          <ac:chgData name="Wegner, Emma (SACE)" userId="56e1a6af-d022-4c71-99cf-c4a5142e677c" providerId="ADAL" clId="{C2AA7C80-B46A-414C-BCBE-B52F59562EDF}" dt="2024-07-26T07:48:31.897" v="1478" actId="1037"/>
          <ac:spMkLst>
            <pc:docMk/>
            <pc:sldMk cId="2277548527" sldId="4369"/>
            <ac:spMk id="22" creationId="{D87CE5F3-C157-7BE0-E2C5-A6A23797CB9B}"/>
          </ac:spMkLst>
        </pc:spChg>
        <pc:picChg chg="add del mod">
          <ac:chgData name="Wegner, Emma (SACE)" userId="56e1a6af-d022-4c71-99cf-c4a5142e677c" providerId="ADAL" clId="{C2AA7C80-B46A-414C-BCBE-B52F59562EDF}" dt="2024-07-26T07:27:42.793" v="715" actId="478"/>
          <ac:picMkLst>
            <pc:docMk/>
            <pc:sldMk cId="2277548527" sldId="4369"/>
            <ac:picMk id="5" creationId="{569A066A-0EDE-BA96-F39C-09973A323B84}"/>
          </ac:picMkLst>
        </pc:picChg>
        <pc:picChg chg="add del mod">
          <ac:chgData name="Wegner, Emma (SACE)" userId="56e1a6af-d022-4c71-99cf-c4a5142e677c" providerId="ADAL" clId="{C2AA7C80-B46A-414C-BCBE-B52F59562EDF}" dt="2024-07-26T07:31:39.292" v="750" actId="478"/>
          <ac:picMkLst>
            <pc:docMk/>
            <pc:sldMk cId="2277548527" sldId="4369"/>
            <ac:picMk id="9" creationId="{B4916B9A-C871-7DEE-491F-91DA5F987179}"/>
          </ac:picMkLst>
        </pc:picChg>
        <pc:picChg chg="add del mod ord">
          <ac:chgData name="Wegner, Emma (SACE)" userId="56e1a6af-d022-4c71-99cf-c4a5142e677c" providerId="ADAL" clId="{C2AA7C80-B46A-414C-BCBE-B52F59562EDF}" dt="2024-07-26T07:46:51.271" v="1435" actId="478"/>
          <ac:picMkLst>
            <pc:docMk/>
            <pc:sldMk cId="2277548527" sldId="4369"/>
            <ac:picMk id="15" creationId="{A6173B42-291D-4F25-948D-8C54BE9DD21F}"/>
          </ac:picMkLst>
        </pc:picChg>
        <pc:picChg chg="add mod">
          <ac:chgData name="Wegner, Emma (SACE)" userId="56e1a6af-d022-4c71-99cf-c4a5142e677c" providerId="ADAL" clId="{C2AA7C80-B46A-414C-BCBE-B52F59562EDF}" dt="2024-07-26T07:51:00.270" v="1560" actId="1038"/>
          <ac:picMkLst>
            <pc:docMk/>
            <pc:sldMk cId="2277548527" sldId="4369"/>
            <ac:picMk id="20" creationId="{000F711E-4A85-D8BB-219E-D24C21EAF120}"/>
          </ac:picMkLst>
        </pc:picChg>
        <pc:picChg chg="add mod ord">
          <ac:chgData name="Wegner, Emma (SACE)" userId="56e1a6af-d022-4c71-99cf-c4a5142e677c" providerId="ADAL" clId="{C2AA7C80-B46A-414C-BCBE-B52F59562EDF}" dt="2024-07-26T07:47:06.914" v="1455" actId="167"/>
          <ac:picMkLst>
            <pc:docMk/>
            <pc:sldMk cId="2277548527" sldId="4369"/>
            <ac:picMk id="24" creationId="{8C21B8C9-EC89-1C86-ED78-F0438BE7AB91}"/>
          </ac:picMkLst>
        </pc:picChg>
        <pc:cxnChg chg="add mod">
          <ac:chgData name="Wegner, Emma (SACE)" userId="56e1a6af-d022-4c71-99cf-c4a5142e677c" providerId="ADAL" clId="{C2AA7C80-B46A-414C-BCBE-B52F59562EDF}" dt="2024-07-26T07:50:02.718" v="1523" actId="208"/>
          <ac:cxnSpMkLst>
            <pc:docMk/>
            <pc:sldMk cId="2277548527" sldId="4369"/>
            <ac:cxnSpMk id="26" creationId="{01FD5F37-FE0C-C7CA-E8C0-C40B354CC495}"/>
          </ac:cxnSpMkLst>
        </pc:cxnChg>
        <pc:cxnChg chg="add mod">
          <ac:chgData name="Wegner, Emma (SACE)" userId="56e1a6af-d022-4c71-99cf-c4a5142e677c" providerId="ADAL" clId="{C2AA7C80-B46A-414C-BCBE-B52F59562EDF}" dt="2024-07-26T07:50:12.716" v="1526" actId="14100"/>
          <ac:cxnSpMkLst>
            <pc:docMk/>
            <pc:sldMk cId="2277548527" sldId="4369"/>
            <ac:cxnSpMk id="27" creationId="{9AEBBC8A-A90C-B497-28C1-AB03C7343B1E}"/>
          </ac:cxnSpMkLst>
        </pc:cxnChg>
        <pc:cxnChg chg="add mod">
          <ac:chgData name="Wegner, Emma (SACE)" userId="56e1a6af-d022-4c71-99cf-c4a5142e677c" providerId="ADAL" clId="{C2AA7C80-B46A-414C-BCBE-B52F59562EDF}" dt="2024-07-26T07:50:41.124" v="1545" actId="1037"/>
          <ac:cxnSpMkLst>
            <pc:docMk/>
            <pc:sldMk cId="2277548527" sldId="4369"/>
            <ac:cxnSpMk id="29" creationId="{B6FFB906-B6E7-14C7-7D29-02B62960DCEA}"/>
          </ac:cxnSpMkLst>
        </pc:cxnChg>
        <pc:cxnChg chg="add mod">
          <ac:chgData name="Wegner, Emma (SACE)" userId="56e1a6af-d022-4c71-99cf-c4a5142e677c" providerId="ADAL" clId="{C2AA7C80-B46A-414C-BCBE-B52F59562EDF}" dt="2024-07-26T07:50:28.670" v="1530" actId="1076"/>
          <ac:cxnSpMkLst>
            <pc:docMk/>
            <pc:sldMk cId="2277548527" sldId="4369"/>
            <ac:cxnSpMk id="30" creationId="{A4983355-3079-EAE5-687C-8D5A83DE5C5D}"/>
          </ac:cxnSpMkLst>
        </pc:cxnChg>
        <pc:cxnChg chg="add mod">
          <ac:chgData name="Wegner, Emma (SACE)" userId="56e1a6af-d022-4c71-99cf-c4a5142e677c" providerId="ADAL" clId="{C2AA7C80-B46A-414C-BCBE-B52F59562EDF}" dt="2024-07-26T07:50:49.429" v="1547" actId="1076"/>
          <ac:cxnSpMkLst>
            <pc:docMk/>
            <pc:sldMk cId="2277548527" sldId="4369"/>
            <ac:cxnSpMk id="31" creationId="{78D473F0-3A96-E8FC-6A78-45743CC81B89}"/>
          </ac:cxnSpMkLst>
        </pc:cxnChg>
        <pc:cxnChg chg="add mod">
          <ac:chgData name="Wegner, Emma (SACE)" userId="56e1a6af-d022-4c71-99cf-c4a5142e677c" providerId="ADAL" clId="{C2AA7C80-B46A-414C-BCBE-B52F59562EDF}" dt="2024-07-26T07:50:54.012" v="1549" actId="1076"/>
          <ac:cxnSpMkLst>
            <pc:docMk/>
            <pc:sldMk cId="2277548527" sldId="4369"/>
            <ac:cxnSpMk id="32" creationId="{6EC936DD-0A53-E704-2300-24FA959B1D6F}"/>
          </ac:cxnSpMkLst>
        </pc:cxnChg>
      </pc:sldChg>
      <pc:sldChg chg="modSp add del mod">
        <pc:chgData name="Wegner, Emma (SACE)" userId="56e1a6af-d022-4c71-99cf-c4a5142e677c" providerId="ADAL" clId="{C2AA7C80-B46A-414C-BCBE-B52F59562EDF}" dt="2024-07-26T07:56:41.500" v="1603" actId="47"/>
        <pc:sldMkLst>
          <pc:docMk/>
          <pc:sldMk cId="2532876129" sldId="4370"/>
        </pc:sldMkLst>
        <pc:spChg chg="mod">
          <ac:chgData name="Wegner, Emma (SACE)" userId="56e1a6af-d022-4c71-99cf-c4a5142e677c" providerId="ADAL" clId="{C2AA7C80-B46A-414C-BCBE-B52F59562EDF}" dt="2024-07-26T07:55:47.381" v="1599" actId="688"/>
          <ac:spMkLst>
            <pc:docMk/>
            <pc:sldMk cId="2532876129" sldId="4370"/>
            <ac:spMk id="8" creationId="{5260B997-FDB8-3F50-0D77-3ECF1043D11E}"/>
          </ac:spMkLst>
        </pc:spChg>
      </pc:sldChg>
      <pc:sldChg chg="modSp add mod modNotesTx">
        <pc:chgData name="Wegner, Emma (SACE)" userId="56e1a6af-d022-4c71-99cf-c4a5142e677c" providerId="ADAL" clId="{C2AA7C80-B46A-414C-BCBE-B52F59562EDF}" dt="2024-07-26T07:57:53.350" v="1612"/>
        <pc:sldMkLst>
          <pc:docMk/>
          <pc:sldMk cId="4265690838" sldId="4370"/>
        </pc:sldMkLst>
        <pc:spChg chg="mod">
          <ac:chgData name="Wegner, Emma (SACE)" userId="56e1a6af-d022-4c71-99cf-c4a5142e677c" providerId="ADAL" clId="{C2AA7C80-B46A-414C-BCBE-B52F59562EDF}" dt="2024-07-26T07:57:05.028" v="1606" actId="207"/>
          <ac:spMkLst>
            <pc:docMk/>
            <pc:sldMk cId="4265690838" sldId="4370"/>
            <ac:spMk id="6" creationId="{C86B7325-0B03-6923-8623-B4478C064FD9}"/>
          </ac:spMkLst>
        </pc:spChg>
        <pc:spChg chg="mod">
          <ac:chgData name="Wegner, Emma (SACE)" userId="56e1a6af-d022-4c71-99cf-c4a5142e677c" providerId="ADAL" clId="{C2AA7C80-B46A-414C-BCBE-B52F59562EDF}" dt="2024-07-26T07:57:10.648" v="1607" actId="207"/>
          <ac:spMkLst>
            <pc:docMk/>
            <pc:sldMk cId="4265690838" sldId="4370"/>
            <ac:spMk id="7" creationId="{FE3C6505-639A-2738-8799-181B6D642F06}"/>
          </ac:spMkLst>
        </pc:spChg>
        <pc:spChg chg="mod">
          <ac:chgData name="Wegner, Emma (SACE)" userId="56e1a6af-d022-4c71-99cf-c4a5142e677c" providerId="ADAL" clId="{C2AA7C80-B46A-414C-BCBE-B52F59562EDF}" dt="2024-07-26T07:56:56.473" v="1605" actId="688"/>
          <ac:spMkLst>
            <pc:docMk/>
            <pc:sldMk cId="4265690838" sldId="4370"/>
            <ac:spMk id="8" creationId="{5260B997-FDB8-3F50-0D77-3ECF1043D11E}"/>
          </ac:spMkLst>
        </pc:spChg>
        <pc:spChg chg="mod">
          <ac:chgData name="Wegner, Emma (SACE)" userId="56e1a6af-d022-4c71-99cf-c4a5142e677c" providerId="ADAL" clId="{C2AA7C80-B46A-414C-BCBE-B52F59562EDF}" dt="2024-07-26T07:57:14.874" v="1608" actId="113"/>
          <ac:spMkLst>
            <pc:docMk/>
            <pc:sldMk cId="4265690838" sldId="4370"/>
            <ac:spMk id="20" creationId="{C3C74ACF-B8FE-AAF1-4AC2-E2A225AD709C}"/>
          </ac:spMkLst>
        </pc:spChg>
        <pc:spChg chg="mod">
          <ac:chgData name="Wegner, Emma (SACE)" userId="56e1a6af-d022-4c71-99cf-c4a5142e677c" providerId="ADAL" clId="{C2AA7C80-B46A-414C-BCBE-B52F59562EDF}" dt="2024-07-26T07:57:18.006" v="1609" actId="113"/>
          <ac:spMkLst>
            <pc:docMk/>
            <pc:sldMk cId="4265690838" sldId="4370"/>
            <ac:spMk id="21" creationId="{6888B8AD-FC5A-2B56-E8FB-503BD299F7DE}"/>
          </ac:spMkLst>
        </pc:spChg>
        <pc:picChg chg="mod">
          <ac:chgData name="Wegner, Emma (SACE)" userId="56e1a6af-d022-4c71-99cf-c4a5142e677c" providerId="ADAL" clId="{C2AA7C80-B46A-414C-BCBE-B52F59562EDF}" dt="2024-07-26T07:57:53.350" v="1612"/>
          <ac:picMkLst>
            <pc:docMk/>
            <pc:sldMk cId="4265690838" sldId="4370"/>
            <ac:picMk id="1026" creationId="{7466F765-3132-43BA-5E7A-5AB049A9C59B}"/>
          </ac:picMkLst>
        </pc:picChg>
      </pc:sldChg>
      <pc:sldChg chg="modSp mod modNotesTx">
        <pc:chgData name="Wegner, Emma (SACE)" userId="56e1a6af-d022-4c71-99cf-c4a5142e677c" providerId="ADAL" clId="{C2AA7C80-B46A-414C-BCBE-B52F59562EDF}" dt="2024-07-29T09:47:09.121" v="9015" actId="403"/>
        <pc:sldMkLst>
          <pc:docMk/>
          <pc:sldMk cId="1739981873" sldId="4371"/>
        </pc:sldMkLst>
        <pc:spChg chg="mod">
          <ac:chgData name="Wegner, Emma (SACE)" userId="56e1a6af-d022-4c71-99cf-c4a5142e677c" providerId="ADAL" clId="{C2AA7C80-B46A-414C-BCBE-B52F59562EDF}" dt="2024-07-29T09:47:09.121" v="9015" actId="403"/>
          <ac:spMkLst>
            <pc:docMk/>
            <pc:sldMk cId="1739981873" sldId="4371"/>
            <ac:spMk id="2" creationId="{92A70DA5-02F1-0D84-5312-445CE3B2CF1E}"/>
          </ac:spMkLst>
        </pc:spChg>
      </pc:sldChg>
      <pc:sldChg chg="modSp mod">
        <pc:chgData name="Wegner, Emma (SACE)" userId="56e1a6af-d022-4c71-99cf-c4a5142e677c" providerId="ADAL" clId="{C2AA7C80-B46A-414C-BCBE-B52F59562EDF}" dt="2024-07-29T04:21:45.855" v="4866" actId="1036"/>
        <pc:sldMkLst>
          <pc:docMk/>
          <pc:sldMk cId="408883331" sldId="4372"/>
        </pc:sldMkLst>
        <pc:spChg chg="mod">
          <ac:chgData name="Wegner, Emma (SACE)" userId="56e1a6af-d022-4c71-99cf-c4a5142e677c" providerId="ADAL" clId="{C2AA7C80-B46A-414C-BCBE-B52F59562EDF}" dt="2024-07-29T04:21:14.627" v="4861" actId="20577"/>
          <ac:spMkLst>
            <pc:docMk/>
            <pc:sldMk cId="408883331" sldId="4372"/>
            <ac:spMk id="2" creationId="{4A5D5AFE-8718-670E-430D-C209C1E081DB}"/>
          </ac:spMkLst>
        </pc:spChg>
        <pc:spChg chg="mod">
          <ac:chgData name="Wegner, Emma (SACE)" userId="56e1a6af-d022-4c71-99cf-c4a5142e677c" providerId="ADAL" clId="{C2AA7C80-B46A-414C-BCBE-B52F59562EDF}" dt="2024-07-29T04:21:45.855" v="4866" actId="1036"/>
          <ac:spMkLst>
            <pc:docMk/>
            <pc:sldMk cId="408883331" sldId="4372"/>
            <ac:spMk id="7" creationId="{3114C496-8ED7-5E25-620C-91F567347D60}"/>
          </ac:spMkLst>
        </pc:spChg>
      </pc:sldChg>
      <pc:sldMasterChg chg="modSp mod">
        <pc:chgData name="Wegner, Emma (SACE)" userId="56e1a6af-d022-4c71-99cf-c4a5142e677c" providerId="ADAL" clId="{C2AA7C80-B46A-414C-BCBE-B52F59562EDF}" dt="2024-07-25T04:07:52.461" v="305" actId="14100"/>
        <pc:sldMasterMkLst>
          <pc:docMk/>
          <pc:sldMasterMk cId="3472090379" sldId="2147483648"/>
        </pc:sldMasterMkLst>
        <pc:picChg chg="mod">
          <ac:chgData name="Wegner, Emma (SACE)" userId="56e1a6af-d022-4c71-99cf-c4a5142e677c" providerId="ADAL" clId="{C2AA7C80-B46A-414C-BCBE-B52F59562EDF}" dt="2024-07-25T04:07:52.461" v="305" actId="14100"/>
          <ac:picMkLst>
            <pc:docMk/>
            <pc:sldMasterMk cId="3472090379" sldId="2147483648"/>
            <ac:picMk id="7" creationId="{9263655A-987E-5E8E-4930-9EE14138D7ED}"/>
          </ac:picMkLst>
        </pc:picChg>
        <pc:picChg chg="mod">
          <ac:chgData name="Wegner, Emma (SACE)" userId="56e1a6af-d022-4c71-99cf-c4a5142e677c" providerId="ADAL" clId="{C2AA7C80-B46A-414C-BCBE-B52F59562EDF}" dt="2024-07-25T04:07:46.583" v="304" actId="14100"/>
          <ac:picMkLst>
            <pc:docMk/>
            <pc:sldMasterMk cId="3472090379" sldId="2147483648"/>
            <ac:picMk id="8" creationId="{FEF3CBFE-8E80-F91A-84B6-F43E2C5D8D84}"/>
          </ac:picMkLst>
        </pc:picChg>
      </pc:sldMasterChg>
    </pc:docChg>
  </pc:docChgLst>
  <pc:docChgLst>
    <pc:chgData name="Barrett, Shannon(SACE)" userId="6d6ebc13-b0ec-47a7-8729-648c758b804b" providerId="ADAL" clId="{BE7A9B6F-B413-4753-B6F0-717C7237C361}"/>
    <pc:docChg chg="undo redo custSel addSld delSld modSld sldOrd">
      <pc:chgData name="Barrett, Shannon(SACE)" userId="6d6ebc13-b0ec-47a7-8729-648c758b804b" providerId="ADAL" clId="{BE7A9B6F-B413-4753-B6F0-717C7237C361}" dt="2024-08-28T02:12:56.339" v="33176" actId="1076"/>
      <pc:docMkLst>
        <pc:docMk/>
      </pc:docMkLst>
      <pc:sldChg chg="modNotesTx">
        <pc:chgData name="Barrett, Shannon(SACE)" userId="6d6ebc13-b0ec-47a7-8729-648c758b804b" providerId="ADAL" clId="{BE7A9B6F-B413-4753-B6F0-717C7237C361}" dt="2024-07-28T11:53:35.956" v="22182" actId="20577"/>
        <pc:sldMkLst>
          <pc:docMk/>
          <pc:sldMk cId="2461757484" sldId="258"/>
        </pc:sldMkLst>
      </pc:sldChg>
      <pc:sldChg chg="modNotesTx">
        <pc:chgData name="Barrett, Shannon(SACE)" userId="6d6ebc13-b0ec-47a7-8729-648c758b804b" providerId="ADAL" clId="{BE7A9B6F-B413-4753-B6F0-717C7237C361}" dt="2024-07-26T01:19:45.507" v="8047" actId="20577"/>
        <pc:sldMkLst>
          <pc:docMk/>
          <pc:sldMk cId="2205467560" sldId="279"/>
        </pc:sldMkLst>
      </pc:sldChg>
      <pc:sldChg chg="del">
        <pc:chgData name="Barrett, Shannon(SACE)" userId="6d6ebc13-b0ec-47a7-8729-648c758b804b" providerId="ADAL" clId="{BE7A9B6F-B413-4753-B6F0-717C7237C361}" dt="2024-07-24T04:46:12.696" v="459" actId="2696"/>
        <pc:sldMkLst>
          <pc:docMk/>
          <pc:sldMk cId="2088009185" sldId="280"/>
        </pc:sldMkLst>
      </pc:sldChg>
      <pc:sldChg chg="addSp delSp modSp mod">
        <pc:chgData name="Barrett, Shannon(SACE)" userId="6d6ebc13-b0ec-47a7-8729-648c758b804b" providerId="ADAL" clId="{BE7A9B6F-B413-4753-B6F0-717C7237C361}" dt="2024-07-25T06:32:51.812" v="5720" actId="166"/>
        <pc:sldMkLst>
          <pc:docMk/>
          <pc:sldMk cId="847787156" sldId="345"/>
        </pc:sldMkLst>
        <pc:spChg chg="mod ord">
          <ac:chgData name="Barrett, Shannon(SACE)" userId="6d6ebc13-b0ec-47a7-8729-648c758b804b" providerId="ADAL" clId="{BE7A9B6F-B413-4753-B6F0-717C7237C361}" dt="2024-07-25T06:32:51.812" v="5720" actId="166"/>
          <ac:spMkLst>
            <pc:docMk/>
            <pc:sldMk cId="847787156" sldId="345"/>
            <ac:spMk id="2" creationId="{16A06443-B401-2A95-D70E-ED714B7D377A}"/>
          </ac:spMkLst>
        </pc:spChg>
        <pc:spChg chg="add mod">
          <ac:chgData name="Barrett, Shannon(SACE)" userId="6d6ebc13-b0ec-47a7-8729-648c758b804b" providerId="ADAL" clId="{BE7A9B6F-B413-4753-B6F0-717C7237C361}" dt="2024-07-25T01:54:48.756" v="4292" actId="14100"/>
          <ac:spMkLst>
            <pc:docMk/>
            <pc:sldMk cId="847787156" sldId="345"/>
            <ac:spMk id="3" creationId="{4BD91366-359F-3BEB-AF35-370255409EDF}"/>
          </ac:spMkLst>
        </pc:spChg>
        <pc:spChg chg="add mod">
          <ac:chgData name="Barrett, Shannon(SACE)" userId="6d6ebc13-b0ec-47a7-8729-648c758b804b" providerId="ADAL" clId="{BE7A9B6F-B413-4753-B6F0-717C7237C361}" dt="2024-07-25T06:32:00.687" v="5715" actId="14100"/>
          <ac:spMkLst>
            <pc:docMk/>
            <pc:sldMk cId="847787156" sldId="345"/>
            <ac:spMk id="11" creationId="{3CD149A5-54D7-FF4B-D907-8059821F397E}"/>
          </ac:spMkLst>
        </pc:spChg>
        <pc:picChg chg="add del mod">
          <ac:chgData name="Barrett, Shannon(SACE)" userId="6d6ebc13-b0ec-47a7-8729-648c758b804b" providerId="ADAL" clId="{BE7A9B6F-B413-4753-B6F0-717C7237C361}" dt="2024-07-25T01:57:07.951" v="4310" actId="478"/>
          <ac:picMkLst>
            <pc:docMk/>
            <pc:sldMk cId="847787156" sldId="345"/>
            <ac:picMk id="6" creationId="{3D968CCD-E89D-BFEB-D4FF-65DC2595A9E8}"/>
          </ac:picMkLst>
        </pc:picChg>
        <pc:picChg chg="add mod">
          <ac:chgData name="Barrett, Shannon(SACE)" userId="6d6ebc13-b0ec-47a7-8729-648c758b804b" providerId="ADAL" clId="{BE7A9B6F-B413-4753-B6F0-717C7237C361}" dt="2024-07-25T02:00:58.813" v="4317" actId="1076"/>
          <ac:picMkLst>
            <pc:docMk/>
            <pc:sldMk cId="847787156" sldId="345"/>
            <ac:picMk id="8" creationId="{1D4F6DED-55D4-20B7-BF3E-1BDFA710AA47}"/>
          </ac:picMkLst>
        </pc:picChg>
        <pc:picChg chg="add mod">
          <ac:chgData name="Barrett, Shannon(SACE)" userId="6d6ebc13-b0ec-47a7-8729-648c758b804b" providerId="ADAL" clId="{BE7A9B6F-B413-4753-B6F0-717C7237C361}" dt="2024-07-25T02:00:55.531" v="4316" actId="1076"/>
          <ac:picMkLst>
            <pc:docMk/>
            <pc:sldMk cId="847787156" sldId="345"/>
            <ac:picMk id="10" creationId="{145D0F98-DD75-D805-ED51-AF475395AE16}"/>
          </ac:picMkLst>
        </pc:picChg>
        <pc:picChg chg="add mod">
          <ac:chgData name="Barrett, Shannon(SACE)" userId="6d6ebc13-b0ec-47a7-8729-648c758b804b" providerId="ADAL" clId="{BE7A9B6F-B413-4753-B6F0-717C7237C361}" dt="2024-07-25T06:32:48.070" v="5719" actId="1076"/>
          <ac:picMkLst>
            <pc:docMk/>
            <pc:sldMk cId="847787156" sldId="345"/>
            <ac:picMk id="13" creationId="{62253387-4568-682A-C3F3-369093309251}"/>
          </ac:picMkLst>
        </pc:picChg>
      </pc:sldChg>
      <pc:sldChg chg="addSp modSp add mod">
        <pc:chgData name="Barrett, Shannon(SACE)" userId="6d6ebc13-b0ec-47a7-8729-648c758b804b" providerId="ADAL" clId="{BE7A9B6F-B413-4753-B6F0-717C7237C361}" dt="2024-07-25T01:40:43.804" v="4049" actId="166"/>
        <pc:sldMkLst>
          <pc:docMk/>
          <pc:sldMk cId="2959640796" sldId="482"/>
        </pc:sldMkLst>
        <pc:spChg chg="add mod">
          <ac:chgData name="Barrett, Shannon(SACE)" userId="6d6ebc13-b0ec-47a7-8729-648c758b804b" providerId="ADAL" clId="{BE7A9B6F-B413-4753-B6F0-717C7237C361}" dt="2024-07-25T01:40:41.525" v="4048" actId="14100"/>
          <ac:spMkLst>
            <pc:docMk/>
            <pc:sldMk cId="2959640796" sldId="482"/>
            <ac:spMk id="2" creationId="{13CA58B5-306A-4139-7787-957672535F44}"/>
          </ac:spMkLst>
        </pc:spChg>
        <pc:picChg chg="ord">
          <ac:chgData name="Barrett, Shannon(SACE)" userId="6d6ebc13-b0ec-47a7-8729-648c758b804b" providerId="ADAL" clId="{BE7A9B6F-B413-4753-B6F0-717C7237C361}" dt="2024-07-25T01:40:43.804" v="4049" actId="166"/>
          <ac:picMkLst>
            <pc:docMk/>
            <pc:sldMk cId="2959640796" sldId="482"/>
            <ac:picMk id="5" creationId="{00000000-0000-0000-0000-000000000000}"/>
          </ac:picMkLst>
        </pc:picChg>
      </pc:sldChg>
      <pc:sldChg chg="addSp delSp modSp mod">
        <pc:chgData name="Barrett, Shannon(SACE)" userId="6d6ebc13-b0ec-47a7-8729-648c758b804b" providerId="ADAL" clId="{BE7A9B6F-B413-4753-B6F0-717C7237C361}" dt="2024-08-28T02:11:52.721" v="33150" actId="1076"/>
        <pc:sldMkLst>
          <pc:docMk/>
          <pc:sldMk cId="3481037382" sldId="965"/>
        </pc:sldMkLst>
        <pc:spChg chg="del mod">
          <ac:chgData name="Barrett, Shannon(SACE)" userId="6d6ebc13-b0ec-47a7-8729-648c758b804b" providerId="ADAL" clId="{BE7A9B6F-B413-4753-B6F0-717C7237C361}" dt="2024-08-28T02:11:39.751" v="33146" actId="478"/>
          <ac:spMkLst>
            <pc:docMk/>
            <pc:sldMk cId="3481037382" sldId="965"/>
            <ac:spMk id="3" creationId="{B50980EA-C7B2-C4CC-84BE-DB40B29CBD37}"/>
          </ac:spMkLst>
        </pc:spChg>
        <pc:spChg chg="add mod">
          <ac:chgData name="Barrett, Shannon(SACE)" userId="6d6ebc13-b0ec-47a7-8729-648c758b804b" providerId="ADAL" clId="{BE7A9B6F-B413-4753-B6F0-717C7237C361}" dt="2024-08-28T02:11:52.721" v="33150" actId="1076"/>
          <ac:spMkLst>
            <pc:docMk/>
            <pc:sldMk cId="3481037382" sldId="965"/>
            <ac:spMk id="9" creationId="{5F28E9BE-5EBB-3662-7270-1B3EC2C98E6F}"/>
          </ac:spMkLst>
        </pc:spChg>
        <pc:picChg chg="mod">
          <ac:chgData name="Barrett, Shannon(SACE)" userId="6d6ebc13-b0ec-47a7-8729-648c758b804b" providerId="ADAL" clId="{BE7A9B6F-B413-4753-B6F0-717C7237C361}" dt="2024-08-28T02:11:47.134" v="33149" actId="1076"/>
          <ac:picMkLst>
            <pc:docMk/>
            <pc:sldMk cId="3481037382" sldId="965"/>
            <ac:picMk id="4" creationId="{54D8330B-4093-41E9-9795-231649E57E9F}"/>
          </ac:picMkLst>
        </pc:picChg>
        <pc:picChg chg="add mod">
          <ac:chgData name="Barrett, Shannon(SACE)" userId="6d6ebc13-b0ec-47a7-8729-648c758b804b" providerId="ADAL" clId="{BE7A9B6F-B413-4753-B6F0-717C7237C361}" dt="2024-07-24T22:57:50.012" v="1626" actId="1076"/>
          <ac:picMkLst>
            <pc:docMk/>
            <pc:sldMk cId="3481037382" sldId="965"/>
            <ac:picMk id="7" creationId="{D0D5730E-A384-96BE-DB94-81E72A6FD8AA}"/>
          </ac:picMkLst>
        </pc:picChg>
        <pc:picChg chg="del">
          <ac:chgData name="Barrett, Shannon(SACE)" userId="6d6ebc13-b0ec-47a7-8729-648c758b804b" providerId="ADAL" clId="{BE7A9B6F-B413-4753-B6F0-717C7237C361}" dt="2024-08-12T04:26:32.264" v="33119" actId="21"/>
          <ac:picMkLst>
            <pc:docMk/>
            <pc:sldMk cId="3481037382" sldId="965"/>
            <ac:picMk id="9" creationId="{1298FC95-838B-D1EB-DBA7-FD163DF77D6E}"/>
          </ac:picMkLst>
        </pc:picChg>
      </pc:sldChg>
      <pc:sldChg chg="modSp mod modNotesTx">
        <pc:chgData name="Barrett, Shannon(SACE)" userId="6d6ebc13-b0ec-47a7-8729-648c758b804b" providerId="ADAL" clId="{BE7A9B6F-B413-4753-B6F0-717C7237C361}" dt="2024-07-28T04:45:15.542" v="17203" actId="20577"/>
        <pc:sldMkLst>
          <pc:docMk/>
          <pc:sldMk cId="944107441" sldId="966"/>
        </pc:sldMkLst>
        <pc:spChg chg="mod">
          <ac:chgData name="Barrett, Shannon(SACE)" userId="6d6ebc13-b0ec-47a7-8729-648c758b804b" providerId="ADAL" clId="{BE7A9B6F-B413-4753-B6F0-717C7237C361}" dt="2024-07-25T00:08:07.928" v="2560" actId="20577"/>
          <ac:spMkLst>
            <pc:docMk/>
            <pc:sldMk cId="944107441" sldId="966"/>
            <ac:spMk id="2" creationId="{3BD25625-D214-9F55-0DDE-DBBF9829F9BE}"/>
          </ac:spMkLst>
        </pc:spChg>
      </pc:sldChg>
      <pc:sldChg chg="modSp mod addCm modNotesTx">
        <pc:chgData name="Barrett, Shannon(SACE)" userId="6d6ebc13-b0ec-47a7-8729-648c758b804b" providerId="ADAL" clId="{BE7A9B6F-B413-4753-B6F0-717C7237C361}" dt="2024-07-26T00:28:11.244" v="5768" actId="20577"/>
        <pc:sldMkLst>
          <pc:docMk/>
          <pc:sldMk cId="3292896524" sldId="967"/>
        </pc:sldMkLst>
        <pc:graphicFrameChg chg="mod">
          <ac:chgData name="Barrett, Shannon(SACE)" userId="6d6ebc13-b0ec-47a7-8729-648c758b804b" providerId="ADAL" clId="{BE7A9B6F-B413-4753-B6F0-717C7237C361}" dt="2024-07-26T00:24:51.197" v="5759" actId="20577"/>
          <ac:graphicFrameMkLst>
            <pc:docMk/>
            <pc:sldMk cId="3292896524" sldId="967"/>
            <ac:graphicFrameMk id="4" creationId="{4AC7D691-7AD8-4285-F77F-FE3F9997AD5A}"/>
          </ac:graphicFrameMkLst>
        </pc:graphicFrameChg>
      </pc:sldChg>
      <pc:sldChg chg="modNotesTx">
        <pc:chgData name="Barrett, Shannon(SACE)" userId="6d6ebc13-b0ec-47a7-8729-648c758b804b" providerId="ADAL" clId="{BE7A9B6F-B413-4753-B6F0-717C7237C361}" dt="2024-07-26T00:38:04.207" v="6628" actId="20577"/>
        <pc:sldMkLst>
          <pc:docMk/>
          <pc:sldMk cId="1541464491" sldId="969"/>
        </pc:sldMkLst>
      </pc:sldChg>
      <pc:sldChg chg="delSp modSp mod addCm delCm modCm">
        <pc:chgData name="Barrett, Shannon(SACE)" userId="6d6ebc13-b0ec-47a7-8729-648c758b804b" providerId="ADAL" clId="{BE7A9B6F-B413-4753-B6F0-717C7237C361}" dt="2024-07-26T02:05:05.679" v="11727"/>
        <pc:sldMkLst>
          <pc:docMk/>
          <pc:sldMk cId="1681353548" sldId="970"/>
        </pc:sldMkLst>
        <pc:spChg chg="mod">
          <ac:chgData name="Barrett, Shannon(SACE)" userId="6d6ebc13-b0ec-47a7-8729-648c758b804b" providerId="ADAL" clId="{BE7A9B6F-B413-4753-B6F0-717C7237C361}" dt="2024-07-25T05:13:29.423" v="5572" actId="14100"/>
          <ac:spMkLst>
            <pc:docMk/>
            <pc:sldMk cId="1681353548" sldId="970"/>
            <ac:spMk id="4" creationId="{81B947FD-0A73-71CB-D1DF-65C664E8A005}"/>
          </ac:spMkLst>
        </pc:spChg>
        <pc:spChg chg="mod">
          <ac:chgData name="Barrett, Shannon(SACE)" userId="6d6ebc13-b0ec-47a7-8729-648c758b804b" providerId="ADAL" clId="{BE7A9B6F-B413-4753-B6F0-717C7237C361}" dt="2024-07-25T05:12:46.566" v="5564" actId="1076"/>
          <ac:spMkLst>
            <pc:docMk/>
            <pc:sldMk cId="1681353548" sldId="970"/>
            <ac:spMk id="6" creationId="{37737ED1-8B99-5313-8003-AB67910A214C}"/>
          </ac:spMkLst>
        </pc:spChg>
        <pc:spChg chg="mod">
          <ac:chgData name="Barrett, Shannon(SACE)" userId="6d6ebc13-b0ec-47a7-8729-648c758b804b" providerId="ADAL" clId="{BE7A9B6F-B413-4753-B6F0-717C7237C361}" dt="2024-07-25T05:13:12.152" v="5569" actId="1076"/>
          <ac:spMkLst>
            <pc:docMk/>
            <pc:sldMk cId="1681353548" sldId="970"/>
            <ac:spMk id="7" creationId="{4060A81C-62BF-6DF5-2ACC-3BAF1E457A17}"/>
          </ac:spMkLst>
        </pc:spChg>
        <pc:spChg chg="mod">
          <ac:chgData name="Barrett, Shannon(SACE)" userId="6d6ebc13-b0ec-47a7-8729-648c758b804b" providerId="ADAL" clId="{BE7A9B6F-B413-4753-B6F0-717C7237C361}" dt="2024-07-25T05:13:16.047" v="5570" actId="122"/>
          <ac:spMkLst>
            <pc:docMk/>
            <pc:sldMk cId="1681353548" sldId="970"/>
            <ac:spMk id="8" creationId="{D6124841-B18E-6F8A-DA57-79EFEF250301}"/>
          </ac:spMkLst>
        </pc:spChg>
        <pc:spChg chg="del">
          <ac:chgData name="Barrett, Shannon(SACE)" userId="6d6ebc13-b0ec-47a7-8729-648c758b804b" providerId="ADAL" clId="{BE7A9B6F-B413-4753-B6F0-717C7237C361}" dt="2024-07-25T05:01:44.180" v="5558" actId="21"/>
          <ac:spMkLst>
            <pc:docMk/>
            <pc:sldMk cId="1681353548" sldId="970"/>
            <ac:spMk id="12" creationId="{EC6435E8-301B-D89B-F240-AC27F919BB1C}"/>
          </ac:spMkLst>
        </pc:spChg>
        <pc:spChg chg="mod">
          <ac:chgData name="Barrett, Shannon(SACE)" userId="6d6ebc13-b0ec-47a7-8729-648c758b804b" providerId="ADAL" clId="{BE7A9B6F-B413-4753-B6F0-717C7237C361}" dt="2024-07-25T05:13:46.435" v="5574" actId="1076"/>
          <ac:spMkLst>
            <pc:docMk/>
            <pc:sldMk cId="1681353548" sldId="970"/>
            <ac:spMk id="13" creationId="{6802DA98-2938-3735-EE36-A7BDA3CA347A}"/>
          </ac:spMkLst>
        </pc:spChg>
        <pc:spChg chg="mod">
          <ac:chgData name="Barrett, Shannon(SACE)" userId="6d6ebc13-b0ec-47a7-8729-648c758b804b" providerId="ADAL" clId="{BE7A9B6F-B413-4753-B6F0-717C7237C361}" dt="2024-07-25T05:13:49.670" v="5575" actId="1076"/>
          <ac:spMkLst>
            <pc:docMk/>
            <pc:sldMk cId="1681353548" sldId="970"/>
            <ac:spMk id="14" creationId="{9D1D0269-2F6C-8F7E-4B1E-A443ABBBD974}"/>
          </ac:spMkLst>
        </pc:spChg>
        <pc:spChg chg="mod">
          <ac:chgData name="Barrett, Shannon(SACE)" userId="6d6ebc13-b0ec-47a7-8729-648c758b804b" providerId="ADAL" clId="{BE7A9B6F-B413-4753-B6F0-717C7237C361}" dt="2024-07-25T05:13:43.695" v="5573" actId="1076"/>
          <ac:spMkLst>
            <pc:docMk/>
            <pc:sldMk cId="1681353548" sldId="970"/>
            <ac:spMk id="15" creationId="{5354CB49-39C3-B391-1991-4722ED6DA82E}"/>
          </ac:spMkLst>
        </pc:spChg>
      </pc:sldChg>
      <pc:sldChg chg="addSp delSp modSp mod modClrScheme delAnim chgLayout modNotesTx">
        <pc:chgData name="Barrett, Shannon(SACE)" userId="6d6ebc13-b0ec-47a7-8729-648c758b804b" providerId="ADAL" clId="{BE7A9B6F-B413-4753-B6F0-717C7237C361}" dt="2024-07-26T01:33:50.076" v="9017" actId="20577"/>
        <pc:sldMkLst>
          <pc:docMk/>
          <pc:sldMk cId="17774937" sldId="1014"/>
        </pc:sldMkLst>
        <pc:spChg chg="add del mod ord">
          <ac:chgData name="Barrett, Shannon(SACE)" userId="6d6ebc13-b0ec-47a7-8729-648c758b804b" providerId="ADAL" clId="{BE7A9B6F-B413-4753-B6F0-717C7237C361}" dt="2024-07-24T23:09:42.374" v="1694" actId="21"/>
          <ac:spMkLst>
            <pc:docMk/>
            <pc:sldMk cId="17774937" sldId="1014"/>
            <ac:spMk id="2" creationId="{732ED32A-A6B2-827B-9357-004BD415B9C0}"/>
          </ac:spMkLst>
        </pc:spChg>
        <pc:spChg chg="del">
          <ac:chgData name="Barrett, Shannon(SACE)" userId="6d6ebc13-b0ec-47a7-8729-648c758b804b" providerId="ADAL" clId="{BE7A9B6F-B413-4753-B6F0-717C7237C361}" dt="2024-07-24T23:11:05.873" v="1746" actId="21"/>
          <ac:spMkLst>
            <pc:docMk/>
            <pc:sldMk cId="17774937" sldId="1014"/>
            <ac:spMk id="5" creationId="{2D1916DF-B491-C2DF-B632-D821659B0475}"/>
          </ac:spMkLst>
        </pc:spChg>
        <pc:spChg chg="add del mod ord">
          <ac:chgData name="Barrett, Shannon(SACE)" userId="6d6ebc13-b0ec-47a7-8729-648c758b804b" providerId="ADAL" clId="{BE7A9B6F-B413-4753-B6F0-717C7237C361}" dt="2024-07-24T23:09:16.003" v="1688" actId="700"/>
          <ac:spMkLst>
            <pc:docMk/>
            <pc:sldMk cId="17774937" sldId="1014"/>
            <ac:spMk id="6" creationId="{FD075FFA-2EA1-EA1B-389C-2026DE1C0EAE}"/>
          </ac:spMkLst>
        </pc:spChg>
        <pc:spChg chg="del">
          <ac:chgData name="Barrett, Shannon(SACE)" userId="6d6ebc13-b0ec-47a7-8729-648c758b804b" providerId="ADAL" clId="{BE7A9B6F-B413-4753-B6F0-717C7237C361}" dt="2024-07-24T23:11:00.867" v="1744" actId="21"/>
          <ac:spMkLst>
            <pc:docMk/>
            <pc:sldMk cId="17774937" sldId="1014"/>
            <ac:spMk id="7" creationId="{A889CF43-68E0-DB70-D749-AF675342E4B7}"/>
          </ac:spMkLst>
        </pc:spChg>
        <pc:spChg chg="del mod">
          <ac:chgData name="Barrett, Shannon(SACE)" userId="6d6ebc13-b0ec-47a7-8729-648c758b804b" providerId="ADAL" clId="{BE7A9B6F-B413-4753-B6F0-717C7237C361}" dt="2024-07-24T23:11:03.463" v="1745" actId="21"/>
          <ac:spMkLst>
            <pc:docMk/>
            <pc:sldMk cId="17774937" sldId="1014"/>
            <ac:spMk id="9" creationId="{1794234D-C9C9-9B43-DED4-DF74B223AC84}"/>
          </ac:spMkLst>
        </pc:spChg>
        <pc:spChg chg="add del mod ord">
          <ac:chgData name="Barrett, Shannon(SACE)" userId="6d6ebc13-b0ec-47a7-8729-648c758b804b" providerId="ADAL" clId="{BE7A9B6F-B413-4753-B6F0-717C7237C361}" dt="2024-07-24T23:09:42.855" v="1695" actId="700"/>
          <ac:spMkLst>
            <pc:docMk/>
            <pc:sldMk cId="17774937" sldId="1014"/>
            <ac:spMk id="11" creationId="{FEB483BE-33C8-D3F1-8A9E-092DC7178ADB}"/>
          </ac:spMkLst>
        </pc:spChg>
        <pc:spChg chg="add del mod ord">
          <ac:chgData name="Barrett, Shannon(SACE)" userId="6d6ebc13-b0ec-47a7-8729-648c758b804b" providerId="ADAL" clId="{BE7A9B6F-B413-4753-B6F0-717C7237C361}" dt="2024-07-24T23:11:10.341" v="1747" actId="700"/>
          <ac:spMkLst>
            <pc:docMk/>
            <pc:sldMk cId="17774937" sldId="1014"/>
            <ac:spMk id="12" creationId="{7DAA9508-0E7C-B3E1-3EB4-146C82E95325}"/>
          </ac:spMkLst>
        </pc:spChg>
        <pc:spChg chg="add del mod ord">
          <ac:chgData name="Barrett, Shannon(SACE)" userId="6d6ebc13-b0ec-47a7-8729-648c758b804b" providerId="ADAL" clId="{BE7A9B6F-B413-4753-B6F0-717C7237C361}" dt="2024-07-24T23:10:01.244" v="1734" actId="21"/>
          <ac:spMkLst>
            <pc:docMk/>
            <pc:sldMk cId="17774937" sldId="1014"/>
            <ac:spMk id="13" creationId="{1B5A31F3-8A88-0F95-6CCF-153A9E77EFCC}"/>
          </ac:spMkLst>
        </pc:spChg>
        <pc:spChg chg="add del mod ord">
          <ac:chgData name="Barrett, Shannon(SACE)" userId="6d6ebc13-b0ec-47a7-8729-648c758b804b" providerId="ADAL" clId="{BE7A9B6F-B413-4753-B6F0-717C7237C361}" dt="2024-07-24T23:10:58.019" v="1743" actId="700"/>
          <ac:spMkLst>
            <pc:docMk/>
            <pc:sldMk cId="17774937" sldId="1014"/>
            <ac:spMk id="14" creationId="{68D989C1-B441-D8BE-F6D5-5EBF7604A65E}"/>
          </ac:spMkLst>
        </pc:spChg>
        <pc:spChg chg="add mod ord">
          <ac:chgData name="Barrett, Shannon(SACE)" userId="6d6ebc13-b0ec-47a7-8729-648c758b804b" providerId="ADAL" clId="{BE7A9B6F-B413-4753-B6F0-717C7237C361}" dt="2024-07-24T23:13:40.882" v="1774" actId="20577"/>
          <ac:spMkLst>
            <pc:docMk/>
            <pc:sldMk cId="17774937" sldId="1014"/>
            <ac:spMk id="15" creationId="{86324363-D37B-59E2-EBD2-F6AEA090000C}"/>
          </ac:spMkLst>
        </pc:spChg>
        <pc:picChg chg="add mod ord">
          <ac:chgData name="Barrett, Shannon(SACE)" userId="6d6ebc13-b0ec-47a7-8729-648c758b804b" providerId="ADAL" clId="{BE7A9B6F-B413-4753-B6F0-717C7237C361}" dt="2024-07-24T23:12:23.780" v="1766" actId="167"/>
          <ac:picMkLst>
            <pc:docMk/>
            <pc:sldMk cId="17774937" sldId="1014"/>
            <ac:picMk id="16" creationId="{CB3F53C3-48A6-7CCA-593F-09130D3DCF17}"/>
          </ac:picMkLst>
        </pc:picChg>
      </pc:sldChg>
      <pc:sldChg chg="del">
        <pc:chgData name="Barrett, Shannon(SACE)" userId="6d6ebc13-b0ec-47a7-8729-648c758b804b" providerId="ADAL" clId="{BE7A9B6F-B413-4753-B6F0-717C7237C361}" dt="2024-07-24T05:12:15.878" v="1160" actId="2696"/>
        <pc:sldMkLst>
          <pc:docMk/>
          <pc:sldMk cId="109594677" sldId="1061"/>
        </pc:sldMkLst>
      </pc:sldChg>
      <pc:sldChg chg="modSp add mod delCm modNotesTx">
        <pc:chgData name="Barrett, Shannon(SACE)" userId="6d6ebc13-b0ec-47a7-8729-648c758b804b" providerId="ADAL" clId="{BE7A9B6F-B413-4753-B6F0-717C7237C361}" dt="2024-08-07T04:45:55.865" v="31151" actId="20577"/>
        <pc:sldMkLst>
          <pc:docMk/>
          <pc:sldMk cId="1849728963" sldId="1061"/>
        </pc:sldMkLst>
        <pc:spChg chg="mod">
          <ac:chgData name="Barrett, Shannon(SACE)" userId="6d6ebc13-b0ec-47a7-8729-648c758b804b" providerId="ADAL" clId="{BE7A9B6F-B413-4753-B6F0-717C7237C361}" dt="2024-07-29T04:49:09.561" v="24521" actId="20577"/>
          <ac:spMkLst>
            <pc:docMk/>
            <pc:sldMk cId="1849728963" sldId="1061"/>
            <ac:spMk id="3" creationId="{7FD21331-9398-426B-A5D3-C3188083A2E6}"/>
          </ac:spMkLst>
        </pc:spChg>
      </pc:sldChg>
      <pc:sldChg chg="del">
        <pc:chgData name="Barrett, Shannon(SACE)" userId="6d6ebc13-b0ec-47a7-8729-648c758b804b" providerId="ADAL" clId="{BE7A9B6F-B413-4753-B6F0-717C7237C361}" dt="2024-07-24T05:12:15.878" v="1160" actId="2696"/>
        <pc:sldMkLst>
          <pc:docMk/>
          <pc:sldMk cId="645027953" sldId="1062"/>
        </pc:sldMkLst>
      </pc:sldChg>
      <pc:sldChg chg="addSp delSp modSp add mod delAnim modAnim addCm delCm modCm modNotesTx">
        <pc:chgData name="Barrett, Shannon(SACE)" userId="6d6ebc13-b0ec-47a7-8729-648c758b804b" providerId="ADAL" clId="{BE7A9B6F-B413-4753-B6F0-717C7237C361}" dt="2024-07-28T04:56:47.309" v="18359" actId="20577"/>
        <pc:sldMkLst>
          <pc:docMk/>
          <pc:sldMk cId="737488681" sldId="1062"/>
        </pc:sldMkLst>
        <pc:spChg chg="del mod">
          <ac:chgData name="Barrett, Shannon(SACE)" userId="6d6ebc13-b0ec-47a7-8729-648c758b804b" providerId="ADAL" clId="{BE7A9B6F-B413-4753-B6F0-717C7237C361}" dt="2024-07-24T23:26:42.755" v="1925" actId="21"/>
          <ac:spMkLst>
            <pc:docMk/>
            <pc:sldMk cId="737488681" sldId="1062"/>
            <ac:spMk id="3" creationId="{7FD21331-9398-426B-A5D3-C3188083A2E6}"/>
          </ac:spMkLst>
        </pc:spChg>
        <pc:spChg chg="mod">
          <ac:chgData name="Barrett, Shannon(SACE)" userId="6d6ebc13-b0ec-47a7-8729-648c758b804b" providerId="ADAL" clId="{BE7A9B6F-B413-4753-B6F0-717C7237C361}" dt="2024-07-25T00:37:01.760" v="2596" actId="14100"/>
          <ac:spMkLst>
            <pc:docMk/>
            <pc:sldMk cId="737488681" sldId="1062"/>
            <ac:spMk id="4" creationId="{D4C52304-D069-9FCD-459A-7271341FE89B}"/>
          </ac:spMkLst>
        </pc:spChg>
        <pc:spChg chg="add del mod">
          <ac:chgData name="Barrett, Shannon(SACE)" userId="6d6ebc13-b0ec-47a7-8729-648c758b804b" providerId="ADAL" clId="{BE7A9B6F-B413-4753-B6F0-717C7237C361}" dt="2024-07-24T23:27:00.792" v="1927" actId="21"/>
          <ac:spMkLst>
            <pc:docMk/>
            <pc:sldMk cId="737488681" sldId="1062"/>
            <ac:spMk id="6" creationId="{AFA8902E-2A8F-D9F2-11D0-B517C08B2EF7}"/>
          </ac:spMkLst>
        </pc:spChg>
        <pc:spChg chg="mod">
          <ac:chgData name="Barrett, Shannon(SACE)" userId="6d6ebc13-b0ec-47a7-8729-648c758b804b" providerId="ADAL" clId="{BE7A9B6F-B413-4753-B6F0-717C7237C361}" dt="2024-07-25T00:37:10.860" v="2597" actId="1076"/>
          <ac:spMkLst>
            <pc:docMk/>
            <pc:sldMk cId="737488681" sldId="1062"/>
            <ac:spMk id="7" creationId="{849A4098-99F8-46DB-8BE6-DCB124802912}"/>
          </ac:spMkLst>
        </pc:spChg>
        <pc:spChg chg="add mod">
          <ac:chgData name="Barrett, Shannon(SACE)" userId="6d6ebc13-b0ec-47a7-8729-648c758b804b" providerId="ADAL" clId="{BE7A9B6F-B413-4753-B6F0-717C7237C361}" dt="2024-07-25T00:36:45.290" v="2594" actId="1076"/>
          <ac:spMkLst>
            <pc:docMk/>
            <pc:sldMk cId="737488681" sldId="1062"/>
            <ac:spMk id="9" creationId="{E37877C0-6815-CFF0-B27A-07DADDB77388}"/>
          </ac:spMkLst>
        </pc:spChg>
        <pc:spChg chg="mod">
          <ac:chgData name="Barrett, Shannon(SACE)" userId="6d6ebc13-b0ec-47a7-8729-648c758b804b" providerId="ADAL" clId="{BE7A9B6F-B413-4753-B6F0-717C7237C361}" dt="2024-07-25T00:36:43.266" v="2593" actId="1076"/>
          <ac:spMkLst>
            <pc:docMk/>
            <pc:sldMk cId="737488681" sldId="1062"/>
            <ac:spMk id="15" creationId="{3950DB58-0270-47A2-95E4-7FE212BBD283}"/>
          </ac:spMkLst>
        </pc:spChg>
        <pc:spChg chg="mod">
          <ac:chgData name="Barrett, Shannon(SACE)" userId="6d6ebc13-b0ec-47a7-8729-648c758b804b" providerId="ADAL" clId="{BE7A9B6F-B413-4753-B6F0-717C7237C361}" dt="2024-07-25T00:37:38.382" v="2602" actId="1076"/>
          <ac:spMkLst>
            <pc:docMk/>
            <pc:sldMk cId="737488681" sldId="1062"/>
            <ac:spMk id="16" creationId="{D0667321-90A1-458A-965E-BD5FD5B2DCCE}"/>
          </ac:spMkLst>
        </pc:spChg>
        <pc:grpChg chg="mod">
          <ac:chgData name="Barrett, Shannon(SACE)" userId="6d6ebc13-b0ec-47a7-8729-648c758b804b" providerId="ADAL" clId="{BE7A9B6F-B413-4753-B6F0-717C7237C361}" dt="2024-07-25T00:35:57.208" v="2582" actId="14100"/>
          <ac:grpSpMkLst>
            <pc:docMk/>
            <pc:sldMk cId="737488681" sldId="1062"/>
            <ac:grpSpMk id="5" creationId="{2842DCD2-0E65-4F27-86D1-C10EE56AC7E7}"/>
          </ac:grpSpMkLst>
        </pc:grpChg>
        <pc:picChg chg="mod">
          <ac:chgData name="Barrett, Shannon(SACE)" userId="6d6ebc13-b0ec-47a7-8729-648c758b804b" providerId="ADAL" clId="{BE7A9B6F-B413-4753-B6F0-717C7237C361}" dt="2024-07-25T00:36:16.345" v="2587" actId="14100"/>
          <ac:picMkLst>
            <pc:docMk/>
            <pc:sldMk cId="737488681" sldId="1062"/>
            <ac:picMk id="8" creationId="{E94336FB-51FB-4578-A31D-E0A648EE6309}"/>
          </ac:picMkLst>
        </pc:picChg>
        <pc:picChg chg="mod">
          <ac:chgData name="Barrett, Shannon(SACE)" userId="6d6ebc13-b0ec-47a7-8729-648c758b804b" providerId="ADAL" clId="{BE7A9B6F-B413-4753-B6F0-717C7237C361}" dt="2024-07-25T00:35:20.145" v="2575" actId="1076"/>
          <ac:picMkLst>
            <pc:docMk/>
            <pc:sldMk cId="737488681" sldId="1062"/>
            <ac:picMk id="10" creationId="{820888EC-3BF8-4FEF-88AE-F6E3951F0460}"/>
          </ac:picMkLst>
        </pc:picChg>
        <pc:picChg chg="add del mod">
          <ac:chgData name="Barrett, Shannon(SACE)" userId="6d6ebc13-b0ec-47a7-8729-648c758b804b" providerId="ADAL" clId="{BE7A9B6F-B413-4753-B6F0-717C7237C361}" dt="2024-07-25T00:34:03.482" v="2563" actId="21"/>
          <ac:picMkLst>
            <pc:docMk/>
            <pc:sldMk cId="737488681" sldId="1062"/>
            <ac:picMk id="12" creationId="{61A8D201-DA50-9A25-2B11-542A2A8F22D0}"/>
          </ac:picMkLst>
        </pc:picChg>
      </pc:sldChg>
      <pc:sldChg chg="addSp delSp modSp add del mod modClrScheme modShow delCm chgLayout modNotesTx">
        <pc:chgData name="Barrett, Shannon(SACE)" userId="6d6ebc13-b0ec-47a7-8729-648c758b804b" providerId="ADAL" clId="{BE7A9B6F-B413-4753-B6F0-717C7237C361}" dt="2024-07-25T04:06:05.938" v="5546"/>
        <pc:sldMkLst>
          <pc:docMk/>
          <pc:sldMk cId="999241250" sldId="1076"/>
        </pc:sldMkLst>
        <pc:spChg chg="mod ord">
          <ac:chgData name="Barrett, Shannon(SACE)" userId="6d6ebc13-b0ec-47a7-8729-648c758b804b" providerId="ADAL" clId="{BE7A9B6F-B413-4753-B6F0-717C7237C361}" dt="2024-07-24T05:43:37.470" v="1462" actId="1076"/>
          <ac:spMkLst>
            <pc:docMk/>
            <pc:sldMk cId="999241250" sldId="1076"/>
            <ac:spMk id="2" creationId="{F0CDD309-C3E3-1120-7613-AA308E70CE1C}"/>
          </ac:spMkLst>
        </pc:spChg>
        <pc:spChg chg="add del mod ord">
          <ac:chgData name="Barrett, Shannon(SACE)" userId="6d6ebc13-b0ec-47a7-8729-648c758b804b" providerId="ADAL" clId="{BE7A9B6F-B413-4753-B6F0-717C7237C361}" dt="2024-07-24T05:41:27.812" v="1414" actId="700"/>
          <ac:spMkLst>
            <pc:docMk/>
            <pc:sldMk cId="999241250" sldId="1076"/>
            <ac:spMk id="4" creationId="{180E5B94-6B84-450D-0FBE-FEB7AD10CA90}"/>
          </ac:spMkLst>
        </pc:spChg>
        <pc:spChg chg="del">
          <ac:chgData name="Barrett, Shannon(SACE)" userId="6d6ebc13-b0ec-47a7-8729-648c758b804b" providerId="ADAL" clId="{BE7A9B6F-B413-4753-B6F0-717C7237C361}" dt="2024-07-24T05:41:20.825" v="1413" actId="21"/>
          <ac:spMkLst>
            <pc:docMk/>
            <pc:sldMk cId="999241250" sldId="1076"/>
            <ac:spMk id="9" creationId="{0F5663D6-2DB3-E644-597D-8AF920CB9E47}"/>
          </ac:spMkLst>
        </pc:spChg>
        <pc:spChg chg="add del mod ord">
          <ac:chgData name="Barrett, Shannon(SACE)" userId="6d6ebc13-b0ec-47a7-8729-648c758b804b" providerId="ADAL" clId="{BE7A9B6F-B413-4753-B6F0-717C7237C361}" dt="2024-07-24T05:41:31.481" v="1415" actId="21"/>
          <ac:spMkLst>
            <pc:docMk/>
            <pc:sldMk cId="999241250" sldId="1076"/>
            <ac:spMk id="11" creationId="{555B96CE-C1EB-349D-6619-7349BC642A42}"/>
          </ac:spMkLst>
        </pc:spChg>
        <pc:spChg chg="add mod">
          <ac:chgData name="Barrett, Shannon(SACE)" userId="6d6ebc13-b0ec-47a7-8729-648c758b804b" providerId="ADAL" clId="{BE7A9B6F-B413-4753-B6F0-717C7237C361}" dt="2024-07-24T05:41:50.506" v="1419" actId="207"/>
          <ac:spMkLst>
            <pc:docMk/>
            <pc:sldMk cId="999241250" sldId="1076"/>
            <ac:spMk id="12" creationId="{1FBA3BAC-CC50-FB5E-3A7E-A7BD31C5B4E3}"/>
          </ac:spMkLst>
        </pc:spChg>
        <pc:spChg chg="add mod">
          <ac:chgData name="Barrett, Shannon(SACE)" userId="6d6ebc13-b0ec-47a7-8729-648c758b804b" providerId="ADAL" clId="{BE7A9B6F-B413-4753-B6F0-717C7237C361}" dt="2024-07-24T23:59:43.044" v="2439" actId="14100"/>
          <ac:spMkLst>
            <pc:docMk/>
            <pc:sldMk cId="999241250" sldId="1076"/>
            <ac:spMk id="13" creationId="{80E00EAA-1418-2BAD-58E5-F16EA5C47BBE}"/>
          </ac:spMkLst>
        </pc:spChg>
        <pc:grpChg chg="del mod">
          <ac:chgData name="Barrett, Shannon(SACE)" userId="6d6ebc13-b0ec-47a7-8729-648c758b804b" providerId="ADAL" clId="{BE7A9B6F-B413-4753-B6F0-717C7237C361}" dt="2024-07-24T05:42:17.838" v="1424" actId="21"/>
          <ac:grpSpMkLst>
            <pc:docMk/>
            <pc:sldMk cId="999241250" sldId="1076"/>
            <ac:grpSpMk id="6" creationId="{D5B9B7AD-94BB-76DC-A9F9-0837B8E02D4E}"/>
          </ac:grpSpMkLst>
        </pc:grpChg>
        <pc:picChg chg="mod">
          <ac:chgData name="Barrett, Shannon(SACE)" userId="6d6ebc13-b0ec-47a7-8729-648c758b804b" providerId="ADAL" clId="{BE7A9B6F-B413-4753-B6F0-717C7237C361}" dt="2024-07-24T05:42:09.942" v="1422" actId="207"/>
          <ac:picMkLst>
            <pc:docMk/>
            <pc:sldMk cId="999241250" sldId="1076"/>
            <ac:picMk id="7" creationId="{6EDE3537-09BD-550F-35D0-5CFB39202681}"/>
          </ac:picMkLst>
        </pc:picChg>
        <pc:picChg chg="mod">
          <ac:chgData name="Barrett, Shannon(SACE)" userId="6d6ebc13-b0ec-47a7-8729-648c758b804b" providerId="ADAL" clId="{BE7A9B6F-B413-4753-B6F0-717C7237C361}" dt="2024-07-24T05:42:09.942" v="1422" actId="207"/>
          <ac:picMkLst>
            <pc:docMk/>
            <pc:sldMk cId="999241250" sldId="1076"/>
            <ac:picMk id="8" creationId="{A33EEE73-844E-68CE-22DA-DE1A2C33535E}"/>
          </ac:picMkLst>
        </pc:picChg>
        <pc:picChg chg="del mod ord">
          <ac:chgData name="Barrett, Shannon(SACE)" userId="6d6ebc13-b0ec-47a7-8729-648c758b804b" providerId="ADAL" clId="{BE7A9B6F-B413-4753-B6F0-717C7237C361}" dt="2024-07-24T23:57:09.851" v="2383" actId="478"/>
          <ac:picMkLst>
            <pc:docMk/>
            <pc:sldMk cId="999241250" sldId="1076"/>
            <ac:picMk id="10" creationId="{4CF1A001-4ECD-2EDB-E9F4-5C0D672EC01F}"/>
          </ac:picMkLst>
        </pc:picChg>
        <pc:picChg chg="add del mod">
          <ac:chgData name="Barrett, Shannon(SACE)" userId="6d6ebc13-b0ec-47a7-8729-648c758b804b" providerId="ADAL" clId="{BE7A9B6F-B413-4753-B6F0-717C7237C361}" dt="2024-07-24T23:59:44.917" v="2447" actId="14100"/>
          <ac:picMkLst>
            <pc:docMk/>
            <pc:sldMk cId="999241250" sldId="1076"/>
            <ac:picMk id="14" creationId="{6AF17AB2-2B81-A6C4-1EE5-E992CB6CEE2E}"/>
          </ac:picMkLst>
        </pc:picChg>
      </pc:sldChg>
      <pc:sldChg chg="add delCm modCm">
        <pc:chgData name="Barrett, Shannon(SACE)" userId="6d6ebc13-b0ec-47a7-8729-648c758b804b" providerId="ADAL" clId="{BE7A9B6F-B413-4753-B6F0-717C7237C361}" dt="2024-07-29T05:26:34.505" v="25485"/>
        <pc:sldMkLst>
          <pc:docMk/>
          <pc:sldMk cId="3059329205" sldId="1085"/>
        </pc:sldMkLst>
      </pc:sldChg>
      <pc:sldChg chg="del">
        <pc:chgData name="Barrett, Shannon(SACE)" userId="6d6ebc13-b0ec-47a7-8729-648c758b804b" providerId="ADAL" clId="{BE7A9B6F-B413-4753-B6F0-717C7237C361}" dt="2024-07-24T05:12:15.878" v="1160" actId="2696"/>
        <pc:sldMkLst>
          <pc:docMk/>
          <pc:sldMk cId="4198402218" sldId="1085"/>
        </pc:sldMkLst>
      </pc:sldChg>
      <pc:sldChg chg="addSp delSp mod modNotesTx">
        <pc:chgData name="Barrett, Shannon(SACE)" userId="6d6ebc13-b0ec-47a7-8729-648c758b804b" providerId="ADAL" clId="{BE7A9B6F-B413-4753-B6F0-717C7237C361}" dt="2024-07-26T02:32:07.588" v="12465" actId="20577"/>
        <pc:sldMkLst>
          <pc:docMk/>
          <pc:sldMk cId="2256438987" sldId="1155"/>
        </pc:sldMkLst>
        <pc:spChg chg="add del">
          <ac:chgData name="Barrett, Shannon(SACE)" userId="6d6ebc13-b0ec-47a7-8729-648c758b804b" providerId="ADAL" clId="{BE7A9B6F-B413-4753-B6F0-717C7237C361}" dt="2024-07-26T02:09:11.210" v="11796" actId="478"/>
          <ac:spMkLst>
            <pc:docMk/>
            <pc:sldMk cId="2256438987" sldId="1155"/>
            <ac:spMk id="5" creationId="{4D34FE18-FF9E-F2B8-1F2C-4FACC599B46D}"/>
          </ac:spMkLst>
        </pc:spChg>
      </pc:sldChg>
      <pc:sldChg chg="addSp modSp mod addCm delCm modNotesTx">
        <pc:chgData name="Barrett, Shannon(SACE)" userId="6d6ebc13-b0ec-47a7-8729-648c758b804b" providerId="ADAL" clId="{BE7A9B6F-B413-4753-B6F0-717C7237C361}" dt="2024-07-26T02:04:44.895" v="11726"/>
        <pc:sldMkLst>
          <pc:docMk/>
          <pc:sldMk cId="2841085826" sldId="1172"/>
        </pc:sldMkLst>
        <pc:spChg chg="mod ord">
          <ac:chgData name="Barrett, Shannon(SACE)" userId="6d6ebc13-b0ec-47a7-8729-648c758b804b" providerId="ADAL" clId="{BE7A9B6F-B413-4753-B6F0-717C7237C361}" dt="2024-07-24T23:02:44.801" v="1636" actId="166"/>
          <ac:spMkLst>
            <pc:docMk/>
            <pc:sldMk cId="2841085826" sldId="1172"/>
            <ac:spMk id="2" creationId="{690C4341-6B09-B897-CF1E-C52C3B470A01}"/>
          </ac:spMkLst>
        </pc:spChg>
        <pc:spChg chg="add mod ord">
          <ac:chgData name="Barrett, Shannon(SACE)" userId="6d6ebc13-b0ec-47a7-8729-648c758b804b" providerId="ADAL" clId="{BE7A9B6F-B413-4753-B6F0-717C7237C361}" dt="2024-07-24T23:02:33.644" v="1634" actId="166"/>
          <ac:spMkLst>
            <pc:docMk/>
            <pc:sldMk cId="2841085826" sldId="1172"/>
            <ac:spMk id="3" creationId="{EE6E20FF-A321-4774-BD68-9658BCF8B89C}"/>
          </ac:spMkLst>
        </pc:spChg>
        <pc:spChg chg="mod">
          <ac:chgData name="Barrett, Shannon(SACE)" userId="6d6ebc13-b0ec-47a7-8729-648c758b804b" providerId="ADAL" clId="{BE7A9B6F-B413-4753-B6F0-717C7237C361}" dt="2024-07-24T23:03:54.518" v="1649" actId="1076"/>
          <ac:spMkLst>
            <pc:docMk/>
            <pc:sldMk cId="2841085826" sldId="1172"/>
            <ac:spMk id="41" creationId="{66F20067-430B-2573-80A3-4FB1E8D36F96}"/>
          </ac:spMkLst>
        </pc:spChg>
        <pc:spChg chg="mod">
          <ac:chgData name="Barrett, Shannon(SACE)" userId="6d6ebc13-b0ec-47a7-8729-648c758b804b" providerId="ADAL" clId="{BE7A9B6F-B413-4753-B6F0-717C7237C361}" dt="2024-07-24T23:03:48.598" v="1648" actId="1076"/>
          <ac:spMkLst>
            <pc:docMk/>
            <pc:sldMk cId="2841085826" sldId="1172"/>
            <ac:spMk id="42" creationId="{B14E52CB-617F-4462-DF60-52BAF55968FF}"/>
          </ac:spMkLst>
        </pc:spChg>
        <pc:spChg chg="mod">
          <ac:chgData name="Barrett, Shannon(SACE)" userId="6d6ebc13-b0ec-47a7-8729-648c758b804b" providerId="ADAL" clId="{BE7A9B6F-B413-4753-B6F0-717C7237C361}" dt="2024-07-24T23:03:25.104" v="1644" actId="14100"/>
          <ac:spMkLst>
            <pc:docMk/>
            <pc:sldMk cId="2841085826" sldId="1172"/>
            <ac:spMk id="43" creationId="{9567F2BF-A829-42F6-0822-07587EF9B5A1}"/>
          </ac:spMkLst>
        </pc:spChg>
        <pc:spChg chg="mod ord">
          <ac:chgData name="Barrett, Shannon(SACE)" userId="6d6ebc13-b0ec-47a7-8729-648c758b804b" providerId="ADAL" clId="{BE7A9B6F-B413-4753-B6F0-717C7237C361}" dt="2024-07-24T23:03:20.725" v="1643" actId="14100"/>
          <ac:spMkLst>
            <pc:docMk/>
            <pc:sldMk cId="2841085826" sldId="1172"/>
            <ac:spMk id="44" creationId="{30DBA816-46CF-4D9B-0CDB-2850532DC09D}"/>
          </ac:spMkLst>
        </pc:spChg>
        <pc:spChg chg="mod">
          <ac:chgData name="Barrett, Shannon(SACE)" userId="6d6ebc13-b0ec-47a7-8729-648c758b804b" providerId="ADAL" clId="{BE7A9B6F-B413-4753-B6F0-717C7237C361}" dt="2024-07-26T00:44:58.596" v="6630" actId="1076"/>
          <ac:spMkLst>
            <pc:docMk/>
            <pc:sldMk cId="2841085826" sldId="1172"/>
            <ac:spMk id="47" creationId="{00000000-0000-0000-0000-000000000000}"/>
          </ac:spMkLst>
        </pc:spChg>
      </pc:sldChg>
      <pc:sldChg chg="addSp delSp modSp mod">
        <pc:chgData name="Barrett, Shannon(SACE)" userId="6d6ebc13-b0ec-47a7-8729-648c758b804b" providerId="ADAL" clId="{BE7A9B6F-B413-4753-B6F0-717C7237C361}" dt="2024-08-28T02:12:56.339" v="33176" actId="1076"/>
        <pc:sldMkLst>
          <pc:docMk/>
          <pc:sldMk cId="593457288" sldId="1176"/>
        </pc:sldMkLst>
        <pc:spChg chg="del">
          <ac:chgData name="Barrett, Shannon(SACE)" userId="6d6ebc13-b0ec-47a7-8729-648c758b804b" providerId="ADAL" clId="{BE7A9B6F-B413-4753-B6F0-717C7237C361}" dt="2024-08-28T02:12:44.487" v="33174" actId="478"/>
          <ac:spMkLst>
            <pc:docMk/>
            <pc:sldMk cId="593457288" sldId="1176"/>
            <ac:spMk id="2" creationId="{422F8366-CD5A-CCD1-EBA9-0F7AB24D44C1}"/>
          </ac:spMkLst>
        </pc:spChg>
        <pc:spChg chg="add mod">
          <ac:chgData name="Barrett, Shannon(SACE)" userId="6d6ebc13-b0ec-47a7-8729-648c758b804b" providerId="ADAL" clId="{BE7A9B6F-B413-4753-B6F0-717C7237C361}" dt="2024-08-28T02:12:56.339" v="33176" actId="1076"/>
          <ac:spMkLst>
            <pc:docMk/>
            <pc:sldMk cId="593457288" sldId="1176"/>
            <ac:spMk id="3" creationId="{B521CA14-8A36-0F3C-0EE9-2D31CBB0BBAA}"/>
          </ac:spMkLst>
        </pc:spChg>
        <pc:spChg chg="mod">
          <ac:chgData name="Barrett, Shannon(SACE)" userId="6d6ebc13-b0ec-47a7-8729-648c758b804b" providerId="ADAL" clId="{BE7A9B6F-B413-4753-B6F0-717C7237C361}" dt="2024-07-24T22:55:58.311" v="1619" actId="1076"/>
          <ac:spMkLst>
            <pc:docMk/>
            <pc:sldMk cId="593457288" sldId="1176"/>
            <ac:spMk id="5" creationId="{1D6C0A83-CAD7-9803-7788-D35EE62EC049}"/>
          </ac:spMkLst>
        </pc:spChg>
        <pc:spChg chg="mod">
          <ac:chgData name="Barrett, Shannon(SACE)" userId="6d6ebc13-b0ec-47a7-8729-648c758b804b" providerId="ADAL" clId="{BE7A9B6F-B413-4753-B6F0-717C7237C361}" dt="2024-07-24T22:56:11.619" v="1620" actId="1076"/>
          <ac:spMkLst>
            <pc:docMk/>
            <pc:sldMk cId="593457288" sldId="1176"/>
            <ac:spMk id="32" creationId="{BFA8D540-BF3F-991A-51DE-01F1200E9486}"/>
          </ac:spMkLst>
        </pc:spChg>
      </pc:sldChg>
      <pc:sldChg chg="del">
        <pc:chgData name="Barrett, Shannon(SACE)" userId="6d6ebc13-b0ec-47a7-8729-648c758b804b" providerId="ADAL" clId="{BE7A9B6F-B413-4753-B6F0-717C7237C361}" dt="2024-07-24T05:12:15.878" v="1160" actId="2696"/>
        <pc:sldMkLst>
          <pc:docMk/>
          <pc:sldMk cId="2140755720" sldId="1188"/>
        </pc:sldMkLst>
      </pc:sldChg>
      <pc:sldChg chg="modSp add mod addCm delCm modCm modNotesTx">
        <pc:chgData name="Barrett, Shannon(SACE)" userId="6d6ebc13-b0ec-47a7-8729-648c758b804b" providerId="ADAL" clId="{BE7A9B6F-B413-4753-B6F0-717C7237C361}" dt="2024-07-29T04:47:23.326" v="24332" actId="20577"/>
        <pc:sldMkLst>
          <pc:docMk/>
          <pc:sldMk cId="3871520259" sldId="1188"/>
        </pc:sldMkLst>
        <pc:spChg chg="mod">
          <ac:chgData name="Barrett, Shannon(SACE)" userId="6d6ebc13-b0ec-47a7-8729-648c758b804b" providerId="ADAL" clId="{BE7A9B6F-B413-4753-B6F0-717C7237C361}" dt="2024-07-29T02:25:00.290" v="22850" actId="1076"/>
          <ac:spMkLst>
            <pc:docMk/>
            <pc:sldMk cId="3871520259" sldId="1188"/>
            <ac:spMk id="34" creationId="{02B5D0F4-B1A7-0A22-53CA-62CA319A359C}"/>
          </ac:spMkLst>
        </pc:spChg>
      </pc:sldChg>
      <pc:sldChg chg="modSp mod modNotesTx">
        <pc:chgData name="Barrett, Shannon(SACE)" userId="6d6ebc13-b0ec-47a7-8729-648c758b804b" providerId="ADAL" clId="{BE7A9B6F-B413-4753-B6F0-717C7237C361}" dt="2024-07-29T05:37:12.837" v="25723" actId="20577"/>
        <pc:sldMkLst>
          <pc:docMk/>
          <pc:sldMk cId="2849655491" sldId="1189"/>
        </pc:sldMkLst>
        <pc:spChg chg="mod">
          <ac:chgData name="Barrett, Shannon(SACE)" userId="6d6ebc13-b0ec-47a7-8729-648c758b804b" providerId="ADAL" clId="{BE7A9B6F-B413-4753-B6F0-717C7237C361}" dt="2024-07-29T05:37:12.837" v="25723" actId="20577"/>
          <ac:spMkLst>
            <pc:docMk/>
            <pc:sldMk cId="2849655491" sldId="1189"/>
            <ac:spMk id="27" creationId="{AC5B0FB7-1FB2-A380-B168-9D5121C058A2}"/>
          </ac:spMkLst>
        </pc:spChg>
      </pc:sldChg>
      <pc:sldChg chg="del">
        <pc:chgData name="Barrett, Shannon(SACE)" userId="6d6ebc13-b0ec-47a7-8729-648c758b804b" providerId="ADAL" clId="{BE7A9B6F-B413-4753-B6F0-717C7237C361}" dt="2024-07-24T05:12:15.878" v="1160" actId="2696"/>
        <pc:sldMkLst>
          <pc:docMk/>
          <pc:sldMk cId="3860756392" sldId="1190"/>
        </pc:sldMkLst>
      </pc:sldChg>
      <pc:sldChg chg="add mod modShow">
        <pc:chgData name="Barrett, Shannon(SACE)" userId="6d6ebc13-b0ec-47a7-8729-648c758b804b" providerId="ADAL" clId="{BE7A9B6F-B413-4753-B6F0-717C7237C361}" dt="2024-07-24T05:14:09.383" v="1166" actId="729"/>
        <pc:sldMkLst>
          <pc:docMk/>
          <pc:sldMk cId="4154105607" sldId="1190"/>
        </pc:sldMkLst>
      </pc:sldChg>
      <pc:sldChg chg="addSp modSp mod">
        <pc:chgData name="Barrett, Shannon(SACE)" userId="6d6ebc13-b0ec-47a7-8729-648c758b804b" providerId="ADAL" clId="{BE7A9B6F-B413-4753-B6F0-717C7237C361}" dt="2024-07-25T06:33:00.736" v="5721" actId="1076"/>
        <pc:sldMkLst>
          <pc:docMk/>
          <pc:sldMk cId="2251914353" sldId="1341"/>
        </pc:sldMkLst>
        <pc:spChg chg="add mod">
          <ac:chgData name="Barrett, Shannon(SACE)" userId="6d6ebc13-b0ec-47a7-8729-648c758b804b" providerId="ADAL" clId="{BE7A9B6F-B413-4753-B6F0-717C7237C361}" dt="2024-07-25T06:33:00.736" v="5721" actId="1076"/>
          <ac:spMkLst>
            <pc:docMk/>
            <pc:sldMk cId="2251914353" sldId="1341"/>
            <ac:spMk id="2" creationId="{18446760-635E-057F-072A-E24EB53A8771}"/>
          </ac:spMkLst>
        </pc:spChg>
        <pc:spChg chg="mod">
          <ac:chgData name="Barrett, Shannon(SACE)" userId="6d6ebc13-b0ec-47a7-8729-648c758b804b" providerId="ADAL" clId="{BE7A9B6F-B413-4753-B6F0-717C7237C361}" dt="2024-07-25T02:03:31.800" v="4326" actId="20577"/>
          <ac:spMkLst>
            <pc:docMk/>
            <pc:sldMk cId="2251914353" sldId="1341"/>
            <ac:spMk id="11" creationId="{4588F215-EB90-53BE-4289-4AD2E0884000}"/>
          </ac:spMkLst>
        </pc:spChg>
        <pc:spChg chg="mod ord">
          <ac:chgData name="Barrett, Shannon(SACE)" userId="6d6ebc13-b0ec-47a7-8729-648c758b804b" providerId="ADAL" clId="{BE7A9B6F-B413-4753-B6F0-717C7237C361}" dt="2024-07-25T02:03:22.975" v="4324" actId="1076"/>
          <ac:spMkLst>
            <pc:docMk/>
            <pc:sldMk cId="2251914353" sldId="1341"/>
            <ac:spMk id="13" creationId="{20AEDD0E-E7E8-C44D-3983-DEAC98771A4A}"/>
          </ac:spMkLst>
        </pc:spChg>
        <pc:graphicFrameChg chg="mod">
          <ac:chgData name="Barrett, Shannon(SACE)" userId="6d6ebc13-b0ec-47a7-8729-648c758b804b" providerId="ADAL" clId="{BE7A9B6F-B413-4753-B6F0-717C7237C361}" dt="2024-07-25T02:03:58.137" v="4330" actId="20577"/>
          <ac:graphicFrameMkLst>
            <pc:docMk/>
            <pc:sldMk cId="2251914353" sldId="1341"/>
            <ac:graphicFrameMk id="12" creationId="{91782CFD-3ADB-DC7E-F29C-A8F571C64536}"/>
          </ac:graphicFrameMkLst>
        </pc:graphicFrameChg>
      </pc:sldChg>
      <pc:sldChg chg="modNotesTx">
        <pc:chgData name="Barrett, Shannon(SACE)" userId="6d6ebc13-b0ec-47a7-8729-648c758b804b" providerId="ADAL" clId="{BE7A9B6F-B413-4753-B6F0-717C7237C361}" dt="2024-07-26T01:17:57.986" v="7916" actId="20577"/>
        <pc:sldMkLst>
          <pc:docMk/>
          <pc:sldMk cId="1060917496" sldId="1365"/>
        </pc:sldMkLst>
      </pc:sldChg>
      <pc:sldChg chg="modSp mod modNotesTx">
        <pc:chgData name="Barrett, Shannon(SACE)" userId="6d6ebc13-b0ec-47a7-8729-648c758b804b" providerId="ADAL" clId="{BE7A9B6F-B413-4753-B6F0-717C7237C361}" dt="2024-07-26T01:25:11.797" v="8912" actId="20577"/>
        <pc:sldMkLst>
          <pc:docMk/>
          <pc:sldMk cId="3694793816" sldId="1366"/>
        </pc:sldMkLst>
        <pc:spChg chg="mod">
          <ac:chgData name="Barrett, Shannon(SACE)" userId="6d6ebc13-b0ec-47a7-8729-648c758b804b" providerId="ADAL" clId="{BE7A9B6F-B413-4753-B6F0-717C7237C361}" dt="2024-07-24T23:05:26.785" v="1662" actId="20577"/>
          <ac:spMkLst>
            <pc:docMk/>
            <pc:sldMk cId="3694793816" sldId="1366"/>
            <ac:spMk id="2" creationId="{2B6471D4-F54B-A177-8D81-0609ACCAB74A}"/>
          </ac:spMkLst>
        </pc:spChg>
      </pc:sldChg>
      <pc:sldChg chg="modSp mod">
        <pc:chgData name="Barrett, Shannon(SACE)" userId="6d6ebc13-b0ec-47a7-8729-648c758b804b" providerId="ADAL" clId="{BE7A9B6F-B413-4753-B6F0-717C7237C361}" dt="2024-08-28T02:12:01.165" v="33173" actId="20577"/>
        <pc:sldMkLst>
          <pc:docMk/>
          <pc:sldMk cId="1767320117" sldId="1367"/>
        </pc:sldMkLst>
        <pc:spChg chg="mod">
          <ac:chgData name="Barrett, Shannon(SACE)" userId="6d6ebc13-b0ec-47a7-8729-648c758b804b" providerId="ADAL" clId="{BE7A9B6F-B413-4753-B6F0-717C7237C361}" dt="2024-08-28T02:12:01.165" v="33173" actId="20577"/>
          <ac:spMkLst>
            <pc:docMk/>
            <pc:sldMk cId="1767320117" sldId="1367"/>
            <ac:spMk id="3" creationId="{533D8DBC-1D6A-C449-2449-610A4D5DE9DC}"/>
          </ac:spMkLst>
        </pc:spChg>
      </pc:sldChg>
      <pc:sldChg chg="addSp modSp mod addCm">
        <pc:chgData name="Barrett, Shannon(SACE)" userId="6d6ebc13-b0ec-47a7-8729-648c758b804b" providerId="ADAL" clId="{BE7A9B6F-B413-4753-B6F0-717C7237C361}" dt="2024-07-28T05:23:07.650" v="20360"/>
        <pc:sldMkLst>
          <pc:docMk/>
          <pc:sldMk cId="1765619699" sldId="1368"/>
        </pc:sldMkLst>
        <pc:spChg chg="add mod">
          <ac:chgData name="Barrett, Shannon(SACE)" userId="6d6ebc13-b0ec-47a7-8729-648c758b804b" providerId="ADAL" clId="{BE7A9B6F-B413-4753-B6F0-717C7237C361}" dt="2024-07-25T06:31:29.431" v="5712" actId="1076"/>
          <ac:spMkLst>
            <pc:docMk/>
            <pc:sldMk cId="1765619699" sldId="1368"/>
            <ac:spMk id="2" creationId="{E1DC63B7-84AD-0480-EA93-54E575926BB8}"/>
          </ac:spMkLst>
        </pc:spChg>
        <pc:spChg chg="mod">
          <ac:chgData name="Barrett, Shannon(SACE)" userId="6d6ebc13-b0ec-47a7-8729-648c758b804b" providerId="ADAL" clId="{BE7A9B6F-B413-4753-B6F0-717C7237C361}" dt="2024-07-25T01:54:24.040" v="4289" actId="20577"/>
          <ac:spMkLst>
            <pc:docMk/>
            <pc:sldMk cId="1765619699" sldId="1368"/>
            <ac:spMk id="10" creationId="{93441EF3-9718-25B3-5184-02756C3E02CF}"/>
          </ac:spMkLst>
        </pc:spChg>
        <pc:spChg chg="mod">
          <ac:chgData name="Barrett, Shannon(SACE)" userId="6d6ebc13-b0ec-47a7-8729-648c758b804b" providerId="ADAL" clId="{BE7A9B6F-B413-4753-B6F0-717C7237C361}" dt="2024-07-25T02:03:36.937" v="4328" actId="20577"/>
          <ac:spMkLst>
            <pc:docMk/>
            <pc:sldMk cId="1765619699" sldId="1368"/>
            <ac:spMk id="12" creationId="{98D679B4-A1E3-B394-AE01-69B47580F7A0}"/>
          </ac:spMkLst>
        </pc:spChg>
        <pc:graphicFrameChg chg="mod">
          <ac:chgData name="Barrett, Shannon(SACE)" userId="6d6ebc13-b0ec-47a7-8729-648c758b804b" providerId="ADAL" clId="{BE7A9B6F-B413-4753-B6F0-717C7237C361}" dt="2024-07-25T01:50:35.524" v="4061" actId="166"/>
          <ac:graphicFrameMkLst>
            <pc:docMk/>
            <pc:sldMk cId="1765619699" sldId="1368"/>
            <ac:graphicFrameMk id="3" creationId="{F4298306-2C19-C7C1-3100-3A0D2B3181AE}"/>
          </ac:graphicFrameMkLst>
        </pc:graphicFrameChg>
      </pc:sldChg>
      <pc:sldChg chg="addSp modSp mod">
        <pc:chgData name="Barrett, Shannon(SACE)" userId="6d6ebc13-b0ec-47a7-8729-648c758b804b" providerId="ADAL" clId="{BE7A9B6F-B413-4753-B6F0-717C7237C361}" dt="2024-07-25T06:31:35.901" v="5713" actId="1076"/>
        <pc:sldMkLst>
          <pc:docMk/>
          <pc:sldMk cId="3530740696" sldId="1369"/>
        </pc:sldMkLst>
        <pc:spChg chg="add mod">
          <ac:chgData name="Barrett, Shannon(SACE)" userId="6d6ebc13-b0ec-47a7-8729-648c758b804b" providerId="ADAL" clId="{BE7A9B6F-B413-4753-B6F0-717C7237C361}" dt="2024-07-25T06:31:35.901" v="5713" actId="1076"/>
          <ac:spMkLst>
            <pc:docMk/>
            <pc:sldMk cId="3530740696" sldId="1369"/>
            <ac:spMk id="2" creationId="{B42027E7-D655-B238-D21F-4D0D4684C40A}"/>
          </ac:spMkLst>
        </pc:spChg>
        <pc:spChg chg="ord">
          <ac:chgData name="Barrett, Shannon(SACE)" userId="6d6ebc13-b0ec-47a7-8729-648c758b804b" providerId="ADAL" clId="{BE7A9B6F-B413-4753-B6F0-717C7237C361}" dt="2024-07-25T01:50:15.688" v="4058" actId="166"/>
          <ac:spMkLst>
            <pc:docMk/>
            <pc:sldMk cId="3530740696" sldId="1369"/>
            <ac:spMk id="3" creationId="{F823AF7A-12B2-EC25-4CEC-5C5C5AD8C551}"/>
          </ac:spMkLst>
        </pc:spChg>
      </pc:sldChg>
      <pc:sldChg chg="addSp modSp mod delCm modCm">
        <pc:chgData name="Barrett, Shannon(SACE)" userId="6d6ebc13-b0ec-47a7-8729-648c758b804b" providerId="ADAL" clId="{BE7A9B6F-B413-4753-B6F0-717C7237C361}" dt="2024-07-29T05:16:33.645" v="24944"/>
        <pc:sldMkLst>
          <pc:docMk/>
          <pc:sldMk cId="1836164051" sldId="1371"/>
        </pc:sldMkLst>
        <pc:spChg chg="add mod">
          <ac:chgData name="Barrett, Shannon(SACE)" userId="6d6ebc13-b0ec-47a7-8729-648c758b804b" providerId="ADAL" clId="{BE7A9B6F-B413-4753-B6F0-717C7237C361}" dt="2024-07-25T01:49:45.376" v="4052" actId="14100"/>
          <ac:spMkLst>
            <pc:docMk/>
            <pc:sldMk cId="1836164051" sldId="1371"/>
            <ac:spMk id="5" creationId="{F23A2BF2-4CCA-4FB2-D284-D6C1620B4D9A}"/>
          </ac:spMkLst>
        </pc:spChg>
        <pc:spChg chg="add mod">
          <ac:chgData name="Barrett, Shannon(SACE)" userId="6d6ebc13-b0ec-47a7-8729-648c758b804b" providerId="ADAL" clId="{BE7A9B6F-B413-4753-B6F0-717C7237C361}" dt="2024-07-25T01:49:56.996" v="4054"/>
          <ac:spMkLst>
            <pc:docMk/>
            <pc:sldMk cId="1836164051" sldId="1371"/>
            <ac:spMk id="6" creationId="{EEDB0728-6DD0-93EA-9E7E-BB0FF97C33E1}"/>
          </ac:spMkLst>
        </pc:spChg>
        <pc:spChg chg="ord">
          <ac:chgData name="Barrett, Shannon(SACE)" userId="6d6ebc13-b0ec-47a7-8729-648c758b804b" providerId="ADAL" clId="{BE7A9B6F-B413-4753-B6F0-717C7237C361}" dt="2024-07-25T01:50:01.303" v="4055" actId="166"/>
          <ac:spMkLst>
            <pc:docMk/>
            <pc:sldMk cId="1836164051" sldId="1371"/>
            <ac:spMk id="10" creationId="{93441EF3-9718-25B3-5184-02756C3E02CF}"/>
          </ac:spMkLst>
        </pc:spChg>
      </pc:sldChg>
      <pc:sldChg chg="addSp modSp mod">
        <pc:chgData name="Barrett, Shannon(SACE)" userId="6d6ebc13-b0ec-47a7-8729-648c758b804b" providerId="ADAL" clId="{BE7A9B6F-B413-4753-B6F0-717C7237C361}" dt="2024-07-25T02:04:15.687" v="4332" actId="166"/>
        <pc:sldMkLst>
          <pc:docMk/>
          <pc:sldMk cId="1474387916" sldId="1377"/>
        </pc:sldMkLst>
        <pc:spChg chg="add mod">
          <ac:chgData name="Barrett, Shannon(SACE)" userId="6d6ebc13-b0ec-47a7-8729-648c758b804b" providerId="ADAL" clId="{BE7A9B6F-B413-4753-B6F0-717C7237C361}" dt="2024-07-25T02:04:11.281" v="4331"/>
          <ac:spMkLst>
            <pc:docMk/>
            <pc:sldMk cId="1474387916" sldId="1377"/>
            <ac:spMk id="3" creationId="{D209EDF4-9AE0-1336-D6C2-8780D0DC68DF}"/>
          </ac:spMkLst>
        </pc:spChg>
        <pc:spChg chg="ord">
          <ac:chgData name="Barrett, Shannon(SACE)" userId="6d6ebc13-b0ec-47a7-8729-648c758b804b" providerId="ADAL" clId="{BE7A9B6F-B413-4753-B6F0-717C7237C361}" dt="2024-07-25T02:04:15.687" v="4332" actId="166"/>
          <ac:spMkLst>
            <pc:docMk/>
            <pc:sldMk cId="1474387916" sldId="1377"/>
            <ac:spMk id="23" creationId="{6F5FC26A-AB0D-4D44-18FE-A54EE03747D1}"/>
          </ac:spMkLst>
        </pc:spChg>
      </pc:sldChg>
      <pc:sldChg chg="modSp mod">
        <pc:chgData name="Barrett, Shannon(SACE)" userId="6d6ebc13-b0ec-47a7-8729-648c758b804b" providerId="ADAL" clId="{BE7A9B6F-B413-4753-B6F0-717C7237C361}" dt="2024-07-25T02:01:39.352" v="4320" actId="20577"/>
        <pc:sldMkLst>
          <pc:docMk/>
          <pc:sldMk cId="1477218478" sldId="1378"/>
        </pc:sldMkLst>
        <pc:spChg chg="mod">
          <ac:chgData name="Barrett, Shannon(SACE)" userId="6d6ebc13-b0ec-47a7-8729-648c758b804b" providerId="ADAL" clId="{BE7A9B6F-B413-4753-B6F0-717C7237C361}" dt="2024-07-25T02:01:25.279" v="4318" actId="14100"/>
          <ac:spMkLst>
            <pc:docMk/>
            <pc:sldMk cId="1477218478" sldId="1378"/>
            <ac:spMk id="2" creationId="{2DB273BA-D5DD-2F8D-E315-CFFBA936AC0F}"/>
          </ac:spMkLst>
        </pc:spChg>
        <pc:spChg chg="mod">
          <ac:chgData name="Barrett, Shannon(SACE)" userId="6d6ebc13-b0ec-47a7-8729-648c758b804b" providerId="ADAL" clId="{BE7A9B6F-B413-4753-B6F0-717C7237C361}" dt="2024-07-25T02:01:39.352" v="4320" actId="20577"/>
          <ac:spMkLst>
            <pc:docMk/>
            <pc:sldMk cId="1477218478" sldId="1378"/>
            <ac:spMk id="6" creationId="{BE4507A5-EADA-CB39-1B65-6FD292977DA9}"/>
          </ac:spMkLst>
        </pc:spChg>
      </pc:sldChg>
      <pc:sldChg chg="addSp delSp modSp mod modClrScheme addCm chgLayout">
        <pc:chgData name="Barrett, Shannon(SACE)" userId="6d6ebc13-b0ec-47a7-8729-648c758b804b" providerId="ADAL" clId="{BE7A9B6F-B413-4753-B6F0-717C7237C361}" dt="2024-08-04T23:27:01.994" v="30798"/>
        <pc:sldMkLst>
          <pc:docMk/>
          <pc:sldMk cId="665136707" sldId="1379"/>
        </pc:sldMkLst>
        <pc:spChg chg="add del mod">
          <ac:chgData name="Barrett, Shannon(SACE)" userId="6d6ebc13-b0ec-47a7-8729-648c758b804b" providerId="ADAL" clId="{BE7A9B6F-B413-4753-B6F0-717C7237C361}" dt="2024-07-25T02:05:43.304" v="4347" actId="478"/>
          <ac:spMkLst>
            <pc:docMk/>
            <pc:sldMk cId="665136707" sldId="1379"/>
            <ac:spMk id="2" creationId="{C98A8033-8DCA-30E4-0B40-90194A95DD3D}"/>
          </ac:spMkLst>
        </pc:spChg>
        <pc:spChg chg="add del mod ord">
          <ac:chgData name="Barrett, Shannon(SACE)" userId="6d6ebc13-b0ec-47a7-8729-648c758b804b" providerId="ADAL" clId="{BE7A9B6F-B413-4753-B6F0-717C7237C361}" dt="2024-07-25T02:05:36.010" v="4346" actId="700"/>
          <ac:spMkLst>
            <pc:docMk/>
            <pc:sldMk cId="665136707" sldId="1379"/>
            <ac:spMk id="3" creationId="{0DC9A985-A14D-B531-DE84-8BD2667F1FB4}"/>
          </ac:spMkLst>
        </pc:spChg>
        <pc:spChg chg="add del mod ord">
          <ac:chgData name="Barrett, Shannon(SACE)" userId="6d6ebc13-b0ec-47a7-8729-648c758b804b" providerId="ADAL" clId="{BE7A9B6F-B413-4753-B6F0-717C7237C361}" dt="2024-07-25T02:05:36.010" v="4346" actId="700"/>
          <ac:spMkLst>
            <pc:docMk/>
            <pc:sldMk cId="665136707" sldId="1379"/>
            <ac:spMk id="4" creationId="{83B58546-1461-5139-98B7-0F3D96CC6588}"/>
          </ac:spMkLst>
        </pc:spChg>
        <pc:spChg chg="mod">
          <ac:chgData name="Barrett, Shannon(SACE)" userId="6d6ebc13-b0ec-47a7-8729-648c758b804b" providerId="ADAL" clId="{BE7A9B6F-B413-4753-B6F0-717C7237C361}" dt="2024-07-25T02:05:04.747" v="4342" actId="1076"/>
          <ac:spMkLst>
            <pc:docMk/>
            <pc:sldMk cId="665136707" sldId="1379"/>
            <ac:spMk id="5" creationId="{5F4A62A3-D40C-C5D9-B61E-99F13EDB2D11}"/>
          </ac:spMkLst>
        </pc:spChg>
        <pc:spChg chg="add del mod">
          <ac:chgData name="Barrett, Shannon(SACE)" userId="6d6ebc13-b0ec-47a7-8729-648c758b804b" providerId="ADAL" clId="{BE7A9B6F-B413-4753-B6F0-717C7237C361}" dt="2024-07-25T02:06:03.607" v="4353" actId="14100"/>
          <ac:spMkLst>
            <pc:docMk/>
            <pc:sldMk cId="665136707" sldId="1379"/>
            <ac:spMk id="13" creationId="{B3D5914D-6270-0548-D32B-C480BC96F303}"/>
          </ac:spMkLst>
        </pc:spChg>
        <pc:spChg chg="mod">
          <ac:chgData name="Barrett, Shannon(SACE)" userId="6d6ebc13-b0ec-47a7-8729-648c758b804b" providerId="ADAL" clId="{BE7A9B6F-B413-4753-B6F0-717C7237C361}" dt="2024-07-25T02:06:16.873" v="4354" actId="14100"/>
          <ac:spMkLst>
            <pc:docMk/>
            <pc:sldMk cId="665136707" sldId="1379"/>
            <ac:spMk id="30" creationId="{C854762B-26B3-0C8D-4DDC-AFF3F102DCCC}"/>
          </ac:spMkLst>
        </pc:spChg>
        <pc:picChg chg="mod ord">
          <ac:chgData name="Barrett, Shannon(SACE)" userId="6d6ebc13-b0ec-47a7-8729-648c758b804b" providerId="ADAL" clId="{BE7A9B6F-B413-4753-B6F0-717C7237C361}" dt="2024-07-25T02:06:01.186" v="4352" actId="1076"/>
          <ac:picMkLst>
            <pc:docMk/>
            <pc:sldMk cId="665136707" sldId="1379"/>
            <ac:picMk id="12" creationId="{513ABE0C-7190-958A-4185-64FEE0094504}"/>
          </ac:picMkLst>
        </pc:picChg>
      </pc:sldChg>
      <pc:sldChg chg="modSp mod modNotesTx">
        <pc:chgData name="Barrett, Shannon(SACE)" userId="6d6ebc13-b0ec-47a7-8729-648c758b804b" providerId="ADAL" clId="{BE7A9B6F-B413-4753-B6F0-717C7237C361}" dt="2024-07-31T02:53:04.036" v="30035" actId="113"/>
        <pc:sldMkLst>
          <pc:docMk/>
          <pc:sldMk cId="3925108616" sldId="1462"/>
        </pc:sldMkLst>
        <pc:spChg chg="mod">
          <ac:chgData name="Barrett, Shannon(SACE)" userId="6d6ebc13-b0ec-47a7-8729-648c758b804b" providerId="ADAL" clId="{BE7A9B6F-B413-4753-B6F0-717C7237C361}" dt="2024-07-25T02:20:37.293" v="4924" actId="1076"/>
          <ac:spMkLst>
            <pc:docMk/>
            <pc:sldMk cId="3925108616" sldId="1462"/>
            <ac:spMk id="18" creationId="{4D311CDE-BE71-661C-54B7-4E85D94EFAFD}"/>
          </ac:spMkLst>
        </pc:spChg>
      </pc:sldChg>
      <pc:sldChg chg="addSp delSp modSp mod delCm modCm modNotesTx">
        <pc:chgData name="Barrett, Shannon(SACE)" userId="6d6ebc13-b0ec-47a7-8729-648c758b804b" providerId="ADAL" clId="{BE7A9B6F-B413-4753-B6F0-717C7237C361}" dt="2024-07-29T04:40:27.452" v="23915"/>
        <pc:sldMkLst>
          <pc:docMk/>
          <pc:sldMk cId="1614452217" sldId="1464"/>
        </pc:sldMkLst>
        <pc:spChg chg="mod">
          <ac:chgData name="Barrett, Shannon(SACE)" userId="6d6ebc13-b0ec-47a7-8729-648c758b804b" providerId="ADAL" clId="{BE7A9B6F-B413-4753-B6F0-717C7237C361}" dt="2024-07-24T23:06:58.408" v="1672" actId="1076"/>
          <ac:spMkLst>
            <pc:docMk/>
            <pc:sldMk cId="1614452217" sldId="1464"/>
            <ac:spMk id="11" creationId="{1E4C1D9D-ECA5-8BA4-76BD-7C8E894A2CA3}"/>
          </ac:spMkLst>
        </pc:spChg>
        <pc:spChg chg="add mod">
          <ac:chgData name="Barrett, Shannon(SACE)" userId="6d6ebc13-b0ec-47a7-8729-648c758b804b" providerId="ADAL" clId="{BE7A9B6F-B413-4753-B6F0-717C7237C361}" dt="2024-07-24T23:06:16.258" v="1665"/>
          <ac:spMkLst>
            <pc:docMk/>
            <pc:sldMk cId="1614452217" sldId="1464"/>
            <ac:spMk id="12" creationId="{B17B62FB-E109-96E7-9DB7-35E826C27623}"/>
          </ac:spMkLst>
        </pc:spChg>
        <pc:spChg chg="mod">
          <ac:chgData name="Barrett, Shannon(SACE)" userId="6d6ebc13-b0ec-47a7-8729-648c758b804b" providerId="ADAL" clId="{BE7A9B6F-B413-4753-B6F0-717C7237C361}" dt="2024-07-24T23:07:34.879" v="1678" actId="1076"/>
          <ac:spMkLst>
            <pc:docMk/>
            <pc:sldMk cId="1614452217" sldId="1464"/>
            <ac:spMk id="13" creationId="{00000000-0000-0000-0000-000000000000}"/>
          </ac:spMkLst>
        </pc:spChg>
        <pc:spChg chg="mod">
          <ac:chgData name="Barrett, Shannon(SACE)" userId="6d6ebc13-b0ec-47a7-8729-648c758b804b" providerId="ADAL" clId="{BE7A9B6F-B413-4753-B6F0-717C7237C361}" dt="2024-07-24T23:07:29.911" v="1677" actId="1076"/>
          <ac:spMkLst>
            <pc:docMk/>
            <pc:sldMk cId="1614452217" sldId="1464"/>
            <ac:spMk id="14" creationId="{00000000-0000-0000-0000-000000000000}"/>
          </ac:spMkLst>
        </pc:spChg>
        <pc:spChg chg="del mod">
          <ac:chgData name="Barrett, Shannon(SACE)" userId="6d6ebc13-b0ec-47a7-8729-648c758b804b" providerId="ADAL" clId="{BE7A9B6F-B413-4753-B6F0-717C7237C361}" dt="2024-07-29T02:26:15.102" v="22860" actId="21"/>
          <ac:spMkLst>
            <pc:docMk/>
            <pc:sldMk cId="1614452217" sldId="1464"/>
            <ac:spMk id="16" creationId="{00000000-0000-0000-0000-000000000000}"/>
          </ac:spMkLst>
        </pc:spChg>
        <pc:spChg chg="mod">
          <ac:chgData name="Barrett, Shannon(SACE)" userId="6d6ebc13-b0ec-47a7-8729-648c758b804b" providerId="ADAL" clId="{BE7A9B6F-B413-4753-B6F0-717C7237C361}" dt="2024-07-29T02:26:50.611" v="22871" actId="14100"/>
          <ac:spMkLst>
            <pc:docMk/>
            <pc:sldMk cId="1614452217" sldId="1464"/>
            <ac:spMk id="19" creationId="{00000000-0000-0000-0000-000000000000}"/>
          </ac:spMkLst>
        </pc:spChg>
        <pc:spChg chg="add del mod">
          <ac:chgData name="Barrett, Shannon(SACE)" userId="6d6ebc13-b0ec-47a7-8729-648c758b804b" providerId="ADAL" clId="{BE7A9B6F-B413-4753-B6F0-717C7237C361}" dt="2024-07-29T02:24:32.715" v="22846" actId="21"/>
          <ac:spMkLst>
            <pc:docMk/>
            <pc:sldMk cId="1614452217" sldId="1464"/>
            <ac:spMk id="23" creationId="{B8610A86-0E08-E9AC-380F-188ABB4815B5}"/>
          </ac:spMkLst>
        </pc:spChg>
        <pc:spChg chg="mod">
          <ac:chgData name="Barrett, Shannon(SACE)" userId="6d6ebc13-b0ec-47a7-8729-648c758b804b" providerId="ADAL" clId="{BE7A9B6F-B413-4753-B6F0-717C7237C361}" dt="2024-07-24T23:08:26.427" v="1683" actId="1076"/>
          <ac:spMkLst>
            <pc:docMk/>
            <pc:sldMk cId="1614452217" sldId="1464"/>
            <ac:spMk id="24" creationId="{00000000-0000-0000-0000-000000000000}"/>
          </ac:spMkLst>
        </pc:spChg>
        <pc:spChg chg="del">
          <ac:chgData name="Barrett, Shannon(SACE)" userId="6d6ebc13-b0ec-47a7-8729-648c758b804b" providerId="ADAL" clId="{BE7A9B6F-B413-4753-B6F0-717C7237C361}" dt="2024-07-29T02:26:44.329" v="22868" actId="21"/>
          <ac:spMkLst>
            <pc:docMk/>
            <pc:sldMk cId="1614452217" sldId="1464"/>
            <ac:spMk id="24" creationId="{222B1FF6-A39A-B9CD-F882-B5BE2E3444B1}"/>
          </ac:spMkLst>
        </pc:spChg>
        <pc:spChg chg="add mod">
          <ac:chgData name="Barrett, Shannon(SACE)" userId="6d6ebc13-b0ec-47a7-8729-648c758b804b" providerId="ADAL" clId="{BE7A9B6F-B413-4753-B6F0-717C7237C361}" dt="2024-07-29T02:26:38.368" v="22866" actId="1076"/>
          <ac:spMkLst>
            <pc:docMk/>
            <pc:sldMk cId="1614452217" sldId="1464"/>
            <ac:spMk id="25" creationId="{D47BD017-7794-0F0E-FE15-1E678599939B}"/>
          </ac:spMkLst>
        </pc:spChg>
        <pc:spChg chg="add del mod">
          <ac:chgData name="Barrett, Shannon(SACE)" userId="6d6ebc13-b0ec-47a7-8729-648c758b804b" providerId="ADAL" clId="{BE7A9B6F-B413-4753-B6F0-717C7237C361}" dt="2024-07-29T02:26:15.110" v="22862"/>
          <ac:spMkLst>
            <pc:docMk/>
            <pc:sldMk cId="1614452217" sldId="1464"/>
            <ac:spMk id="26" creationId="{F4204C33-866E-2D97-EF2A-9A89BAB0DF37}"/>
          </ac:spMkLst>
        </pc:spChg>
        <pc:spChg chg="del">
          <ac:chgData name="Barrett, Shannon(SACE)" userId="6d6ebc13-b0ec-47a7-8729-648c758b804b" providerId="ADAL" clId="{BE7A9B6F-B413-4753-B6F0-717C7237C361}" dt="2024-07-29T02:26:41.853" v="22867" actId="21"/>
          <ac:spMkLst>
            <pc:docMk/>
            <pc:sldMk cId="1614452217" sldId="1464"/>
            <ac:spMk id="27" creationId="{3ED60F2D-D424-2348-C749-C559B7DE96AD}"/>
          </ac:spMkLst>
        </pc:spChg>
        <pc:spChg chg="add mod">
          <ac:chgData name="Barrett, Shannon(SACE)" userId="6d6ebc13-b0ec-47a7-8729-648c758b804b" providerId="ADAL" clId="{BE7A9B6F-B413-4753-B6F0-717C7237C361}" dt="2024-07-29T03:21:03.447" v="23087" actId="20577"/>
          <ac:spMkLst>
            <pc:docMk/>
            <pc:sldMk cId="1614452217" sldId="1464"/>
            <ac:spMk id="28" creationId="{16FFD318-52D8-8385-56D2-CC0A68753F0D}"/>
          </ac:spMkLst>
        </pc:spChg>
        <pc:spChg chg="del">
          <ac:chgData name="Barrett, Shannon(SACE)" userId="6d6ebc13-b0ec-47a7-8729-648c758b804b" providerId="ADAL" clId="{BE7A9B6F-B413-4753-B6F0-717C7237C361}" dt="2024-07-29T02:26:46.690" v="22869" actId="21"/>
          <ac:spMkLst>
            <pc:docMk/>
            <pc:sldMk cId="1614452217" sldId="1464"/>
            <ac:spMk id="29" creationId="{21754FB6-6324-D3EF-DCA9-36A8910791B3}"/>
          </ac:spMkLst>
        </pc:spChg>
        <pc:grpChg chg="mod ord">
          <ac:chgData name="Barrett, Shannon(SACE)" userId="6d6ebc13-b0ec-47a7-8729-648c758b804b" providerId="ADAL" clId="{BE7A9B6F-B413-4753-B6F0-717C7237C361}" dt="2024-07-29T02:26:59.602" v="22872" actId="1076"/>
          <ac:grpSpMkLst>
            <pc:docMk/>
            <pc:sldMk cId="1614452217" sldId="1464"/>
            <ac:grpSpMk id="18" creationId="{E3DAA37E-1184-E098-24CF-E28237A17765}"/>
          </ac:grpSpMkLst>
        </pc:grpChg>
      </pc:sldChg>
      <pc:sldChg chg="delSp modSp mod modNotesTx">
        <pc:chgData name="Barrett, Shannon(SACE)" userId="6d6ebc13-b0ec-47a7-8729-648c758b804b" providerId="ADAL" clId="{BE7A9B6F-B413-4753-B6F0-717C7237C361}" dt="2024-07-29T04:41:37.176" v="23916" actId="478"/>
        <pc:sldMkLst>
          <pc:docMk/>
          <pc:sldMk cId="2838281142" sldId="1465"/>
        </pc:sldMkLst>
        <pc:spChg chg="mod">
          <ac:chgData name="Barrett, Shannon(SACE)" userId="6d6ebc13-b0ec-47a7-8729-648c758b804b" providerId="ADAL" clId="{BE7A9B6F-B413-4753-B6F0-717C7237C361}" dt="2024-07-24T23:15:39.544" v="1787" actId="122"/>
          <ac:spMkLst>
            <pc:docMk/>
            <pc:sldMk cId="2838281142" sldId="1465"/>
            <ac:spMk id="2" creationId="{C738F51F-D45F-FB23-217C-C11192266DD4}"/>
          </ac:spMkLst>
        </pc:spChg>
        <pc:spChg chg="mod">
          <ac:chgData name="Barrett, Shannon(SACE)" userId="6d6ebc13-b0ec-47a7-8729-648c758b804b" providerId="ADAL" clId="{BE7A9B6F-B413-4753-B6F0-717C7237C361}" dt="2024-07-24T23:14:13.159" v="1776" actId="1076"/>
          <ac:spMkLst>
            <pc:docMk/>
            <pc:sldMk cId="2838281142" sldId="1465"/>
            <ac:spMk id="4" creationId="{52A21295-2A5D-6DF1-873C-B0C7C518F60E}"/>
          </ac:spMkLst>
        </pc:spChg>
        <pc:spChg chg="mod">
          <ac:chgData name="Barrett, Shannon(SACE)" userId="6d6ebc13-b0ec-47a7-8729-648c758b804b" providerId="ADAL" clId="{BE7A9B6F-B413-4753-B6F0-717C7237C361}" dt="2024-07-24T23:14:46.476" v="1780" actId="2711"/>
          <ac:spMkLst>
            <pc:docMk/>
            <pc:sldMk cId="2838281142" sldId="1465"/>
            <ac:spMk id="5" creationId="{CC3978EC-A89C-28AD-42AA-24E5179D9735}"/>
          </ac:spMkLst>
        </pc:spChg>
        <pc:spChg chg="mod">
          <ac:chgData name="Barrett, Shannon(SACE)" userId="6d6ebc13-b0ec-47a7-8729-648c758b804b" providerId="ADAL" clId="{BE7A9B6F-B413-4753-B6F0-717C7237C361}" dt="2024-07-24T23:15:13.445" v="1782" actId="113"/>
          <ac:spMkLst>
            <pc:docMk/>
            <pc:sldMk cId="2838281142" sldId="1465"/>
            <ac:spMk id="6" creationId="{FBF8066E-3D34-F6E7-5711-57B1975FBC76}"/>
          </ac:spMkLst>
        </pc:spChg>
        <pc:spChg chg="mod">
          <ac:chgData name="Barrett, Shannon(SACE)" userId="6d6ebc13-b0ec-47a7-8729-648c758b804b" providerId="ADAL" clId="{BE7A9B6F-B413-4753-B6F0-717C7237C361}" dt="2024-07-24T23:15:26.113" v="1786" actId="2711"/>
          <ac:spMkLst>
            <pc:docMk/>
            <pc:sldMk cId="2838281142" sldId="1465"/>
            <ac:spMk id="7" creationId="{58A16DF7-FBBD-F96C-0255-8ACB9E03D18B}"/>
          </ac:spMkLst>
        </pc:spChg>
        <pc:picChg chg="del">
          <ac:chgData name="Barrett, Shannon(SACE)" userId="6d6ebc13-b0ec-47a7-8729-648c758b804b" providerId="ADAL" clId="{BE7A9B6F-B413-4753-B6F0-717C7237C361}" dt="2024-07-29T04:41:37.176" v="23916" actId="478"/>
          <ac:picMkLst>
            <pc:docMk/>
            <pc:sldMk cId="2838281142" sldId="1465"/>
            <ac:picMk id="11" creationId="{0FC7BD31-192F-BC43-1E6E-4F085B363A02}"/>
          </ac:picMkLst>
        </pc:picChg>
      </pc:sldChg>
      <pc:sldChg chg="addSp delSp modSp mod modNotesTx">
        <pc:chgData name="Barrett, Shannon(SACE)" userId="6d6ebc13-b0ec-47a7-8729-648c758b804b" providerId="ADAL" clId="{BE7A9B6F-B413-4753-B6F0-717C7237C361}" dt="2024-07-29T05:48:25.757" v="25978" actId="20577"/>
        <pc:sldMkLst>
          <pc:docMk/>
          <pc:sldMk cId="2270529331" sldId="1466"/>
        </pc:sldMkLst>
        <pc:picChg chg="add del mod">
          <ac:chgData name="Barrett, Shannon(SACE)" userId="6d6ebc13-b0ec-47a7-8729-648c758b804b" providerId="ADAL" clId="{BE7A9B6F-B413-4753-B6F0-717C7237C361}" dt="2024-07-25T02:31:12.488" v="5527" actId="478"/>
          <ac:picMkLst>
            <pc:docMk/>
            <pc:sldMk cId="2270529331" sldId="1466"/>
            <ac:picMk id="3" creationId="{9099E07C-13A8-9722-2CA6-1A9373F273D4}"/>
          </ac:picMkLst>
        </pc:picChg>
        <pc:picChg chg="add mod">
          <ac:chgData name="Barrett, Shannon(SACE)" userId="6d6ebc13-b0ec-47a7-8729-648c758b804b" providerId="ADAL" clId="{BE7A9B6F-B413-4753-B6F0-717C7237C361}" dt="2024-07-25T02:33:02.712" v="5544" actId="1076"/>
          <ac:picMkLst>
            <pc:docMk/>
            <pc:sldMk cId="2270529331" sldId="1466"/>
            <ac:picMk id="10" creationId="{4DC2F404-2AE6-F40D-84F6-AFA818F68772}"/>
          </ac:picMkLst>
        </pc:picChg>
      </pc:sldChg>
      <pc:sldChg chg="addSp modSp mod">
        <pc:chgData name="Barrett, Shannon(SACE)" userId="6d6ebc13-b0ec-47a7-8729-648c758b804b" providerId="ADAL" clId="{BE7A9B6F-B413-4753-B6F0-717C7237C361}" dt="2024-07-25T02:32:33.405" v="5540" actId="166"/>
        <pc:sldMkLst>
          <pc:docMk/>
          <pc:sldMk cId="1618007229" sldId="1467"/>
        </pc:sldMkLst>
        <pc:spChg chg="add mod">
          <ac:chgData name="Barrett, Shannon(SACE)" userId="6d6ebc13-b0ec-47a7-8729-648c758b804b" providerId="ADAL" clId="{BE7A9B6F-B413-4753-B6F0-717C7237C361}" dt="2024-07-25T02:32:30.498" v="5539" actId="1076"/>
          <ac:spMkLst>
            <pc:docMk/>
            <pc:sldMk cId="1618007229" sldId="1467"/>
            <ac:spMk id="16" creationId="{45D72D57-9080-B253-1D44-76858861ECA1}"/>
          </ac:spMkLst>
        </pc:spChg>
        <pc:picChg chg="add mod ord">
          <ac:chgData name="Barrett, Shannon(SACE)" userId="6d6ebc13-b0ec-47a7-8729-648c758b804b" providerId="ADAL" clId="{BE7A9B6F-B413-4753-B6F0-717C7237C361}" dt="2024-07-25T02:32:33.405" v="5540" actId="166"/>
          <ac:picMkLst>
            <pc:docMk/>
            <pc:sldMk cId="1618007229" sldId="1467"/>
            <ac:picMk id="15" creationId="{AC4EABAA-124A-D7E9-3E6B-F062F71B1D9D}"/>
          </ac:picMkLst>
        </pc:picChg>
      </pc:sldChg>
      <pc:sldChg chg="addSp delSp modSp mod delCm">
        <pc:chgData name="Barrett, Shannon(SACE)" userId="6d6ebc13-b0ec-47a7-8729-648c758b804b" providerId="ADAL" clId="{BE7A9B6F-B413-4753-B6F0-717C7237C361}" dt="2024-07-29T05:44:40.862" v="25976"/>
        <pc:sldMkLst>
          <pc:docMk/>
          <pc:sldMk cId="2197829141" sldId="1468"/>
        </pc:sldMkLst>
        <pc:picChg chg="add del mod">
          <ac:chgData name="Barrett, Shannon(SACE)" userId="6d6ebc13-b0ec-47a7-8729-648c758b804b" providerId="ADAL" clId="{BE7A9B6F-B413-4753-B6F0-717C7237C361}" dt="2024-07-25T02:31:10.489" v="5526" actId="478"/>
          <ac:picMkLst>
            <pc:docMk/>
            <pc:sldMk cId="2197829141" sldId="1468"/>
            <ac:picMk id="15" creationId="{C94E7599-5C2D-1719-B5F0-88D8264470A6}"/>
          </ac:picMkLst>
        </pc:picChg>
        <pc:picChg chg="add mod">
          <ac:chgData name="Barrett, Shannon(SACE)" userId="6d6ebc13-b0ec-47a7-8729-648c758b804b" providerId="ADAL" clId="{BE7A9B6F-B413-4753-B6F0-717C7237C361}" dt="2024-07-25T02:32:54.354" v="5542" actId="1076"/>
          <ac:picMkLst>
            <pc:docMk/>
            <pc:sldMk cId="2197829141" sldId="1468"/>
            <ac:picMk id="17" creationId="{4D9E589A-2F67-ED76-2B98-DC3208423640}"/>
          </ac:picMkLst>
        </pc:picChg>
      </pc:sldChg>
      <pc:sldChg chg="add ord modNotesTx">
        <pc:chgData name="Barrett, Shannon(SACE)" userId="6d6ebc13-b0ec-47a7-8729-648c758b804b" providerId="ADAL" clId="{BE7A9B6F-B413-4753-B6F0-717C7237C361}" dt="2024-07-28T04:50:26.396" v="17655" actId="20577"/>
        <pc:sldMkLst>
          <pc:docMk/>
          <pc:sldMk cId="1804377798" sldId="1469"/>
        </pc:sldMkLst>
      </pc:sldChg>
      <pc:sldChg chg="del">
        <pc:chgData name="Barrett, Shannon(SACE)" userId="6d6ebc13-b0ec-47a7-8729-648c758b804b" providerId="ADAL" clId="{BE7A9B6F-B413-4753-B6F0-717C7237C361}" dt="2024-07-24T05:12:15.878" v="1160" actId="2696"/>
        <pc:sldMkLst>
          <pc:docMk/>
          <pc:sldMk cId="2387353263" sldId="1469"/>
        </pc:sldMkLst>
      </pc:sldChg>
      <pc:sldChg chg="addSp modSp add mod delCm modNotesTx">
        <pc:chgData name="Barrett, Shannon(SACE)" userId="6d6ebc13-b0ec-47a7-8729-648c758b804b" providerId="ADAL" clId="{BE7A9B6F-B413-4753-B6F0-717C7237C361}" dt="2024-07-29T04:05:08.925" v="23823"/>
        <pc:sldMkLst>
          <pc:docMk/>
          <pc:sldMk cId="161177142" sldId="1471"/>
        </pc:sldMkLst>
        <pc:spChg chg="add mod">
          <ac:chgData name="Barrett, Shannon(SACE)" userId="6d6ebc13-b0ec-47a7-8729-648c758b804b" providerId="ADAL" clId="{BE7A9B6F-B413-4753-B6F0-717C7237C361}" dt="2024-07-24T23:48:32.203" v="1978" actId="14100"/>
          <ac:spMkLst>
            <pc:docMk/>
            <pc:sldMk cId="161177142" sldId="1471"/>
            <ac:spMk id="4" creationId="{43E7B114-2570-3E4D-7EC4-5CC9E36BC202}"/>
          </ac:spMkLst>
        </pc:spChg>
        <pc:grpChg chg="ord">
          <ac:chgData name="Barrett, Shannon(SACE)" userId="6d6ebc13-b0ec-47a7-8729-648c758b804b" providerId="ADAL" clId="{BE7A9B6F-B413-4753-B6F0-717C7237C361}" dt="2024-07-24T23:48:35.347" v="1979" actId="166"/>
          <ac:grpSpMkLst>
            <pc:docMk/>
            <pc:sldMk cId="161177142" sldId="1471"/>
            <ac:grpSpMk id="3" creationId="{2F25138E-7338-5A4A-FEEE-F17F4D979D49}"/>
          </ac:grpSpMkLst>
        </pc:grpChg>
      </pc:sldChg>
      <pc:sldChg chg="del">
        <pc:chgData name="Barrett, Shannon(SACE)" userId="6d6ebc13-b0ec-47a7-8729-648c758b804b" providerId="ADAL" clId="{BE7A9B6F-B413-4753-B6F0-717C7237C361}" dt="2024-07-24T05:12:15.878" v="1160" actId="2696"/>
        <pc:sldMkLst>
          <pc:docMk/>
          <pc:sldMk cId="4152911022" sldId="1471"/>
        </pc:sldMkLst>
      </pc:sldChg>
      <pc:sldChg chg="addSp modSp mod modNotesTx">
        <pc:chgData name="Barrett, Shannon(SACE)" userId="6d6ebc13-b0ec-47a7-8729-648c758b804b" providerId="ADAL" clId="{BE7A9B6F-B413-4753-B6F0-717C7237C361}" dt="2024-07-31T04:05:49.149" v="30294" actId="20577"/>
        <pc:sldMkLst>
          <pc:docMk/>
          <pc:sldMk cId="3208577617" sldId="1472"/>
        </pc:sldMkLst>
        <pc:spChg chg="add mod">
          <ac:chgData name="Barrett, Shannon(SACE)" userId="6d6ebc13-b0ec-47a7-8729-648c758b804b" providerId="ADAL" clId="{BE7A9B6F-B413-4753-B6F0-717C7237C361}" dt="2024-07-25T02:31:36.464" v="5529" actId="14100"/>
          <ac:spMkLst>
            <pc:docMk/>
            <pc:sldMk cId="3208577617" sldId="1472"/>
            <ac:spMk id="2" creationId="{21BEDF7C-E99D-BF28-4730-098227D559DC}"/>
          </ac:spMkLst>
        </pc:spChg>
        <pc:picChg chg="mod ord">
          <ac:chgData name="Barrett, Shannon(SACE)" userId="6d6ebc13-b0ec-47a7-8729-648c758b804b" providerId="ADAL" clId="{BE7A9B6F-B413-4753-B6F0-717C7237C361}" dt="2024-07-25T02:32:13.104" v="5536" actId="1076"/>
          <ac:picMkLst>
            <pc:docMk/>
            <pc:sldMk cId="3208577617" sldId="1472"/>
            <ac:picMk id="11" creationId="{B799A15B-B4AA-9F85-41CD-AE8A113387C3}"/>
          </ac:picMkLst>
        </pc:picChg>
        <pc:picChg chg="mod ord">
          <ac:chgData name="Barrett, Shannon(SACE)" userId="6d6ebc13-b0ec-47a7-8729-648c758b804b" providerId="ADAL" clId="{BE7A9B6F-B413-4753-B6F0-717C7237C361}" dt="2024-07-28T05:32:51.105" v="21512" actId="167"/>
          <ac:picMkLst>
            <pc:docMk/>
            <pc:sldMk cId="3208577617" sldId="1472"/>
            <ac:picMk id="13" creationId="{8E8F5DD8-0F59-966D-3B54-5F18E991AD8C}"/>
          </ac:picMkLst>
        </pc:picChg>
      </pc:sldChg>
      <pc:sldChg chg="addSp modSp mod modNotesTx">
        <pc:chgData name="Barrett, Shannon(SACE)" userId="6d6ebc13-b0ec-47a7-8729-648c758b804b" providerId="ADAL" clId="{BE7A9B6F-B413-4753-B6F0-717C7237C361}" dt="2024-07-31T04:14:02.593" v="30472" actId="6549"/>
        <pc:sldMkLst>
          <pc:docMk/>
          <pc:sldMk cId="3995663416" sldId="1473"/>
        </pc:sldMkLst>
        <pc:spChg chg="add mod">
          <ac:chgData name="Barrett, Shannon(SACE)" userId="6d6ebc13-b0ec-47a7-8729-648c758b804b" providerId="ADAL" clId="{BE7A9B6F-B413-4753-B6F0-717C7237C361}" dt="2024-07-25T02:22:50.304" v="4933"/>
          <ac:spMkLst>
            <pc:docMk/>
            <pc:sldMk cId="3995663416" sldId="1473"/>
            <ac:spMk id="3" creationId="{BB1AB0E9-BF35-FB45-D215-23DB0D765B4E}"/>
          </ac:spMkLst>
        </pc:spChg>
        <pc:picChg chg="ord">
          <ac:chgData name="Barrett, Shannon(SACE)" userId="6d6ebc13-b0ec-47a7-8729-648c758b804b" providerId="ADAL" clId="{BE7A9B6F-B413-4753-B6F0-717C7237C361}" dt="2024-07-25T02:22:54.364" v="4934" actId="166"/>
          <ac:picMkLst>
            <pc:docMk/>
            <pc:sldMk cId="3995663416" sldId="1473"/>
            <ac:picMk id="2" creationId="{3CC59F3C-C1E5-F1C8-31DA-279CEA0AD2DB}"/>
          </ac:picMkLst>
        </pc:picChg>
      </pc:sldChg>
      <pc:sldChg chg="del">
        <pc:chgData name="Barrett, Shannon(SACE)" userId="6d6ebc13-b0ec-47a7-8729-648c758b804b" providerId="ADAL" clId="{BE7A9B6F-B413-4753-B6F0-717C7237C361}" dt="2024-07-24T05:31:26.248" v="1293" actId="2696"/>
        <pc:sldMkLst>
          <pc:docMk/>
          <pc:sldMk cId="2009456020" sldId="1474"/>
        </pc:sldMkLst>
      </pc:sldChg>
      <pc:sldChg chg="add del">
        <pc:chgData name="Barrett, Shannon(SACE)" userId="6d6ebc13-b0ec-47a7-8729-648c758b804b" providerId="ADAL" clId="{BE7A9B6F-B413-4753-B6F0-717C7237C361}" dt="2024-07-24T23:21:11.259" v="1891" actId="47"/>
        <pc:sldMkLst>
          <pc:docMk/>
          <pc:sldMk cId="2606181970" sldId="1474"/>
        </pc:sldMkLst>
      </pc:sldChg>
      <pc:sldChg chg="modSp add mod modNotesTx">
        <pc:chgData name="Barrett, Shannon(SACE)" userId="6d6ebc13-b0ec-47a7-8729-648c758b804b" providerId="ADAL" clId="{BE7A9B6F-B413-4753-B6F0-717C7237C361}" dt="2024-07-26T02:08:22.313" v="11794" actId="20577"/>
        <pc:sldMkLst>
          <pc:docMk/>
          <pc:sldMk cId="3358370915" sldId="1475"/>
        </pc:sldMkLst>
        <pc:spChg chg="mod">
          <ac:chgData name="Barrett, Shannon(SACE)" userId="6d6ebc13-b0ec-47a7-8729-648c758b804b" providerId="ADAL" clId="{BE7A9B6F-B413-4753-B6F0-717C7237C361}" dt="2024-07-25T05:00:13.069" v="5557"/>
          <ac:spMkLst>
            <pc:docMk/>
            <pc:sldMk cId="3358370915" sldId="1475"/>
            <ac:spMk id="8" creationId="{9445891E-6978-43A4-A7F8-1EB5AA6AE7CC}"/>
          </ac:spMkLst>
        </pc:spChg>
      </pc:sldChg>
      <pc:sldChg chg="del">
        <pc:chgData name="Barrett, Shannon(SACE)" userId="6d6ebc13-b0ec-47a7-8729-648c758b804b" providerId="ADAL" clId="{BE7A9B6F-B413-4753-B6F0-717C7237C361}" dt="2024-07-24T05:31:26.248" v="1293" actId="2696"/>
        <pc:sldMkLst>
          <pc:docMk/>
          <pc:sldMk cId="4193999603" sldId="1475"/>
        </pc:sldMkLst>
      </pc:sldChg>
      <pc:sldChg chg="del">
        <pc:chgData name="Barrett, Shannon(SACE)" userId="6d6ebc13-b0ec-47a7-8729-648c758b804b" providerId="ADAL" clId="{BE7A9B6F-B413-4753-B6F0-717C7237C361}" dt="2024-07-24T05:31:26.248" v="1293" actId="2696"/>
        <pc:sldMkLst>
          <pc:docMk/>
          <pc:sldMk cId="618705614" sldId="1477"/>
        </pc:sldMkLst>
      </pc:sldChg>
      <pc:sldChg chg="add del">
        <pc:chgData name="Barrett, Shannon(SACE)" userId="6d6ebc13-b0ec-47a7-8729-648c758b804b" providerId="ADAL" clId="{BE7A9B6F-B413-4753-B6F0-717C7237C361}" dt="2024-07-24T23:21:33.588" v="1892" actId="47"/>
        <pc:sldMkLst>
          <pc:docMk/>
          <pc:sldMk cId="3017815009" sldId="1477"/>
        </pc:sldMkLst>
      </pc:sldChg>
      <pc:sldChg chg="modNotesTx">
        <pc:chgData name="Barrett, Shannon(SACE)" userId="6d6ebc13-b0ec-47a7-8729-648c758b804b" providerId="ADAL" clId="{BE7A9B6F-B413-4753-B6F0-717C7237C361}" dt="2024-08-07T04:59:35.709" v="31422" actId="20577"/>
        <pc:sldMkLst>
          <pc:docMk/>
          <pc:sldMk cId="2640618703" sldId="1481"/>
        </pc:sldMkLst>
      </pc:sldChg>
      <pc:sldChg chg="modNotesTx">
        <pc:chgData name="Barrett, Shannon(SACE)" userId="6d6ebc13-b0ec-47a7-8729-648c758b804b" providerId="ADAL" clId="{BE7A9B6F-B413-4753-B6F0-717C7237C361}" dt="2024-07-28T05:18:36.727" v="20358" actId="20577"/>
        <pc:sldMkLst>
          <pc:docMk/>
          <pc:sldMk cId="931943125" sldId="1482"/>
        </pc:sldMkLst>
      </pc:sldChg>
      <pc:sldChg chg="modNotesTx">
        <pc:chgData name="Barrett, Shannon(SACE)" userId="6d6ebc13-b0ec-47a7-8729-648c758b804b" providerId="ADAL" clId="{BE7A9B6F-B413-4753-B6F0-717C7237C361}" dt="2024-07-29T05:35:41.787" v="25687" actId="20577"/>
        <pc:sldMkLst>
          <pc:docMk/>
          <pc:sldMk cId="4049333764" sldId="1483"/>
        </pc:sldMkLst>
      </pc:sldChg>
      <pc:sldChg chg="modSp add mod modNotesTx">
        <pc:chgData name="Barrett, Shannon(SACE)" userId="6d6ebc13-b0ec-47a7-8729-648c758b804b" providerId="ADAL" clId="{BE7A9B6F-B413-4753-B6F0-717C7237C361}" dt="2024-07-28T04:54:36.275" v="18186" actId="6549"/>
        <pc:sldMkLst>
          <pc:docMk/>
          <pc:sldMk cId="92246294" sldId="1484"/>
        </pc:sldMkLst>
        <pc:spChg chg="mod">
          <ac:chgData name="Barrett, Shannon(SACE)" userId="6d6ebc13-b0ec-47a7-8729-648c758b804b" providerId="ADAL" clId="{BE7A9B6F-B413-4753-B6F0-717C7237C361}" dt="2024-07-24T05:35:18.059" v="1297" actId="20577"/>
          <ac:spMkLst>
            <pc:docMk/>
            <pc:sldMk cId="92246294" sldId="1484"/>
            <ac:spMk id="2" creationId="{2B6471D4-F54B-A177-8D81-0609ACCAB74A}"/>
          </ac:spMkLst>
        </pc:spChg>
      </pc:sldChg>
      <pc:sldChg chg="del">
        <pc:chgData name="Barrett, Shannon(SACE)" userId="6d6ebc13-b0ec-47a7-8729-648c758b804b" providerId="ADAL" clId="{BE7A9B6F-B413-4753-B6F0-717C7237C361}" dt="2024-07-24T05:12:15.878" v="1160" actId="2696"/>
        <pc:sldMkLst>
          <pc:docMk/>
          <pc:sldMk cId="4120795651" sldId="1484"/>
        </pc:sldMkLst>
      </pc:sldChg>
      <pc:sldChg chg="modNotesTx">
        <pc:chgData name="Barrett, Shannon(SACE)" userId="6d6ebc13-b0ec-47a7-8729-648c758b804b" providerId="ADAL" clId="{BE7A9B6F-B413-4753-B6F0-717C7237C361}" dt="2024-08-07T05:12:06.660" v="33098" actId="20577"/>
        <pc:sldMkLst>
          <pc:docMk/>
          <pc:sldMk cId="3634546194" sldId="1485"/>
        </pc:sldMkLst>
      </pc:sldChg>
      <pc:sldChg chg="modNotesTx">
        <pc:chgData name="Barrett, Shannon(SACE)" userId="6d6ebc13-b0ec-47a7-8729-648c758b804b" providerId="ADAL" clId="{BE7A9B6F-B413-4753-B6F0-717C7237C361}" dt="2024-07-31T02:06:11.335" v="27534" actId="20577"/>
        <pc:sldMkLst>
          <pc:docMk/>
          <pc:sldMk cId="1146394050" sldId="1486"/>
        </pc:sldMkLst>
      </pc:sldChg>
      <pc:sldChg chg="addSp modSp mod">
        <pc:chgData name="Barrett, Shannon(SACE)" userId="6d6ebc13-b0ec-47a7-8729-648c758b804b" providerId="ADAL" clId="{BE7A9B6F-B413-4753-B6F0-717C7237C361}" dt="2024-07-25T01:29:02.690" v="4031" actId="1076"/>
        <pc:sldMkLst>
          <pc:docMk/>
          <pc:sldMk cId="1851461" sldId="1489"/>
        </pc:sldMkLst>
        <pc:spChg chg="add mod">
          <ac:chgData name="Barrett, Shannon(SACE)" userId="6d6ebc13-b0ec-47a7-8729-648c758b804b" providerId="ADAL" clId="{BE7A9B6F-B413-4753-B6F0-717C7237C361}" dt="2024-07-25T01:27:17.431" v="4014" actId="14100"/>
          <ac:spMkLst>
            <pc:docMk/>
            <pc:sldMk cId="1851461" sldId="1489"/>
            <ac:spMk id="2" creationId="{8BF3FFE6-CFDC-5C70-7234-31774B3FF7AA}"/>
          </ac:spMkLst>
        </pc:spChg>
        <pc:spChg chg="add mod">
          <ac:chgData name="Barrett, Shannon(SACE)" userId="6d6ebc13-b0ec-47a7-8729-648c758b804b" providerId="ADAL" clId="{BE7A9B6F-B413-4753-B6F0-717C7237C361}" dt="2024-07-25T01:27:41.167" v="4018" actId="1076"/>
          <ac:spMkLst>
            <pc:docMk/>
            <pc:sldMk cId="1851461" sldId="1489"/>
            <ac:spMk id="3" creationId="{04645016-62DA-F167-2927-EB8F111AE8C3}"/>
          </ac:spMkLst>
        </pc:spChg>
        <pc:spChg chg="mod">
          <ac:chgData name="Barrett, Shannon(SACE)" userId="6d6ebc13-b0ec-47a7-8729-648c758b804b" providerId="ADAL" clId="{BE7A9B6F-B413-4753-B6F0-717C7237C361}" dt="2024-07-25T01:28:30.670" v="4026" actId="1076"/>
          <ac:spMkLst>
            <pc:docMk/>
            <pc:sldMk cId="1851461" sldId="1489"/>
            <ac:spMk id="19" creationId="{86537C8D-1BBB-59A4-A074-7387278C65DB}"/>
          </ac:spMkLst>
        </pc:spChg>
        <pc:spChg chg="mod ord">
          <ac:chgData name="Barrett, Shannon(SACE)" userId="6d6ebc13-b0ec-47a7-8729-648c758b804b" providerId="ADAL" clId="{BE7A9B6F-B413-4753-B6F0-717C7237C361}" dt="2024-07-25T01:28:08.425" v="4022" actId="1076"/>
          <ac:spMkLst>
            <pc:docMk/>
            <pc:sldMk cId="1851461" sldId="1489"/>
            <ac:spMk id="20" creationId="{C3C74ACF-B8FE-AAF1-4AC2-E2A225AD709C}"/>
          </ac:spMkLst>
        </pc:spChg>
        <pc:spChg chg="mod ord">
          <ac:chgData name="Barrett, Shannon(SACE)" userId="6d6ebc13-b0ec-47a7-8729-648c758b804b" providerId="ADAL" clId="{BE7A9B6F-B413-4753-B6F0-717C7237C361}" dt="2024-07-25T01:28:15.834" v="4023" actId="1076"/>
          <ac:spMkLst>
            <pc:docMk/>
            <pc:sldMk cId="1851461" sldId="1489"/>
            <ac:spMk id="21" creationId="{6888B8AD-FC5A-2B56-E8FB-503BD299F7DE}"/>
          </ac:spMkLst>
        </pc:spChg>
        <pc:spChg chg="mod">
          <ac:chgData name="Barrett, Shannon(SACE)" userId="6d6ebc13-b0ec-47a7-8729-648c758b804b" providerId="ADAL" clId="{BE7A9B6F-B413-4753-B6F0-717C7237C361}" dt="2024-07-25T01:29:02.690" v="4031" actId="1076"/>
          <ac:spMkLst>
            <pc:docMk/>
            <pc:sldMk cId="1851461" sldId="1489"/>
            <ac:spMk id="22" creationId="{920164D8-2CE8-AF38-BA80-B00861AF6667}"/>
          </ac:spMkLst>
        </pc:spChg>
      </pc:sldChg>
      <pc:sldChg chg="del">
        <pc:chgData name="Barrett, Shannon(SACE)" userId="6d6ebc13-b0ec-47a7-8729-648c758b804b" providerId="ADAL" clId="{BE7A9B6F-B413-4753-B6F0-717C7237C361}" dt="2024-07-24T05:22:50.576" v="1211" actId="47"/>
        <pc:sldMkLst>
          <pc:docMk/>
          <pc:sldMk cId="1159311876" sldId="1491"/>
        </pc:sldMkLst>
      </pc:sldChg>
      <pc:sldChg chg="ord">
        <pc:chgData name="Barrett, Shannon(SACE)" userId="6d6ebc13-b0ec-47a7-8729-648c758b804b" providerId="ADAL" clId="{BE7A9B6F-B413-4753-B6F0-717C7237C361}" dt="2024-07-29T05:34:24.189" v="25489"/>
        <pc:sldMkLst>
          <pc:docMk/>
          <pc:sldMk cId="859551186" sldId="1492"/>
        </pc:sldMkLst>
      </pc:sldChg>
      <pc:sldChg chg="addSp modSp mod modNotesTx">
        <pc:chgData name="Barrett, Shannon(SACE)" userId="6d6ebc13-b0ec-47a7-8729-648c758b804b" providerId="ADAL" clId="{BE7A9B6F-B413-4753-B6F0-717C7237C361}" dt="2024-07-26T01:31:40.760" v="8966" actId="20577"/>
        <pc:sldMkLst>
          <pc:docMk/>
          <pc:sldMk cId="2027417871" sldId="1493"/>
        </pc:sldMkLst>
        <pc:spChg chg="add mod ord">
          <ac:chgData name="Barrett, Shannon(SACE)" userId="6d6ebc13-b0ec-47a7-8729-648c758b804b" providerId="ADAL" clId="{BE7A9B6F-B413-4753-B6F0-717C7237C361}" dt="2024-07-24T23:08:54.600" v="1686" actId="167"/>
          <ac:spMkLst>
            <pc:docMk/>
            <pc:sldMk cId="2027417871" sldId="1493"/>
            <ac:spMk id="3" creationId="{33BD0ABF-361B-BD03-3E62-46ECEFC8324A}"/>
          </ac:spMkLst>
        </pc:spChg>
      </pc:sldChg>
      <pc:sldChg chg="modSp add mod ord addCm modCm modNotesTx">
        <pc:chgData name="Barrett, Shannon(SACE)" userId="6d6ebc13-b0ec-47a7-8729-648c758b804b" providerId="ADAL" clId="{BE7A9B6F-B413-4753-B6F0-717C7237C361}" dt="2024-07-28T04:51:36.155" v="17722" actId="20577"/>
        <pc:sldMkLst>
          <pc:docMk/>
          <pc:sldMk cId="1838561325" sldId="4335"/>
        </pc:sldMkLst>
        <pc:spChg chg="mod">
          <ac:chgData name="Barrett, Shannon(SACE)" userId="6d6ebc13-b0ec-47a7-8729-648c758b804b" providerId="ADAL" clId="{BE7A9B6F-B413-4753-B6F0-717C7237C361}" dt="2024-07-24T23:16:58.849" v="1794" actId="20577"/>
          <ac:spMkLst>
            <pc:docMk/>
            <pc:sldMk cId="1838561325" sldId="4335"/>
            <ac:spMk id="9" creationId="{F803417B-F2C2-C06F-A3C6-565A2AF7CAF8}"/>
          </ac:spMkLst>
        </pc:spChg>
      </pc:sldChg>
      <pc:sldChg chg="del">
        <pc:chgData name="Barrett, Shannon(SACE)" userId="6d6ebc13-b0ec-47a7-8729-648c758b804b" providerId="ADAL" clId="{BE7A9B6F-B413-4753-B6F0-717C7237C361}" dt="2024-07-24T05:12:15.878" v="1160" actId="2696"/>
        <pc:sldMkLst>
          <pc:docMk/>
          <pc:sldMk cId="2902625056" sldId="4335"/>
        </pc:sldMkLst>
      </pc:sldChg>
      <pc:sldChg chg="addSp modSp add mod">
        <pc:chgData name="Barrett, Shannon(SACE)" userId="6d6ebc13-b0ec-47a7-8729-648c758b804b" providerId="ADAL" clId="{BE7A9B6F-B413-4753-B6F0-717C7237C361}" dt="2024-07-24T23:47:59.721" v="1976" actId="1076"/>
        <pc:sldMkLst>
          <pc:docMk/>
          <pc:sldMk cId="245212390" sldId="4336"/>
        </pc:sldMkLst>
        <pc:spChg chg="add mod">
          <ac:chgData name="Barrett, Shannon(SACE)" userId="6d6ebc13-b0ec-47a7-8729-648c758b804b" providerId="ADAL" clId="{BE7A9B6F-B413-4753-B6F0-717C7237C361}" dt="2024-07-24T23:24:05.577" v="1914" actId="14100"/>
          <ac:spMkLst>
            <pc:docMk/>
            <pc:sldMk cId="245212390" sldId="4336"/>
            <ac:spMk id="2" creationId="{EECD6039-09C6-6B7C-A5CF-67F4AE0BEF2F}"/>
          </ac:spMkLst>
        </pc:spChg>
        <pc:spChg chg="add mod">
          <ac:chgData name="Barrett, Shannon(SACE)" userId="6d6ebc13-b0ec-47a7-8729-648c758b804b" providerId="ADAL" clId="{BE7A9B6F-B413-4753-B6F0-717C7237C361}" dt="2024-07-24T23:22:26.714" v="1898" actId="14100"/>
          <ac:spMkLst>
            <pc:docMk/>
            <pc:sldMk cId="245212390" sldId="4336"/>
            <ac:spMk id="3" creationId="{8808E236-C2DC-6100-A9B1-8C7F8C47BD0A}"/>
          </ac:spMkLst>
        </pc:spChg>
        <pc:spChg chg="mod">
          <ac:chgData name="Barrett, Shannon(SACE)" userId="6d6ebc13-b0ec-47a7-8729-648c758b804b" providerId="ADAL" clId="{BE7A9B6F-B413-4753-B6F0-717C7237C361}" dt="2024-07-24T23:47:59.721" v="1976" actId="1076"/>
          <ac:spMkLst>
            <pc:docMk/>
            <pc:sldMk cId="245212390" sldId="4336"/>
            <ac:spMk id="19" creationId="{86537C8D-1BBB-59A4-A074-7387278C65DB}"/>
          </ac:spMkLst>
        </pc:spChg>
        <pc:spChg chg="mod ord">
          <ac:chgData name="Barrett, Shannon(SACE)" userId="6d6ebc13-b0ec-47a7-8729-648c758b804b" providerId="ADAL" clId="{BE7A9B6F-B413-4753-B6F0-717C7237C361}" dt="2024-07-24T23:47:34.194" v="1973" actId="1076"/>
          <ac:spMkLst>
            <pc:docMk/>
            <pc:sldMk cId="245212390" sldId="4336"/>
            <ac:spMk id="20" creationId="{C3C74ACF-B8FE-AAF1-4AC2-E2A225AD709C}"/>
          </ac:spMkLst>
        </pc:spChg>
        <pc:spChg chg="mod ord">
          <ac:chgData name="Barrett, Shannon(SACE)" userId="6d6ebc13-b0ec-47a7-8729-648c758b804b" providerId="ADAL" clId="{BE7A9B6F-B413-4753-B6F0-717C7237C361}" dt="2024-07-24T23:47:43.010" v="1974" actId="1076"/>
          <ac:spMkLst>
            <pc:docMk/>
            <pc:sldMk cId="245212390" sldId="4336"/>
            <ac:spMk id="21" creationId="{6888B8AD-FC5A-2B56-E8FB-503BD299F7DE}"/>
          </ac:spMkLst>
        </pc:spChg>
        <pc:spChg chg="mod">
          <ac:chgData name="Barrett, Shannon(SACE)" userId="6d6ebc13-b0ec-47a7-8729-648c758b804b" providerId="ADAL" clId="{BE7A9B6F-B413-4753-B6F0-717C7237C361}" dt="2024-07-24T23:47:51.850" v="1975" actId="1076"/>
          <ac:spMkLst>
            <pc:docMk/>
            <pc:sldMk cId="245212390" sldId="4336"/>
            <ac:spMk id="22" creationId="{920164D8-2CE8-AF38-BA80-B00861AF6667}"/>
          </ac:spMkLst>
        </pc:spChg>
      </pc:sldChg>
      <pc:sldChg chg="del">
        <pc:chgData name="Barrett, Shannon(SACE)" userId="6d6ebc13-b0ec-47a7-8729-648c758b804b" providerId="ADAL" clId="{BE7A9B6F-B413-4753-B6F0-717C7237C361}" dt="2024-07-24T05:12:15.878" v="1160" actId="2696"/>
        <pc:sldMkLst>
          <pc:docMk/>
          <pc:sldMk cId="3990443323" sldId="4336"/>
        </pc:sldMkLst>
      </pc:sldChg>
      <pc:sldChg chg="add">
        <pc:chgData name="Barrett, Shannon(SACE)" userId="6d6ebc13-b0ec-47a7-8729-648c758b804b" providerId="ADAL" clId="{BE7A9B6F-B413-4753-B6F0-717C7237C361}" dt="2024-07-25T00:39:06.471" v="2608"/>
        <pc:sldMkLst>
          <pc:docMk/>
          <pc:sldMk cId="869363400" sldId="4338"/>
        </pc:sldMkLst>
      </pc:sldChg>
      <pc:sldChg chg="add del">
        <pc:chgData name="Barrett, Shannon(SACE)" userId="6d6ebc13-b0ec-47a7-8729-648c758b804b" providerId="ADAL" clId="{BE7A9B6F-B413-4753-B6F0-717C7237C361}" dt="2024-07-25T00:38:54.809" v="2607" actId="2696"/>
        <pc:sldMkLst>
          <pc:docMk/>
          <pc:sldMk cId="1760158970" sldId="4338"/>
        </pc:sldMkLst>
      </pc:sldChg>
      <pc:sldChg chg="del">
        <pc:chgData name="Barrett, Shannon(SACE)" userId="6d6ebc13-b0ec-47a7-8729-648c758b804b" providerId="ADAL" clId="{BE7A9B6F-B413-4753-B6F0-717C7237C361}" dt="2024-07-24T05:31:26.248" v="1293" actId="2696"/>
        <pc:sldMkLst>
          <pc:docMk/>
          <pc:sldMk cId="2787677337" sldId="4338"/>
        </pc:sldMkLst>
      </pc:sldChg>
      <pc:sldChg chg="del">
        <pc:chgData name="Barrett, Shannon(SACE)" userId="6d6ebc13-b0ec-47a7-8729-648c758b804b" providerId="ADAL" clId="{BE7A9B6F-B413-4753-B6F0-717C7237C361}" dt="2024-07-24T05:31:26.248" v="1293" actId="2696"/>
        <pc:sldMkLst>
          <pc:docMk/>
          <pc:sldMk cId="497374491" sldId="4339"/>
        </pc:sldMkLst>
      </pc:sldChg>
      <pc:sldChg chg="add del">
        <pc:chgData name="Barrett, Shannon(SACE)" userId="6d6ebc13-b0ec-47a7-8729-648c758b804b" providerId="ADAL" clId="{BE7A9B6F-B413-4753-B6F0-717C7237C361}" dt="2024-07-25T00:38:54.809" v="2607" actId="2696"/>
        <pc:sldMkLst>
          <pc:docMk/>
          <pc:sldMk cId="1157498976" sldId="4339"/>
        </pc:sldMkLst>
      </pc:sldChg>
      <pc:sldChg chg="add">
        <pc:chgData name="Barrett, Shannon(SACE)" userId="6d6ebc13-b0ec-47a7-8729-648c758b804b" providerId="ADAL" clId="{BE7A9B6F-B413-4753-B6F0-717C7237C361}" dt="2024-07-25T00:39:06.471" v="2608"/>
        <pc:sldMkLst>
          <pc:docMk/>
          <pc:sldMk cId="3563880334" sldId="4339"/>
        </pc:sldMkLst>
      </pc:sldChg>
      <pc:sldChg chg="ord modNotesTx">
        <pc:chgData name="Barrett, Shannon(SACE)" userId="6d6ebc13-b0ec-47a7-8729-648c758b804b" providerId="ADAL" clId="{BE7A9B6F-B413-4753-B6F0-717C7237C361}" dt="2024-07-28T04:48:25.211" v="17475" actId="20577"/>
        <pc:sldMkLst>
          <pc:docMk/>
          <pc:sldMk cId="729125192" sldId="4340"/>
        </pc:sldMkLst>
      </pc:sldChg>
      <pc:sldChg chg="addSp delSp modSp add del mod">
        <pc:chgData name="Barrett, Shannon(SACE)" userId="6d6ebc13-b0ec-47a7-8729-648c758b804b" providerId="ADAL" clId="{BE7A9B6F-B413-4753-B6F0-717C7237C361}" dt="2024-07-25T00:34:28.790" v="2565" actId="47"/>
        <pc:sldMkLst>
          <pc:docMk/>
          <pc:sldMk cId="450159814" sldId="4341"/>
        </pc:sldMkLst>
        <pc:spChg chg="add del mod">
          <ac:chgData name="Barrett, Shannon(SACE)" userId="6d6ebc13-b0ec-47a7-8729-648c758b804b" providerId="ADAL" clId="{BE7A9B6F-B413-4753-B6F0-717C7237C361}" dt="2024-07-24T23:28:06.713" v="1938" actId="21"/>
          <ac:spMkLst>
            <pc:docMk/>
            <pc:sldMk cId="450159814" sldId="4341"/>
            <ac:spMk id="2" creationId="{75592C5F-C605-4379-F3B6-693DAD0CDB75}"/>
          </ac:spMkLst>
        </pc:spChg>
      </pc:sldChg>
      <pc:sldChg chg="del">
        <pc:chgData name="Barrett, Shannon(SACE)" userId="6d6ebc13-b0ec-47a7-8729-648c758b804b" providerId="ADAL" clId="{BE7A9B6F-B413-4753-B6F0-717C7237C361}" dt="2024-07-24T05:12:15.878" v="1160" actId="2696"/>
        <pc:sldMkLst>
          <pc:docMk/>
          <pc:sldMk cId="1263823234" sldId="4341"/>
        </pc:sldMkLst>
      </pc:sldChg>
      <pc:sldChg chg="del">
        <pc:chgData name="Barrett, Shannon(SACE)" userId="6d6ebc13-b0ec-47a7-8729-648c758b804b" providerId="ADAL" clId="{BE7A9B6F-B413-4753-B6F0-717C7237C361}" dt="2024-07-24T05:12:15.878" v="1160" actId="2696"/>
        <pc:sldMkLst>
          <pc:docMk/>
          <pc:sldMk cId="781678803" sldId="4342"/>
        </pc:sldMkLst>
      </pc:sldChg>
      <pc:sldChg chg="addSp delSp modSp add mod modAnim delCm modNotesTx">
        <pc:chgData name="Barrett, Shannon(SACE)" userId="6d6ebc13-b0ec-47a7-8729-648c758b804b" providerId="ADAL" clId="{BE7A9B6F-B413-4753-B6F0-717C7237C361}" dt="2024-07-28T05:02:30.667" v="19087" actId="20577"/>
        <pc:sldMkLst>
          <pc:docMk/>
          <pc:sldMk cId="3359898658" sldId="4342"/>
        </pc:sldMkLst>
        <pc:spChg chg="add mod">
          <ac:chgData name="Barrett, Shannon(SACE)" userId="6d6ebc13-b0ec-47a7-8729-648c758b804b" providerId="ADAL" clId="{BE7A9B6F-B413-4753-B6F0-717C7237C361}" dt="2024-07-24T23:54:22.547" v="2363" actId="20577"/>
          <ac:spMkLst>
            <pc:docMk/>
            <pc:sldMk cId="3359898658" sldId="4342"/>
            <ac:spMk id="2" creationId="{92A70DA5-02F1-0D84-5312-445CE3B2CF1E}"/>
          </ac:spMkLst>
        </pc:spChg>
        <pc:spChg chg="mod">
          <ac:chgData name="Barrett, Shannon(SACE)" userId="6d6ebc13-b0ec-47a7-8729-648c758b804b" providerId="ADAL" clId="{BE7A9B6F-B413-4753-B6F0-717C7237C361}" dt="2024-07-25T02:07:44.551" v="4382" actId="20577"/>
          <ac:spMkLst>
            <pc:docMk/>
            <pc:sldMk cId="3359898658" sldId="4342"/>
            <ac:spMk id="4" creationId="{4197D4E2-B2F6-F4D8-C020-CEFFCBA8B4E6}"/>
          </ac:spMkLst>
        </pc:spChg>
        <pc:spChg chg="del mod">
          <ac:chgData name="Barrett, Shannon(SACE)" userId="6d6ebc13-b0ec-47a7-8729-648c758b804b" providerId="ADAL" clId="{BE7A9B6F-B413-4753-B6F0-717C7237C361}" dt="2024-07-24T23:50:29.792" v="1999" actId="21"/>
          <ac:spMkLst>
            <pc:docMk/>
            <pc:sldMk cId="3359898658" sldId="4342"/>
            <ac:spMk id="5" creationId="{CA2AE63E-ABF3-9A2C-B21A-05EAAD9AE310}"/>
          </ac:spMkLst>
        </pc:spChg>
      </pc:sldChg>
      <pc:sldChg chg="modSp mod delCm modCm modNotesTx">
        <pc:chgData name="Barrett, Shannon(SACE)" userId="6d6ebc13-b0ec-47a7-8729-648c758b804b" providerId="ADAL" clId="{BE7A9B6F-B413-4753-B6F0-717C7237C361}" dt="2024-07-31T01:47:56.597" v="26520" actId="20577"/>
        <pc:sldMkLst>
          <pc:docMk/>
          <pc:sldMk cId="2157091351" sldId="4343"/>
        </pc:sldMkLst>
        <pc:spChg chg="mod">
          <ac:chgData name="Barrett, Shannon(SACE)" userId="6d6ebc13-b0ec-47a7-8729-648c758b804b" providerId="ADAL" clId="{BE7A9B6F-B413-4753-B6F0-717C7237C361}" dt="2024-07-31T01:47:56.597" v="26520" actId="20577"/>
          <ac:spMkLst>
            <pc:docMk/>
            <pc:sldMk cId="2157091351" sldId="4343"/>
            <ac:spMk id="3" creationId="{9714103D-F697-7DFA-0BEE-8C1210E9B760}"/>
          </ac:spMkLst>
        </pc:spChg>
      </pc:sldChg>
      <pc:sldChg chg="modSp add mod">
        <pc:chgData name="Barrett, Shannon(SACE)" userId="6d6ebc13-b0ec-47a7-8729-648c758b804b" providerId="ADAL" clId="{BE7A9B6F-B413-4753-B6F0-717C7237C361}" dt="2024-07-24T05:15:51.738" v="1182" actId="20577"/>
        <pc:sldMkLst>
          <pc:docMk/>
          <pc:sldMk cId="3813314821" sldId="4344"/>
        </pc:sldMkLst>
        <pc:spChg chg="mod">
          <ac:chgData name="Barrett, Shannon(SACE)" userId="6d6ebc13-b0ec-47a7-8729-648c758b804b" providerId="ADAL" clId="{BE7A9B6F-B413-4753-B6F0-717C7237C361}" dt="2024-07-24T05:15:51.738" v="1182" actId="20577"/>
          <ac:spMkLst>
            <pc:docMk/>
            <pc:sldMk cId="3813314821" sldId="4344"/>
            <ac:spMk id="2" creationId="{2B6471D4-F54B-A177-8D81-0609ACCAB74A}"/>
          </ac:spMkLst>
        </pc:spChg>
      </pc:sldChg>
      <pc:sldChg chg="modSp add del mod">
        <pc:chgData name="Barrett, Shannon(SACE)" userId="6d6ebc13-b0ec-47a7-8729-648c758b804b" providerId="ADAL" clId="{BE7A9B6F-B413-4753-B6F0-717C7237C361}" dt="2024-07-25T01:02:37.555" v="3512" actId="47"/>
        <pc:sldMkLst>
          <pc:docMk/>
          <pc:sldMk cId="3985457461" sldId="4345"/>
        </pc:sldMkLst>
        <pc:spChg chg="mod">
          <ac:chgData name="Barrett, Shannon(SACE)" userId="6d6ebc13-b0ec-47a7-8729-648c758b804b" providerId="ADAL" clId="{BE7A9B6F-B413-4753-B6F0-717C7237C361}" dt="2024-07-24T05:36:40.043" v="1408" actId="20577"/>
          <ac:spMkLst>
            <pc:docMk/>
            <pc:sldMk cId="3985457461" sldId="4345"/>
            <ac:spMk id="2" creationId="{2B6471D4-F54B-A177-8D81-0609ACCAB74A}"/>
          </ac:spMkLst>
        </pc:spChg>
      </pc:sldChg>
      <pc:sldChg chg="modSp add del mod ord">
        <pc:chgData name="Barrett, Shannon(SACE)" userId="6d6ebc13-b0ec-47a7-8729-648c758b804b" providerId="ADAL" clId="{BE7A9B6F-B413-4753-B6F0-717C7237C361}" dt="2024-07-25T02:14:54.629" v="4748" actId="2696"/>
        <pc:sldMkLst>
          <pc:docMk/>
          <pc:sldMk cId="1042247913" sldId="4346"/>
        </pc:sldMkLst>
        <pc:spChg chg="mod">
          <ac:chgData name="Barrett, Shannon(SACE)" userId="6d6ebc13-b0ec-47a7-8729-648c758b804b" providerId="ADAL" clId="{BE7A9B6F-B413-4753-B6F0-717C7237C361}" dt="2024-07-24T05:28:45.125" v="1292" actId="20577"/>
          <ac:spMkLst>
            <pc:docMk/>
            <pc:sldMk cId="1042247913" sldId="4346"/>
            <ac:spMk id="2" creationId="{2B6471D4-F54B-A177-8D81-0609ACCAB74A}"/>
          </ac:spMkLst>
        </pc:spChg>
      </pc:sldChg>
      <pc:sldChg chg="modSp add mod modNotesTx">
        <pc:chgData name="Barrett, Shannon(SACE)" userId="6d6ebc13-b0ec-47a7-8729-648c758b804b" providerId="ADAL" clId="{BE7A9B6F-B413-4753-B6F0-717C7237C361}" dt="2024-07-28T05:05:21.616" v="19541" actId="20577"/>
        <pc:sldMkLst>
          <pc:docMk/>
          <pc:sldMk cId="950948563" sldId="4347"/>
        </pc:sldMkLst>
        <pc:spChg chg="mod">
          <ac:chgData name="Barrett, Shannon(SACE)" userId="6d6ebc13-b0ec-47a7-8729-648c758b804b" providerId="ADAL" clId="{BE7A9B6F-B413-4753-B6F0-717C7237C361}" dt="2024-07-24T05:35:58.235" v="1334" actId="20577"/>
          <ac:spMkLst>
            <pc:docMk/>
            <pc:sldMk cId="950948563" sldId="4347"/>
            <ac:spMk id="2" creationId="{2B6471D4-F54B-A177-8D81-0609ACCAB74A}"/>
          </ac:spMkLst>
        </pc:spChg>
      </pc:sldChg>
      <pc:sldChg chg="new del">
        <pc:chgData name="Barrett, Shannon(SACE)" userId="6d6ebc13-b0ec-47a7-8729-648c758b804b" providerId="ADAL" clId="{BE7A9B6F-B413-4753-B6F0-717C7237C361}" dt="2024-07-25T01:02:42.430" v="3513" actId="47"/>
        <pc:sldMkLst>
          <pc:docMk/>
          <pc:sldMk cId="2555234740" sldId="4348"/>
        </pc:sldMkLst>
      </pc:sldChg>
      <pc:sldChg chg="addSp modSp new mod ord delCm modCm">
        <pc:chgData name="Barrett, Shannon(SACE)" userId="6d6ebc13-b0ec-47a7-8729-648c758b804b" providerId="ADAL" clId="{BE7A9B6F-B413-4753-B6F0-717C7237C361}" dt="2024-07-29T05:01:59.757" v="24522"/>
        <pc:sldMkLst>
          <pc:docMk/>
          <pc:sldMk cId="3701904192" sldId="4349"/>
        </pc:sldMkLst>
        <pc:spChg chg="mod">
          <ac:chgData name="Barrett, Shannon(SACE)" userId="6d6ebc13-b0ec-47a7-8729-648c758b804b" providerId="ADAL" clId="{BE7A9B6F-B413-4753-B6F0-717C7237C361}" dt="2024-07-24T05:51:59.548" v="1554" actId="20577"/>
          <ac:spMkLst>
            <pc:docMk/>
            <pc:sldMk cId="3701904192" sldId="4349"/>
            <ac:spMk id="2" creationId="{E1AD50ED-3AA0-60C0-FB67-2E890B7D912D}"/>
          </ac:spMkLst>
        </pc:spChg>
        <pc:spChg chg="mod ord">
          <ac:chgData name="Barrett, Shannon(SACE)" userId="6d6ebc13-b0ec-47a7-8729-648c758b804b" providerId="ADAL" clId="{BE7A9B6F-B413-4753-B6F0-717C7237C361}" dt="2024-07-29T04:05:58.499" v="23827"/>
          <ac:spMkLst>
            <pc:docMk/>
            <pc:sldMk cId="3701904192" sldId="4349"/>
            <ac:spMk id="3" creationId="{103AE12B-EFE2-59CA-B78C-311E55140834}"/>
          </ac:spMkLst>
        </pc:spChg>
        <pc:spChg chg="add mod ord">
          <ac:chgData name="Barrett, Shannon(SACE)" userId="6d6ebc13-b0ec-47a7-8729-648c758b804b" providerId="ADAL" clId="{BE7A9B6F-B413-4753-B6F0-717C7237C361}" dt="2024-07-26T04:20:26.757" v="12793" actId="1076"/>
          <ac:spMkLst>
            <pc:docMk/>
            <pc:sldMk cId="3701904192" sldId="4349"/>
            <ac:spMk id="4" creationId="{38E76032-2B55-1F23-6610-2D59A88DE87A}"/>
          </ac:spMkLst>
        </pc:spChg>
        <pc:spChg chg="add mod">
          <ac:chgData name="Barrett, Shannon(SACE)" userId="6d6ebc13-b0ec-47a7-8729-648c758b804b" providerId="ADAL" clId="{BE7A9B6F-B413-4753-B6F0-717C7237C361}" dt="2024-07-24T23:55:31.690" v="2368"/>
          <ac:spMkLst>
            <pc:docMk/>
            <pc:sldMk cId="3701904192" sldId="4349"/>
            <ac:spMk id="5" creationId="{5D93BB28-7700-79EF-4E57-392AA40C6097}"/>
          </ac:spMkLst>
        </pc:spChg>
        <pc:spChg chg="add mod">
          <ac:chgData name="Barrett, Shannon(SACE)" userId="6d6ebc13-b0ec-47a7-8729-648c758b804b" providerId="ADAL" clId="{BE7A9B6F-B413-4753-B6F0-717C7237C361}" dt="2024-07-24T23:55:37.681" v="2370" actId="1076"/>
          <ac:spMkLst>
            <pc:docMk/>
            <pc:sldMk cId="3701904192" sldId="4349"/>
            <ac:spMk id="6" creationId="{9662DD5A-E3B8-4015-0984-59BAC9626109}"/>
          </ac:spMkLst>
        </pc:spChg>
      </pc:sldChg>
      <pc:sldChg chg="addSp delSp modSp add mod ord modNotesTx">
        <pc:chgData name="Barrett, Shannon(SACE)" userId="6d6ebc13-b0ec-47a7-8729-648c758b804b" providerId="ADAL" clId="{BE7A9B6F-B413-4753-B6F0-717C7237C361}" dt="2024-08-07T05:04:01.456" v="32177" actId="20577"/>
        <pc:sldMkLst>
          <pc:docMk/>
          <pc:sldMk cId="3622882233" sldId="4350"/>
        </pc:sldMkLst>
        <pc:spChg chg="mod">
          <ac:chgData name="Barrett, Shannon(SACE)" userId="6d6ebc13-b0ec-47a7-8729-648c758b804b" providerId="ADAL" clId="{BE7A9B6F-B413-4753-B6F0-717C7237C361}" dt="2024-07-24T05:52:52.939" v="1591" actId="20577"/>
          <ac:spMkLst>
            <pc:docMk/>
            <pc:sldMk cId="3622882233" sldId="4350"/>
            <ac:spMk id="2" creationId="{E1AD50ED-3AA0-60C0-FB67-2E890B7D912D}"/>
          </ac:spMkLst>
        </pc:spChg>
        <pc:spChg chg="mod ord">
          <ac:chgData name="Barrett, Shannon(SACE)" userId="6d6ebc13-b0ec-47a7-8729-648c758b804b" providerId="ADAL" clId="{BE7A9B6F-B413-4753-B6F0-717C7237C361}" dt="2024-07-25T00:44:31.877" v="2612" actId="122"/>
          <ac:spMkLst>
            <pc:docMk/>
            <pc:sldMk cId="3622882233" sldId="4350"/>
            <ac:spMk id="3" creationId="{103AE12B-EFE2-59CA-B78C-311E55140834}"/>
          </ac:spMkLst>
        </pc:spChg>
        <pc:picChg chg="add del mod">
          <ac:chgData name="Barrett, Shannon(SACE)" userId="6d6ebc13-b0ec-47a7-8729-648c758b804b" providerId="ADAL" clId="{BE7A9B6F-B413-4753-B6F0-717C7237C361}" dt="2024-07-24T23:59:43.190" v="2440" actId="21"/>
          <ac:picMkLst>
            <pc:docMk/>
            <pc:sldMk cId="3622882233" sldId="4350"/>
            <ac:picMk id="5" creationId="{CB2BDB12-5A5D-98EE-BF03-D51007FBA0E0}"/>
          </ac:picMkLst>
        </pc:picChg>
        <pc:picChg chg="add del mod">
          <ac:chgData name="Barrett, Shannon(SACE)" userId="6d6ebc13-b0ec-47a7-8729-648c758b804b" providerId="ADAL" clId="{BE7A9B6F-B413-4753-B6F0-717C7237C361}" dt="2024-07-24T23:59:25.286" v="2419"/>
          <ac:picMkLst>
            <pc:docMk/>
            <pc:sldMk cId="3622882233" sldId="4350"/>
            <ac:picMk id="6" creationId="{1C8F3217-450D-7718-926B-6CFDEF39BFB2}"/>
          </ac:picMkLst>
        </pc:picChg>
      </pc:sldChg>
      <pc:sldChg chg="add">
        <pc:chgData name="Barrett, Shannon(SACE)" userId="6d6ebc13-b0ec-47a7-8729-648c758b804b" providerId="ADAL" clId="{BE7A9B6F-B413-4753-B6F0-717C7237C361}" dt="2024-07-25T00:39:06.471" v="2608"/>
        <pc:sldMkLst>
          <pc:docMk/>
          <pc:sldMk cId="921448883" sldId="4351"/>
        </pc:sldMkLst>
      </pc:sldChg>
      <pc:sldChg chg="addSp modSp del mod ord">
        <pc:chgData name="Barrett, Shannon(SACE)" userId="6d6ebc13-b0ec-47a7-8729-648c758b804b" providerId="ADAL" clId="{BE7A9B6F-B413-4753-B6F0-717C7237C361}" dt="2024-07-25T00:38:54.809" v="2607" actId="2696"/>
        <pc:sldMkLst>
          <pc:docMk/>
          <pc:sldMk cId="3853717760" sldId="4351"/>
        </pc:sldMkLst>
        <pc:spChg chg="add mod">
          <ac:chgData name="Barrett, Shannon(SACE)" userId="6d6ebc13-b0ec-47a7-8729-648c758b804b" providerId="ADAL" clId="{BE7A9B6F-B413-4753-B6F0-717C7237C361}" dt="2024-07-24T23:19:20.332" v="1808" actId="14100"/>
          <ac:spMkLst>
            <pc:docMk/>
            <pc:sldMk cId="3853717760" sldId="4351"/>
            <ac:spMk id="2" creationId="{0AE167F4-6C75-6DC8-7FA7-657AFF520F01}"/>
          </ac:spMkLst>
        </pc:spChg>
        <pc:spChg chg="mod">
          <ac:chgData name="Barrett, Shannon(SACE)" userId="6d6ebc13-b0ec-47a7-8729-648c758b804b" providerId="ADAL" clId="{BE7A9B6F-B413-4753-B6F0-717C7237C361}" dt="2024-07-24T23:18:02.931" v="1798" actId="1076"/>
          <ac:spMkLst>
            <pc:docMk/>
            <pc:sldMk cId="3853717760" sldId="4351"/>
            <ac:spMk id="30" creationId="{C854762B-26B3-0C8D-4DDC-AFF3F102DCCC}"/>
          </ac:spMkLst>
        </pc:spChg>
        <pc:spChg chg="mod">
          <ac:chgData name="Barrett, Shannon(SACE)" userId="6d6ebc13-b0ec-47a7-8729-648c758b804b" providerId="ADAL" clId="{BE7A9B6F-B413-4753-B6F0-717C7237C361}" dt="2024-07-24T23:18:47.437" v="1804" actId="14100"/>
          <ac:spMkLst>
            <pc:docMk/>
            <pc:sldMk cId="3853717760" sldId="4351"/>
            <ac:spMk id="31" creationId="{EF6FFD52-7E7E-4336-7E79-03CD20B6DD26}"/>
          </ac:spMkLst>
        </pc:spChg>
        <pc:spChg chg="mod">
          <ac:chgData name="Barrett, Shannon(SACE)" userId="6d6ebc13-b0ec-47a7-8729-648c758b804b" providerId="ADAL" clId="{BE7A9B6F-B413-4753-B6F0-717C7237C361}" dt="2024-07-24T23:17:54.453" v="1796" actId="1076"/>
          <ac:spMkLst>
            <pc:docMk/>
            <pc:sldMk cId="3853717760" sldId="4351"/>
            <ac:spMk id="32" creationId="{BFA8D540-BF3F-991A-51DE-01F1200E9486}"/>
          </ac:spMkLst>
        </pc:spChg>
        <pc:graphicFrameChg chg="mod">
          <ac:chgData name="Barrett, Shannon(SACE)" userId="6d6ebc13-b0ec-47a7-8729-648c758b804b" providerId="ADAL" clId="{BE7A9B6F-B413-4753-B6F0-717C7237C361}" dt="2024-07-24T23:19:04.122" v="1806" actId="14100"/>
          <ac:graphicFrameMkLst>
            <pc:docMk/>
            <pc:sldMk cId="3853717760" sldId="4351"/>
            <ac:graphicFrameMk id="5" creationId="{A44C3025-4F7A-3728-7BFE-7E55E3C1581B}"/>
          </ac:graphicFrameMkLst>
        </pc:graphicFrameChg>
      </pc:sldChg>
      <pc:sldChg chg="del">
        <pc:chgData name="Barrett, Shannon(SACE)" userId="6d6ebc13-b0ec-47a7-8729-648c758b804b" providerId="ADAL" clId="{BE7A9B6F-B413-4753-B6F0-717C7237C361}" dt="2024-07-25T02:07:02.668" v="4356" actId="47"/>
        <pc:sldMkLst>
          <pc:docMk/>
          <pc:sldMk cId="3753114640" sldId="4352"/>
        </pc:sldMkLst>
      </pc:sldChg>
      <pc:sldChg chg="addSp delSp modSp mod ord">
        <pc:chgData name="Barrett, Shannon(SACE)" userId="6d6ebc13-b0ec-47a7-8729-648c758b804b" providerId="ADAL" clId="{BE7A9B6F-B413-4753-B6F0-717C7237C361}" dt="2024-07-25T01:40:09.761" v="4041" actId="21"/>
        <pc:sldMkLst>
          <pc:docMk/>
          <pc:sldMk cId="2403786412" sldId="4353"/>
        </pc:sldMkLst>
        <pc:spChg chg="ord">
          <ac:chgData name="Barrett, Shannon(SACE)" userId="6d6ebc13-b0ec-47a7-8729-648c758b804b" providerId="ADAL" clId="{BE7A9B6F-B413-4753-B6F0-717C7237C361}" dt="2024-07-25T01:39:54.314" v="4038" actId="166"/>
          <ac:spMkLst>
            <pc:docMk/>
            <pc:sldMk cId="2403786412" sldId="4353"/>
            <ac:spMk id="3" creationId="{02D76818-A492-29CA-D524-9AA9ABCB38B2}"/>
          </ac:spMkLst>
        </pc:spChg>
        <pc:spChg chg="add mod">
          <ac:chgData name="Barrett, Shannon(SACE)" userId="6d6ebc13-b0ec-47a7-8729-648c758b804b" providerId="ADAL" clId="{BE7A9B6F-B413-4753-B6F0-717C7237C361}" dt="2024-07-25T01:39:37.749" v="4034" actId="14100"/>
          <ac:spMkLst>
            <pc:docMk/>
            <pc:sldMk cId="2403786412" sldId="4353"/>
            <ac:spMk id="9" creationId="{F2C81917-1EB2-7287-7164-98375D81CF27}"/>
          </ac:spMkLst>
        </pc:spChg>
        <pc:spChg chg="ord">
          <ac:chgData name="Barrett, Shannon(SACE)" userId="6d6ebc13-b0ec-47a7-8729-648c758b804b" providerId="ADAL" clId="{BE7A9B6F-B413-4753-B6F0-717C7237C361}" dt="2024-07-25T01:40:02.587" v="4040" actId="166"/>
          <ac:spMkLst>
            <pc:docMk/>
            <pc:sldMk cId="2403786412" sldId="4353"/>
            <ac:spMk id="10" creationId="{B5B0098F-1386-E2B2-FDFF-731FE59674F9}"/>
          </ac:spMkLst>
        </pc:spChg>
        <pc:spChg chg="add del mod">
          <ac:chgData name="Barrett, Shannon(SACE)" userId="6d6ebc13-b0ec-47a7-8729-648c758b804b" providerId="ADAL" clId="{BE7A9B6F-B413-4753-B6F0-717C7237C361}" dt="2024-07-25T01:40:09.761" v="4041" actId="21"/>
          <ac:spMkLst>
            <pc:docMk/>
            <pc:sldMk cId="2403786412" sldId="4353"/>
            <ac:spMk id="12" creationId="{4E9F613A-D622-934C-2A73-9D12EABDCF62}"/>
          </ac:spMkLst>
        </pc:spChg>
        <pc:spChg chg="mod ord">
          <ac:chgData name="Barrett, Shannon(SACE)" userId="6d6ebc13-b0ec-47a7-8729-648c758b804b" providerId="ADAL" clId="{BE7A9B6F-B413-4753-B6F0-717C7237C361}" dt="2024-07-25T01:39:57.979" v="4039" actId="166"/>
          <ac:spMkLst>
            <pc:docMk/>
            <pc:sldMk cId="2403786412" sldId="4353"/>
            <ac:spMk id="14" creationId="{59D61C51-6CF4-E0A4-D17D-2D023810ADA5}"/>
          </ac:spMkLst>
        </pc:spChg>
        <pc:spChg chg="mod ord">
          <ac:chgData name="Barrett, Shannon(SACE)" userId="6d6ebc13-b0ec-47a7-8729-648c758b804b" providerId="ADAL" clId="{BE7A9B6F-B413-4753-B6F0-717C7237C361}" dt="2024-07-25T01:39:42.876" v="4035" actId="166"/>
          <ac:spMkLst>
            <pc:docMk/>
            <pc:sldMk cId="2403786412" sldId="4353"/>
            <ac:spMk id="15" creationId="{5FD81AC5-0781-8B62-518E-581F8E3E53D7}"/>
          </ac:spMkLst>
        </pc:spChg>
      </pc:sldChg>
      <pc:sldChg chg="modSp add mod">
        <pc:chgData name="Barrett, Shannon(SACE)" userId="6d6ebc13-b0ec-47a7-8729-648c758b804b" providerId="ADAL" clId="{BE7A9B6F-B413-4753-B6F0-717C7237C361}" dt="2024-07-25T04:59:47.391" v="5552" actId="20577"/>
        <pc:sldMkLst>
          <pc:docMk/>
          <pc:sldMk cId="1806829895" sldId="4354"/>
        </pc:sldMkLst>
        <pc:spChg chg="mod">
          <ac:chgData name="Barrett, Shannon(SACE)" userId="6d6ebc13-b0ec-47a7-8729-648c758b804b" providerId="ADAL" clId="{BE7A9B6F-B413-4753-B6F0-717C7237C361}" dt="2024-07-25T04:59:47.391" v="5552" actId="20577"/>
          <ac:spMkLst>
            <pc:docMk/>
            <pc:sldMk cId="1806829895" sldId="4354"/>
            <ac:spMk id="2" creationId="{2B6471D4-F54B-A177-8D81-0609ACCAB74A}"/>
          </ac:spMkLst>
        </pc:spChg>
      </pc:sldChg>
      <pc:sldChg chg="modSp new del mod">
        <pc:chgData name="Barrett, Shannon(SACE)" userId="6d6ebc13-b0ec-47a7-8729-648c758b804b" providerId="ADAL" clId="{BE7A9B6F-B413-4753-B6F0-717C7237C361}" dt="2024-07-24T23:13:47.365" v="1775" actId="2696"/>
        <pc:sldMkLst>
          <pc:docMk/>
          <pc:sldMk cId="3413041090" sldId="4354"/>
        </pc:sldMkLst>
        <pc:spChg chg="mod">
          <ac:chgData name="Barrett, Shannon(SACE)" userId="6d6ebc13-b0ec-47a7-8729-648c758b804b" providerId="ADAL" clId="{BE7A9B6F-B413-4753-B6F0-717C7237C361}" dt="2024-07-24T23:12:08.013" v="1761" actId="27636"/>
          <ac:spMkLst>
            <pc:docMk/>
            <pc:sldMk cId="3413041090" sldId="4354"/>
            <ac:spMk id="2" creationId="{FDAC5C86-05DC-7EBB-F35F-D13017807594}"/>
          </ac:spMkLst>
        </pc:spChg>
        <pc:spChg chg="mod">
          <ac:chgData name="Barrett, Shannon(SACE)" userId="6d6ebc13-b0ec-47a7-8729-648c758b804b" providerId="ADAL" clId="{BE7A9B6F-B413-4753-B6F0-717C7237C361}" dt="2024-07-24T23:10:41.463" v="1741"/>
          <ac:spMkLst>
            <pc:docMk/>
            <pc:sldMk cId="3413041090" sldId="4354"/>
            <ac:spMk id="3" creationId="{DBBF1A02-E4FB-A09C-82C3-94E7F6AD6D62}"/>
          </ac:spMkLst>
        </pc:spChg>
      </pc:sldChg>
      <pc:sldChg chg="addSp delSp modSp new del mod modAnim">
        <pc:chgData name="Barrett, Shannon(SACE)" userId="6d6ebc13-b0ec-47a7-8729-648c758b804b" providerId="ADAL" clId="{BE7A9B6F-B413-4753-B6F0-717C7237C361}" dt="2024-07-25T02:23:33.796" v="4941" actId="47"/>
        <pc:sldMkLst>
          <pc:docMk/>
          <pc:sldMk cId="529747073" sldId="4355"/>
        </pc:sldMkLst>
        <pc:spChg chg="del">
          <ac:chgData name="Barrett, Shannon(SACE)" userId="6d6ebc13-b0ec-47a7-8729-648c758b804b" providerId="ADAL" clId="{BE7A9B6F-B413-4753-B6F0-717C7237C361}" dt="2024-07-25T00:33:49.684" v="2562" actId="21"/>
          <ac:spMkLst>
            <pc:docMk/>
            <pc:sldMk cId="529747073" sldId="4355"/>
            <ac:spMk id="3" creationId="{5CDE1B68-66A4-7EAF-554E-3229FCCB1618}"/>
          </ac:spMkLst>
        </pc:spChg>
        <pc:picChg chg="add mod">
          <ac:chgData name="Barrett, Shannon(SACE)" userId="6d6ebc13-b0ec-47a7-8729-648c758b804b" providerId="ADAL" clId="{BE7A9B6F-B413-4753-B6F0-717C7237C361}" dt="2024-07-25T00:34:14.353" v="2564"/>
          <ac:picMkLst>
            <pc:docMk/>
            <pc:sldMk cId="529747073" sldId="4355"/>
            <ac:picMk id="4" creationId="{F4B7D1A2-EBF5-C87E-46E2-E36957335AFF}"/>
          </ac:picMkLst>
        </pc:picChg>
      </pc:sldChg>
      <pc:sldChg chg="add">
        <pc:chgData name="Barrett, Shannon(SACE)" userId="6d6ebc13-b0ec-47a7-8729-648c758b804b" providerId="ADAL" clId="{BE7A9B6F-B413-4753-B6F0-717C7237C361}" dt="2024-07-25T00:39:45.242" v="2609"/>
        <pc:sldMkLst>
          <pc:docMk/>
          <pc:sldMk cId="3749774095" sldId="4356"/>
        </pc:sldMkLst>
      </pc:sldChg>
      <pc:sldChg chg="addSp delSp modSp add mod addCm delCm modNotesTx">
        <pc:chgData name="Barrett, Shannon(SACE)" userId="6d6ebc13-b0ec-47a7-8729-648c758b804b" providerId="ADAL" clId="{BE7A9B6F-B413-4753-B6F0-717C7237C361}" dt="2024-08-07T05:08:05.750" v="32593" actId="20577"/>
        <pc:sldMkLst>
          <pc:docMk/>
          <pc:sldMk cId="1214812076" sldId="4357"/>
        </pc:sldMkLst>
        <pc:spChg chg="mod">
          <ac:chgData name="Barrett, Shannon(SACE)" userId="6d6ebc13-b0ec-47a7-8729-648c758b804b" providerId="ADAL" clId="{BE7A9B6F-B413-4753-B6F0-717C7237C361}" dt="2024-07-26T04:22:23.763" v="12799" actId="1076"/>
          <ac:spMkLst>
            <pc:docMk/>
            <pc:sldMk cId="1214812076" sldId="4357"/>
            <ac:spMk id="2" creationId="{92A70DA5-02F1-0D84-5312-445CE3B2CF1E}"/>
          </ac:spMkLst>
        </pc:spChg>
        <pc:spChg chg="add del mod">
          <ac:chgData name="Barrett, Shannon(SACE)" userId="6d6ebc13-b0ec-47a7-8729-648c758b804b" providerId="ADAL" clId="{BE7A9B6F-B413-4753-B6F0-717C7237C361}" dt="2024-07-25T01:09:13.787" v="3694" actId="767"/>
          <ac:spMkLst>
            <pc:docMk/>
            <pc:sldMk cId="1214812076" sldId="4357"/>
            <ac:spMk id="3" creationId="{D1B7C32B-C4F7-AF48-59D4-9CF4D579E438}"/>
          </ac:spMkLst>
        </pc:spChg>
        <pc:spChg chg="mod">
          <ac:chgData name="Barrett, Shannon(SACE)" userId="6d6ebc13-b0ec-47a7-8729-648c758b804b" providerId="ADAL" clId="{BE7A9B6F-B413-4753-B6F0-717C7237C361}" dt="2024-07-25T01:13:49.699" v="3812" actId="255"/>
          <ac:spMkLst>
            <pc:docMk/>
            <pc:sldMk cId="1214812076" sldId="4357"/>
            <ac:spMk id="4" creationId="{4197D4E2-B2F6-F4D8-C020-CEFFCBA8B4E6}"/>
          </ac:spMkLst>
        </pc:spChg>
        <pc:spChg chg="add mod">
          <ac:chgData name="Barrett, Shannon(SACE)" userId="6d6ebc13-b0ec-47a7-8729-648c758b804b" providerId="ADAL" clId="{BE7A9B6F-B413-4753-B6F0-717C7237C361}" dt="2024-07-25T01:25:40.360" v="4006" actId="27636"/>
          <ac:spMkLst>
            <pc:docMk/>
            <pc:sldMk cId="1214812076" sldId="4357"/>
            <ac:spMk id="5" creationId="{B61CBE3B-BE83-6BC0-3BF8-2C82BDB0E4F2}"/>
          </ac:spMkLst>
        </pc:spChg>
        <pc:spChg chg="add mod">
          <ac:chgData name="Barrett, Shannon(SACE)" userId="6d6ebc13-b0ec-47a7-8729-648c758b804b" providerId="ADAL" clId="{BE7A9B6F-B413-4753-B6F0-717C7237C361}" dt="2024-07-29T04:06:32.669" v="23829" actId="114"/>
          <ac:spMkLst>
            <pc:docMk/>
            <pc:sldMk cId="1214812076" sldId="4357"/>
            <ac:spMk id="7" creationId="{3FED60C3-8729-F438-4197-AB766C6147E0}"/>
          </ac:spMkLst>
        </pc:spChg>
        <pc:picChg chg="add del mod">
          <ac:chgData name="Barrett, Shannon(SACE)" userId="6d6ebc13-b0ec-47a7-8729-648c758b804b" providerId="ADAL" clId="{BE7A9B6F-B413-4753-B6F0-717C7237C361}" dt="2024-07-25T01:11:31.445" v="3764"/>
          <ac:picMkLst>
            <pc:docMk/>
            <pc:sldMk cId="1214812076" sldId="4357"/>
            <ac:picMk id="6" creationId="{4B0E2E9B-AE73-5EA7-C5A1-D72317FD7F58}"/>
          </ac:picMkLst>
        </pc:picChg>
      </pc:sldChg>
      <pc:sldChg chg="delCm modCm">
        <pc:chgData name="Barrett, Shannon(SACE)" userId="6d6ebc13-b0ec-47a7-8729-648c758b804b" providerId="ADAL" clId="{BE7A9B6F-B413-4753-B6F0-717C7237C361}" dt="2024-07-29T05:51:19.453" v="25979"/>
        <pc:sldMkLst>
          <pc:docMk/>
          <pc:sldMk cId="3000708712" sldId="4358"/>
        </pc:sldMkLst>
      </pc:sldChg>
      <pc:sldChg chg="add del">
        <pc:chgData name="Barrett, Shannon(SACE)" userId="6d6ebc13-b0ec-47a7-8729-648c758b804b" providerId="ADAL" clId="{BE7A9B6F-B413-4753-B6F0-717C7237C361}" dt="2024-07-25T01:08:27.082" v="3642"/>
        <pc:sldMkLst>
          <pc:docMk/>
          <pc:sldMk cId="3626761677" sldId="4358"/>
        </pc:sldMkLst>
      </pc:sldChg>
      <pc:sldChg chg="addSp modSp add mod">
        <pc:chgData name="Barrett, Shannon(SACE)" userId="6d6ebc13-b0ec-47a7-8729-648c758b804b" providerId="ADAL" clId="{BE7A9B6F-B413-4753-B6F0-717C7237C361}" dt="2024-07-25T01:40:32.639" v="4045" actId="166"/>
        <pc:sldMkLst>
          <pc:docMk/>
          <pc:sldMk cId="490081371" sldId="4359"/>
        </pc:sldMkLst>
        <pc:spChg chg="add mod">
          <ac:chgData name="Barrett, Shannon(SACE)" userId="6d6ebc13-b0ec-47a7-8729-648c758b804b" providerId="ADAL" clId="{BE7A9B6F-B413-4753-B6F0-717C7237C361}" dt="2024-07-25T01:40:29.461" v="4044" actId="14100"/>
          <ac:spMkLst>
            <pc:docMk/>
            <pc:sldMk cId="490081371" sldId="4359"/>
            <ac:spMk id="2" creationId="{01BB235D-28FD-8A86-012E-D85C8843DE8D}"/>
          </ac:spMkLst>
        </pc:spChg>
        <pc:picChg chg="ord">
          <ac:chgData name="Barrett, Shannon(SACE)" userId="6d6ebc13-b0ec-47a7-8729-648c758b804b" providerId="ADAL" clId="{BE7A9B6F-B413-4753-B6F0-717C7237C361}" dt="2024-07-25T01:40:32.639" v="4045" actId="166"/>
          <ac:picMkLst>
            <pc:docMk/>
            <pc:sldMk cId="490081371" sldId="4359"/>
            <ac:picMk id="5" creationId="{00000000-0000-0000-0000-000000000000}"/>
          </ac:picMkLst>
        </pc:picChg>
      </pc:sldChg>
      <pc:sldChg chg="modNotesTx">
        <pc:chgData name="Barrett, Shannon(SACE)" userId="6d6ebc13-b0ec-47a7-8729-648c758b804b" providerId="ADAL" clId="{BE7A9B6F-B413-4753-B6F0-717C7237C361}" dt="2024-07-26T01:41:56.303" v="10241" actId="20577"/>
        <pc:sldMkLst>
          <pc:docMk/>
          <pc:sldMk cId="2965038109" sldId="4359"/>
        </pc:sldMkLst>
      </pc:sldChg>
      <pc:sldChg chg="addSp delSp modSp add del mod modShow">
        <pc:chgData name="Barrett, Shannon(SACE)" userId="6d6ebc13-b0ec-47a7-8729-648c758b804b" providerId="ADAL" clId="{BE7A9B6F-B413-4753-B6F0-717C7237C361}" dt="2024-07-29T05:34:20.587" v="25487" actId="2696"/>
        <pc:sldMkLst>
          <pc:docMk/>
          <pc:sldMk cId="2963331530" sldId="4360"/>
        </pc:sldMkLst>
        <pc:spChg chg="mod ord">
          <ac:chgData name="Barrett, Shannon(SACE)" userId="6d6ebc13-b0ec-47a7-8729-648c758b804b" providerId="ADAL" clId="{BE7A9B6F-B413-4753-B6F0-717C7237C361}" dt="2024-07-26T23:49:29.401" v="14885" actId="20577"/>
          <ac:spMkLst>
            <pc:docMk/>
            <pc:sldMk cId="2963331530" sldId="4360"/>
            <ac:spMk id="2" creationId="{92A70DA5-02F1-0D84-5312-445CE3B2CF1E}"/>
          </ac:spMkLst>
        </pc:spChg>
        <pc:spChg chg="mod">
          <ac:chgData name="Barrett, Shannon(SACE)" userId="6d6ebc13-b0ec-47a7-8729-648c758b804b" providerId="ADAL" clId="{BE7A9B6F-B413-4753-B6F0-717C7237C361}" dt="2024-07-26T23:50:03.279" v="14906" actId="20577"/>
          <ac:spMkLst>
            <pc:docMk/>
            <pc:sldMk cId="2963331530" sldId="4360"/>
            <ac:spMk id="4" creationId="{4197D4E2-B2F6-F4D8-C020-CEFFCBA8B4E6}"/>
          </ac:spMkLst>
        </pc:spChg>
        <pc:picChg chg="add del mod">
          <ac:chgData name="Barrett, Shannon(SACE)" userId="6d6ebc13-b0ec-47a7-8729-648c758b804b" providerId="ADAL" clId="{BE7A9B6F-B413-4753-B6F0-717C7237C361}" dt="2024-07-26T23:46:12.237" v="14547" actId="478"/>
          <ac:picMkLst>
            <pc:docMk/>
            <pc:sldMk cId="2963331530" sldId="4360"/>
            <ac:picMk id="5" creationId="{110AF313-3CCD-D09D-4F61-EB8ED1D16284}"/>
          </ac:picMkLst>
        </pc:picChg>
      </pc:sldChg>
      <pc:sldChg chg="modSp add mod addCm delCm modCm modNotesTx">
        <pc:chgData name="Barrett, Shannon(SACE)" userId="6d6ebc13-b0ec-47a7-8729-648c758b804b" providerId="ADAL" clId="{BE7A9B6F-B413-4753-B6F0-717C7237C361}" dt="2024-07-31T04:09:05.573" v="30380" actId="5793"/>
        <pc:sldMkLst>
          <pc:docMk/>
          <pc:sldMk cId="1955736271" sldId="4361"/>
        </pc:sldMkLst>
        <pc:spChg chg="mod">
          <ac:chgData name="Barrett, Shannon(SACE)" userId="6d6ebc13-b0ec-47a7-8729-648c758b804b" providerId="ADAL" clId="{BE7A9B6F-B413-4753-B6F0-717C7237C361}" dt="2024-07-30T06:24:45.351" v="26351" actId="20577"/>
          <ac:spMkLst>
            <pc:docMk/>
            <pc:sldMk cId="1955736271" sldId="4361"/>
            <ac:spMk id="2" creationId="{92A70DA5-02F1-0D84-5312-445CE3B2CF1E}"/>
          </ac:spMkLst>
        </pc:spChg>
        <pc:spChg chg="mod">
          <ac:chgData name="Barrett, Shannon(SACE)" userId="6d6ebc13-b0ec-47a7-8729-648c758b804b" providerId="ADAL" clId="{BE7A9B6F-B413-4753-B6F0-717C7237C361}" dt="2024-07-25T02:17:16.233" v="4763" actId="6549"/>
          <ac:spMkLst>
            <pc:docMk/>
            <pc:sldMk cId="1955736271" sldId="4361"/>
            <ac:spMk id="4" creationId="{4197D4E2-B2F6-F4D8-C020-CEFFCBA8B4E6}"/>
          </ac:spMkLst>
        </pc:spChg>
      </pc:sldChg>
      <pc:sldChg chg="new del">
        <pc:chgData name="Barrett, Shannon(SACE)" userId="6d6ebc13-b0ec-47a7-8729-648c758b804b" providerId="ADAL" clId="{BE7A9B6F-B413-4753-B6F0-717C7237C361}" dt="2024-07-25T02:21:47.249" v="4926" actId="680"/>
        <pc:sldMkLst>
          <pc:docMk/>
          <pc:sldMk cId="2500916512" sldId="4362"/>
        </pc:sldMkLst>
      </pc:sldChg>
      <pc:sldChg chg="addSp delSp modSp add mod modAnim modShow delCm modCm">
        <pc:chgData name="Barrett, Shannon(SACE)" userId="6d6ebc13-b0ec-47a7-8729-648c758b804b" providerId="ADAL" clId="{BE7A9B6F-B413-4753-B6F0-717C7237C361}" dt="2024-07-29T05:43:03.354" v="25907" actId="729"/>
        <pc:sldMkLst>
          <pc:docMk/>
          <pc:sldMk cId="3000447004" sldId="4362"/>
        </pc:sldMkLst>
        <pc:spChg chg="add mod">
          <ac:chgData name="Barrett, Shannon(SACE)" userId="6d6ebc13-b0ec-47a7-8729-648c758b804b" providerId="ADAL" clId="{BE7A9B6F-B413-4753-B6F0-717C7237C361}" dt="2024-07-25T02:22:59.704" v="4935"/>
          <ac:spMkLst>
            <pc:docMk/>
            <pc:sldMk cId="3000447004" sldId="4362"/>
            <ac:spMk id="4" creationId="{381BF4C0-FCFE-2148-3FE1-0E5AE189A9C9}"/>
          </ac:spMkLst>
        </pc:spChg>
        <pc:picChg chg="mod ord">
          <ac:chgData name="Barrett, Shannon(SACE)" userId="6d6ebc13-b0ec-47a7-8729-648c758b804b" providerId="ADAL" clId="{BE7A9B6F-B413-4753-B6F0-717C7237C361}" dt="2024-07-25T02:23:22.107" v="4940" actId="1076"/>
          <ac:picMkLst>
            <pc:docMk/>
            <pc:sldMk cId="3000447004" sldId="4362"/>
            <ac:picMk id="2" creationId="{3CC59F3C-C1E5-F1C8-31DA-279CEA0AD2DB}"/>
          </ac:picMkLst>
        </pc:picChg>
        <pc:picChg chg="add mod">
          <ac:chgData name="Barrett, Shannon(SACE)" userId="6d6ebc13-b0ec-47a7-8729-648c758b804b" providerId="ADAL" clId="{BE7A9B6F-B413-4753-B6F0-717C7237C361}" dt="2024-07-25T02:23:19.683" v="4939" actId="1076"/>
          <ac:picMkLst>
            <pc:docMk/>
            <pc:sldMk cId="3000447004" sldId="4362"/>
            <ac:picMk id="3" creationId="{A1B3B218-85C3-4E4B-1810-77848C836903}"/>
          </ac:picMkLst>
        </pc:picChg>
        <pc:picChg chg="del">
          <ac:chgData name="Barrett, Shannon(SACE)" userId="6d6ebc13-b0ec-47a7-8729-648c758b804b" providerId="ADAL" clId="{BE7A9B6F-B413-4753-B6F0-717C7237C361}" dt="2024-07-25T02:22:13.784" v="4929" actId="478"/>
          <ac:picMkLst>
            <pc:docMk/>
            <pc:sldMk cId="3000447004" sldId="4362"/>
            <ac:picMk id="10" creationId="{0F4D611C-5B22-3C04-2074-55D65600C94D}"/>
          </ac:picMkLst>
        </pc:picChg>
        <pc:picChg chg="del">
          <ac:chgData name="Barrett, Shannon(SACE)" userId="6d6ebc13-b0ec-47a7-8729-648c758b804b" providerId="ADAL" clId="{BE7A9B6F-B413-4753-B6F0-717C7237C361}" dt="2024-07-25T02:22:10.504" v="4928" actId="478"/>
          <ac:picMkLst>
            <pc:docMk/>
            <pc:sldMk cId="3000447004" sldId="4362"/>
            <ac:picMk id="13" creationId="{8E8F5DD8-0F59-966D-3B54-5F18E991AD8C}"/>
          </ac:picMkLst>
        </pc:picChg>
      </pc:sldChg>
      <pc:sldChg chg="modSp add mod delCm modCm modNotesTx">
        <pc:chgData name="Barrett, Shannon(SACE)" userId="6d6ebc13-b0ec-47a7-8729-648c758b804b" providerId="ADAL" clId="{BE7A9B6F-B413-4753-B6F0-717C7237C361}" dt="2024-07-30T06:27:35.077" v="26513" actId="27636"/>
        <pc:sldMkLst>
          <pc:docMk/>
          <pc:sldMk cId="1537546123" sldId="4363"/>
        </pc:sldMkLst>
        <pc:spChg chg="mod">
          <ac:chgData name="Barrett, Shannon(SACE)" userId="6d6ebc13-b0ec-47a7-8729-648c758b804b" providerId="ADAL" clId="{BE7A9B6F-B413-4753-B6F0-717C7237C361}" dt="2024-07-30T06:27:35.077" v="26513" actId="27636"/>
          <ac:spMkLst>
            <pc:docMk/>
            <pc:sldMk cId="1537546123" sldId="4363"/>
            <ac:spMk id="2" creationId="{92A70DA5-02F1-0D84-5312-445CE3B2CF1E}"/>
          </ac:spMkLst>
        </pc:spChg>
        <pc:spChg chg="mod">
          <ac:chgData name="Barrett, Shannon(SACE)" userId="6d6ebc13-b0ec-47a7-8729-648c758b804b" providerId="ADAL" clId="{BE7A9B6F-B413-4753-B6F0-717C7237C361}" dt="2024-07-25T02:24:15.258" v="4976" actId="255"/>
          <ac:spMkLst>
            <pc:docMk/>
            <pc:sldMk cId="1537546123" sldId="4363"/>
            <ac:spMk id="4" creationId="{4197D4E2-B2F6-F4D8-C020-CEFFCBA8B4E6}"/>
          </ac:spMkLst>
        </pc:spChg>
      </pc:sldChg>
      <pc:sldChg chg="new del">
        <pc:chgData name="Barrett, Shannon(SACE)" userId="6d6ebc13-b0ec-47a7-8729-648c758b804b" providerId="ADAL" clId="{BE7A9B6F-B413-4753-B6F0-717C7237C361}" dt="2024-07-25T02:25:38.415" v="5008" actId="47"/>
        <pc:sldMkLst>
          <pc:docMk/>
          <pc:sldMk cId="457563962" sldId="4364"/>
        </pc:sldMkLst>
      </pc:sldChg>
      <pc:sldChg chg="modSp add mod ord delCm modNotesTx">
        <pc:chgData name="Barrett, Shannon(SACE)" userId="6d6ebc13-b0ec-47a7-8729-648c758b804b" providerId="ADAL" clId="{BE7A9B6F-B413-4753-B6F0-717C7237C361}" dt="2024-07-26T06:27:07.272" v="13419"/>
        <pc:sldMkLst>
          <pc:docMk/>
          <pc:sldMk cId="1499238637" sldId="4364"/>
        </pc:sldMkLst>
        <pc:spChg chg="mod">
          <ac:chgData name="Barrett, Shannon(SACE)" userId="6d6ebc13-b0ec-47a7-8729-648c758b804b" providerId="ADAL" clId="{BE7A9B6F-B413-4753-B6F0-717C7237C361}" dt="2024-07-26T06:17:01.361" v="12958" actId="20577"/>
          <ac:spMkLst>
            <pc:docMk/>
            <pc:sldMk cId="1499238637" sldId="4364"/>
            <ac:spMk id="2" creationId="{2B6471D4-F54B-A177-8D81-0609ACCAB74A}"/>
          </ac:spMkLst>
        </pc:spChg>
      </pc:sldChg>
      <pc:sldChg chg="modSp mod">
        <pc:chgData name="Barrett, Shannon(SACE)" userId="6d6ebc13-b0ec-47a7-8729-648c758b804b" providerId="ADAL" clId="{BE7A9B6F-B413-4753-B6F0-717C7237C361}" dt="2024-07-26T04:01:44.338" v="12787" actId="1076"/>
        <pc:sldMkLst>
          <pc:docMk/>
          <pc:sldMk cId="1202829526" sldId="4365"/>
        </pc:sldMkLst>
        <pc:spChg chg="mod">
          <ac:chgData name="Barrett, Shannon(SACE)" userId="6d6ebc13-b0ec-47a7-8729-648c758b804b" providerId="ADAL" clId="{BE7A9B6F-B413-4753-B6F0-717C7237C361}" dt="2024-07-26T04:00:51.034" v="12778" actId="1076"/>
          <ac:spMkLst>
            <pc:docMk/>
            <pc:sldMk cId="1202829526" sldId="4365"/>
            <ac:spMk id="19" creationId="{86537C8D-1BBB-59A4-A074-7387278C65DB}"/>
          </ac:spMkLst>
        </pc:spChg>
        <pc:spChg chg="mod">
          <ac:chgData name="Barrett, Shannon(SACE)" userId="6d6ebc13-b0ec-47a7-8729-648c758b804b" providerId="ADAL" clId="{BE7A9B6F-B413-4753-B6F0-717C7237C361}" dt="2024-07-26T04:01:14.544" v="12786" actId="1076"/>
          <ac:spMkLst>
            <pc:docMk/>
            <pc:sldMk cId="1202829526" sldId="4365"/>
            <ac:spMk id="20" creationId="{C3C74ACF-B8FE-AAF1-4AC2-E2A225AD709C}"/>
          </ac:spMkLst>
        </pc:spChg>
        <pc:spChg chg="mod">
          <ac:chgData name="Barrett, Shannon(SACE)" userId="6d6ebc13-b0ec-47a7-8729-648c758b804b" providerId="ADAL" clId="{BE7A9B6F-B413-4753-B6F0-717C7237C361}" dt="2024-07-26T04:01:44.338" v="12787" actId="1076"/>
          <ac:spMkLst>
            <pc:docMk/>
            <pc:sldMk cId="1202829526" sldId="4365"/>
            <ac:spMk id="21" creationId="{6888B8AD-FC5A-2B56-E8FB-503BD299F7DE}"/>
          </ac:spMkLst>
        </pc:spChg>
        <pc:spChg chg="mod">
          <ac:chgData name="Barrett, Shannon(SACE)" userId="6d6ebc13-b0ec-47a7-8729-648c758b804b" providerId="ADAL" clId="{BE7A9B6F-B413-4753-B6F0-717C7237C361}" dt="2024-07-26T04:00:57.539" v="12781" actId="1076"/>
          <ac:spMkLst>
            <pc:docMk/>
            <pc:sldMk cId="1202829526" sldId="4365"/>
            <ac:spMk id="22" creationId="{920164D8-2CE8-AF38-BA80-B00861AF6667}"/>
          </ac:spMkLst>
        </pc:spChg>
      </pc:sldChg>
      <pc:sldChg chg="modNotesTx">
        <pc:chgData name="Barrett, Shannon(SACE)" userId="6d6ebc13-b0ec-47a7-8729-648c758b804b" providerId="ADAL" clId="{BE7A9B6F-B413-4753-B6F0-717C7237C361}" dt="2024-07-31T02:33:38.512" v="29722" actId="20577"/>
        <pc:sldMkLst>
          <pc:docMk/>
          <pc:sldMk cId="511218232" sldId="4366"/>
        </pc:sldMkLst>
      </pc:sldChg>
      <pc:sldChg chg="addSp delSp modSp add mod modClrScheme delAnim modAnim chgLayout modNotesTx">
        <pc:chgData name="Barrett, Shannon(SACE)" userId="6d6ebc13-b0ec-47a7-8729-648c758b804b" providerId="ADAL" clId="{BE7A9B6F-B413-4753-B6F0-717C7237C361}" dt="2024-07-30T23:02:48.414" v="26515"/>
        <pc:sldMkLst>
          <pc:docMk/>
          <pc:sldMk cId="1116053890" sldId="4367"/>
        </pc:sldMkLst>
        <pc:spChg chg="del mod">
          <ac:chgData name="Barrett, Shannon(SACE)" userId="6d6ebc13-b0ec-47a7-8729-648c758b804b" providerId="ADAL" clId="{BE7A9B6F-B413-4753-B6F0-717C7237C361}" dt="2024-07-26T06:17:08.285" v="12959" actId="700"/>
          <ac:spMkLst>
            <pc:docMk/>
            <pc:sldMk cId="1116053890" sldId="4367"/>
            <ac:spMk id="2" creationId="{92A70DA5-02F1-0D84-5312-445CE3B2CF1E}"/>
          </ac:spMkLst>
        </pc:spChg>
        <pc:spChg chg="del mod">
          <ac:chgData name="Barrett, Shannon(SACE)" userId="6d6ebc13-b0ec-47a7-8729-648c758b804b" providerId="ADAL" clId="{BE7A9B6F-B413-4753-B6F0-717C7237C361}" dt="2024-07-26T06:17:20.459" v="12961" actId="478"/>
          <ac:spMkLst>
            <pc:docMk/>
            <pc:sldMk cId="1116053890" sldId="4367"/>
            <ac:spMk id="4" creationId="{4197D4E2-B2F6-F4D8-C020-CEFFCBA8B4E6}"/>
          </ac:spMkLst>
        </pc:spChg>
        <pc:picChg chg="add mod">
          <ac:chgData name="Barrett, Shannon(SACE)" userId="6d6ebc13-b0ec-47a7-8729-648c758b804b" providerId="ADAL" clId="{BE7A9B6F-B413-4753-B6F0-717C7237C361}" dt="2024-07-30T23:02:48.414" v="26515"/>
          <ac:picMkLst>
            <pc:docMk/>
            <pc:sldMk cId="1116053890" sldId="4367"/>
            <ac:picMk id="2" creationId="{5D11DB0B-353E-429E-793A-05B36996F459}"/>
          </ac:picMkLst>
        </pc:picChg>
        <pc:picChg chg="add del mod">
          <ac:chgData name="Barrett, Shannon(SACE)" userId="6d6ebc13-b0ec-47a7-8729-648c758b804b" providerId="ADAL" clId="{BE7A9B6F-B413-4753-B6F0-717C7237C361}" dt="2024-07-30T22:56:16.378" v="26514" actId="478"/>
          <ac:picMkLst>
            <pc:docMk/>
            <pc:sldMk cId="1116053890" sldId="4367"/>
            <ac:picMk id="3" creationId="{73515594-FE58-A1D2-B9CC-88A58E9F65D3}"/>
          </ac:picMkLst>
        </pc:picChg>
      </pc:sldChg>
      <pc:sldChg chg="addSp modSp add del mod modClrScheme addCm chgLayout modNotesTx">
        <pc:chgData name="Barrett, Shannon(SACE)" userId="6d6ebc13-b0ec-47a7-8729-648c758b804b" providerId="ADAL" clId="{BE7A9B6F-B413-4753-B6F0-717C7237C361}" dt="2024-07-26T23:25:02.328" v="13440" actId="47"/>
        <pc:sldMkLst>
          <pc:docMk/>
          <pc:sldMk cId="3118948854" sldId="4368"/>
        </pc:sldMkLst>
        <pc:spChg chg="mod ord">
          <ac:chgData name="Barrett, Shannon(SACE)" userId="6d6ebc13-b0ec-47a7-8729-648c758b804b" providerId="ADAL" clId="{BE7A9B6F-B413-4753-B6F0-717C7237C361}" dt="2024-07-26T23:24:51.888" v="13438" actId="27636"/>
          <ac:spMkLst>
            <pc:docMk/>
            <pc:sldMk cId="3118948854" sldId="4368"/>
            <ac:spMk id="2" creationId="{2B6471D4-F54B-A177-8D81-0609ACCAB74A}"/>
          </ac:spMkLst>
        </pc:spChg>
        <pc:spChg chg="add mod ord">
          <ac:chgData name="Barrett, Shannon(SACE)" userId="6d6ebc13-b0ec-47a7-8729-648c758b804b" providerId="ADAL" clId="{BE7A9B6F-B413-4753-B6F0-717C7237C361}" dt="2024-07-26T23:24:51.803" v="13437" actId="700"/>
          <ac:spMkLst>
            <pc:docMk/>
            <pc:sldMk cId="3118948854" sldId="4368"/>
            <ac:spMk id="3" creationId="{6399D9C2-2282-45B6-495B-6894114D87DF}"/>
          </ac:spMkLst>
        </pc:spChg>
      </pc:sldChg>
      <pc:sldChg chg="add del">
        <pc:chgData name="Barrett, Shannon(SACE)" userId="6d6ebc13-b0ec-47a7-8729-648c758b804b" providerId="ADAL" clId="{BE7A9B6F-B413-4753-B6F0-717C7237C361}" dt="2024-07-26T06:23:56.709" v="12977"/>
        <pc:sldMkLst>
          <pc:docMk/>
          <pc:sldMk cId="1133284565" sldId="4369"/>
        </pc:sldMkLst>
      </pc:sldChg>
      <pc:sldChg chg="addSp modSp mod modNotesTx">
        <pc:chgData name="Barrett, Shannon(SACE)" userId="6d6ebc13-b0ec-47a7-8729-648c758b804b" providerId="ADAL" clId="{BE7A9B6F-B413-4753-B6F0-717C7237C361}" dt="2024-07-28T23:23:33.643" v="22841" actId="20577"/>
        <pc:sldMkLst>
          <pc:docMk/>
          <pc:sldMk cId="2277548527" sldId="4369"/>
        </pc:sldMkLst>
        <pc:spChg chg="add mod">
          <ac:chgData name="Barrett, Shannon(SACE)" userId="6d6ebc13-b0ec-47a7-8729-648c758b804b" providerId="ADAL" clId="{BE7A9B6F-B413-4753-B6F0-717C7237C361}" dt="2024-07-28T04:25:04.219" v="15423"/>
          <ac:spMkLst>
            <pc:docMk/>
            <pc:sldMk cId="2277548527" sldId="4369"/>
            <ac:spMk id="2" creationId="{8BD0FED0-7FB1-A21D-0BB2-D5A410817D6F}"/>
          </ac:spMkLst>
        </pc:spChg>
        <pc:spChg chg="ord">
          <ac:chgData name="Barrett, Shannon(SACE)" userId="6d6ebc13-b0ec-47a7-8729-648c758b804b" providerId="ADAL" clId="{BE7A9B6F-B413-4753-B6F0-717C7237C361}" dt="2024-07-28T04:25:08.711" v="15424" actId="166"/>
          <ac:spMkLst>
            <pc:docMk/>
            <pc:sldMk cId="2277548527" sldId="4369"/>
            <ac:spMk id="21" creationId="{8E6B6814-25D1-86DC-58E3-C0A6B6397797}"/>
          </ac:spMkLst>
        </pc:spChg>
      </pc:sldChg>
      <pc:sldChg chg="modSp add mod modNotesTx">
        <pc:chgData name="Barrett, Shannon(SACE)" userId="6d6ebc13-b0ec-47a7-8729-648c758b804b" providerId="ADAL" clId="{BE7A9B6F-B413-4753-B6F0-717C7237C361}" dt="2024-07-30T06:19:11.097" v="26108" actId="1076"/>
        <pc:sldMkLst>
          <pc:docMk/>
          <pc:sldMk cId="1739981873" sldId="4371"/>
        </pc:sldMkLst>
        <pc:spChg chg="mod">
          <ac:chgData name="Barrett, Shannon(SACE)" userId="6d6ebc13-b0ec-47a7-8729-648c758b804b" providerId="ADAL" clId="{BE7A9B6F-B413-4753-B6F0-717C7237C361}" dt="2024-07-30T06:19:11.097" v="26108" actId="1076"/>
          <ac:spMkLst>
            <pc:docMk/>
            <pc:sldMk cId="1739981873" sldId="4371"/>
            <ac:spMk id="2" creationId="{92A70DA5-02F1-0D84-5312-445CE3B2CF1E}"/>
          </ac:spMkLst>
        </pc:spChg>
        <pc:spChg chg="mod">
          <ac:chgData name="Barrett, Shannon(SACE)" userId="6d6ebc13-b0ec-47a7-8729-648c758b804b" providerId="ADAL" clId="{BE7A9B6F-B413-4753-B6F0-717C7237C361}" dt="2024-07-26T23:50:52.147" v="14999" actId="6549"/>
          <ac:spMkLst>
            <pc:docMk/>
            <pc:sldMk cId="1739981873" sldId="4371"/>
            <ac:spMk id="4" creationId="{4197D4E2-B2F6-F4D8-C020-CEFFCBA8B4E6}"/>
          </ac:spMkLst>
        </pc:spChg>
      </pc:sldChg>
      <pc:sldChg chg="addSp delSp modSp mod">
        <pc:chgData name="Barrett, Shannon(SACE)" userId="6d6ebc13-b0ec-47a7-8729-648c758b804b" providerId="ADAL" clId="{BE7A9B6F-B413-4753-B6F0-717C7237C361}" dt="2024-07-29T04:25:59.509" v="23913" actId="20577"/>
        <pc:sldMkLst>
          <pc:docMk/>
          <pc:sldMk cId="408883331" sldId="4372"/>
        </pc:sldMkLst>
        <pc:spChg chg="mod">
          <ac:chgData name="Barrett, Shannon(SACE)" userId="6d6ebc13-b0ec-47a7-8729-648c758b804b" providerId="ADAL" clId="{BE7A9B6F-B413-4753-B6F0-717C7237C361}" dt="2024-07-29T03:51:55.725" v="23340" actId="255"/>
          <ac:spMkLst>
            <pc:docMk/>
            <pc:sldMk cId="408883331" sldId="4372"/>
            <ac:spMk id="2" creationId="{4A5D5AFE-8718-670E-430D-C209C1E081DB}"/>
          </ac:spMkLst>
        </pc:spChg>
        <pc:spChg chg="mod">
          <ac:chgData name="Barrett, Shannon(SACE)" userId="6d6ebc13-b0ec-47a7-8729-648c758b804b" providerId="ADAL" clId="{BE7A9B6F-B413-4753-B6F0-717C7237C361}" dt="2024-07-29T04:25:59.509" v="23913" actId="20577"/>
          <ac:spMkLst>
            <pc:docMk/>
            <pc:sldMk cId="408883331" sldId="4372"/>
            <ac:spMk id="3" creationId="{DFFB60D4-1015-A3AF-5672-5D89E347239E}"/>
          </ac:spMkLst>
        </pc:spChg>
        <pc:spChg chg="mod">
          <ac:chgData name="Barrett, Shannon(SACE)" userId="6d6ebc13-b0ec-47a7-8729-648c758b804b" providerId="ADAL" clId="{BE7A9B6F-B413-4753-B6F0-717C7237C361}" dt="2024-07-29T03:59:15.269" v="23588"/>
          <ac:spMkLst>
            <pc:docMk/>
            <pc:sldMk cId="408883331" sldId="4372"/>
            <ac:spMk id="4" creationId="{B34B4700-3F3E-118C-9914-43D569055BB4}"/>
          </ac:spMkLst>
        </pc:spChg>
        <pc:spChg chg="mod">
          <ac:chgData name="Barrett, Shannon(SACE)" userId="6d6ebc13-b0ec-47a7-8729-648c758b804b" providerId="ADAL" clId="{BE7A9B6F-B413-4753-B6F0-717C7237C361}" dt="2024-07-29T03:59:09.021" v="23587"/>
          <ac:spMkLst>
            <pc:docMk/>
            <pc:sldMk cId="408883331" sldId="4372"/>
            <ac:spMk id="5" creationId="{36028856-FD9C-E5E5-28FB-6EBD7EDF3F50}"/>
          </ac:spMkLst>
        </pc:spChg>
        <pc:spChg chg="mod">
          <ac:chgData name="Barrett, Shannon(SACE)" userId="6d6ebc13-b0ec-47a7-8729-648c758b804b" providerId="ADAL" clId="{BE7A9B6F-B413-4753-B6F0-717C7237C361}" dt="2024-07-29T03:51:12.873" v="23281" actId="20577"/>
          <ac:spMkLst>
            <pc:docMk/>
            <pc:sldMk cId="408883331" sldId="4372"/>
            <ac:spMk id="42" creationId="{B14E52CB-617F-4462-DF60-52BAF55968FF}"/>
          </ac:spMkLst>
        </pc:spChg>
        <pc:spChg chg="mod">
          <ac:chgData name="Barrett, Shannon(SACE)" userId="6d6ebc13-b0ec-47a7-8729-648c758b804b" providerId="ADAL" clId="{BE7A9B6F-B413-4753-B6F0-717C7237C361}" dt="2024-07-29T03:58:59.107" v="23585" actId="20577"/>
          <ac:spMkLst>
            <pc:docMk/>
            <pc:sldMk cId="408883331" sldId="4372"/>
            <ac:spMk id="43" creationId="{9567F2BF-A829-42F6-0822-07587EF9B5A1}"/>
          </ac:spMkLst>
        </pc:spChg>
        <pc:picChg chg="add mod">
          <ac:chgData name="Barrett, Shannon(SACE)" userId="6d6ebc13-b0ec-47a7-8729-648c758b804b" providerId="ADAL" clId="{BE7A9B6F-B413-4753-B6F0-717C7237C361}" dt="2024-07-29T04:01:56.092" v="23818" actId="1076"/>
          <ac:picMkLst>
            <pc:docMk/>
            <pc:sldMk cId="408883331" sldId="4372"/>
            <ac:picMk id="8" creationId="{FC6EBC96-7A1B-0C36-9AAF-B67739ECB1F0}"/>
          </ac:picMkLst>
        </pc:picChg>
        <pc:picChg chg="mod">
          <ac:chgData name="Barrett, Shannon(SACE)" userId="6d6ebc13-b0ec-47a7-8729-648c758b804b" providerId="ADAL" clId="{BE7A9B6F-B413-4753-B6F0-717C7237C361}" dt="2024-07-29T04:01:37.386" v="23816" actId="1076"/>
          <ac:picMkLst>
            <pc:docMk/>
            <pc:sldMk cId="408883331" sldId="4372"/>
            <ac:picMk id="9" creationId="{A7B98D60-B916-6EE0-8116-F090CD0FD234}"/>
          </ac:picMkLst>
        </pc:picChg>
        <pc:picChg chg="add mod">
          <ac:chgData name="Barrett, Shannon(SACE)" userId="6d6ebc13-b0ec-47a7-8729-648c758b804b" providerId="ADAL" clId="{BE7A9B6F-B413-4753-B6F0-717C7237C361}" dt="2024-07-29T04:02:23.247" v="23821" actId="1076"/>
          <ac:picMkLst>
            <pc:docMk/>
            <pc:sldMk cId="408883331" sldId="4372"/>
            <ac:picMk id="10" creationId="{E3AA6C0C-9B35-42E9-2814-76A87098DA89}"/>
          </ac:picMkLst>
        </pc:picChg>
        <pc:picChg chg="del">
          <ac:chgData name="Barrett, Shannon(SACE)" userId="6d6ebc13-b0ec-47a7-8729-648c758b804b" providerId="ADAL" clId="{BE7A9B6F-B413-4753-B6F0-717C7237C361}" dt="2024-07-29T04:01:23.907" v="23815" actId="478"/>
          <ac:picMkLst>
            <pc:docMk/>
            <pc:sldMk cId="408883331" sldId="4372"/>
            <ac:picMk id="15" creationId="{8679FC48-C126-9EC4-AB90-762E5AADF516}"/>
          </ac:picMkLst>
        </pc:picChg>
        <pc:picChg chg="del">
          <ac:chgData name="Barrett, Shannon(SACE)" userId="6d6ebc13-b0ec-47a7-8729-648c758b804b" providerId="ADAL" clId="{BE7A9B6F-B413-4753-B6F0-717C7237C361}" dt="2024-07-29T04:02:12.628" v="23819" actId="478"/>
          <ac:picMkLst>
            <pc:docMk/>
            <pc:sldMk cId="408883331" sldId="4372"/>
            <ac:picMk id="24" creationId="{9A4D42EA-2F1E-70B6-BC30-FD5D04F963B6}"/>
          </ac:picMkLst>
        </pc:picChg>
      </pc:sldChg>
      <pc:sldMasterChg chg="delSldLayout">
        <pc:chgData name="Barrett, Shannon(SACE)" userId="6d6ebc13-b0ec-47a7-8729-648c758b804b" providerId="ADAL" clId="{BE7A9B6F-B413-4753-B6F0-717C7237C361}" dt="2024-07-24T05:12:15.878" v="1160" actId="2696"/>
        <pc:sldMasterMkLst>
          <pc:docMk/>
          <pc:sldMasterMk cId="4077265336" sldId="2147483664"/>
        </pc:sldMasterMkLst>
        <pc:sldLayoutChg chg="del">
          <pc:chgData name="Barrett, Shannon(SACE)" userId="6d6ebc13-b0ec-47a7-8729-648c758b804b" providerId="ADAL" clId="{BE7A9B6F-B413-4753-B6F0-717C7237C361}" dt="2024-07-24T05:12:15.878" v="1160" actId="2696"/>
          <pc:sldLayoutMkLst>
            <pc:docMk/>
            <pc:sldMasterMk cId="4077265336" sldId="2147483664"/>
            <pc:sldLayoutMk cId="1102944924" sldId="2147483679"/>
          </pc:sldLayoutMkLst>
        </pc:sldLayoutChg>
      </pc:sldMasterChg>
    </pc:docChg>
  </pc:docChgLst>
  <pc:docChgLst>
    <pc:chgData name="Leary, Nicole (SACE)" userId="d191dd19-63e7-4ff3-8b7e-0ab13a25b0d0" providerId="ADAL" clId="{C5D972B8-B409-41A4-9BCF-3457F13B9911}"/>
    <pc:docChg chg="delSld modSld sldOrd">
      <pc:chgData name="Leary, Nicole (SACE)" userId="d191dd19-63e7-4ff3-8b7e-0ab13a25b0d0" providerId="ADAL" clId="{C5D972B8-B409-41A4-9BCF-3457F13B9911}" dt="2024-07-26T03:22:02.781" v="12" actId="20577"/>
      <pc:docMkLst>
        <pc:docMk/>
      </pc:docMkLst>
      <pc:sldChg chg="modCm">
        <pc:chgData name="Leary, Nicole (SACE)" userId="d191dd19-63e7-4ff3-8b7e-0ab13a25b0d0" providerId="ADAL" clId="{C5D972B8-B409-41A4-9BCF-3457F13B9911}" dt="2024-07-25T03:47:37.443" v="0"/>
        <pc:sldMkLst>
          <pc:docMk/>
          <pc:sldMk cId="3292896524" sldId="967"/>
        </pc:sldMkLst>
      </pc:sldChg>
      <pc:sldChg chg="addCm modCm">
        <pc:chgData name="Leary, Nicole (SACE)" userId="d191dd19-63e7-4ff3-8b7e-0ab13a25b0d0" providerId="ADAL" clId="{C5D972B8-B409-41A4-9BCF-3457F13B9911}" dt="2024-07-26T00:13:13.971" v="8"/>
        <pc:sldMkLst>
          <pc:docMk/>
          <pc:sldMk cId="1681353548" sldId="970"/>
        </pc:sldMkLst>
      </pc:sldChg>
      <pc:sldChg chg="modCm">
        <pc:chgData name="Leary, Nicole (SACE)" userId="d191dd19-63e7-4ff3-8b7e-0ab13a25b0d0" providerId="ADAL" clId="{C5D972B8-B409-41A4-9BCF-3457F13B9911}" dt="2024-07-25T22:54:53.193" v="5"/>
        <pc:sldMkLst>
          <pc:docMk/>
          <pc:sldMk cId="17774937" sldId="1014"/>
        </pc:sldMkLst>
      </pc:sldChg>
      <pc:sldChg chg="modNotesTx">
        <pc:chgData name="Leary, Nicole (SACE)" userId="d191dd19-63e7-4ff3-8b7e-0ab13a25b0d0" providerId="ADAL" clId="{C5D972B8-B409-41A4-9BCF-3457F13B9911}" dt="2024-07-26T03:22:02.781" v="12" actId="20577"/>
        <pc:sldMkLst>
          <pc:docMk/>
          <pc:sldMk cId="3694793816" sldId="1366"/>
        </pc:sldMkLst>
      </pc:sldChg>
      <pc:sldChg chg="addCm">
        <pc:chgData name="Leary, Nicole (SACE)" userId="d191dd19-63e7-4ff3-8b7e-0ab13a25b0d0" providerId="ADAL" clId="{C5D972B8-B409-41A4-9BCF-3457F13B9911}" dt="2024-07-26T01:35:27.103" v="9"/>
        <pc:sldMkLst>
          <pc:docMk/>
          <pc:sldMk cId="1838561325" sldId="4335"/>
        </pc:sldMkLst>
      </pc:sldChg>
      <pc:sldChg chg="ord">
        <pc:chgData name="Leary, Nicole (SACE)" userId="d191dd19-63e7-4ff3-8b7e-0ab13a25b0d0" providerId="ADAL" clId="{C5D972B8-B409-41A4-9BCF-3457F13B9911}" dt="2024-07-25T04:29:42.344" v="3"/>
        <pc:sldMkLst>
          <pc:docMk/>
          <pc:sldMk cId="1806829895" sldId="4354"/>
        </pc:sldMkLst>
      </pc:sldChg>
      <pc:sldChg chg="del">
        <pc:chgData name="Leary, Nicole (SACE)" userId="d191dd19-63e7-4ff3-8b7e-0ab13a25b0d0" providerId="ADAL" clId="{C5D972B8-B409-41A4-9BCF-3457F13B9911}" dt="2024-07-25T04:29:55.228" v="4" actId="2696"/>
        <pc:sldMkLst>
          <pc:docMk/>
          <pc:sldMk cId="3749774095" sldId="4356"/>
        </pc:sldMkLst>
      </pc:sldChg>
      <pc:sldChg chg="modSp mod">
        <pc:chgData name="Leary, Nicole (SACE)" userId="d191dd19-63e7-4ff3-8b7e-0ab13a25b0d0" providerId="ADAL" clId="{C5D972B8-B409-41A4-9BCF-3457F13B9911}" dt="2024-07-25T23:52:50.759" v="7" actId="20577"/>
        <pc:sldMkLst>
          <pc:docMk/>
          <pc:sldMk cId="1214812076" sldId="4357"/>
        </pc:sldMkLst>
        <pc:spChg chg="mod">
          <ac:chgData name="Leary, Nicole (SACE)" userId="d191dd19-63e7-4ff3-8b7e-0ab13a25b0d0" providerId="ADAL" clId="{C5D972B8-B409-41A4-9BCF-3457F13B9911}" dt="2024-07-25T23:52:50.759" v="7" actId="20577"/>
          <ac:spMkLst>
            <pc:docMk/>
            <pc:sldMk cId="1214812076" sldId="4357"/>
            <ac:spMk id="7" creationId="{3FED60C3-8729-F438-4197-AB766C6147E0}"/>
          </ac:spMkLst>
        </pc:spChg>
      </pc:sldChg>
    </pc:docChg>
  </pc:docChgLst>
  <pc:docChgLst>
    <pc:chgData name="Thompson, Alison (SACE)" userId="8498a388-54ca-4aa9-acda-8c5bf7652d6d" providerId="ADAL" clId="{0AE274AA-03CF-4C52-9EC0-17E211DA66EE}"/>
    <pc:docChg chg="modSld">
      <pc:chgData name="Thompson, Alison (SACE)" userId="8498a388-54ca-4aa9-acda-8c5bf7652d6d" providerId="ADAL" clId="{0AE274AA-03CF-4C52-9EC0-17E211DA66EE}" dt="2024-08-13T02:20:47.767" v="2" actId="1076"/>
      <pc:docMkLst>
        <pc:docMk/>
      </pc:docMkLst>
      <pc:sldChg chg="modNotesTx">
        <pc:chgData name="Thompson, Alison (SACE)" userId="8498a388-54ca-4aa9-acda-8c5bf7652d6d" providerId="ADAL" clId="{0AE274AA-03CF-4C52-9EC0-17E211DA66EE}" dt="2024-08-13T00:51:45.424" v="1" actId="113"/>
        <pc:sldMkLst>
          <pc:docMk/>
          <pc:sldMk cId="1849728963" sldId="1061"/>
        </pc:sldMkLst>
      </pc:sldChg>
      <pc:sldChg chg="modNotesTx">
        <pc:chgData name="Thompson, Alison (SACE)" userId="8498a388-54ca-4aa9-acda-8c5bf7652d6d" providerId="ADAL" clId="{0AE274AA-03CF-4C52-9EC0-17E211DA66EE}" dt="2024-08-13T00:47:04.682" v="0" actId="20577"/>
        <pc:sldMkLst>
          <pc:docMk/>
          <pc:sldMk cId="3871520259" sldId="1188"/>
        </pc:sldMkLst>
      </pc:sldChg>
      <pc:sldChg chg="modSp mod">
        <pc:chgData name="Thompson, Alison (SACE)" userId="8498a388-54ca-4aa9-acda-8c5bf7652d6d" providerId="ADAL" clId="{0AE274AA-03CF-4C52-9EC0-17E211DA66EE}" dt="2024-08-13T02:20:47.767" v="2" actId="1076"/>
        <pc:sldMkLst>
          <pc:docMk/>
          <pc:sldMk cId="3000708712" sldId="4358"/>
        </pc:sldMkLst>
        <pc:spChg chg="mod">
          <ac:chgData name="Thompson, Alison (SACE)" userId="8498a388-54ca-4aa9-acda-8c5bf7652d6d" providerId="ADAL" clId="{0AE274AA-03CF-4C52-9EC0-17E211DA66EE}" dt="2024-08-13T02:20:47.767" v="2" actId="1076"/>
          <ac:spMkLst>
            <pc:docMk/>
            <pc:sldMk cId="3000708712" sldId="4358"/>
            <ac:spMk id="5" creationId="{1D6C0A83-CAD7-9803-7788-D35EE62EC049}"/>
          </ac:spMkLst>
        </pc:spChg>
      </pc:sldChg>
    </pc:docChg>
  </pc:docChgLst>
  <pc:docChgLst>
    <pc:chgData name="Letcher, Sally (SACE)" userId="6cd47e80-0157-4163-ba85-ae35607b4fb2" providerId="ADAL" clId="{341D716C-E829-4B8B-A096-B88C7092E7DA}"/>
    <pc:docChg chg="undo custSel modSld">
      <pc:chgData name="Letcher, Sally (SACE)" userId="6cd47e80-0157-4163-ba85-ae35607b4fb2" providerId="ADAL" clId="{341D716C-E829-4B8B-A096-B88C7092E7DA}" dt="2024-09-05T00:19:52.454" v="49"/>
      <pc:docMkLst>
        <pc:docMk/>
      </pc:docMkLst>
      <pc:sldChg chg="modNotesTx">
        <pc:chgData name="Letcher, Sally (SACE)" userId="6cd47e80-0157-4163-ba85-ae35607b4fb2" providerId="ADAL" clId="{341D716C-E829-4B8B-A096-B88C7092E7DA}" dt="2024-09-05T00:16:27.549" v="48" actId="114"/>
        <pc:sldMkLst>
          <pc:docMk/>
          <pc:sldMk cId="737488681" sldId="1062"/>
        </pc:sldMkLst>
      </pc:sldChg>
      <pc:sldChg chg="modNotesTx">
        <pc:chgData name="Letcher, Sally (SACE)" userId="6cd47e80-0157-4163-ba85-ae35607b4fb2" providerId="ADAL" clId="{341D716C-E829-4B8B-A096-B88C7092E7DA}" dt="2024-08-07T04:27:10.925" v="23" actId="20577"/>
        <pc:sldMkLst>
          <pc:docMk/>
          <pc:sldMk cId="2838281142" sldId="1465"/>
        </pc:sldMkLst>
      </pc:sldChg>
      <pc:sldChg chg="modNotesTx">
        <pc:chgData name="Letcher, Sally (SACE)" userId="6cd47e80-0157-4163-ba85-ae35607b4fb2" providerId="ADAL" clId="{341D716C-E829-4B8B-A096-B88C7092E7DA}" dt="2024-08-07T04:27:09.005" v="21" actId="20577"/>
        <pc:sldMkLst>
          <pc:docMk/>
          <pc:sldMk cId="3358370915" sldId="1475"/>
        </pc:sldMkLst>
      </pc:sldChg>
      <pc:sldChg chg="modTransition">
        <pc:chgData name="Letcher, Sally (SACE)" userId="6cd47e80-0157-4163-ba85-ae35607b4fb2" providerId="ADAL" clId="{341D716C-E829-4B8B-A096-B88C7092E7DA}" dt="2024-09-05T00:19:52.454" v="49"/>
        <pc:sldMkLst>
          <pc:docMk/>
          <pc:sldMk cId="3359898658" sldId="4342"/>
        </pc:sldMkLst>
      </pc:sldChg>
      <pc:sldChg chg="modSp mod">
        <pc:chgData name="Letcher, Sally (SACE)" userId="6cd47e80-0157-4163-ba85-ae35607b4fb2" providerId="ADAL" clId="{341D716C-E829-4B8B-A096-B88C7092E7DA}" dt="2024-09-05T00:04:27.957" v="47" actId="20577"/>
        <pc:sldMkLst>
          <pc:docMk/>
          <pc:sldMk cId="2157091351" sldId="4343"/>
        </pc:sldMkLst>
        <pc:spChg chg="mod">
          <ac:chgData name="Letcher, Sally (SACE)" userId="6cd47e80-0157-4163-ba85-ae35607b4fb2" providerId="ADAL" clId="{341D716C-E829-4B8B-A096-B88C7092E7DA}" dt="2024-09-05T00:04:27.957" v="47" actId="20577"/>
          <ac:spMkLst>
            <pc:docMk/>
            <pc:sldMk cId="2157091351" sldId="4343"/>
            <ac:spMk id="3" creationId="{9714103D-F697-7DFA-0BEE-8C1210E9B760}"/>
          </ac:spMkLst>
        </pc:spChg>
      </pc:sldChg>
    </pc:docChg>
  </pc:docChgLst>
  <pc:docChgLst>
    <pc:chgData name="Brown, Aaron (SACE)" userId="61acfd0f-a6bf-48b3-b570-27abb6fd16ab" providerId="ADAL" clId="{55FAB0E3-E52A-4B89-8EA2-B2F57248F8EF}"/>
    <pc:docChg chg="modSld">
      <pc:chgData name="Brown, Aaron (SACE)" userId="61acfd0f-a6bf-48b3-b570-27abb6fd16ab" providerId="ADAL" clId="{55FAB0E3-E52A-4B89-8EA2-B2F57248F8EF}" dt="2024-08-12T01:45:28.815" v="2" actId="20577"/>
      <pc:docMkLst>
        <pc:docMk/>
      </pc:docMkLst>
      <pc:sldChg chg="modNotesTx">
        <pc:chgData name="Brown, Aaron (SACE)" userId="61acfd0f-a6bf-48b3-b570-27abb6fd16ab" providerId="ADAL" clId="{55FAB0E3-E52A-4B89-8EA2-B2F57248F8EF}" dt="2024-08-12T01:45:28.815" v="2" actId="20577"/>
        <pc:sldMkLst>
          <pc:docMk/>
          <pc:sldMk cId="2277548527" sldId="4369"/>
        </pc:sldMkLst>
      </pc:sldChg>
    </pc:docChg>
  </pc:docChgLst>
  <pc:docChgLst>
    <pc:chgData name="Parry, Lyndon (SACE)" userId="S::lyndon.parry@sa.gov.au::4a9a8fe3-cf66-499f-bd76-5d149fad4004" providerId="AD" clId="Web-{5B07BA8A-37C6-8910-4FEE-A7ED4C738D54}"/>
    <pc:docChg chg="modSld">
      <pc:chgData name="Parry, Lyndon (SACE)" userId="S::lyndon.parry@sa.gov.au::4a9a8fe3-cf66-499f-bd76-5d149fad4004" providerId="AD" clId="Web-{5B07BA8A-37C6-8910-4FEE-A7ED4C738D54}" dt="2024-09-10T04:53:04.749" v="2"/>
      <pc:docMkLst>
        <pc:docMk/>
      </pc:docMkLst>
      <pc:sldChg chg="modNotes">
        <pc:chgData name="Parry, Lyndon (SACE)" userId="S::lyndon.parry@sa.gov.au::4a9a8fe3-cf66-499f-bd76-5d149fad4004" providerId="AD" clId="Web-{5B07BA8A-37C6-8910-4FEE-A7ED4C738D54}" dt="2024-09-10T04:53:04.749" v="2"/>
        <pc:sldMkLst>
          <pc:docMk/>
          <pc:sldMk cId="1849728963" sldId="1061"/>
        </pc:sldMkLst>
      </pc:sldChg>
    </pc:docChg>
  </pc:docChgLst>
  <pc:docChgLst>
    <pc:chgData name="O’Shea, Laura (SACE)" userId="S::laura.oshea@sa.gov.au::08ca7f63-60a1-44d1-9b2c-c04683543b35" providerId="AD" clId="Web-{F6BC34FD-D623-20AE-3FAE-1106CADA9D14}"/>
    <pc:docChg chg="mod">
      <pc:chgData name="O’Shea, Laura (SACE)" userId="S::laura.oshea@sa.gov.au::08ca7f63-60a1-44d1-9b2c-c04683543b35" providerId="AD" clId="Web-{F6BC34FD-D623-20AE-3FAE-1106CADA9D14}" dt="2024-09-23T06:28:03.239" v="0"/>
      <pc:docMkLst>
        <pc:docMk/>
      </pc:docMkLst>
    </pc:docChg>
  </pc:docChgLst>
  <pc:docChgLst>
    <pc:chgData name="Leadbeater, Kate (SACE)" userId="3e0e4b24-85d1-40b7-a5f7-6d51de2672ba" providerId="ADAL" clId="{A6201A59-5549-4755-97D7-C29D625F528E}"/>
    <pc:docChg chg="modSld sldOrd">
      <pc:chgData name="Leadbeater, Kate (SACE)" userId="3e0e4b24-85d1-40b7-a5f7-6d51de2672ba" providerId="ADAL" clId="{A6201A59-5549-4755-97D7-C29D625F528E}" dt="2024-09-17T01:24:04.536" v="1"/>
      <pc:docMkLst>
        <pc:docMk/>
      </pc:docMkLst>
      <pc:sldChg chg="ord">
        <pc:chgData name="Leadbeater, Kate (SACE)" userId="3e0e4b24-85d1-40b7-a5f7-6d51de2672ba" providerId="ADAL" clId="{A6201A59-5549-4755-97D7-C29D625F528E}" dt="2024-09-17T01:24:04.536" v="1"/>
        <pc:sldMkLst>
          <pc:docMk/>
          <pc:sldMk cId="3358370915" sldId="1475"/>
        </pc:sldMkLst>
      </pc:sldChg>
    </pc:docChg>
  </pc:docChgLst>
</pc:chgInfo>
</file>

<file path=ppt/comments/modernComment_1111_87C0A1EF.xml><?xml version="1.0" encoding="utf-8"?>
<p188:cmLst xmlns:a="http://schemas.openxmlformats.org/drawingml/2006/main" xmlns:r="http://schemas.openxmlformats.org/officeDocument/2006/relationships" xmlns:p188="http://schemas.microsoft.com/office/powerpoint/2018/8/main">
  <p188:cm id="{6211CD46-4B1D-439F-AE16-C0187482AC9A}" authorId="{776AA81E-16A9-E033-8603-213146CCE913}" status="resolved" created="2024-09-23T06:28:03.239" complete="100000">
    <pc:sldMkLst xmlns:pc="http://schemas.microsoft.com/office/powerpoint/2013/main/command">
      <pc:docMk/>
      <pc:sldMk cId="2277548527" sldId="4369"/>
    </pc:sldMkLst>
    <p188:txBody>
      <a:bodyPr/>
      <a:lstStyle/>
      <a:p>
        <a:r>
          <a:rPr lang="en-US"/>
          <a:t>Remove "so back in" - In 2018 ... </a:t>
        </a:r>
      </a:p>
    </p188:txBody>
  </p188:cm>
</p188:cmLst>
</file>

<file path=ppt/comments/modernComment_5B8_603A95F9.xml><?xml version="1.0" encoding="utf-8"?>
<p188:cmLst xmlns:a="http://schemas.openxmlformats.org/drawingml/2006/main" xmlns:r="http://schemas.openxmlformats.org/officeDocument/2006/relationships" xmlns:p188="http://schemas.microsoft.com/office/powerpoint/2018/8/main">
  <p188:cm id="{767D2102-09F9-44F6-8CDD-5D6A8989CF9E}" authorId="{776AA81E-16A9-E033-8603-213146CCE913}" status="resolved" created="2024-09-23T06:28:33.475" complete="100000">
    <pc:sldMkLst xmlns:pc="http://schemas.microsoft.com/office/powerpoint/2013/main/command">
      <pc:docMk/>
      <pc:sldMk cId="1614452217" sldId="1464"/>
    </pc:sldMkLst>
    <p188:txBody>
      <a:bodyPr/>
      <a:lstStyle/>
      <a:p>
        <a:r>
          <a:rPr lang="en-US"/>
          <a:t>Remove "so, like" change to - Similar to the structure of RP, AIF is...</a:t>
        </a:r>
      </a:p>
    </p188:txBody>
  </p188:cm>
</p188:cmLst>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E2FCD8-A4C6-4AAC-9778-F2384F590C76}" type="doc">
      <dgm:prSet loTypeId="urn:microsoft.com/office/officeart/2008/layout/VerticalCurvedList" loCatId="list" qsTypeId="urn:microsoft.com/office/officeart/2005/8/quickstyle/simple1" qsCatId="simple" csTypeId="urn:microsoft.com/office/officeart/2005/8/colors/accent3_5" csCatId="accent3" phldr="1"/>
      <dgm:spPr/>
      <dgm:t>
        <a:bodyPr/>
        <a:lstStyle/>
        <a:p>
          <a:endParaRPr lang="en-AU"/>
        </a:p>
      </dgm:t>
    </dgm:pt>
    <dgm:pt modelId="{FC8FAC2F-1639-4723-AB7C-FF357BB8349D}">
      <dgm:prSet phldrT="[Text]"/>
      <dgm:spPr>
        <a:solidFill>
          <a:srgbClr val="83B73D">
            <a:alpha val="90000"/>
          </a:srgbClr>
        </a:solidFill>
      </dgm:spPr>
      <dgm:t>
        <a:bodyPr/>
        <a:lstStyle/>
        <a:p>
          <a:r>
            <a:rPr lang="en-US">
              <a:solidFill>
                <a:schemeClr val="tx1"/>
              </a:solidFill>
              <a:latin typeface="Roboto Light" panose="02000000000000000000" pitchFamily="2" charset="0"/>
              <a:ea typeface="Roboto Light" panose="02000000000000000000" pitchFamily="2" charset="0"/>
            </a:rPr>
            <a:t>Develop understanding of the intent of AIF</a:t>
          </a:r>
          <a:endParaRPr lang="en-AU">
            <a:solidFill>
              <a:schemeClr val="tx1"/>
            </a:solidFill>
            <a:latin typeface="Roboto Light" panose="02000000000000000000" pitchFamily="2" charset="0"/>
            <a:ea typeface="Roboto Light" panose="02000000000000000000" pitchFamily="2" charset="0"/>
          </a:endParaRPr>
        </a:p>
      </dgm:t>
    </dgm:pt>
    <dgm:pt modelId="{1453DAE1-2981-45D8-BE51-386BFAA51B2D}" type="parTrans" cxnId="{CE0BAF29-C85D-4F6C-9A28-BB907C0C5CDA}">
      <dgm:prSet/>
      <dgm:spPr/>
      <dgm:t>
        <a:bodyPr/>
        <a:lstStyle/>
        <a:p>
          <a:endParaRPr lang="en-AU"/>
        </a:p>
      </dgm:t>
    </dgm:pt>
    <dgm:pt modelId="{2DDB4691-5DC5-4C10-96C0-D6C1CE985D14}" type="sibTrans" cxnId="{CE0BAF29-C85D-4F6C-9A28-BB907C0C5CDA}">
      <dgm:prSet/>
      <dgm:spPr>
        <a:ln>
          <a:solidFill>
            <a:schemeClr val="accent6">
              <a:lumMod val="40000"/>
              <a:lumOff val="60000"/>
            </a:schemeClr>
          </a:solidFill>
        </a:ln>
      </dgm:spPr>
      <dgm:t>
        <a:bodyPr/>
        <a:lstStyle/>
        <a:p>
          <a:endParaRPr lang="en-AU"/>
        </a:p>
      </dgm:t>
    </dgm:pt>
    <dgm:pt modelId="{CDED0A28-0D31-41B0-A6B0-AC7A88CA5839}">
      <dgm:prSet phldrT="[Text]"/>
      <dgm:spPr>
        <a:solidFill>
          <a:srgbClr val="83B73D">
            <a:alpha val="70000"/>
          </a:srgbClr>
        </a:solidFill>
      </dgm:spPr>
      <dgm:t>
        <a:bodyPr/>
        <a:lstStyle/>
        <a:p>
          <a:r>
            <a:rPr lang="en-US">
              <a:solidFill>
                <a:schemeClr val="tx1"/>
              </a:solidFill>
              <a:latin typeface="Roboto Light" panose="02000000000000000000" pitchFamily="2" charset="0"/>
              <a:ea typeface="Roboto Light" panose="02000000000000000000" pitchFamily="2" charset="0"/>
            </a:rPr>
            <a:t>Develop understanding of the pedagogical approaches that underpin AIF</a:t>
          </a:r>
          <a:endParaRPr lang="en-AU">
            <a:solidFill>
              <a:schemeClr val="tx1"/>
            </a:solidFill>
            <a:latin typeface="Roboto Light" panose="02000000000000000000" pitchFamily="2" charset="0"/>
            <a:ea typeface="Roboto Light" panose="02000000000000000000" pitchFamily="2" charset="0"/>
          </a:endParaRPr>
        </a:p>
      </dgm:t>
    </dgm:pt>
    <dgm:pt modelId="{A30796F7-98AD-4E68-9EB3-91B02437F825}" type="parTrans" cxnId="{F6D8E3BA-F78B-4CF4-AEA7-97DD3EF4E289}">
      <dgm:prSet/>
      <dgm:spPr/>
      <dgm:t>
        <a:bodyPr/>
        <a:lstStyle/>
        <a:p>
          <a:endParaRPr lang="en-AU"/>
        </a:p>
      </dgm:t>
    </dgm:pt>
    <dgm:pt modelId="{113B7011-302C-4E01-8FFE-49D527039889}" type="sibTrans" cxnId="{F6D8E3BA-F78B-4CF4-AEA7-97DD3EF4E289}">
      <dgm:prSet/>
      <dgm:spPr/>
      <dgm:t>
        <a:bodyPr/>
        <a:lstStyle/>
        <a:p>
          <a:endParaRPr lang="en-AU"/>
        </a:p>
      </dgm:t>
    </dgm:pt>
    <dgm:pt modelId="{E817F5FA-C01D-4222-8194-8A7B12766A0A}">
      <dgm:prSet phldrT="[Text]"/>
      <dgm:spPr>
        <a:solidFill>
          <a:srgbClr val="83B73D">
            <a:alpha val="50000"/>
          </a:srgbClr>
        </a:solidFill>
      </dgm:spPr>
      <dgm:t>
        <a:bodyPr/>
        <a:lstStyle/>
        <a:p>
          <a:r>
            <a:rPr lang="en-AU">
              <a:solidFill>
                <a:schemeClr val="tx1"/>
              </a:solidFill>
              <a:latin typeface="Roboto Light" panose="02000000000000000000" pitchFamily="2" charset="0"/>
              <a:ea typeface="Roboto Light" panose="02000000000000000000" pitchFamily="2" charset="0"/>
            </a:rPr>
            <a:t>Develop understanding of the assessment requirements and what student work can look like.</a:t>
          </a:r>
        </a:p>
      </dgm:t>
    </dgm:pt>
    <dgm:pt modelId="{072CEE11-C106-4D13-B511-4874625883F4}" type="parTrans" cxnId="{5F3C2A03-2F82-4647-B516-5E2409166D17}">
      <dgm:prSet/>
      <dgm:spPr/>
      <dgm:t>
        <a:bodyPr/>
        <a:lstStyle/>
        <a:p>
          <a:endParaRPr lang="en-AU"/>
        </a:p>
      </dgm:t>
    </dgm:pt>
    <dgm:pt modelId="{93BF5D5F-7305-419A-8451-F0C627FE7642}" type="sibTrans" cxnId="{5F3C2A03-2F82-4647-B516-5E2409166D17}">
      <dgm:prSet/>
      <dgm:spPr/>
      <dgm:t>
        <a:bodyPr/>
        <a:lstStyle/>
        <a:p>
          <a:endParaRPr lang="en-AU"/>
        </a:p>
      </dgm:t>
    </dgm:pt>
    <dgm:pt modelId="{84A4299E-27A7-43C6-83A4-9D5E0381F39E}" type="pres">
      <dgm:prSet presAssocID="{AEE2FCD8-A4C6-4AAC-9778-F2384F590C76}" presName="Name0" presStyleCnt="0">
        <dgm:presLayoutVars>
          <dgm:chMax val="7"/>
          <dgm:chPref val="7"/>
          <dgm:dir/>
        </dgm:presLayoutVars>
      </dgm:prSet>
      <dgm:spPr/>
    </dgm:pt>
    <dgm:pt modelId="{64CC5B2A-2A74-49CF-82E2-2F4A553D9C4A}" type="pres">
      <dgm:prSet presAssocID="{AEE2FCD8-A4C6-4AAC-9778-F2384F590C76}" presName="Name1" presStyleCnt="0"/>
      <dgm:spPr/>
    </dgm:pt>
    <dgm:pt modelId="{370B2CB7-9EEA-45C1-8DDB-4DA6AC0C6B24}" type="pres">
      <dgm:prSet presAssocID="{AEE2FCD8-A4C6-4AAC-9778-F2384F590C76}" presName="cycle" presStyleCnt="0"/>
      <dgm:spPr/>
    </dgm:pt>
    <dgm:pt modelId="{52EB037C-92FF-4266-B691-B70BF1741896}" type="pres">
      <dgm:prSet presAssocID="{AEE2FCD8-A4C6-4AAC-9778-F2384F590C76}" presName="srcNode" presStyleLbl="node1" presStyleIdx="0" presStyleCnt="3"/>
      <dgm:spPr/>
    </dgm:pt>
    <dgm:pt modelId="{71A1202F-8F95-4623-B8EB-945FD3BFEBCE}" type="pres">
      <dgm:prSet presAssocID="{AEE2FCD8-A4C6-4AAC-9778-F2384F590C76}" presName="conn" presStyleLbl="parChTrans1D2" presStyleIdx="0" presStyleCnt="1"/>
      <dgm:spPr/>
    </dgm:pt>
    <dgm:pt modelId="{6D455187-6A09-4124-9792-ED0AC44FABCE}" type="pres">
      <dgm:prSet presAssocID="{AEE2FCD8-A4C6-4AAC-9778-F2384F590C76}" presName="extraNode" presStyleLbl="node1" presStyleIdx="0" presStyleCnt="3"/>
      <dgm:spPr/>
    </dgm:pt>
    <dgm:pt modelId="{C210413E-1E37-41F1-A4BC-EEE41FB61BBD}" type="pres">
      <dgm:prSet presAssocID="{AEE2FCD8-A4C6-4AAC-9778-F2384F590C76}" presName="dstNode" presStyleLbl="node1" presStyleIdx="0" presStyleCnt="3"/>
      <dgm:spPr/>
    </dgm:pt>
    <dgm:pt modelId="{B4C2CB79-17F9-4314-93F9-16B1D30C0CB6}" type="pres">
      <dgm:prSet presAssocID="{FC8FAC2F-1639-4723-AB7C-FF357BB8349D}" presName="text_1" presStyleLbl="node1" presStyleIdx="0" presStyleCnt="3">
        <dgm:presLayoutVars>
          <dgm:bulletEnabled val="1"/>
        </dgm:presLayoutVars>
      </dgm:prSet>
      <dgm:spPr/>
    </dgm:pt>
    <dgm:pt modelId="{EEB75D11-A6D1-430F-8630-D103028CD34B}" type="pres">
      <dgm:prSet presAssocID="{FC8FAC2F-1639-4723-AB7C-FF357BB8349D}" presName="accent_1" presStyleCnt="0"/>
      <dgm:spPr/>
    </dgm:pt>
    <dgm:pt modelId="{37DCACC1-FEA5-4B10-A920-C54BF992518F}" type="pres">
      <dgm:prSet presAssocID="{FC8FAC2F-1639-4723-AB7C-FF357BB8349D}" presName="accentRepeatNode" presStyleLbl="solidFgAcc1" presStyleIdx="0" presStyleCnt="3"/>
      <dgm:spPr>
        <a:ln>
          <a:solidFill>
            <a:schemeClr val="accent6">
              <a:lumMod val="50000"/>
            </a:schemeClr>
          </a:solidFill>
        </a:ln>
      </dgm:spPr>
    </dgm:pt>
    <dgm:pt modelId="{9D545B9C-FD2E-4B5B-BCE8-82B8E3A42442}" type="pres">
      <dgm:prSet presAssocID="{CDED0A28-0D31-41B0-A6B0-AC7A88CA5839}" presName="text_2" presStyleLbl="node1" presStyleIdx="1" presStyleCnt="3">
        <dgm:presLayoutVars>
          <dgm:bulletEnabled val="1"/>
        </dgm:presLayoutVars>
      </dgm:prSet>
      <dgm:spPr/>
    </dgm:pt>
    <dgm:pt modelId="{8904D50B-8578-445F-B277-DE22CC06855C}" type="pres">
      <dgm:prSet presAssocID="{CDED0A28-0D31-41B0-A6B0-AC7A88CA5839}" presName="accent_2" presStyleCnt="0"/>
      <dgm:spPr/>
    </dgm:pt>
    <dgm:pt modelId="{52644EE4-71E9-4344-AF01-C23BC79A7A69}" type="pres">
      <dgm:prSet presAssocID="{CDED0A28-0D31-41B0-A6B0-AC7A88CA5839}" presName="accentRepeatNode" presStyleLbl="solidFgAcc1" presStyleIdx="1" presStyleCnt="3"/>
      <dgm:spPr>
        <a:ln>
          <a:solidFill>
            <a:schemeClr val="accent6">
              <a:lumMod val="50000"/>
            </a:schemeClr>
          </a:solidFill>
        </a:ln>
      </dgm:spPr>
    </dgm:pt>
    <dgm:pt modelId="{EE52748E-E96B-4F8E-BF34-1559A38E1291}" type="pres">
      <dgm:prSet presAssocID="{E817F5FA-C01D-4222-8194-8A7B12766A0A}" presName="text_3" presStyleLbl="node1" presStyleIdx="2" presStyleCnt="3">
        <dgm:presLayoutVars>
          <dgm:bulletEnabled val="1"/>
        </dgm:presLayoutVars>
      </dgm:prSet>
      <dgm:spPr/>
    </dgm:pt>
    <dgm:pt modelId="{B6E207D7-0E6D-43D9-BDB6-ADCDD26B8A11}" type="pres">
      <dgm:prSet presAssocID="{E817F5FA-C01D-4222-8194-8A7B12766A0A}" presName="accent_3" presStyleCnt="0"/>
      <dgm:spPr/>
    </dgm:pt>
    <dgm:pt modelId="{D928D713-11B1-46EB-B3B5-CBC0D97E8442}" type="pres">
      <dgm:prSet presAssocID="{E817F5FA-C01D-4222-8194-8A7B12766A0A}" presName="accentRepeatNode" presStyleLbl="solidFgAcc1" presStyleIdx="2" presStyleCnt="3"/>
      <dgm:spPr>
        <a:ln>
          <a:solidFill>
            <a:schemeClr val="accent6">
              <a:lumMod val="50000"/>
            </a:schemeClr>
          </a:solidFill>
        </a:ln>
      </dgm:spPr>
    </dgm:pt>
  </dgm:ptLst>
  <dgm:cxnLst>
    <dgm:cxn modelId="{5F3C2A03-2F82-4647-B516-5E2409166D17}" srcId="{AEE2FCD8-A4C6-4AAC-9778-F2384F590C76}" destId="{E817F5FA-C01D-4222-8194-8A7B12766A0A}" srcOrd="2" destOrd="0" parTransId="{072CEE11-C106-4D13-B511-4874625883F4}" sibTransId="{93BF5D5F-7305-419A-8451-F0C627FE7642}"/>
    <dgm:cxn modelId="{1A00A41A-EA3A-405E-BC0D-76177A5DA2C2}" type="presOf" srcId="{E817F5FA-C01D-4222-8194-8A7B12766A0A}" destId="{EE52748E-E96B-4F8E-BF34-1559A38E1291}" srcOrd="0" destOrd="0" presId="urn:microsoft.com/office/officeart/2008/layout/VerticalCurvedList"/>
    <dgm:cxn modelId="{CE0BAF29-C85D-4F6C-9A28-BB907C0C5CDA}" srcId="{AEE2FCD8-A4C6-4AAC-9778-F2384F590C76}" destId="{FC8FAC2F-1639-4723-AB7C-FF357BB8349D}" srcOrd="0" destOrd="0" parTransId="{1453DAE1-2981-45D8-BE51-386BFAA51B2D}" sibTransId="{2DDB4691-5DC5-4C10-96C0-D6C1CE985D14}"/>
    <dgm:cxn modelId="{D6992D91-730C-412D-83F9-8FA38F16E688}" type="presOf" srcId="{CDED0A28-0D31-41B0-A6B0-AC7A88CA5839}" destId="{9D545B9C-FD2E-4B5B-BCE8-82B8E3A42442}" srcOrd="0" destOrd="0" presId="urn:microsoft.com/office/officeart/2008/layout/VerticalCurvedList"/>
    <dgm:cxn modelId="{E61015A7-4F61-40DF-887F-5F97635B808F}" type="presOf" srcId="{FC8FAC2F-1639-4723-AB7C-FF357BB8349D}" destId="{B4C2CB79-17F9-4314-93F9-16B1D30C0CB6}" srcOrd="0" destOrd="0" presId="urn:microsoft.com/office/officeart/2008/layout/VerticalCurvedList"/>
    <dgm:cxn modelId="{223376B0-DBAB-4BA3-85A5-D73285B7D631}" type="presOf" srcId="{2DDB4691-5DC5-4C10-96C0-D6C1CE985D14}" destId="{71A1202F-8F95-4623-B8EB-945FD3BFEBCE}" srcOrd="0" destOrd="0" presId="urn:microsoft.com/office/officeart/2008/layout/VerticalCurvedList"/>
    <dgm:cxn modelId="{31E031B1-19AA-452D-A464-8A0E011A139B}" type="presOf" srcId="{AEE2FCD8-A4C6-4AAC-9778-F2384F590C76}" destId="{84A4299E-27A7-43C6-83A4-9D5E0381F39E}" srcOrd="0" destOrd="0" presId="urn:microsoft.com/office/officeart/2008/layout/VerticalCurvedList"/>
    <dgm:cxn modelId="{F6D8E3BA-F78B-4CF4-AEA7-97DD3EF4E289}" srcId="{AEE2FCD8-A4C6-4AAC-9778-F2384F590C76}" destId="{CDED0A28-0D31-41B0-A6B0-AC7A88CA5839}" srcOrd="1" destOrd="0" parTransId="{A30796F7-98AD-4E68-9EB3-91B02437F825}" sibTransId="{113B7011-302C-4E01-8FFE-49D527039889}"/>
    <dgm:cxn modelId="{5F74BB86-413A-4972-BA71-4E158845ABF6}" type="presParOf" srcId="{84A4299E-27A7-43C6-83A4-9D5E0381F39E}" destId="{64CC5B2A-2A74-49CF-82E2-2F4A553D9C4A}" srcOrd="0" destOrd="0" presId="urn:microsoft.com/office/officeart/2008/layout/VerticalCurvedList"/>
    <dgm:cxn modelId="{815A6010-F39F-4069-9295-DFBFAEF75640}" type="presParOf" srcId="{64CC5B2A-2A74-49CF-82E2-2F4A553D9C4A}" destId="{370B2CB7-9EEA-45C1-8DDB-4DA6AC0C6B24}" srcOrd="0" destOrd="0" presId="urn:microsoft.com/office/officeart/2008/layout/VerticalCurvedList"/>
    <dgm:cxn modelId="{9AC3E1AE-973D-43C7-B4C2-4B8B2F115115}" type="presParOf" srcId="{370B2CB7-9EEA-45C1-8DDB-4DA6AC0C6B24}" destId="{52EB037C-92FF-4266-B691-B70BF1741896}" srcOrd="0" destOrd="0" presId="urn:microsoft.com/office/officeart/2008/layout/VerticalCurvedList"/>
    <dgm:cxn modelId="{79DE619F-98D4-40D9-993E-3240A0DDFBAA}" type="presParOf" srcId="{370B2CB7-9EEA-45C1-8DDB-4DA6AC0C6B24}" destId="{71A1202F-8F95-4623-B8EB-945FD3BFEBCE}" srcOrd="1" destOrd="0" presId="urn:microsoft.com/office/officeart/2008/layout/VerticalCurvedList"/>
    <dgm:cxn modelId="{AA9D4FEA-BB62-435F-A692-ECBAF10A335C}" type="presParOf" srcId="{370B2CB7-9EEA-45C1-8DDB-4DA6AC0C6B24}" destId="{6D455187-6A09-4124-9792-ED0AC44FABCE}" srcOrd="2" destOrd="0" presId="urn:microsoft.com/office/officeart/2008/layout/VerticalCurvedList"/>
    <dgm:cxn modelId="{C2007B14-3372-45DC-ABD7-42EDBFCF8F07}" type="presParOf" srcId="{370B2CB7-9EEA-45C1-8DDB-4DA6AC0C6B24}" destId="{C210413E-1E37-41F1-A4BC-EEE41FB61BBD}" srcOrd="3" destOrd="0" presId="urn:microsoft.com/office/officeart/2008/layout/VerticalCurvedList"/>
    <dgm:cxn modelId="{950A02C0-6B14-4278-8E6F-C53E0392ED92}" type="presParOf" srcId="{64CC5B2A-2A74-49CF-82E2-2F4A553D9C4A}" destId="{B4C2CB79-17F9-4314-93F9-16B1D30C0CB6}" srcOrd="1" destOrd="0" presId="urn:microsoft.com/office/officeart/2008/layout/VerticalCurvedList"/>
    <dgm:cxn modelId="{031240FC-06CE-4C13-B5D7-481ED5EEAA8F}" type="presParOf" srcId="{64CC5B2A-2A74-49CF-82E2-2F4A553D9C4A}" destId="{EEB75D11-A6D1-430F-8630-D103028CD34B}" srcOrd="2" destOrd="0" presId="urn:microsoft.com/office/officeart/2008/layout/VerticalCurvedList"/>
    <dgm:cxn modelId="{1525F87E-8661-48B3-A29D-6720081B2092}" type="presParOf" srcId="{EEB75D11-A6D1-430F-8630-D103028CD34B}" destId="{37DCACC1-FEA5-4B10-A920-C54BF992518F}" srcOrd="0" destOrd="0" presId="urn:microsoft.com/office/officeart/2008/layout/VerticalCurvedList"/>
    <dgm:cxn modelId="{6FC98E6A-7329-444F-90B9-FB72621EF05E}" type="presParOf" srcId="{64CC5B2A-2A74-49CF-82E2-2F4A553D9C4A}" destId="{9D545B9C-FD2E-4B5B-BCE8-82B8E3A42442}" srcOrd="3" destOrd="0" presId="urn:microsoft.com/office/officeart/2008/layout/VerticalCurvedList"/>
    <dgm:cxn modelId="{BC774168-B44A-43BD-AA37-5B56D10A03D5}" type="presParOf" srcId="{64CC5B2A-2A74-49CF-82E2-2F4A553D9C4A}" destId="{8904D50B-8578-445F-B277-DE22CC06855C}" srcOrd="4" destOrd="0" presId="urn:microsoft.com/office/officeart/2008/layout/VerticalCurvedList"/>
    <dgm:cxn modelId="{EDC5FDB5-4A8C-417C-9CF9-E06507D5AB50}" type="presParOf" srcId="{8904D50B-8578-445F-B277-DE22CC06855C}" destId="{52644EE4-71E9-4344-AF01-C23BC79A7A69}" srcOrd="0" destOrd="0" presId="urn:microsoft.com/office/officeart/2008/layout/VerticalCurvedList"/>
    <dgm:cxn modelId="{2B88C78E-3536-4A1A-AD35-C038F7406C01}" type="presParOf" srcId="{64CC5B2A-2A74-49CF-82E2-2F4A553D9C4A}" destId="{EE52748E-E96B-4F8E-BF34-1559A38E1291}" srcOrd="5" destOrd="0" presId="urn:microsoft.com/office/officeart/2008/layout/VerticalCurvedList"/>
    <dgm:cxn modelId="{70EB6BE5-276F-484A-B58A-C9CB94B2CF6C}" type="presParOf" srcId="{64CC5B2A-2A74-49CF-82E2-2F4A553D9C4A}" destId="{B6E207D7-0E6D-43D9-BDB6-ADCDD26B8A11}" srcOrd="6" destOrd="0" presId="urn:microsoft.com/office/officeart/2008/layout/VerticalCurvedList"/>
    <dgm:cxn modelId="{8A3C904B-6DC8-4E15-82D5-46BC0AD1E44B}" type="presParOf" srcId="{B6E207D7-0E6D-43D9-BDB6-ADCDD26B8A11}" destId="{D928D713-11B1-46EB-B3B5-CBC0D97E8442}"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722DBE-E6E4-42A7-B754-348C071F0713}" type="doc">
      <dgm:prSet loTypeId="urn:microsoft.com/office/officeart/2005/8/layout/chart3" loCatId="cycle" qsTypeId="urn:microsoft.com/office/officeart/2005/8/quickstyle/simple2" qsCatId="simple" csTypeId="urn:microsoft.com/office/officeart/2005/8/colors/accent6_2" csCatId="accent6" phldr="1"/>
      <dgm:spPr/>
    </dgm:pt>
    <dgm:pt modelId="{220FB0CE-A31A-A34F-B69A-BE7F799213D5}">
      <dgm:prSet/>
      <dgm:spPr>
        <a:solidFill>
          <a:srgbClr val="83B73D"/>
        </a:solidFill>
      </dgm:spPr>
      <dgm:t>
        <a:bodyPr/>
        <a:lstStyle/>
        <a:p>
          <a:pPr>
            <a:tabLst>
              <a:tab pos="898525" algn="l"/>
            </a:tabLst>
          </a:pPr>
          <a:r>
            <a:rPr lang="en-GB">
              <a:latin typeface="Roboto Medium" pitchFamily="2" charset="0"/>
              <a:ea typeface="Roboto Medium" pitchFamily="2" charset="0"/>
            </a:rPr>
            <a:t>AT3 Appraisal 30%</a:t>
          </a:r>
        </a:p>
      </dgm:t>
    </dgm:pt>
    <dgm:pt modelId="{5165A7BF-628D-1F4E-8202-7930A9C06FDB}" type="parTrans" cxnId="{786EB8CA-421B-114D-B4D2-C234BD5573A9}">
      <dgm:prSet/>
      <dgm:spPr/>
      <dgm:t>
        <a:bodyPr/>
        <a:lstStyle/>
        <a:p>
          <a:endParaRPr lang="en-GB"/>
        </a:p>
      </dgm:t>
    </dgm:pt>
    <dgm:pt modelId="{62D75303-A1F0-AA44-BA78-4C750136A830}" type="sibTrans" cxnId="{786EB8CA-421B-114D-B4D2-C234BD5573A9}">
      <dgm:prSet/>
      <dgm:spPr/>
      <dgm:t>
        <a:bodyPr/>
        <a:lstStyle/>
        <a:p>
          <a:endParaRPr lang="en-GB"/>
        </a:p>
      </dgm:t>
    </dgm:pt>
    <dgm:pt modelId="{CAB8986B-157A-7346-85BC-58C48C96993D}">
      <dgm:prSet/>
      <dgm:spPr>
        <a:solidFill>
          <a:schemeClr val="tx1"/>
        </a:solidFill>
      </dgm:spPr>
      <dgm:t>
        <a:bodyPr/>
        <a:lstStyle/>
        <a:p>
          <a:pPr marL="92075" indent="0">
            <a:tabLst/>
          </a:pPr>
          <a:r>
            <a:rPr lang="en-GB">
              <a:latin typeface="Roboto Medium" pitchFamily="2" charset="0"/>
              <a:ea typeface="Roboto Medium" pitchFamily="2" charset="0"/>
            </a:rPr>
            <a:t>AT1 Portfolio 35%</a:t>
          </a:r>
        </a:p>
      </dgm:t>
    </dgm:pt>
    <dgm:pt modelId="{2CFA9CE7-2EA6-DD48-91DD-1E290D8721BF}" type="parTrans" cxnId="{52CCD1E7-A3EF-404C-BD73-7C74F435E200}">
      <dgm:prSet/>
      <dgm:spPr/>
      <dgm:t>
        <a:bodyPr/>
        <a:lstStyle/>
        <a:p>
          <a:endParaRPr lang="en-GB"/>
        </a:p>
      </dgm:t>
    </dgm:pt>
    <dgm:pt modelId="{905AF8EF-4701-5E4E-AD8B-7A9CE8C9A593}" type="sibTrans" cxnId="{52CCD1E7-A3EF-404C-BD73-7C74F435E200}">
      <dgm:prSet/>
      <dgm:spPr/>
      <dgm:t>
        <a:bodyPr/>
        <a:lstStyle/>
        <a:p>
          <a:endParaRPr lang="en-GB"/>
        </a:p>
      </dgm:t>
    </dgm:pt>
    <dgm:pt modelId="{DE5F9B94-6541-4539-852B-9697A0B250F6}">
      <dgm:prSet/>
      <dgm:spPr>
        <a:solidFill>
          <a:schemeClr val="tx1"/>
        </a:solidFill>
      </dgm:spPr>
      <dgm:t>
        <a:bodyPr/>
        <a:lstStyle/>
        <a:p>
          <a:pPr marL="92075" indent="0">
            <a:tabLst/>
          </a:pPr>
          <a:r>
            <a:rPr lang="en-GB">
              <a:latin typeface="Roboto Medium" pitchFamily="2" charset="0"/>
              <a:ea typeface="Roboto Medium" pitchFamily="2" charset="0"/>
            </a:rPr>
            <a:t>AT2 Progress Checks 35%</a:t>
          </a:r>
        </a:p>
      </dgm:t>
    </dgm:pt>
    <dgm:pt modelId="{745E69C4-9A98-4B0E-8BE2-00614D549EEB}" type="parTrans" cxnId="{09433ECA-9C7A-4C11-8D1F-1BC881A6795E}">
      <dgm:prSet/>
      <dgm:spPr/>
      <dgm:t>
        <a:bodyPr/>
        <a:lstStyle/>
        <a:p>
          <a:endParaRPr lang="en-AU"/>
        </a:p>
      </dgm:t>
    </dgm:pt>
    <dgm:pt modelId="{528DF08A-C7EB-4AAE-89E2-10AADDEB3DDD}" type="sibTrans" cxnId="{09433ECA-9C7A-4C11-8D1F-1BC881A6795E}">
      <dgm:prSet/>
      <dgm:spPr/>
      <dgm:t>
        <a:bodyPr/>
        <a:lstStyle/>
        <a:p>
          <a:endParaRPr lang="en-AU"/>
        </a:p>
      </dgm:t>
    </dgm:pt>
    <dgm:pt modelId="{4239F67A-DB68-485C-99A8-483439DC34F6}" type="pres">
      <dgm:prSet presAssocID="{7D722DBE-E6E4-42A7-B754-348C071F0713}" presName="compositeShape" presStyleCnt="0">
        <dgm:presLayoutVars>
          <dgm:chMax val="7"/>
          <dgm:dir/>
          <dgm:resizeHandles val="exact"/>
        </dgm:presLayoutVars>
      </dgm:prSet>
      <dgm:spPr/>
    </dgm:pt>
    <dgm:pt modelId="{1A257BD4-157C-6147-81AB-2BD35F4C94E9}" type="pres">
      <dgm:prSet presAssocID="{7D722DBE-E6E4-42A7-B754-348C071F0713}" presName="wedge1" presStyleLbl="node1" presStyleIdx="0" presStyleCnt="3" custLinFactNeighborX="-4286" custLinFactNeighborY="2830"/>
      <dgm:spPr/>
    </dgm:pt>
    <dgm:pt modelId="{1EF02420-ED1B-B744-8387-C6734F232AD2}" type="pres">
      <dgm:prSet presAssocID="{7D722DBE-E6E4-42A7-B754-348C071F0713}" presName="wedge1Tx" presStyleLbl="node1" presStyleIdx="0" presStyleCnt="3">
        <dgm:presLayoutVars>
          <dgm:chMax val="0"/>
          <dgm:chPref val="0"/>
          <dgm:bulletEnabled val="1"/>
        </dgm:presLayoutVars>
      </dgm:prSet>
      <dgm:spPr/>
    </dgm:pt>
    <dgm:pt modelId="{3113C7D4-69F5-AC48-B7C8-5BF9072EE157}" type="pres">
      <dgm:prSet presAssocID="{7D722DBE-E6E4-42A7-B754-348C071F0713}" presName="wedge2" presStyleLbl="node1" presStyleIdx="1" presStyleCnt="3"/>
      <dgm:spPr/>
    </dgm:pt>
    <dgm:pt modelId="{EF3676F5-4E3E-6B47-B2DE-BB0546A88A63}" type="pres">
      <dgm:prSet presAssocID="{7D722DBE-E6E4-42A7-B754-348C071F0713}" presName="wedge2Tx" presStyleLbl="node1" presStyleIdx="1" presStyleCnt="3">
        <dgm:presLayoutVars>
          <dgm:chMax val="0"/>
          <dgm:chPref val="0"/>
          <dgm:bulletEnabled val="1"/>
        </dgm:presLayoutVars>
      </dgm:prSet>
      <dgm:spPr/>
    </dgm:pt>
    <dgm:pt modelId="{FA4660E9-3FA0-42A9-9D84-175FD0505B6C}" type="pres">
      <dgm:prSet presAssocID="{7D722DBE-E6E4-42A7-B754-348C071F0713}" presName="wedge3" presStyleLbl="node1" presStyleIdx="2" presStyleCnt="3"/>
      <dgm:spPr/>
    </dgm:pt>
    <dgm:pt modelId="{B9C98961-1D93-4B81-B72D-05BC28F1F8F8}" type="pres">
      <dgm:prSet presAssocID="{7D722DBE-E6E4-42A7-B754-348C071F0713}" presName="wedge3Tx" presStyleLbl="node1" presStyleIdx="2" presStyleCnt="3">
        <dgm:presLayoutVars>
          <dgm:chMax val="0"/>
          <dgm:chPref val="0"/>
          <dgm:bulletEnabled val="1"/>
        </dgm:presLayoutVars>
      </dgm:prSet>
      <dgm:spPr/>
    </dgm:pt>
  </dgm:ptLst>
  <dgm:cxnLst>
    <dgm:cxn modelId="{89746B5B-A298-4724-9A91-3B687906D6E8}" type="presOf" srcId="{DE5F9B94-6541-4539-852B-9697A0B250F6}" destId="{3113C7D4-69F5-AC48-B7C8-5BF9072EE157}" srcOrd="0" destOrd="0" presId="urn:microsoft.com/office/officeart/2005/8/layout/chart3"/>
    <dgm:cxn modelId="{1CD09946-2F5F-49E2-B93F-619F72D78F76}" type="presOf" srcId="{220FB0CE-A31A-A34F-B69A-BE7F799213D5}" destId="{FA4660E9-3FA0-42A9-9D84-175FD0505B6C}" srcOrd="0" destOrd="0" presId="urn:microsoft.com/office/officeart/2005/8/layout/chart3"/>
    <dgm:cxn modelId="{3AEC274A-039D-4B97-B1DA-439428798334}" type="presOf" srcId="{220FB0CE-A31A-A34F-B69A-BE7F799213D5}" destId="{B9C98961-1D93-4B81-B72D-05BC28F1F8F8}" srcOrd="1" destOrd="0" presId="urn:microsoft.com/office/officeart/2005/8/layout/chart3"/>
    <dgm:cxn modelId="{BB04C56A-5B43-5040-B250-FEB83F390ABD}" type="presOf" srcId="{CAB8986B-157A-7346-85BC-58C48C96993D}" destId="{1A257BD4-157C-6147-81AB-2BD35F4C94E9}" srcOrd="0" destOrd="0" presId="urn:microsoft.com/office/officeart/2005/8/layout/chart3"/>
    <dgm:cxn modelId="{EE326C82-3C6D-4166-9137-F76B1A8718D5}" type="presOf" srcId="{7D722DBE-E6E4-42A7-B754-348C071F0713}" destId="{4239F67A-DB68-485C-99A8-483439DC34F6}" srcOrd="0" destOrd="0" presId="urn:microsoft.com/office/officeart/2005/8/layout/chart3"/>
    <dgm:cxn modelId="{B3C0858E-B8E6-F94F-BCEB-77447EC39659}" type="presOf" srcId="{CAB8986B-157A-7346-85BC-58C48C96993D}" destId="{1EF02420-ED1B-B744-8387-C6734F232AD2}" srcOrd="1" destOrd="0" presId="urn:microsoft.com/office/officeart/2005/8/layout/chart3"/>
    <dgm:cxn modelId="{09433ECA-9C7A-4C11-8D1F-1BC881A6795E}" srcId="{7D722DBE-E6E4-42A7-B754-348C071F0713}" destId="{DE5F9B94-6541-4539-852B-9697A0B250F6}" srcOrd="1" destOrd="0" parTransId="{745E69C4-9A98-4B0E-8BE2-00614D549EEB}" sibTransId="{528DF08A-C7EB-4AAE-89E2-10AADDEB3DDD}"/>
    <dgm:cxn modelId="{786EB8CA-421B-114D-B4D2-C234BD5573A9}" srcId="{7D722DBE-E6E4-42A7-B754-348C071F0713}" destId="{220FB0CE-A31A-A34F-B69A-BE7F799213D5}" srcOrd="2" destOrd="0" parTransId="{5165A7BF-628D-1F4E-8202-7930A9C06FDB}" sibTransId="{62D75303-A1F0-AA44-BA78-4C750136A830}"/>
    <dgm:cxn modelId="{52CCD1E7-A3EF-404C-BD73-7C74F435E200}" srcId="{7D722DBE-E6E4-42A7-B754-348C071F0713}" destId="{CAB8986B-157A-7346-85BC-58C48C96993D}" srcOrd="0" destOrd="0" parTransId="{2CFA9CE7-2EA6-DD48-91DD-1E290D8721BF}" sibTransId="{905AF8EF-4701-5E4E-AD8B-7A9CE8C9A593}"/>
    <dgm:cxn modelId="{5EB00DF1-F291-42EE-8C97-9E4DEB33C921}" type="presOf" srcId="{DE5F9B94-6541-4539-852B-9697A0B250F6}" destId="{EF3676F5-4E3E-6B47-B2DE-BB0546A88A63}" srcOrd="1" destOrd="0" presId="urn:microsoft.com/office/officeart/2005/8/layout/chart3"/>
    <dgm:cxn modelId="{54C3A266-4175-D34D-942C-DCDB3E63FD4B}" type="presParOf" srcId="{4239F67A-DB68-485C-99A8-483439DC34F6}" destId="{1A257BD4-157C-6147-81AB-2BD35F4C94E9}" srcOrd="0" destOrd="0" presId="urn:microsoft.com/office/officeart/2005/8/layout/chart3"/>
    <dgm:cxn modelId="{178025AF-383E-BA47-969A-38BEB153ACAD}" type="presParOf" srcId="{4239F67A-DB68-485C-99A8-483439DC34F6}" destId="{1EF02420-ED1B-B744-8387-C6734F232AD2}" srcOrd="1" destOrd="0" presId="urn:microsoft.com/office/officeart/2005/8/layout/chart3"/>
    <dgm:cxn modelId="{6BE00DCA-1053-7747-9272-D77B5250349E}" type="presParOf" srcId="{4239F67A-DB68-485C-99A8-483439DC34F6}" destId="{3113C7D4-69F5-AC48-B7C8-5BF9072EE157}" srcOrd="2" destOrd="0" presId="urn:microsoft.com/office/officeart/2005/8/layout/chart3"/>
    <dgm:cxn modelId="{8C0D0955-8324-5B48-8424-92D60A60B1D0}" type="presParOf" srcId="{4239F67A-DB68-485C-99A8-483439DC34F6}" destId="{EF3676F5-4E3E-6B47-B2DE-BB0546A88A63}" srcOrd="3" destOrd="0" presId="urn:microsoft.com/office/officeart/2005/8/layout/chart3"/>
    <dgm:cxn modelId="{F25C26CE-A392-4FF5-8DF6-B5799B37BE62}" type="presParOf" srcId="{4239F67A-DB68-485C-99A8-483439DC34F6}" destId="{FA4660E9-3FA0-42A9-9D84-175FD0505B6C}" srcOrd="4" destOrd="0" presId="urn:microsoft.com/office/officeart/2005/8/layout/chart3"/>
    <dgm:cxn modelId="{8071E072-40CB-49F2-BA05-9D80E584D436}" type="presParOf" srcId="{4239F67A-DB68-485C-99A8-483439DC34F6}" destId="{B9C98961-1D93-4B81-B72D-05BC28F1F8F8}"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0A5ED37-8389-43A2-ADBB-D23C6F1E79C5}"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n-AU"/>
        </a:p>
      </dgm:t>
    </dgm:pt>
    <dgm:pt modelId="{7BF60630-67BD-4C0E-99DF-49333D180E13}">
      <dgm:prSet phldrT="[Text]" custT="1"/>
      <dgm:spPr>
        <a:solidFill>
          <a:schemeClr val="tx1"/>
        </a:solidFill>
      </dgm:spPr>
      <dgm:t>
        <a:bodyPr/>
        <a:lstStyle/>
        <a:p>
          <a:r>
            <a:rPr lang="en-US" sz="2400" b="1">
              <a:solidFill>
                <a:srgbClr val="83B73D"/>
              </a:solidFill>
              <a:latin typeface="Roboto" panose="02000000000000000000" pitchFamily="2" charset="0"/>
              <a:ea typeface="Roboto" panose="02000000000000000000" pitchFamily="2" charset="0"/>
            </a:rPr>
            <a:t>Stage  1 (EIF)</a:t>
          </a:r>
          <a:br>
            <a:rPr lang="en-US" sz="2400" b="1">
              <a:solidFill>
                <a:srgbClr val="83B73D"/>
              </a:solidFill>
              <a:latin typeface="Roboto" panose="02000000000000000000" pitchFamily="2" charset="0"/>
              <a:ea typeface="Roboto" panose="02000000000000000000" pitchFamily="2" charset="0"/>
            </a:rPr>
          </a:br>
          <a:r>
            <a:rPr lang="en-US" sz="2400" b="1">
              <a:solidFill>
                <a:srgbClr val="83B73D"/>
              </a:solidFill>
              <a:latin typeface="Roboto" panose="02000000000000000000" pitchFamily="2" charset="0"/>
              <a:ea typeface="Roboto" panose="02000000000000000000" pitchFamily="2" charset="0"/>
            </a:rPr>
            <a:t>from 2024</a:t>
          </a:r>
          <a:endParaRPr lang="en-AU" sz="2400" b="1">
            <a:solidFill>
              <a:srgbClr val="83B73D"/>
            </a:solidFill>
            <a:latin typeface="Roboto" panose="02000000000000000000" pitchFamily="2" charset="0"/>
            <a:ea typeface="Roboto" panose="02000000000000000000" pitchFamily="2" charset="0"/>
          </a:endParaRPr>
        </a:p>
      </dgm:t>
    </dgm:pt>
    <dgm:pt modelId="{47A7CB9F-EF02-4BDD-9652-473F8B928664}" type="parTrans" cxnId="{3E0E9FB1-6266-46F5-A6C6-C6131A5EFC32}">
      <dgm:prSet/>
      <dgm:spPr/>
      <dgm:t>
        <a:bodyPr/>
        <a:lstStyle/>
        <a:p>
          <a:endParaRPr lang="en-AU"/>
        </a:p>
      </dgm:t>
    </dgm:pt>
    <dgm:pt modelId="{4E5FCC64-393D-4E04-8D34-A6942B87C9B9}" type="sibTrans" cxnId="{3E0E9FB1-6266-46F5-A6C6-C6131A5EFC32}">
      <dgm:prSet/>
      <dgm:spPr/>
      <dgm:t>
        <a:bodyPr/>
        <a:lstStyle/>
        <a:p>
          <a:endParaRPr lang="en-AU"/>
        </a:p>
      </dgm:t>
    </dgm:pt>
    <dgm:pt modelId="{829A3CA8-EFF7-4C67-AEA0-2BE4FA30BBB4}">
      <dgm:prSet phldrT="[Text]" custT="1"/>
      <dgm:spPr>
        <a:solidFill>
          <a:schemeClr val="accent6">
            <a:lumMod val="20000"/>
            <a:lumOff val="80000"/>
          </a:schemeClr>
        </a:solidFill>
        <a:ln>
          <a:noFill/>
        </a:ln>
      </dgm:spPr>
      <dgm:t>
        <a:bodyPr/>
        <a:lstStyle/>
        <a:p>
          <a:pPr>
            <a:buFont typeface="Symbol" panose="05050102010706020507" pitchFamily="18" charset="2"/>
            <a:buChar char=""/>
          </a:pPr>
          <a:r>
            <a:rPr lang="en-AU" sz="1600" b="0" cap="none" spc="0">
              <a:effectLst/>
              <a:latin typeface="Roboto" panose="02000000000000000000" pitchFamily="2" charset="0"/>
              <a:ea typeface="Roboto" panose="02000000000000000000" pitchFamily="2" charset="0"/>
              <a:cs typeface="Tahoma" panose="020B0604030504040204" pitchFamily="34" charset="0"/>
            </a:rPr>
            <a:t>Emerging </a:t>
          </a:r>
          <a:r>
            <a:rPr lang="en-AU" sz="1600" b="1" cap="none" spc="0">
              <a:effectLst/>
              <a:latin typeface="Roboto" panose="02000000000000000000" pitchFamily="2" charset="0"/>
              <a:ea typeface="Roboto" panose="02000000000000000000" pitchFamily="2" charset="0"/>
              <a:cs typeface="Tahoma" panose="020B0604030504040204" pitchFamily="34" charset="0"/>
            </a:rPr>
            <a:t>Agency</a:t>
          </a:r>
          <a:r>
            <a:rPr lang="en-AU" sz="1600" b="0" cap="none" spc="0">
              <a:effectLst/>
              <a:latin typeface="Roboto" panose="02000000000000000000" pitchFamily="2" charset="0"/>
              <a:ea typeface="Roboto" panose="02000000000000000000" pitchFamily="2" charset="0"/>
              <a:cs typeface="Tahoma" panose="020B0604030504040204" pitchFamily="34" charset="0"/>
            </a:rPr>
            <a:t> </a:t>
          </a:r>
          <a:br>
            <a:rPr lang="en-AU" sz="1600" b="0" cap="none" spc="0">
              <a:effectLst/>
              <a:latin typeface="Roboto" panose="02000000000000000000" pitchFamily="2" charset="0"/>
              <a:ea typeface="Roboto" panose="02000000000000000000" pitchFamily="2" charset="0"/>
              <a:cs typeface="Tahoma" panose="020B0604030504040204" pitchFamily="34" charset="0"/>
            </a:rPr>
          </a:br>
          <a:r>
            <a:rPr lang="en-AU" sz="1600" b="0" i="1" cap="none" spc="0">
              <a:effectLst/>
              <a:latin typeface="Roboto" panose="02000000000000000000" pitchFamily="2" charset="0"/>
              <a:ea typeface="Roboto" panose="02000000000000000000" pitchFamily="2" charset="0"/>
              <a:cs typeface="Tahoma" panose="020B0604030504040204" pitchFamily="34" charset="0"/>
            </a:rPr>
            <a:t>I can choose</a:t>
          </a:r>
          <a:endParaRPr lang="en-AU" sz="1600" i="1">
            <a:latin typeface="Roboto" panose="02000000000000000000" pitchFamily="2" charset="0"/>
            <a:ea typeface="Roboto" panose="02000000000000000000" pitchFamily="2" charset="0"/>
          </a:endParaRPr>
        </a:p>
      </dgm:t>
    </dgm:pt>
    <dgm:pt modelId="{CCEBE340-AFC8-4592-8AA0-8A8100C82E96}" type="parTrans" cxnId="{BE7E1977-4EFE-467F-BE11-B8F4377CEAF5}">
      <dgm:prSet/>
      <dgm:spPr>
        <a:solidFill>
          <a:schemeClr val="bg1"/>
        </a:solidFill>
        <a:ln>
          <a:solidFill>
            <a:schemeClr val="bg1"/>
          </a:solidFill>
        </a:ln>
      </dgm:spPr>
      <dgm:t>
        <a:bodyPr/>
        <a:lstStyle/>
        <a:p>
          <a:endParaRPr lang="en-AU"/>
        </a:p>
      </dgm:t>
    </dgm:pt>
    <dgm:pt modelId="{90E303EE-51FF-4C93-9F34-36FAF29D106C}" type="sibTrans" cxnId="{BE7E1977-4EFE-467F-BE11-B8F4377CEAF5}">
      <dgm:prSet/>
      <dgm:spPr>
        <a:solidFill>
          <a:schemeClr val="bg1"/>
        </a:solidFill>
        <a:ln w="38100">
          <a:solidFill>
            <a:srgbClr val="83B73D"/>
          </a:solidFill>
        </a:ln>
      </dgm:spPr>
      <dgm:t>
        <a:bodyPr/>
        <a:lstStyle/>
        <a:p>
          <a:endParaRPr lang="en-AU"/>
        </a:p>
      </dgm:t>
    </dgm:pt>
    <dgm:pt modelId="{AB0219D1-CE7C-4D4D-93A6-3759E7A22C77}">
      <dgm:prSet phldrT="[Text]" custT="1"/>
      <dgm:spPr>
        <a:solidFill>
          <a:schemeClr val="accent6">
            <a:lumMod val="20000"/>
            <a:lumOff val="80000"/>
            <a:alpha val="90000"/>
          </a:schemeClr>
        </a:solidFill>
        <a:ln>
          <a:noFill/>
        </a:ln>
      </dgm:spPr>
      <dgm:t>
        <a:bodyPr/>
        <a:lstStyle/>
        <a:p>
          <a:pPr>
            <a:buFont typeface="Symbol" panose="05050102010706020507" pitchFamily="18" charset="2"/>
            <a:buChar char=""/>
          </a:pPr>
          <a:r>
            <a:rPr lang="en-AU" sz="1600" b="0" i="0" u="none" strike="noStrike" cap="none" spc="0" noProof="0">
              <a:effectLst/>
              <a:latin typeface="Roboto" panose="02000000000000000000" pitchFamily="2" charset="0"/>
              <a:ea typeface="Roboto" panose="02000000000000000000" pitchFamily="2" charset="0"/>
            </a:rPr>
            <a:t>Emerging </a:t>
          </a:r>
          <a:r>
            <a:rPr lang="en-AU" sz="1600" b="1" i="0" u="none" strike="noStrike" cap="none" spc="0" noProof="0">
              <a:effectLst/>
              <a:latin typeface="Roboto" panose="02000000000000000000" pitchFamily="2" charset="0"/>
              <a:ea typeface="Roboto" panose="02000000000000000000" pitchFamily="2" charset="0"/>
            </a:rPr>
            <a:t>Self-Regulation</a:t>
          </a:r>
          <a:r>
            <a:rPr lang="en-AU" sz="1600" b="0" i="0" u="none" strike="noStrike" cap="none" spc="0" noProof="0">
              <a:effectLst/>
              <a:latin typeface="Roboto" panose="02000000000000000000" pitchFamily="2" charset="0"/>
              <a:ea typeface="Roboto" panose="02000000000000000000" pitchFamily="2" charset="0"/>
            </a:rPr>
            <a:t> </a:t>
          </a:r>
          <a:br>
            <a:rPr lang="en-AU" sz="1600" b="0" i="0" u="none" strike="noStrike" cap="none" spc="0" noProof="0">
              <a:effectLst/>
              <a:latin typeface="Roboto" panose="02000000000000000000" pitchFamily="2" charset="0"/>
              <a:ea typeface="Roboto" panose="02000000000000000000" pitchFamily="2" charset="0"/>
            </a:rPr>
          </a:br>
          <a:r>
            <a:rPr lang="en-AU" sz="1600" b="0" i="1" u="none" strike="noStrike" cap="none" spc="0" noProof="0">
              <a:effectLst/>
              <a:latin typeface="Roboto" panose="02000000000000000000" pitchFamily="2" charset="0"/>
              <a:ea typeface="Roboto" panose="02000000000000000000" pitchFamily="2" charset="0"/>
            </a:rPr>
            <a:t>I am in control</a:t>
          </a:r>
          <a:endParaRPr lang="en-AU" sz="1600" i="1">
            <a:latin typeface="Roboto" panose="02000000000000000000" pitchFamily="2" charset="0"/>
            <a:ea typeface="Roboto" panose="02000000000000000000" pitchFamily="2" charset="0"/>
          </a:endParaRPr>
        </a:p>
      </dgm:t>
    </dgm:pt>
    <dgm:pt modelId="{817E782A-638B-4E88-B833-E5EC55209FD9}" type="parTrans" cxnId="{82A036B9-4611-4376-87C1-DC3376C715B1}">
      <dgm:prSet/>
      <dgm:spPr/>
      <dgm:t>
        <a:bodyPr/>
        <a:lstStyle/>
        <a:p>
          <a:endParaRPr lang="en-AU"/>
        </a:p>
      </dgm:t>
    </dgm:pt>
    <dgm:pt modelId="{92EC8C62-A307-4808-AD59-C0D1E9F77602}" type="sibTrans" cxnId="{82A036B9-4611-4376-87C1-DC3376C715B1}">
      <dgm:prSet/>
      <dgm:spPr>
        <a:solidFill>
          <a:schemeClr val="bg1"/>
        </a:solidFill>
        <a:ln>
          <a:solidFill>
            <a:schemeClr val="bg1"/>
          </a:solidFill>
        </a:ln>
      </dgm:spPr>
      <dgm:t>
        <a:bodyPr/>
        <a:lstStyle/>
        <a:p>
          <a:endParaRPr lang="en-AU"/>
        </a:p>
      </dgm:t>
    </dgm:pt>
    <dgm:pt modelId="{ECF3E54A-39F5-4F73-9EB3-28391B6F76FF}">
      <dgm:prSet phldrT="[Text]" custT="1"/>
      <dgm:spPr>
        <a:solidFill>
          <a:prstClr val="black"/>
        </a:solidFill>
        <a:ln w="12700" cap="flat" cmpd="sng" algn="ctr">
          <a:solidFill>
            <a:srgbClr val="60892F">
              <a:shade val="80000"/>
              <a:hueOff val="0"/>
              <a:satOff val="0"/>
              <a:lumOff val="0"/>
              <a:alphaOff val="0"/>
            </a:srgbClr>
          </a:solidFill>
          <a:prstDash val="solid"/>
          <a:miter lim="800000"/>
        </a:ln>
        <a:effectLst/>
      </dgm:spPr>
      <dgm:t>
        <a:bodyPr spcFirstLastPara="0" vert="horz" wrap="square" lIns="30480" tIns="30480" rIns="30480" bIns="30480" numCol="1" spcCol="1270" anchor="ctr" anchorCtr="0"/>
        <a:lstStyle/>
        <a:p>
          <a:pPr marL="0" lvl="0" indent="0" algn="ctr" defTabSz="1066800">
            <a:lnSpc>
              <a:spcPct val="90000"/>
            </a:lnSpc>
            <a:spcBef>
              <a:spcPct val="0"/>
            </a:spcBef>
            <a:spcAft>
              <a:spcPct val="35000"/>
            </a:spcAft>
            <a:buNone/>
          </a:pPr>
          <a:r>
            <a:rPr lang="en-US" sz="2400" b="1" kern="1200">
              <a:solidFill>
                <a:srgbClr val="83B73D"/>
              </a:solidFill>
              <a:latin typeface="Roboto" panose="02000000000000000000" pitchFamily="2" charset="0"/>
              <a:ea typeface="Roboto" panose="02000000000000000000" pitchFamily="2" charset="0"/>
              <a:cs typeface="+mn-cs"/>
            </a:rPr>
            <a:t>Stage 2 (AIF)</a:t>
          </a:r>
          <a:br>
            <a:rPr lang="en-US" sz="2400" b="1" kern="1200">
              <a:solidFill>
                <a:srgbClr val="83B73D"/>
              </a:solidFill>
              <a:latin typeface="Roboto" panose="02000000000000000000" pitchFamily="2" charset="0"/>
              <a:ea typeface="Roboto" panose="02000000000000000000" pitchFamily="2" charset="0"/>
              <a:cs typeface="+mn-cs"/>
            </a:rPr>
          </a:br>
          <a:r>
            <a:rPr lang="en-US" sz="2400" b="1" kern="1200">
              <a:solidFill>
                <a:srgbClr val="83B73D"/>
              </a:solidFill>
              <a:latin typeface="Roboto" panose="02000000000000000000" pitchFamily="2" charset="0"/>
              <a:ea typeface="Roboto" panose="02000000000000000000" pitchFamily="2" charset="0"/>
              <a:cs typeface="+mn-cs"/>
            </a:rPr>
            <a:t>from 2025</a:t>
          </a:r>
          <a:endParaRPr lang="en-AU" sz="2400" b="1" kern="1200">
            <a:solidFill>
              <a:srgbClr val="83B73D"/>
            </a:solidFill>
            <a:latin typeface="Roboto" panose="02000000000000000000" pitchFamily="2" charset="0"/>
            <a:ea typeface="Roboto" panose="02000000000000000000" pitchFamily="2" charset="0"/>
            <a:cs typeface="+mn-cs"/>
          </a:endParaRPr>
        </a:p>
      </dgm:t>
    </dgm:pt>
    <dgm:pt modelId="{613BC2D0-18BF-4280-B7A7-3930E82D71D2}" type="parTrans" cxnId="{08425F94-5BEF-406B-AB54-A44135BDD67F}">
      <dgm:prSet/>
      <dgm:spPr/>
      <dgm:t>
        <a:bodyPr/>
        <a:lstStyle/>
        <a:p>
          <a:endParaRPr lang="en-AU"/>
        </a:p>
      </dgm:t>
    </dgm:pt>
    <dgm:pt modelId="{F91B43D9-DCF1-45FC-A07D-DBA6E58A3451}" type="sibTrans" cxnId="{08425F94-5BEF-406B-AB54-A44135BDD67F}">
      <dgm:prSet/>
      <dgm:spPr/>
      <dgm:t>
        <a:bodyPr/>
        <a:lstStyle/>
        <a:p>
          <a:endParaRPr lang="en-AU"/>
        </a:p>
      </dgm:t>
    </dgm:pt>
    <dgm:pt modelId="{F47400E3-4859-4A68-B63A-A5D6E91BF349}">
      <dgm:prSet phldrT="[Text]" custT="1"/>
      <dgm:spPr>
        <a:solidFill>
          <a:srgbClr val="83B73D"/>
        </a:solidFill>
        <a:ln w="12700" cap="flat" cmpd="sng" algn="ctr">
          <a:solidFill>
            <a:srgbClr val="60892F">
              <a:alpha val="90000"/>
              <a:hueOff val="0"/>
              <a:satOff val="0"/>
              <a:lumOff val="0"/>
              <a:alphaOff val="0"/>
            </a:srgbClr>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Font typeface="Symbol" panose="05050102010706020507" pitchFamily="18" charset="2"/>
            <a:buNone/>
          </a:pPr>
          <a: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Activating </a:t>
          </a:r>
          <a:r>
            <a:rPr lang="en-AU" sz="1600" b="1"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Agency</a:t>
          </a:r>
          <a: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 </a:t>
          </a:r>
          <a:b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br>
          <a: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I can choose and pursue </a:t>
          </a:r>
          <a:b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br>
          <a: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an individual path</a:t>
          </a:r>
        </a:p>
      </dgm:t>
    </dgm:pt>
    <dgm:pt modelId="{336FA8A2-A3EB-4C5D-B848-B36C773B7900}" type="parTrans" cxnId="{43EE2A03-015D-4642-82C7-C1FF248366B1}">
      <dgm:prSet/>
      <dgm:spPr>
        <a:solidFill>
          <a:schemeClr val="bg1"/>
        </a:solidFill>
        <a:ln>
          <a:solidFill>
            <a:schemeClr val="bg1"/>
          </a:solidFill>
        </a:ln>
      </dgm:spPr>
      <dgm:t>
        <a:bodyPr/>
        <a:lstStyle/>
        <a:p>
          <a:endParaRPr lang="en-AU"/>
        </a:p>
      </dgm:t>
    </dgm:pt>
    <dgm:pt modelId="{B2B4DCF5-9E29-42F7-92B6-595C20DE646A}" type="sibTrans" cxnId="{43EE2A03-015D-4642-82C7-C1FF248366B1}">
      <dgm:prSet/>
      <dgm:spPr>
        <a:solidFill>
          <a:schemeClr val="bg1"/>
        </a:solidFill>
        <a:ln>
          <a:solidFill>
            <a:schemeClr val="bg1"/>
          </a:solidFill>
        </a:ln>
      </dgm:spPr>
      <dgm:t>
        <a:bodyPr/>
        <a:lstStyle/>
        <a:p>
          <a:endParaRPr lang="en-AU"/>
        </a:p>
      </dgm:t>
    </dgm:pt>
    <dgm:pt modelId="{FAB558F3-7C00-4C3C-81FC-F13BE5992EEE}">
      <dgm:prSet phldrT="[Text]" custT="1"/>
      <dgm:spPr>
        <a:solidFill>
          <a:srgbClr val="83B73D">
            <a:alpha val="90000"/>
          </a:srgbClr>
        </a:solidFill>
        <a:ln w="12700" cap="flat" cmpd="sng" algn="ctr">
          <a:solidFill>
            <a:srgbClr val="60892F">
              <a:alpha val="90000"/>
              <a:hueOff val="0"/>
              <a:satOff val="0"/>
              <a:lumOff val="0"/>
              <a:alphaOff val="0"/>
            </a:srgbClr>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Font typeface="Symbol" panose="05050102010706020507" pitchFamily="18" charset="2"/>
            <a:buNone/>
          </a:pPr>
          <a: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Refining </a:t>
          </a:r>
          <a:r>
            <a:rPr lang="en-AU" sz="1600" b="1"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Self-Regulation</a:t>
          </a:r>
          <a: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 </a:t>
          </a:r>
          <a:b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br>
          <a: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I can work out how to do it</a:t>
          </a:r>
        </a:p>
      </dgm:t>
    </dgm:pt>
    <dgm:pt modelId="{BCBF33E6-75B0-4C73-A791-FEEC2FB75612}" type="parTrans" cxnId="{FAEF74F7-69E1-4929-B1E6-F786BB67C323}">
      <dgm:prSet/>
      <dgm:spPr/>
      <dgm:t>
        <a:bodyPr/>
        <a:lstStyle/>
        <a:p>
          <a:endParaRPr lang="en-AU"/>
        </a:p>
      </dgm:t>
    </dgm:pt>
    <dgm:pt modelId="{08D8543B-F64F-4E46-AC87-0C2E4B33F741}" type="sibTrans" cxnId="{FAEF74F7-69E1-4929-B1E6-F786BB67C323}">
      <dgm:prSet/>
      <dgm:spPr>
        <a:solidFill>
          <a:schemeClr val="bg1"/>
        </a:solidFill>
        <a:ln>
          <a:solidFill>
            <a:schemeClr val="bg1"/>
          </a:solidFill>
        </a:ln>
      </dgm:spPr>
      <dgm:t>
        <a:bodyPr/>
        <a:lstStyle/>
        <a:p>
          <a:endParaRPr lang="en-AU"/>
        </a:p>
      </dgm:t>
    </dgm:pt>
    <dgm:pt modelId="{361D733F-966E-4E3C-9532-9949E705E442}">
      <dgm:prSet phldrT="[Text]" custT="1"/>
      <dgm:spPr>
        <a:solidFill>
          <a:schemeClr val="accent6">
            <a:lumMod val="20000"/>
            <a:lumOff val="80000"/>
            <a:alpha val="90000"/>
          </a:schemeClr>
        </a:solidFill>
        <a:ln>
          <a:noFill/>
        </a:ln>
      </dgm:spPr>
      <dgm:t>
        <a:bodyPr/>
        <a:lstStyle/>
        <a:p>
          <a:pPr>
            <a:buFont typeface="Symbol" panose="05050102010706020507" pitchFamily="18" charset="2"/>
            <a:buChar char=""/>
          </a:pPr>
          <a:r>
            <a:rPr lang="en-AU" sz="1600" b="0" i="0" u="none" strike="noStrike" cap="none" spc="0" noProof="0">
              <a:effectLst/>
              <a:latin typeface="Roboto" panose="02000000000000000000" pitchFamily="2" charset="0"/>
              <a:ea typeface="Roboto" panose="02000000000000000000" pitchFamily="2" charset="0"/>
            </a:rPr>
            <a:t>Developing </a:t>
          </a:r>
          <a:r>
            <a:rPr lang="en-AU" sz="1600" b="1" i="0" u="none" strike="noStrike" cap="none" spc="0" noProof="0">
              <a:effectLst/>
              <a:latin typeface="Roboto" panose="02000000000000000000" pitchFamily="2" charset="0"/>
              <a:ea typeface="Roboto" panose="02000000000000000000" pitchFamily="2" charset="0"/>
            </a:rPr>
            <a:t>Self-Efficacy </a:t>
          </a:r>
          <a:br>
            <a:rPr lang="en-AU" sz="1600" b="1" i="0" u="none" strike="noStrike" cap="none" spc="0" noProof="0">
              <a:effectLst/>
              <a:latin typeface="Roboto" panose="02000000000000000000" pitchFamily="2" charset="0"/>
              <a:ea typeface="Roboto" panose="02000000000000000000" pitchFamily="2" charset="0"/>
            </a:rPr>
          </a:br>
          <a:r>
            <a:rPr lang="en-AU" sz="1600" b="0" i="1" u="none" strike="noStrike" cap="none" spc="0" noProof="0">
              <a:effectLst/>
              <a:latin typeface="Roboto" panose="02000000000000000000" pitchFamily="2" charset="0"/>
              <a:ea typeface="Roboto" panose="02000000000000000000" pitchFamily="2" charset="0"/>
            </a:rPr>
            <a:t>I believe I can do it</a:t>
          </a:r>
          <a:endParaRPr lang="en-AU" sz="1600" i="1">
            <a:latin typeface="Roboto" panose="02000000000000000000" pitchFamily="2" charset="0"/>
            <a:ea typeface="Roboto" panose="02000000000000000000" pitchFamily="2" charset="0"/>
          </a:endParaRPr>
        </a:p>
      </dgm:t>
    </dgm:pt>
    <dgm:pt modelId="{EC297EEB-3678-4026-82ED-F7B6CFAD4603}" type="parTrans" cxnId="{41727108-2014-42AC-ACB1-594F15391008}">
      <dgm:prSet/>
      <dgm:spPr/>
      <dgm:t>
        <a:bodyPr/>
        <a:lstStyle/>
        <a:p>
          <a:endParaRPr lang="en-AU"/>
        </a:p>
      </dgm:t>
    </dgm:pt>
    <dgm:pt modelId="{BB8E5639-737A-498A-9E7C-B3A783AB0FC4}" type="sibTrans" cxnId="{41727108-2014-42AC-ACB1-594F15391008}">
      <dgm:prSet/>
      <dgm:spPr>
        <a:solidFill>
          <a:schemeClr val="bg1"/>
        </a:solidFill>
        <a:ln>
          <a:solidFill>
            <a:schemeClr val="bg1"/>
          </a:solidFill>
        </a:ln>
      </dgm:spPr>
      <dgm:t>
        <a:bodyPr/>
        <a:lstStyle/>
        <a:p>
          <a:endParaRPr lang="en-AU"/>
        </a:p>
      </dgm:t>
    </dgm:pt>
    <dgm:pt modelId="{048B4985-2708-452B-92A5-AFE75A2976A8}">
      <dgm:prSet phldrT="[Text]" custT="1"/>
      <dgm:spPr>
        <a:solidFill>
          <a:schemeClr val="accent6">
            <a:lumMod val="20000"/>
            <a:lumOff val="80000"/>
            <a:alpha val="89804"/>
          </a:schemeClr>
        </a:solidFill>
        <a:ln>
          <a:noFill/>
        </a:ln>
      </dgm:spPr>
      <dgm:t>
        <a:bodyPr/>
        <a:lstStyle/>
        <a:p>
          <a:pPr>
            <a:buFont typeface="Symbol" panose="05050102010706020507" pitchFamily="18" charset="2"/>
            <a:buChar char=""/>
          </a:pPr>
          <a:r>
            <a:rPr lang="en-AU" sz="1600" b="0" cap="none" spc="0">
              <a:effectLst/>
              <a:latin typeface="Roboto" panose="02000000000000000000" pitchFamily="2" charset="0"/>
              <a:ea typeface="Roboto" panose="02000000000000000000" pitchFamily="2" charset="0"/>
              <a:cs typeface="Tahoma" panose="020B0604030504040204" pitchFamily="34" charset="0"/>
            </a:rPr>
            <a:t>Developing </a:t>
          </a:r>
          <a:r>
            <a:rPr lang="en-AU" sz="1600" b="1" cap="none" spc="0">
              <a:effectLst/>
              <a:latin typeface="Roboto" panose="02000000000000000000" pitchFamily="2" charset="0"/>
              <a:ea typeface="Roboto" panose="02000000000000000000" pitchFamily="2" charset="0"/>
              <a:cs typeface="Tahoma" panose="020B0604030504040204" pitchFamily="34" charset="0"/>
            </a:rPr>
            <a:t>communication and reflection</a:t>
          </a:r>
          <a:br>
            <a:rPr lang="en-AU" sz="1600" b="0" cap="none" spc="0">
              <a:effectLst/>
              <a:latin typeface="Roboto" panose="02000000000000000000" pitchFamily="2" charset="0"/>
              <a:ea typeface="Roboto" panose="02000000000000000000" pitchFamily="2" charset="0"/>
              <a:cs typeface="Tahoma" panose="020B0604030504040204" pitchFamily="34" charset="0"/>
            </a:rPr>
          </a:br>
          <a:r>
            <a:rPr lang="en-AU" sz="1600" b="0" i="1" cap="none" spc="0">
              <a:effectLst/>
              <a:latin typeface="Roboto" panose="02000000000000000000" pitchFamily="2" charset="0"/>
              <a:ea typeface="Roboto" panose="02000000000000000000" pitchFamily="2" charset="0"/>
              <a:cs typeface="Tahoma" panose="020B0604030504040204" pitchFamily="34" charset="0"/>
            </a:rPr>
            <a:t>I can think about my learning </a:t>
          </a:r>
          <a:br>
            <a:rPr lang="en-AU" sz="1600" b="0" i="1" cap="none" spc="0">
              <a:effectLst/>
              <a:latin typeface="Roboto" panose="02000000000000000000" pitchFamily="2" charset="0"/>
              <a:ea typeface="Roboto" panose="02000000000000000000" pitchFamily="2" charset="0"/>
              <a:cs typeface="Tahoma" panose="020B0604030504040204" pitchFamily="34" charset="0"/>
            </a:rPr>
          </a:br>
          <a:r>
            <a:rPr lang="en-AU" sz="1600" b="0" i="1" cap="none" spc="0">
              <a:effectLst/>
              <a:latin typeface="Roboto" panose="02000000000000000000" pitchFamily="2" charset="0"/>
              <a:ea typeface="Roboto" panose="02000000000000000000" pitchFamily="2" charset="0"/>
              <a:cs typeface="Tahoma" panose="020B0604030504040204" pitchFamily="34" charset="0"/>
            </a:rPr>
            <a:t>and tell others what I have learnt</a:t>
          </a:r>
          <a:endParaRPr lang="en-AU" sz="1600" i="1">
            <a:latin typeface="Roboto" panose="02000000000000000000" pitchFamily="2" charset="0"/>
            <a:ea typeface="Roboto" panose="02000000000000000000" pitchFamily="2" charset="0"/>
          </a:endParaRPr>
        </a:p>
      </dgm:t>
    </dgm:pt>
    <dgm:pt modelId="{5857A659-55FD-4F87-AE35-93BC3D45C253}" type="parTrans" cxnId="{86E848BB-7CD3-416F-B52F-30B0C54706EA}">
      <dgm:prSet/>
      <dgm:spPr/>
      <dgm:t>
        <a:bodyPr/>
        <a:lstStyle/>
        <a:p>
          <a:endParaRPr lang="en-AU"/>
        </a:p>
      </dgm:t>
    </dgm:pt>
    <dgm:pt modelId="{BE91597A-FBAF-4C06-8D2D-37DA0B96E55A}" type="sibTrans" cxnId="{86E848BB-7CD3-416F-B52F-30B0C54706EA}">
      <dgm:prSet/>
      <dgm:spPr/>
      <dgm:t>
        <a:bodyPr/>
        <a:lstStyle/>
        <a:p>
          <a:endParaRPr lang="en-AU"/>
        </a:p>
      </dgm:t>
    </dgm:pt>
    <dgm:pt modelId="{0C75A65F-3B6F-44EB-9043-998D779B2133}">
      <dgm:prSet phldrT="[Text]" custT="1"/>
      <dgm:spPr>
        <a:solidFill>
          <a:srgbClr val="83B73D">
            <a:alpha val="90000"/>
          </a:srgbClr>
        </a:solidFill>
        <a:ln w="12700" cap="flat" cmpd="sng" algn="ctr">
          <a:solidFill>
            <a:srgbClr val="60892F">
              <a:alpha val="90000"/>
              <a:hueOff val="0"/>
              <a:satOff val="0"/>
              <a:lumOff val="0"/>
              <a:alphaOff val="0"/>
            </a:srgbClr>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Font typeface="Symbol" panose="05050102010706020507" pitchFamily="18" charset="2"/>
            <a:buNone/>
          </a:pPr>
          <a: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Exploring </a:t>
          </a:r>
          <a:r>
            <a:rPr lang="en-AU" sz="1600" b="1"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Metacognition </a:t>
          </a:r>
          <a:b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br>
          <a: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I can use how I think </a:t>
          </a:r>
          <a:b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br>
          <a: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to achieve my goals</a:t>
          </a:r>
        </a:p>
      </dgm:t>
    </dgm:pt>
    <dgm:pt modelId="{F0F983E6-A248-4B16-ACA6-97EC969F2941}" type="parTrans" cxnId="{E61E7F61-EEB0-4220-8ED7-4D80C4A730FA}">
      <dgm:prSet/>
      <dgm:spPr/>
      <dgm:t>
        <a:bodyPr/>
        <a:lstStyle/>
        <a:p>
          <a:endParaRPr lang="en-AU"/>
        </a:p>
      </dgm:t>
    </dgm:pt>
    <dgm:pt modelId="{50461F17-44B8-4EF3-9313-B4B26D92921D}" type="sibTrans" cxnId="{E61E7F61-EEB0-4220-8ED7-4D80C4A730FA}">
      <dgm:prSet/>
      <dgm:spPr>
        <a:solidFill>
          <a:schemeClr val="bg1"/>
        </a:solidFill>
        <a:ln>
          <a:solidFill>
            <a:schemeClr val="bg1"/>
          </a:solidFill>
        </a:ln>
      </dgm:spPr>
      <dgm:t>
        <a:bodyPr/>
        <a:lstStyle/>
        <a:p>
          <a:endParaRPr lang="en-AU"/>
        </a:p>
      </dgm:t>
    </dgm:pt>
    <dgm:pt modelId="{D8B6F868-31B3-4106-A959-15BCE4F38A3C}">
      <dgm:prSet phldrT="[Text]" custT="1"/>
      <dgm:spPr>
        <a:solidFill>
          <a:srgbClr val="83B73D">
            <a:alpha val="89804"/>
          </a:srgbClr>
        </a:solidFill>
        <a:ln w="12700" cap="flat" cmpd="sng" algn="ctr">
          <a:solidFill>
            <a:srgbClr val="60892F">
              <a:alpha val="90000"/>
              <a:hueOff val="0"/>
              <a:satOff val="0"/>
              <a:lumOff val="0"/>
              <a:alphaOff val="0"/>
            </a:srgbClr>
          </a:solidFill>
          <a:prstDash val="solid"/>
          <a:miter lim="800000"/>
        </a:ln>
        <a:effectLst/>
      </dgm:spPr>
      <dgm:t>
        <a:bodyPr spcFirstLastPara="0" vert="horz" wrap="square" lIns="20320" tIns="20320" rIns="20320" bIns="20320" numCol="1" spcCol="1270" anchor="ctr" anchorCtr="0"/>
        <a:lstStyle/>
        <a:p>
          <a:pPr marL="0" lvl="0" indent="0" algn="ctr" defTabSz="711200">
            <a:lnSpc>
              <a:spcPct val="90000"/>
            </a:lnSpc>
            <a:spcBef>
              <a:spcPct val="0"/>
            </a:spcBef>
            <a:spcAft>
              <a:spcPct val="35000"/>
            </a:spcAft>
            <a:buFont typeface="Symbol" panose="05050102010706020507" pitchFamily="18" charset="2"/>
            <a:buNone/>
          </a:pPr>
          <a: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Practicing </a:t>
          </a:r>
          <a:r>
            <a:rPr lang="en-AU" sz="1600" b="1"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Reflective Practice and Evaluative Judgement</a:t>
          </a:r>
          <a:b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br>
          <a: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I know and can justify my why</a:t>
          </a:r>
        </a:p>
      </dgm:t>
    </dgm:pt>
    <dgm:pt modelId="{F856191E-599D-4790-A066-951695DCB106}" type="parTrans" cxnId="{E3CEFCAC-4950-4B11-B445-0A0A9FB4AAD2}">
      <dgm:prSet/>
      <dgm:spPr/>
      <dgm:t>
        <a:bodyPr/>
        <a:lstStyle/>
        <a:p>
          <a:endParaRPr lang="en-AU"/>
        </a:p>
      </dgm:t>
    </dgm:pt>
    <dgm:pt modelId="{63D7F6C3-0176-4ADC-8E00-3F9D15F08CBC}" type="sibTrans" cxnId="{E3CEFCAC-4950-4B11-B445-0A0A9FB4AAD2}">
      <dgm:prSet/>
      <dgm:spPr/>
      <dgm:t>
        <a:bodyPr/>
        <a:lstStyle/>
        <a:p>
          <a:endParaRPr lang="en-AU"/>
        </a:p>
      </dgm:t>
    </dgm:pt>
    <dgm:pt modelId="{8CF4FAD7-72D8-4913-899E-D7380FCF7F96}" type="pres">
      <dgm:prSet presAssocID="{E0A5ED37-8389-43A2-ADBB-D23C6F1E79C5}" presName="Name0" presStyleCnt="0">
        <dgm:presLayoutVars>
          <dgm:dir/>
          <dgm:animLvl val="lvl"/>
          <dgm:resizeHandles val="exact"/>
        </dgm:presLayoutVars>
      </dgm:prSet>
      <dgm:spPr/>
    </dgm:pt>
    <dgm:pt modelId="{2147F6C5-F560-47DF-9C61-F5B73B928CAB}" type="pres">
      <dgm:prSet presAssocID="{7BF60630-67BD-4C0E-99DF-49333D180E13}" presName="vertFlow" presStyleCnt="0"/>
      <dgm:spPr/>
    </dgm:pt>
    <dgm:pt modelId="{6041F80A-B325-4021-8357-8333546FD473}" type="pres">
      <dgm:prSet presAssocID="{7BF60630-67BD-4C0E-99DF-49333D180E13}" presName="header" presStyleLbl="node1" presStyleIdx="0" presStyleCnt="2"/>
      <dgm:spPr/>
    </dgm:pt>
    <dgm:pt modelId="{B40F670C-2490-4BE5-B5F2-C677AFAF4510}" type="pres">
      <dgm:prSet presAssocID="{CCEBE340-AFC8-4592-8AA0-8A8100C82E96}" presName="parTrans" presStyleLbl="sibTrans2D1" presStyleIdx="0" presStyleCnt="8"/>
      <dgm:spPr/>
    </dgm:pt>
    <dgm:pt modelId="{2F07FEC4-3743-41FF-9674-18D5C64D9CB6}" type="pres">
      <dgm:prSet presAssocID="{829A3CA8-EFF7-4C67-AEA0-2BE4FA30BBB4}" presName="child" presStyleLbl="alignAccFollowNode1" presStyleIdx="0" presStyleCnt="8">
        <dgm:presLayoutVars>
          <dgm:chMax val="0"/>
          <dgm:bulletEnabled val="1"/>
        </dgm:presLayoutVars>
      </dgm:prSet>
      <dgm:spPr/>
    </dgm:pt>
    <dgm:pt modelId="{D25D5C84-DADD-4E95-AA0F-9B1488712A47}" type="pres">
      <dgm:prSet presAssocID="{90E303EE-51FF-4C93-9F34-36FAF29D106C}" presName="sibTrans" presStyleLbl="sibTrans2D1" presStyleIdx="1" presStyleCnt="8" custAng="16200000" custScaleX="210820" custScaleY="208086" custLinFactX="611390" custLinFactY="-168607" custLinFactNeighborX="700000" custLinFactNeighborY="-200000"/>
      <dgm:spPr/>
    </dgm:pt>
    <dgm:pt modelId="{54417EAB-FECB-4BFA-AE3B-879BED3A08DC}" type="pres">
      <dgm:prSet presAssocID="{AB0219D1-CE7C-4D4D-93A6-3759E7A22C77}" presName="child" presStyleLbl="alignAccFollowNode1" presStyleIdx="1" presStyleCnt="8">
        <dgm:presLayoutVars>
          <dgm:chMax val="0"/>
          <dgm:bulletEnabled val="1"/>
        </dgm:presLayoutVars>
      </dgm:prSet>
      <dgm:spPr/>
    </dgm:pt>
    <dgm:pt modelId="{62DF69D1-32B2-457B-85F4-427204FFA0A0}" type="pres">
      <dgm:prSet presAssocID="{92EC8C62-A307-4808-AD59-C0D1E9F77602}" presName="sibTrans" presStyleLbl="sibTrans2D1" presStyleIdx="2" presStyleCnt="8"/>
      <dgm:spPr/>
    </dgm:pt>
    <dgm:pt modelId="{E238B52E-6B3A-4678-80A7-D67C6FA705CB}" type="pres">
      <dgm:prSet presAssocID="{361D733F-966E-4E3C-9532-9949E705E442}" presName="child" presStyleLbl="alignAccFollowNode1" presStyleIdx="2" presStyleCnt="8">
        <dgm:presLayoutVars>
          <dgm:chMax val="0"/>
          <dgm:bulletEnabled val="1"/>
        </dgm:presLayoutVars>
      </dgm:prSet>
      <dgm:spPr/>
    </dgm:pt>
    <dgm:pt modelId="{254A720A-A7CD-46C8-A3C5-E405F739AC7E}" type="pres">
      <dgm:prSet presAssocID="{BB8E5639-737A-498A-9E7C-B3A783AB0FC4}" presName="sibTrans" presStyleLbl="sibTrans2D1" presStyleIdx="3" presStyleCnt="8"/>
      <dgm:spPr/>
    </dgm:pt>
    <dgm:pt modelId="{90F6D55E-AA77-4B1E-A1D3-17D3BF8C0874}" type="pres">
      <dgm:prSet presAssocID="{048B4985-2708-452B-92A5-AFE75A2976A8}" presName="child" presStyleLbl="alignAccFollowNode1" presStyleIdx="3" presStyleCnt="8">
        <dgm:presLayoutVars>
          <dgm:chMax val="0"/>
          <dgm:bulletEnabled val="1"/>
        </dgm:presLayoutVars>
      </dgm:prSet>
      <dgm:spPr/>
    </dgm:pt>
    <dgm:pt modelId="{2CDA22C7-9520-4EAA-92D7-8C8BAC30BA54}" type="pres">
      <dgm:prSet presAssocID="{7BF60630-67BD-4C0E-99DF-49333D180E13}" presName="hSp" presStyleCnt="0"/>
      <dgm:spPr/>
    </dgm:pt>
    <dgm:pt modelId="{6A3F93A2-A9F3-4D21-BC2F-50326B56949D}" type="pres">
      <dgm:prSet presAssocID="{ECF3E54A-39F5-4F73-9EB3-28391B6F76FF}" presName="vertFlow" presStyleCnt="0"/>
      <dgm:spPr/>
    </dgm:pt>
    <dgm:pt modelId="{F2BEB72E-A206-415A-949B-298247FA12CF}" type="pres">
      <dgm:prSet presAssocID="{ECF3E54A-39F5-4F73-9EB3-28391B6F76FF}" presName="header" presStyleLbl="node1" presStyleIdx="1" presStyleCnt="2" custLinFactNeighborX="-1520"/>
      <dgm:spPr>
        <a:xfrm>
          <a:off x="4486575" y="0"/>
          <a:ext cx="3307954" cy="826988"/>
        </a:xfrm>
        <a:prstGeom prst="roundRect">
          <a:avLst>
            <a:gd name="adj" fmla="val 10000"/>
          </a:avLst>
        </a:prstGeom>
      </dgm:spPr>
    </dgm:pt>
    <dgm:pt modelId="{663433F3-862A-4AE4-B8E5-A6216AF71224}" type="pres">
      <dgm:prSet presAssocID="{336FA8A2-A3EB-4C5D-B848-B36C773B7900}" presName="parTrans" presStyleLbl="sibTrans2D1" presStyleIdx="4" presStyleCnt="8"/>
      <dgm:spPr/>
    </dgm:pt>
    <dgm:pt modelId="{C9D65659-8530-41A9-8580-E1AB86B77BCC}" type="pres">
      <dgm:prSet presAssocID="{F47400E3-4859-4A68-B63A-A5D6E91BF349}" presName="child" presStyleLbl="alignAccFollowNode1" presStyleIdx="4" presStyleCnt="8">
        <dgm:presLayoutVars>
          <dgm:chMax val="0"/>
          <dgm:bulletEnabled val="1"/>
        </dgm:presLayoutVars>
      </dgm:prSet>
      <dgm:spPr>
        <a:xfrm>
          <a:off x="4536856" y="1116434"/>
          <a:ext cx="3307954" cy="826988"/>
        </a:xfrm>
        <a:prstGeom prst="roundRect">
          <a:avLst>
            <a:gd name="adj" fmla="val 10000"/>
          </a:avLst>
        </a:prstGeom>
      </dgm:spPr>
    </dgm:pt>
    <dgm:pt modelId="{BB8EE8FA-81FD-4745-8093-C23E66724D37}" type="pres">
      <dgm:prSet presAssocID="{B2B4DCF5-9E29-42F7-92B6-595C20DE646A}" presName="sibTrans" presStyleLbl="sibTrans2D1" presStyleIdx="5" presStyleCnt="8"/>
      <dgm:spPr/>
    </dgm:pt>
    <dgm:pt modelId="{66F0D4A6-42CD-422B-8B10-7D645E3DF18C}" type="pres">
      <dgm:prSet presAssocID="{FAB558F3-7C00-4C3C-81FC-F13BE5992EEE}" presName="child" presStyleLbl="alignAccFollowNode1" presStyleIdx="5" presStyleCnt="8" custLinFactNeighborX="1001">
        <dgm:presLayoutVars>
          <dgm:chMax val="0"/>
          <dgm:bulletEnabled val="1"/>
        </dgm:presLayoutVars>
      </dgm:prSet>
      <dgm:spPr>
        <a:xfrm>
          <a:off x="4593455" y="2232869"/>
          <a:ext cx="3307954" cy="826988"/>
        </a:xfrm>
        <a:prstGeom prst="roundRect">
          <a:avLst>
            <a:gd name="adj" fmla="val 10000"/>
          </a:avLst>
        </a:prstGeom>
      </dgm:spPr>
    </dgm:pt>
    <dgm:pt modelId="{DA967305-FE82-407E-BF69-B77C5410A2F2}" type="pres">
      <dgm:prSet presAssocID="{08D8543B-F64F-4E46-AC87-0C2E4B33F741}" presName="sibTrans" presStyleLbl="sibTrans2D1" presStyleIdx="6" presStyleCnt="8"/>
      <dgm:spPr/>
    </dgm:pt>
    <dgm:pt modelId="{3E0B6088-2B1A-445E-B33A-5743D2BDFF90}" type="pres">
      <dgm:prSet presAssocID="{0C75A65F-3B6F-44EB-9043-998D779B2133}" presName="child" presStyleLbl="alignAccFollowNode1" presStyleIdx="6" presStyleCnt="8" custLinFactNeighborX="291" custLinFactNeighborY="-2681">
        <dgm:presLayoutVars>
          <dgm:chMax val="0"/>
          <dgm:bulletEnabled val="1"/>
        </dgm:presLayoutVars>
      </dgm:prSet>
      <dgm:spPr>
        <a:xfrm>
          <a:off x="4593455" y="3341543"/>
          <a:ext cx="3307954" cy="826988"/>
        </a:xfrm>
        <a:prstGeom prst="roundRect">
          <a:avLst>
            <a:gd name="adj" fmla="val 10000"/>
          </a:avLst>
        </a:prstGeom>
      </dgm:spPr>
    </dgm:pt>
    <dgm:pt modelId="{244E69F2-B6C1-4036-B70E-AFC08C17A014}" type="pres">
      <dgm:prSet presAssocID="{50461F17-44B8-4EF3-9313-B4B26D92921D}" presName="sibTrans" presStyleLbl="sibTrans2D1" presStyleIdx="7" presStyleCnt="8"/>
      <dgm:spPr/>
    </dgm:pt>
    <dgm:pt modelId="{C54A2542-B32A-43FC-9184-4044A00B1CF8}" type="pres">
      <dgm:prSet presAssocID="{D8B6F868-31B3-4106-A959-15BCE4F38A3C}" presName="child" presStyleLbl="alignAccFollowNode1" presStyleIdx="7" presStyleCnt="8">
        <dgm:presLayoutVars>
          <dgm:chMax val="0"/>
          <dgm:bulletEnabled val="1"/>
        </dgm:presLayoutVars>
      </dgm:prSet>
      <dgm:spPr>
        <a:xfrm>
          <a:off x="4536856" y="4465738"/>
          <a:ext cx="3307954" cy="826988"/>
        </a:xfrm>
        <a:prstGeom prst="roundRect">
          <a:avLst>
            <a:gd name="adj" fmla="val 10000"/>
          </a:avLst>
        </a:prstGeom>
      </dgm:spPr>
    </dgm:pt>
  </dgm:ptLst>
  <dgm:cxnLst>
    <dgm:cxn modelId="{43EE2A03-015D-4642-82C7-C1FF248366B1}" srcId="{ECF3E54A-39F5-4F73-9EB3-28391B6F76FF}" destId="{F47400E3-4859-4A68-B63A-A5D6E91BF349}" srcOrd="0" destOrd="0" parTransId="{336FA8A2-A3EB-4C5D-B848-B36C773B7900}" sibTransId="{B2B4DCF5-9E29-42F7-92B6-595C20DE646A}"/>
    <dgm:cxn modelId="{134AEF03-4371-4182-A39C-EE1E97425F6A}" type="presOf" srcId="{336FA8A2-A3EB-4C5D-B848-B36C773B7900}" destId="{663433F3-862A-4AE4-B8E5-A6216AF71224}" srcOrd="0" destOrd="0" presId="urn:microsoft.com/office/officeart/2005/8/layout/lProcess1"/>
    <dgm:cxn modelId="{4D271E04-9B93-44AF-B034-03D7EB31B3EE}" type="presOf" srcId="{08D8543B-F64F-4E46-AC87-0C2E4B33F741}" destId="{DA967305-FE82-407E-BF69-B77C5410A2F2}" srcOrd="0" destOrd="0" presId="urn:microsoft.com/office/officeart/2005/8/layout/lProcess1"/>
    <dgm:cxn modelId="{41727108-2014-42AC-ACB1-594F15391008}" srcId="{7BF60630-67BD-4C0E-99DF-49333D180E13}" destId="{361D733F-966E-4E3C-9532-9949E705E442}" srcOrd="2" destOrd="0" parTransId="{EC297EEB-3678-4026-82ED-F7B6CFAD4603}" sibTransId="{BB8E5639-737A-498A-9E7C-B3A783AB0FC4}"/>
    <dgm:cxn modelId="{B49D692A-0628-40BC-B7CA-B27C43D1A7BC}" type="presOf" srcId="{0C75A65F-3B6F-44EB-9043-998D779B2133}" destId="{3E0B6088-2B1A-445E-B33A-5743D2BDFF90}" srcOrd="0" destOrd="0" presId="urn:microsoft.com/office/officeart/2005/8/layout/lProcess1"/>
    <dgm:cxn modelId="{39389C3F-544A-4DE6-A657-A560CDF37E04}" type="presOf" srcId="{D8B6F868-31B3-4106-A959-15BCE4F38A3C}" destId="{C54A2542-B32A-43FC-9184-4044A00B1CF8}" srcOrd="0" destOrd="0" presId="urn:microsoft.com/office/officeart/2005/8/layout/lProcess1"/>
    <dgm:cxn modelId="{61D17560-C6FF-4B34-9FBF-0AE88721A4A6}" type="presOf" srcId="{AB0219D1-CE7C-4D4D-93A6-3759E7A22C77}" destId="{54417EAB-FECB-4BFA-AE3B-879BED3A08DC}" srcOrd="0" destOrd="0" presId="urn:microsoft.com/office/officeart/2005/8/layout/lProcess1"/>
    <dgm:cxn modelId="{E61E7F61-EEB0-4220-8ED7-4D80C4A730FA}" srcId="{ECF3E54A-39F5-4F73-9EB3-28391B6F76FF}" destId="{0C75A65F-3B6F-44EB-9043-998D779B2133}" srcOrd="2" destOrd="0" parTransId="{F0F983E6-A248-4B16-ACA6-97EC969F2941}" sibTransId="{50461F17-44B8-4EF3-9313-B4B26D92921D}"/>
    <dgm:cxn modelId="{C9C7D64B-CF3A-4306-B0CB-C0166C83027D}" type="presOf" srcId="{92EC8C62-A307-4808-AD59-C0D1E9F77602}" destId="{62DF69D1-32B2-457B-85F4-427204FFA0A0}" srcOrd="0" destOrd="0" presId="urn:microsoft.com/office/officeart/2005/8/layout/lProcess1"/>
    <dgm:cxn modelId="{DF383C6E-AA3A-48C3-BE05-9ECBCFD38BF8}" type="presOf" srcId="{FAB558F3-7C00-4C3C-81FC-F13BE5992EEE}" destId="{66F0D4A6-42CD-422B-8B10-7D645E3DF18C}" srcOrd="0" destOrd="0" presId="urn:microsoft.com/office/officeart/2005/8/layout/lProcess1"/>
    <dgm:cxn modelId="{DD1E714F-E8BD-431B-97A0-11702848A984}" type="presOf" srcId="{90E303EE-51FF-4C93-9F34-36FAF29D106C}" destId="{D25D5C84-DADD-4E95-AA0F-9B1488712A47}" srcOrd="0" destOrd="0" presId="urn:microsoft.com/office/officeart/2005/8/layout/lProcess1"/>
    <dgm:cxn modelId="{0D7C4056-20C1-47F7-BAD3-30F142BF9C50}" type="presOf" srcId="{CCEBE340-AFC8-4592-8AA0-8A8100C82E96}" destId="{B40F670C-2490-4BE5-B5F2-C677AFAF4510}" srcOrd="0" destOrd="0" presId="urn:microsoft.com/office/officeart/2005/8/layout/lProcess1"/>
    <dgm:cxn modelId="{BE7E1977-4EFE-467F-BE11-B8F4377CEAF5}" srcId="{7BF60630-67BD-4C0E-99DF-49333D180E13}" destId="{829A3CA8-EFF7-4C67-AEA0-2BE4FA30BBB4}" srcOrd="0" destOrd="0" parTransId="{CCEBE340-AFC8-4592-8AA0-8A8100C82E96}" sibTransId="{90E303EE-51FF-4C93-9F34-36FAF29D106C}"/>
    <dgm:cxn modelId="{8D27E48D-066E-460F-83FD-6FFF74462DDB}" type="presOf" srcId="{E0A5ED37-8389-43A2-ADBB-D23C6F1E79C5}" destId="{8CF4FAD7-72D8-4913-899E-D7380FCF7F96}" srcOrd="0" destOrd="0" presId="urn:microsoft.com/office/officeart/2005/8/layout/lProcess1"/>
    <dgm:cxn modelId="{08425F94-5BEF-406B-AB54-A44135BDD67F}" srcId="{E0A5ED37-8389-43A2-ADBB-D23C6F1E79C5}" destId="{ECF3E54A-39F5-4F73-9EB3-28391B6F76FF}" srcOrd="1" destOrd="0" parTransId="{613BC2D0-18BF-4280-B7A7-3930E82D71D2}" sibTransId="{F91B43D9-DCF1-45FC-A07D-DBA6E58A3451}"/>
    <dgm:cxn modelId="{1BBA34A2-2B22-45E3-B9E8-B031FEA5602F}" type="presOf" srcId="{B2B4DCF5-9E29-42F7-92B6-595C20DE646A}" destId="{BB8EE8FA-81FD-4745-8093-C23E66724D37}" srcOrd="0" destOrd="0" presId="urn:microsoft.com/office/officeart/2005/8/layout/lProcess1"/>
    <dgm:cxn modelId="{E3CEFCAC-4950-4B11-B445-0A0A9FB4AAD2}" srcId="{ECF3E54A-39F5-4F73-9EB3-28391B6F76FF}" destId="{D8B6F868-31B3-4106-A959-15BCE4F38A3C}" srcOrd="3" destOrd="0" parTransId="{F856191E-599D-4790-A066-951695DCB106}" sibTransId="{63D7F6C3-0176-4ADC-8E00-3F9D15F08CBC}"/>
    <dgm:cxn modelId="{3E0E9FB1-6266-46F5-A6C6-C6131A5EFC32}" srcId="{E0A5ED37-8389-43A2-ADBB-D23C6F1E79C5}" destId="{7BF60630-67BD-4C0E-99DF-49333D180E13}" srcOrd="0" destOrd="0" parTransId="{47A7CB9F-EF02-4BDD-9652-473F8B928664}" sibTransId="{4E5FCC64-393D-4E04-8D34-A6942B87C9B9}"/>
    <dgm:cxn modelId="{DE1F9DB5-5F9A-4183-BC9D-403903D63FDB}" type="presOf" srcId="{048B4985-2708-452B-92A5-AFE75A2976A8}" destId="{90F6D55E-AA77-4B1E-A1D3-17D3BF8C0874}" srcOrd="0" destOrd="0" presId="urn:microsoft.com/office/officeart/2005/8/layout/lProcess1"/>
    <dgm:cxn modelId="{881C35B9-19D6-4149-A6D5-6215CF90B78B}" type="presOf" srcId="{ECF3E54A-39F5-4F73-9EB3-28391B6F76FF}" destId="{F2BEB72E-A206-415A-949B-298247FA12CF}" srcOrd="0" destOrd="0" presId="urn:microsoft.com/office/officeart/2005/8/layout/lProcess1"/>
    <dgm:cxn modelId="{82A036B9-4611-4376-87C1-DC3376C715B1}" srcId="{7BF60630-67BD-4C0E-99DF-49333D180E13}" destId="{AB0219D1-CE7C-4D4D-93A6-3759E7A22C77}" srcOrd="1" destOrd="0" parTransId="{817E782A-638B-4E88-B833-E5EC55209FD9}" sibTransId="{92EC8C62-A307-4808-AD59-C0D1E9F77602}"/>
    <dgm:cxn modelId="{02EF58B9-991B-434A-BB7F-1A9F93020098}" type="presOf" srcId="{F47400E3-4859-4A68-B63A-A5D6E91BF349}" destId="{C9D65659-8530-41A9-8580-E1AB86B77BCC}" srcOrd="0" destOrd="0" presId="urn:microsoft.com/office/officeart/2005/8/layout/lProcess1"/>
    <dgm:cxn modelId="{DDB9FCBA-B311-408E-BB8D-5D9F7C6F993F}" type="presOf" srcId="{829A3CA8-EFF7-4C67-AEA0-2BE4FA30BBB4}" destId="{2F07FEC4-3743-41FF-9674-18D5C64D9CB6}" srcOrd="0" destOrd="0" presId="urn:microsoft.com/office/officeart/2005/8/layout/lProcess1"/>
    <dgm:cxn modelId="{86E848BB-7CD3-416F-B52F-30B0C54706EA}" srcId="{7BF60630-67BD-4C0E-99DF-49333D180E13}" destId="{048B4985-2708-452B-92A5-AFE75A2976A8}" srcOrd="3" destOrd="0" parTransId="{5857A659-55FD-4F87-AE35-93BC3D45C253}" sibTransId="{BE91597A-FBAF-4C06-8D2D-37DA0B96E55A}"/>
    <dgm:cxn modelId="{7401E5D1-B414-4EE3-91C1-2CBD89D8F9CA}" type="presOf" srcId="{50461F17-44B8-4EF3-9313-B4B26D92921D}" destId="{244E69F2-B6C1-4036-B70E-AFC08C17A014}" srcOrd="0" destOrd="0" presId="urn:microsoft.com/office/officeart/2005/8/layout/lProcess1"/>
    <dgm:cxn modelId="{E79B5ADD-BE90-4734-9F11-C707C0A0FFDB}" type="presOf" srcId="{361D733F-966E-4E3C-9532-9949E705E442}" destId="{E238B52E-6B3A-4678-80A7-D67C6FA705CB}" srcOrd="0" destOrd="0" presId="urn:microsoft.com/office/officeart/2005/8/layout/lProcess1"/>
    <dgm:cxn modelId="{4A0470E9-D0E6-4BE8-86CA-6C6FAB71FD3A}" type="presOf" srcId="{BB8E5639-737A-498A-9E7C-B3A783AB0FC4}" destId="{254A720A-A7CD-46C8-A3C5-E405F739AC7E}" srcOrd="0" destOrd="0" presId="urn:microsoft.com/office/officeart/2005/8/layout/lProcess1"/>
    <dgm:cxn modelId="{FAEF74F7-69E1-4929-B1E6-F786BB67C323}" srcId="{ECF3E54A-39F5-4F73-9EB3-28391B6F76FF}" destId="{FAB558F3-7C00-4C3C-81FC-F13BE5992EEE}" srcOrd="1" destOrd="0" parTransId="{BCBF33E6-75B0-4C73-A791-FEEC2FB75612}" sibTransId="{08D8543B-F64F-4E46-AC87-0C2E4B33F741}"/>
    <dgm:cxn modelId="{7BD832FD-EF18-4B87-AB69-5697D79210F8}" type="presOf" srcId="{7BF60630-67BD-4C0E-99DF-49333D180E13}" destId="{6041F80A-B325-4021-8357-8333546FD473}" srcOrd="0" destOrd="0" presId="urn:microsoft.com/office/officeart/2005/8/layout/lProcess1"/>
    <dgm:cxn modelId="{8F8273FF-C7A5-49C6-B553-F1B45B12C9DF}" type="presParOf" srcId="{8CF4FAD7-72D8-4913-899E-D7380FCF7F96}" destId="{2147F6C5-F560-47DF-9C61-F5B73B928CAB}" srcOrd="0" destOrd="0" presId="urn:microsoft.com/office/officeart/2005/8/layout/lProcess1"/>
    <dgm:cxn modelId="{E74C2E2D-68DD-4E6A-8933-818FA01B7C95}" type="presParOf" srcId="{2147F6C5-F560-47DF-9C61-F5B73B928CAB}" destId="{6041F80A-B325-4021-8357-8333546FD473}" srcOrd="0" destOrd="0" presId="urn:microsoft.com/office/officeart/2005/8/layout/lProcess1"/>
    <dgm:cxn modelId="{0F572EC1-F95A-40F2-B4A6-560A1C152D81}" type="presParOf" srcId="{2147F6C5-F560-47DF-9C61-F5B73B928CAB}" destId="{B40F670C-2490-4BE5-B5F2-C677AFAF4510}" srcOrd="1" destOrd="0" presId="urn:microsoft.com/office/officeart/2005/8/layout/lProcess1"/>
    <dgm:cxn modelId="{1A24EFCA-B9AA-40AD-9FCA-687D224722A5}" type="presParOf" srcId="{2147F6C5-F560-47DF-9C61-F5B73B928CAB}" destId="{2F07FEC4-3743-41FF-9674-18D5C64D9CB6}" srcOrd="2" destOrd="0" presId="urn:microsoft.com/office/officeart/2005/8/layout/lProcess1"/>
    <dgm:cxn modelId="{641E523B-4D48-4741-BE51-2538D568E325}" type="presParOf" srcId="{2147F6C5-F560-47DF-9C61-F5B73B928CAB}" destId="{D25D5C84-DADD-4E95-AA0F-9B1488712A47}" srcOrd="3" destOrd="0" presId="urn:microsoft.com/office/officeart/2005/8/layout/lProcess1"/>
    <dgm:cxn modelId="{7410544F-7E8F-4B56-B31D-F2165D4B75AD}" type="presParOf" srcId="{2147F6C5-F560-47DF-9C61-F5B73B928CAB}" destId="{54417EAB-FECB-4BFA-AE3B-879BED3A08DC}" srcOrd="4" destOrd="0" presId="urn:microsoft.com/office/officeart/2005/8/layout/lProcess1"/>
    <dgm:cxn modelId="{321A4E8C-4DFB-42FE-8042-603675505085}" type="presParOf" srcId="{2147F6C5-F560-47DF-9C61-F5B73B928CAB}" destId="{62DF69D1-32B2-457B-85F4-427204FFA0A0}" srcOrd="5" destOrd="0" presId="urn:microsoft.com/office/officeart/2005/8/layout/lProcess1"/>
    <dgm:cxn modelId="{658B2BE9-8FBA-49E1-8576-70F35DA4960C}" type="presParOf" srcId="{2147F6C5-F560-47DF-9C61-F5B73B928CAB}" destId="{E238B52E-6B3A-4678-80A7-D67C6FA705CB}" srcOrd="6" destOrd="0" presId="urn:microsoft.com/office/officeart/2005/8/layout/lProcess1"/>
    <dgm:cxn modelId="{AD487B90-25D5-4076-A496-62EC741CECCE}" type="presParOf" srcId="{2147F6C5-F560-47DF-9C61-F5B73B928CAB}" destId="{254A720A-A7CD-46C8-A3C5-E405F739AC7E}" srcOrd="7" destOrd="0" presId="urn:microsoft.com/office/officeart/2005/8/layout/lProcess1"/>
    <dgm:cxn modelId="{B77522D6-7942-4E9C-B2F8-B6E72E76E1BE}" type="presParOf" srcId="{2147F6C5-F560-47DF-9C61-F5B73B928CAB}" destId="{90F6D55E-AA77-4B1E-A1D3-17D3BF8C0874}" srcOrd="8" destOrd="0" presId="urn:microsoft.com/office/officeart/2005/8/layout/lProcess1"/>
    <dgm:cxn modelId="{EF8EC19C-1883-4C13-BF5B-B61EBB7E870C}" type="presParOf" srcId="{8CF4FAD7-72D8-4913-899E-D7380FCF7F96}" destId="{2CDA22C7-9520-4EAA-92D7-8C8BAC30BA54}" srcOrd="1" destOrd="0" presId="urn:microsoft.com/office/officeart/2005/8/layout/lProcess1"/>
    <dgm:cxn modelId="{41043106-F2D4-4E86-ACC8-50FD92069A86}" type="presParOf" srcId="{8CF4FAD7-72D8-4913-899E-D7380FCF7F96}" destId="{6A3F93A2-A9F3-4D21-BC2F-50326B56949D}" srcOrd="2" destOrd="0" presId="urn:microsoft.com/office/officeart/2005/8/layout/lProcess1"/>
    <dgm:cxn modelId="{4651BB7C-4CF5-4126-A56E-4030D2BED0E4}" type="presParOf" srcId="{6A3F93A2-A9F3-4D21-BC2F-50326B56949D}" destId="{F2BEB72E-A206-415A-949B-298247FA12CF}" srcOrd="0" destOrd="0" presId="urn:microsoft.com/office/officeart/2005/8/layout/lProcess1"/>
    <dgm:cxn modelId="{72EB1D0B-5B52-4C4A-ADB9-38BEAEAB26A7}" type="presParOf" srcId="{6A3F93A2-A9F3-4D21-BC2F-50326B56949D}" destId="{663433F3-862A-4AE4-B8E5-A6216AF71224}" srcOrd="1" destOrd="0" presId="urn:microsoft.com/office/officeart/2005/8/layout/lProcess1"/>
    <dgm:cxn modelId="{5A580EE4-B00E-4064-90DB-EBA70763468A}" type="presParOf" srcId="{6A3F93A2-A9F3-4D21-BC2F-50326B56949D}" destId="{C9D65659-8530-41A9-8580-E1AB86B77BCC}" srcOrd="2" destOrd="0" presId="urn:microsoft.com/office/officeart/2005/8/layout/lProcess1"/>
    <dgm:cxn modelId="{98FC2E22-26F5-4A82-B2E3-ECB175FD457B}" type="presParOf" srcId="{6A3F93A2-A9F3-4D21-BC2F-50326B56949D}" destId="{BB8EE8FA-81FD-4745-8093-C23E66724D37}" srcOrd="3" destOrd="0" presId="urn:microsoft.com/office/officeart/2005/8/layout/lProcess1"/>
    <dgm:cxn modelId="{07E5D0FD-EFCA-438D-BABD-6E76314B4BE9}" type="presParOf" srcId="{6A3F93A2-A9F3-4D21-BC2F-50326B56949D}" destId="{66F0D4A6-42CD-422B-8B10-7D645E3DF18C}" srcOrd="4" destOrd="0" presId="urn:microsoft.com/office/officeart/2005/8/layout/lProcess1"/>
    <dgm:cxn modelId="{C95A6ADC-1D72-44F7-9DD9-E2D7E6E102E3}" type="presParOf" srcId="{6A3F93A2-A9F3-4D21-BC2F-50326B56949D}" destId="{DA967305-FE82-407E-BF69-B77C5410A2F2}" srcOrd="5" destOrd="0" presId="urn:microsoft.com/office/officeart/2005/8/layout/lProcess1"/>
    <dgm:cxn modelId="{0E421D68-96A2-4373-A749-382055C442F7}" type="presParOf" srcId="{6A3F93A2-A9F3-4D21-BC2F-50326B56949D}" destId="{3E0B6088-2B1A-445E-B33A-5743D2BDFF90}" srcOrd="6" destOrd="0" presId="urn:microsoft.com/office/officeart/2005/8/layout/lProcess1"/>
    <dgm:cxn modelId="{2B83FE34-4EFA-4347-8F79-CAFB2A2D78DC}" type="presParOf" srcId="{6A3F93A2-A9F3-4D21-BC2F-50326B56949D}" destId="{244E69F2-B6C1-4036-B70E-AFC08C17A014}" srcOrd="7" destOrd="0" presId="urn:microsoft.com/office/officeart/2005/8/layout/lProcess1"/>
    <dgm:cxn modelId="{24CCC86C-D4C8-482B-ABD7-1058C626C819}" type="presParOf" srcId="{6A3F93A2-A9F3-4D21-BC2F-50326B56949D}" destId="{C54A2542-B32A-43FC-9184-4044A00B1CF8}"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722DBE-E6E4-42A7-B754-348C071F0713}" type="doc">
      <dgm:prSet loTypeId="urn:microsoft.com/office/officeart/2005/8/layout/chart3" loCatId="cycle" qsTypeId="urn:microsoft.com/office/officeart/2005/8/quickstyle/simple2" qsCatId="simple" csTypeId="urn:microsoft.com/office/officeart/2005/8/colors/accent6_2" csCatId="accent6" phldr="1"/>
      <dgm:spPr/>
    </dgm:pt>
    <dgm:pt modelId="{4239F67A-DB68-485C-99A8-483439DC34F6}" type="pres">
      <dgm:prSet presAssocID="{7D722DBE-E6E4-42A7-B754-348C071F0713}" presName="compositeShape" presStyleCnt="0">
        <dgm:presLayoutVars>
          <dgm:chMax val="7"/>
          <dgm:dir/>
          <dgm:resizeHandles val="exact"/>
        </dgm:presLayoutVars>
      </dgm:prSet>
      <dgm:spPr/>
    </dgm:pt>
  </dgm:ptLst>
  <dgm:cxnLst>
    <dgm:cxn modelId="{EE326C82-3C6D-4166-9137-F76B1A8718D5}" type="presOf" srcId="{7D722DBE-E6E4-42A7-B754-348C071F0713}" destId="{4239F67A-DB68-485C-99A8-483439DC34F6}" srcOrd="0"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9398B09-AD3C-4693-8A4F-7085858702D0}" type="doc">
      <dgm:prSet loTypeId="urn:microsoft.com/office/officeart/2005/8/layout/lProcess2" loCatId="list" qsTypeId="urn:microsoft.com/office/officeart/2005/8/quickstyle/simple3" qsCatId="simple" csTypeId="urn:microsoft.com/office/officeart/2005/8/colors/accent6_2" csCatId="accent6" phldr="1"/>
      <dgm:spPr/>
      <dgm:t>
        <a:bodyPr/>
        <a:lstStyle/>
        <a:p>
          <a:endParaRPr lang="en-AU"/>
        </a:p>
      </dgm:t>
    </dgm:pt>
    <dgm:pt modelId="{316E7D37-1AA9-4B46-8E45-7E05187C30D7}">
      <dgm:prSet phldrT="[Text]" custT="1"/>
      <dgm:spPr>
        <a:solidFill>
          <a:srgbClr val="83B73D"/>
        </a:solidFill>
      </dgm:spPr>
      <dgm:t>
        <a:bodyPr/>
        <a:lstStyle/>
        <a:p>
          <a:r>
            <a:rPr lang="en-AU" sz="1800">
              <a:solidFill>
                <a:schemeClr val="tx1"/>
              </a:solidFill>
              <a:latin typeface="Roboto Light" panose="02000000000000000000" pitchFamily="2" charset="0"/>
              <a:ea typeface="Roboto Light" panose="02000000000000000000" pitchFamily="2" charset="0"/>
            </a:rPr>
            <a:t>E1 Exploring ideas related to an area of interest</a:t>
          </a:r>
        </a:p>
      </dgm:t>
    </dgm:pt>
    <dgm:pt modelId="{8959E394-B220-4ED9-BB3B-0D16DBF045DD}" type="parTrans" cxnId="{93DAE8A4-F77C-4945-B802-4F9D31912631}">
      <dgm:prSet/>
      <dgm:spPr/>
      <dgm:t>
        <a:bodyPr/>
        <a:lstStyle/>
        <a:p>
          <a:endParaRPr lang="en-AU" sz="1000"/>
        </a:p>
      </dgm:t>
    </dgm:pt>
    <dgm:pt modelId="{F83BDB3B-89B1-4498-99B9-779AF944BFA9}" type="sibTrans" cxnId="{93DAE8A4-F77C-4945-B802-4F9D31912631}">
      <dgm:prSet/>
      <dgm:spPr/>
      <dgm:t>
        <a:bodyPr/>
        <a:lstStyle/>
        <a:p>
          <a:endParaRPr lang="en-AU" sz="1000"/>
        </a:p>
      </dgm:t>
    </dgm:pt>
    <dgm:pt modelId="{6A600E24-6393-4767-9796-B9E436D4EEAA}">
      <dgm:prSet phldrT="[Text]" custT="1"/>
      <dgm:spPr>
        <a:solidFill>
          <a:srgbClr val="83B73D"/>
        </a:solidFill>
        <a:ln>
          <a:noFill/>
        </a:ln>
      </dgm:spPr>
      <dgm:t>
        <a:bodyPr/>
        <a:lstStyle/>
        <a:p>
          <a:r>
            <a:rPr lang="en-AU" sz="1800">
              <a:latin typeface="Roboto Light" panose="02000000000000000000" pitchFamily="2" charset="0"/>
              <a:ea typeface="Roboto Light" panose="02000000000000000000" pitchFamily="2" charset="0"/>
            </a:rPr>
            <a:t>E2 Selecting and applying strategies</a:t>
          </a:r>
        </a:p>
      </dgm:t>
    </dgm:pt>
    <dgm:pt modelId="{EBA045CF-4A8C-4AE3-895E-D52957DAC48D}" type="parTrans" cxnId="{80DFA968-F5E2-49CD-B4E8-F9D698FCA09C}">
      <dgm:prSet/>
      <dgm:spPr/>
      <dgm:t>
        <a:bodyPr/>
        <a:lstStyle/>
        <a:p>
          <a:endParaRPr lang="en-AU" sz="1000"/>
        </a:p>
      </dgm:t>
    </dgm:pt>
    <dgm:pt modelId="{12A15674-B725-4535-B2D6-F394BFDAAB13}" type="sibTrans" cxnId="{80DFA968-F5E2-49CD-B4E8-F9D698FCA09C}">
      <dgm:prSet/>
      <dgm:spPr/>
      <dgm:t>
        <a:bodyPr/>
        <a:lstStyle/>
        <a:p>
          <a:endParaRPr lang="en-AU" sz="1000"/>
        </a:p>
      </dgm:t>
    </dgm:pt>
    <dgm:pt modelId="{80B85831-F0B5-40E7-B219-750C4AEC9097}">
      <dgm:prSet phldrT="[Text]" custT="1"/>
      <dgm:spPr>
        <a:solidFill>
          <a:srgbClr val="83B73D"/>
        </a:solidFill>
      </dgm:spPr>
      <dgm:t>
        <a:bodyPr/>
        <a:lstStyle/>
        <a:p>
          <a:r>
            <a:rPr lang="en-AU" sz="1800">
              <a:latin typeface="Roboto Light" panose="02000000000000000000" pitchFamily="2" charset="0"/>
              <a:ea typeface="Roboto Light" panose="02000000000000000000" pitchFamily="2" charset="0"/>
            </a:rPr>
            <a:t>PA1 Seeking and responding to feedback</a:t>
          </a:r>
        </a:p>
      </dgm:t>
    </dgm:pt>
    <dgm:pt modelId="{E6D502FB-E902-4893-A098-100839026366}" type="parTrans" cxnId="{70D4BECC-1935-4295-861D-27ABF22C6368}">
      <dgm:prSet/>
      <dgm:spPr/>
      <dgm:t>
        <a:bodyPr/>
        <a:lstStyle/>
        <a:p>
          <a:endParaRPr lang="en-AU" sz="1000"/>
        </a:p>
      </dgm:t>
    </dgm:pt>
    <dgm:pt modelId="{19BFBECB-B2A6-4D7C-8FB1-3AA179E1AC3B}" type="sibTrans" cxnId="{70D4BECC-1935-4295-861D-27ABF22C6368}">
      <dgm:prSet/>
      <dgm:spPr/>
      <dgm:t>
        <a:bodyPr/>
        <a:lstStyle/>
        <a:p>
          <a:endParaRPr lang="en-AU" sz="1000"/>
        </a:p>
      </dgm:t>
    </dgm:pt>
    <dgm:pt modelId="{D13C8ECF-E9DC-4586-B66D-76FF3535C42D}">
      <dgm:prSet phldrT="[Text]" custT="1"/>
      <dgm:spPr>
        <a:solidFill>
          <a:srgbClr val="83B73D"/>
        </a:solidFill>
      </dgm:spPr>
      <dgm:t>
        <a:bodyPr/>
        <a:lstStyle/>
        <a:p>
          <a:r>
            <a:rPr lang="en-AU" sz="1800">
              <a:latin typeface="Roboto Light" panose="02000000000000000000" pitchFamily="2" charset="0"/>
              <a:ea typeface="Roboto Light" panose="02000000000000000000" pitchFamily="2" charset="0"/>
            </a:rPr>
            <a:t>PA2 Managing time and resources</a:t>
          </a:r>
        </a:p>
      </dgm:t>
    </dgm:pt>
    <dgm:pt modelId="{149DA6EF-3BB8-4BFE-90DE-06B3F104B469}" type="parTrans" cxnId="{E03A616E-813C-45EA-8AF7-805DDE40C688}">
      <dgm:prSet/>
      <dgm:spPr/>
      <dgm:t>
        <a:bodyPr/>
        <a:lstStyle/>
        <a:p>
          <a:endParaRPr lang="en-AU" sz="1000"/>
        </a:p>
      </dgm:t>
    </dgm:pt>
    <dgm:pt modelId="{558F0F3A-6A81-4AB4-957A-7D4F9F224BCE}" type="sibTrans" cxnId="{E03A616E-813C-45EA-8AF7-805DDE40C688}">
      <dgm:prSet/>
      <dgm:spPr/>
      <dgm:t>
        <a:bodyPr/>
        <a:lstStyle/>
        <a:p>
          <a:endParaRPr lang="en-AU" sz="1000"/>
        </a:p>
      </dgm:t>
    </dgm:pt>
    <dgm:pt modelId="{0165A1D2-9F46-4392-8FE5-68F093A588B5}">
      <dgm:prSet phldrT="[Text]" custT="1"/>
      <dgm:spPr>
        <a:solidFill>
          <a:schemeClr val="accent6">
            <a:lumMod val="40000"/>
            <a:lumOff val="60000"/>
          </a:schemeClr>
        </a:solidFill>
      </dgm:spPr>
      <dgm:t>
        <a:bodyPr/>
        <a:lstStyle/>
        <a:p>
          <a:r>
            <a:rPr lang="en-AU" sz="2400" b="0">
              <a:latin typeface="Roboto Medium" panose="02000000000000000000" pitchFamily="2" charset="0"/>
              <a:ea typeface="Roboto Medium" panose="02000000000000000000" pitchFamily="2" charset="0"/>
            </a:rPr>
            <a:t>EXPLORING</a:t>
          </a:r>
        </a:p>
        <a:p>
          <a:r>
            <a:rPr lang="en-AU" sz="1800" b="0">
              <a:latin typeface="Roboto Medium" panose="02000000000000000000" pitchFamily="2" charset="0"/>
              <a:ea typeface="Roboto Medium" panose="02000000000000000000" pitchFamily="2" charset="0"/>
            </a:rPr>
            <a:t>Developing agency</a:t>
          </a:r>
        </a:p>
      </dgm:t>
    </dgm:pt>
    <dgm:pt modelId="{7E50A51D-BF71-42DA-AD4F-881194B55F26}" type="sibTrans" cxnId="{EF636257-0044-478E-BADC-66BDA1587D04}">
      <dgm:prSet/>
      <dgm:spPr/>
      <dgm:t>
        <a:bodyPr/>
        <a:lstStyle/>
        <a:p>
          <a:endParaRPr lang="en-AU" sz="1000"/>
        </a:p>
      </dgm:t>
    </dgm:pt>
    <dgm:pt modelId="{0B4C2143-1504-4BEC-9C42-92D2D84424B4}" type="parTrans" cxnId="{EF636257-0044-478E-BADC-66BDA1587D04}">
      <dgm:prSet/>
      <dgm:spPr/>
      <dgm:t>
        <a:bodyPr/>
        <a:lstStyle/>
        <a:p>
          <a:endParaRPr lang="en-AU" sz="1000"/>
        </a:p>
      </dgm:t>
    </dgm:pt>
    <dgm:pt modelId="{B1927D66-A2CE-4BDD-94A7-E6EF80F586A3}">
      <dgm:prSet phldrT="[Text]" custT="1"/>
      <dgm:spPr>
        <a:solidFill>
          <a:schemeClr val="accent6">
            <a:lumMod val="40000"/>
            <a:lumOff val="60000"/>
          </a:schemeClr>
        </a:solidFill>
      </dgm:spPr>
      <dgm:t>
        <a:bodyPr/>
        <a:lstStyle/>
        <a:p>
          <a:r>
            <a:rPr lang="en-AU" sz="2400" b="0">
              <a:latin typeface="Roboto Medium" panose="02000000000000000000" pitchFamily="2" charset="0"/>
              <a:ea typeface="Roboto Medium" panose="02000000000000000000" pitchFamily="2" charset="0"/>
            </a:rPr>
            <a:t>PLANNING AND ACTING</a:t>
          </a:r>
        </a:p>
        <a:p>
          <a:r>
            <a:rPr lang="en-AU" sz="1800" b="0">
              <a:latin typeface="Roboto Medium" panose="02000000000000000000" pitchFamily="2" charset="0"/>
              <a:ea typeface="Roboto Medium" panose="02000000000000000000" pitchFamily="2" charset="0"/>
            </a:rPr>
            <a:t>Developing self-regulation and metacognition</a:t>
          </a:r>
        </a:p>
      </dgm:t>
    </dgm:pt>
    <dgm:pt modelId="{EB7F8D12-8B9F-4453-8905-1C7DD90DE71F}" type="sibTrans" cxnId="{7CD98ABB-141E-4EC8-831E-C49C7A6AD63B}">
      <dgm:prSet/>
      <dgm:spPr/>
      <dgm:t>
        <a:bodyPr/>
        <a:lstStyle/>
        <a:p>
          <a:endParaRPr lang="en-AU" sz="1000"/>
        </a:p>
      </dgm:t>
    </dgm:pt>
    <dgm:pt modelId="{6A47164A-2A1A-433C-9EC8-73022F8C3F3A}" type="parTrans" cxnId="{7CD98ABB-141E-4EC8-831E-C49C7A6AD63B}">
      <dgm:prSet/>
      <dgm:spPr/>
      <dgm:t>
        <a:bodyPr/>
        <a:lstStyle/>
        <a:p>
          <a:endParaRPr lang="en-AU" sz="1000"/>
        </a:p>
      </dgm:t>
    </dgm:pt>
    <dgm:pt modelId="{DDC2AF71-92B4-DF4D-81B0-6982584E72B1}">
      <dgm:prSet custT="1"/>
      <dgm:spPr>
        <a:solidFill>
          <a:srgbClr val="83B73D"/>
        </a:solidFill>
      </dgm:spPr>
      <dgm:t>
        <a:bodyPr/>
        <a:lstStyle/>
        <a:p>
          <a:r>
            <a:rPr lang="en-GB" sz="1800" kern="1200">
              <a:solidFill>
                <a:prstClr val="black"/>
              </a:solidFill>
              <a:latin typeface="Roboto Light" panose="02000000000000000000" pitchFamily="2" charset="0"/>
              <a:ea typeface="Roboto Light" panose="02000000000000000000" pitchFamily="2" charset="0"/>
              <a:cs typeface="+mn-cs"/>
            </a:rPr>
            <a:t>PA3 Making judgements and decisions</a:t>
          </a:r>
        </a:p>
      </dgm:t>
    </dgm:pt>
    <dgm:pt modelId="{412094E0-5F4C-3F4D-BC78-185FA80D01A6}" type="parTrans" cxnId="{65ED0678-3205-8146-A5B8-4981A3CBA1B0}">
      <dgm:prSet/>
      <dgm:spPr/>
      <dgm:t>
        <a:bodyPr/>
        <a:lstStyle/>
        <a:p>
          <a:endParaRPr lang="en-GB"/>
        </a:p>
      </dgm:t>
    </dgm:pt>
    <dgm:pt modelId="{48D3FBC6-6D30-F04B-A350-FB0F08572E24}" type="sibTrans" cxnId="{65ED0678-3205-8146-A5B8-4981A3CBA1B0}">
      <dgm:prSet/>
      <dgm:spPr/>
      <dgm:t>
        <a:bodyPr/>
        <a:lstStyle/>
        <a:p>
          <a:endParaRPr lang="en-GB"/>
        </a:p>
      </dgm:t>
    </dgm:pt>
    <dgm:pt modelId="{8D0F903E-7FFD-B84D-A411-20A560F8DBB6}">
      <dgm:prSet phldrT="[Text]" custT="1"/>
      <dgm:spPr>
        <a:solidFill>
          <a:srgbClr val="83B73D"/>
        </a:solidFill>
        <a:ln>
          <a:noFill/>
        </a:ln>
      </dgm:spPr>
      <dgm:t>
        <a:bodyPr/>
        <a:lstStyle/>
        <a:p>
          <a:r>
            <a:rPr lang="en-AU" sz="1800">
              <a:latin typeface="Roboto Light" panose="02000000000000000000" pitchFamily="2" charset="0"/>
              <a:ea typeface="Roboto Light" panose="02000000000000000000" pitchFamily="2" charset="0"/>
            </a:rPr>
            <a:t>E3 Selecting and using perspectives</a:t>
          </a:r>
        </a:p>
      </dgm:t>
    </dgm:pt>
    <dgm:pt modelId="{09674C84-CFF1-2540-829B-36471E70E651}" type="parTrans" cxnId="{C9E9A3A8-DB9C-D84D-8FF0-41BA11776289}">
      <dgm:prSet/>
      <dgm:spPr/>
      <dgm:t>
        <a:bodyPr/>
        <a:lstStyle/>
        <a:p>
          <a:endParaRPr lang="en-GB"/>
        </a:p>
      </dgm:t>
    </dgm:pt>
    <dgm:pt modelId="{A44E25F9-545F-4A4A-9913-1EB2B3827D5F}" type="sibTrans" cxnId="{C9E9A3A8-DB9C-D84D-8FF0-41BA11776289}">
      <dgm:prSet/>
      <dgm:spPr/>
      <dgm:t>
        <a:bodyPr/>
        <a:lstStyle/>
        <a:p>
          <a:endParaRPr lang="en-GB"/>
        </a:p>
      </dgm:t>
    </dgm:pt>
    <dgm:pt modelId="{C0FD2CC0-C172-CE40-A9FA-28171604978F}">
      <dgm:prSet custT="1"/>
      <dgm:spPr>
        <a:solidFill>
          <a:schemeClr val="accent6">
            <a:lumMod val="40000"/>
            <a:lumOff val="60000"/>
          </a:schemeClr>
        </a:solidFill>
      </dgm:spPr>
      <dgm:t>
        <a:bodyPr/>
        <a:lstStyle/>
        <a:p>
          <a:pPr>
            <a:buNone/>
          </a:pPr>
          <a:r>
            <a:rPr lang="en-US" sz="2400" b="0">
              <a:latin typeface="Roboto Medium" panose="02000000000000000000" pitchFamily="2" charset="0"/>
              <a:ea typeface="Roboto Medium" panose="02000000000000000000" pitchFamily="2" charset="0"/>
            </a:rPr>
            <a:t>A</a:t>
          </a:r>
          <a:r>
            <a:rPr lang="en-AU" sz="2400" b="0">
              <a:latin typeface="Roboto Medium" panose="02000000000000000000" pitchFamily="2" charset="0"/>
              <a:ea typeface="Roboto Medium" panose="02000000000000000000" pitchFamily="2" charset="0"/>
            </a:rPr>
            <a:t>PPRAISING </a:t>
          </a:r>
        </a:p>
        <a:p>
          <a:pPr>
            <a:buNone/>
          </a:pPr>
          <a:r>
            <a:rPr lang="en-AU" sz="1800" b="0">
              <a:latin typeface="Roboto Medium" panose="02000000000000000000" pitchFamily="2" charset="0"/>
              <a:ea typeface="Roboto Medium" panose="02000000000000000000" pitchFamily="2" charset="0"/>
            </a:rPr>
            <a:t>Developing reflective practice and evaluative judgment</a:t>
          </a:r>
          <a:endParaRPr lang="en-GB" sz="1800" b="0">
            <a:latin typeface="Roboto Medium" panose="02000000000000000000" pitchFamily="2" charset="0"/>
            <a:ea typeface="Roboto Medium" panose="02000000000000000000" pitchFamily="2" charset="0"/>
          </a:endParaRPr>
        </a:p>
      </dgm:t>
    </dgm:pt>
    <dgm:pt modelId="{5FEA06D5-1535-1047-A4CC-F79C056829D9}" type="parTrans" cxnId="{BD998E12-3599-6C48-ACB0-5EDD0A184FB7}">
      <dgm:prSet/>
      <dgm:spPr/>
      <dgm:t>
        <a:bodyPr/>
        <a:lstStyle/>
        <a:p>
          <a:endParaRPr lang="en-GB"/>
        </a:p>
      </dgm:t>
    </dgm:pt>
    <dgm:pt modelId="{58E5FF0A-C938-4D45-967F-85D42618C63D}" type="sibTrans" cxnId="{BD998E12-3599-6C48-ACB0-5EDD0A184FB7}">
      <dgm:prSet/>
      <dgm:spPr/>
      <dgm:t>
        <a:bodyPr/>
        <a:lstStyle/>
        <a:p>
          <a:endParaRPr lang="en-GB"/>
        </a:p>
      </dgm:t>
    </dgm:pt>
    <dgm:pt modelId="{F1E8C1AE-567D-854E-AD1E-0309F9FBC772}">
      <dgm:prSet/>
      <dgm:spPr>
        <a:solidFill>
          <a:srgbClr val="83B73D"/>
        </a:solidFill>
      </dgm:spPr>
      <dgm:t>
        <a:bodyPr/>
        <a:lstStyle/>
        <a:p>
          <a:pPr>
            <a:buNone/>
          </a:pPr>
          <a:r>
            <a:rPr lang="en-AU">
              <a:latin typeface="Roboto Light" panose="02000000000000000000" pitchFamily="2" charset="0"/>
              <a:ea typeface="Roboto Light" panose="02000000000000000000" pitchFamily="2" charset="0"/>
            </a:rPr>
            <a:t>A1 Appraising the personal value of the learning experiences</a:t>
          </a:r>
          <a:endParaRPr lang="en-GB"/>
        </a:p>
      </dgm:t>
    </dgm:pt>
    <dgm:pt modelId="{1FE2B947-E594-1149-9B39-72FFFA10C548}" type="parTrans" cxnId="{2C4E95E2-B373-9A4E-BCBE-C5AA17A2EF60}">
      <dgm:prSet/>
      <dgm:spPr/>
      <dgm:t>
        <a:bodyPr/>
        <a:lstStyle/>
        <a:p>
          <a:endParaRPr lang="en-GB"/>
        </a:p>
      </dgm:t>
    </dgm:pt>
    <dgm:pt modelId="{20067AF7-4F13-E84E-97A2-367A38A85754}" type="sibTrans" cxnId="{2C4E95E2-B373-9A4E-BCBE-C5AA17A2EF60}">
      <dgm:prSet/>
      <dgm:spPr/>
      <dgm:t>
        <a:bodyPr/>
        <a:lstStyle/>
        <a:p>
          <a:endParaRPr lang="en-GB"/>
        </a:p>
      </dgm:t>
    </dgm:pt>
    <dgm:pt modelId="{73D225A2-F076-164B-97B3-D028A468022C}">
      <dgm:prSet/>
      <dgm:spPr>
        <a:solidFill>
          <a:srgbClr val="83B73D"/>
        </a:solidFill>
      </dgm:spPr>
      <dgm:t>
        <a:bodyPr/>
        <a:lstStyle/>
        <a:p>
          <a:pPr>
            <a:buNone/>
          </a:pPr>
          <a:r>
            <a:rPr lang="en-AU">
              <a:latin typeface="Roboto Light" panose="02000000000000000000" pitchFamily="2" charset="0"/>
              <a:ea typeface="Roboto Light" panose="02000000000000000000" pitchFamily="2" charset="0"/>
            </a:rPr>
            <a:t>A2 Appraising the impact of strategies, perspectives and/or feedback to progress the learning towards the learning goal</a:t>
          </a:r>
          <a:endParaRPr lang="en-GB"/>
        </a:p>
      </dgm:t>
    </dgm:pt>
    <dgm:pt modelId="{99FEA3F8-94BC-BB4C-8758-37480F98B2D0}" type="parTrans" cxnId="{39E765FF-8964-F94F-842E-E193B96D16D8}">
      <dgm:prSet/>
      <dgm:spPr/>
      <dgm:t>
        <a:bodyPr/>
        <a:lstStyle/>
        <a:p>
          <a:endParaRPr lang="en-GB"/>
        </a:p>
      </dgm:t>
    </dgm:pt>
    <dgm:pt modelId="{04DE78A6-99B4-0B42-86A8-87B4241DCA6B}" type="sibTrans" cxnId="{39E765FF-8964-F94F-842E-E193B96D16D8}">
      <dgm:prSet/>
      <dgm:spPr/>
      <dgm:t>
        <a:bodyPr/>
        <a:lstStyle/>
        <a:p>
          <a:endParaRPr lang="en-GB"/>
        </a:p>
      </dgm:t>
    </dgm:pt>
    <dgm:pt modelId="{133EAACA-9A34-BE46-82A2-C00CD579019A}">
      <dgm:prSet custT="1"/>
      <dgm:spPr>
        <a:solidFill>
          <a:srgbClr val="83B73D"/>
        </a:solidFill>
      </dgm:spPr>
      <dgm:t>
        <a:bodyPr/>
        <a:lstStyle/>
        <a:p>
          <a:r>
            <a:rPr lang="en-AU" sz="1500" kern="1200">
              <a:solidFill>
                <a:prstClr val="black"/>
              </a:solidFill>
              <a:latin typeface="Roboto Light" panose="02000000000000000000" pitchFamily="2" charset="0"/>
              <a:ea typeface="Roboto Light" panose="02000000000000000000" pitchFamily="2" charset="0"/>
              <a:cs typeface="+mn-cs"/>
            </a:rPr>
            <a:t>A3 Appraising learning development as represented in the output of learning</a:t>
          </a:r>
          <a:endParaRPr lang="en-GB" sz="1500" kern="1200">
            <a:solidFill>
              <a:prstClr val="black"/>
            </a:solidFill>
            <a:latin typeface="Roboto Light" panose="02000000000000000000" pitchFamily="2" charset="0"/>
            <a:ea typeface="Roboto Light" panose="02000000000000000000" pitchFamily="2" charset="0"/>
            <a:cs typeface="+mn-cs"/>
          </a:endParaRPr>
        </a:p>
      </dgm:t>
    </dgm:pt>
    <dgm:pt modelId="{52A9253A-66E5-2F46-85A9-C4E33AD964B9}" type="parTrans" cxnId="{0249814B-FB25-0949-961E-DA85FE48CFC6}">
      <dgm:prSet/>
      <dgm:spPr/>
      <dgm:t>
        <a:bodyPr/>
        <a:lstStyle/>
        <a:p>
          <a:endParaRPr lang="en-GB"/>
        </a:p>
      </dgm:t>
    </dgm:pt>
    <dgm:pt modelId="{1C34169E-A18B-E949-A85D-614514BFD91F}" type="sibTrans" cxnId="{0249814B-FB25-0949-961E-DA85FE48CFC6}">
      <dgm:prSet/>
      <dgm:spPr/>
      <dgm:t>
        <a:bodyPr/>
        <a:lstStyle/>
        <a:p>
          <a:endParaRPr lang="en-GB"/>
        </a:p>
      </dgm:t>
    </dgm:pt>
    <dgm:pt modelId="{B68F58E2-D657-4234-A763-A941D8973742}" type="pres">
      <dgm:prSet presAssocID="{79398B09-AD3C-4693-8A4F-7085858702D0}" presName="theList" presStyleCnt="0">
        <dgm:presLayoutVars>
          <dgm:dir/>
          <dgm:animLvl val="lvl"/>
          <dgm:resizeHandles val="exact"/>
        </dgm:presLayoutVars>
      </dgm:prSet>
      <dgm:spPr/>
    </dgm:pt>
    <dgm:pt modelId="{2FF6877C-CCA9-4939-B689-28FB17ED823A}" type="pres">
      <dgm:prSet presAssocID="{0165A1D2-9F46-4392-8FE5-68F093A588B5}" presName="compNode" presStyleCnt="0"/>
      <dgm:spPr/>
    </dgm:pt>
    <dgm:pt modelId="{90C3B019-97A0-4252-92C5-CAD293AF8E08}" type="pres">
      <dgm:prSet presAssocID="{0165A1D2-9F46-4392-8FE5-68F093A588B5}" presName="aNode" presStyleLbl="bgShp" presStyleIdx="0" presStyleCnt="3" custLinFactNeighborX="-11437" custLinFactNeighborY="1041"/>
      <dgm:spPr/>
    </dgm:pt>
    <dgm:pt modelId="{9E02134D-2CE8-41BE-A4E3-FEA2AC1C81C2}" type="pres">
      <dgm:prSet presAssocID="{0165A1D2-9F46-4392-8FE5-68F093A588B5}" presName="textNode" presStyleLbl="bgShp" presStyleIdx="0" presStyleCnt="3"/>
      <dgm:spPr/>
    </dgm:pt>
    <dgm:pt modelId="{495ECC75-10BF-4EA4-9ACF-8228271AD9DF}" type="pres">
      <dgm:prSet presAssocID="{0165A1D2-9F46-4392-8FE5-68F093A588B5}" presName="compChildNode" presStyleCnt="0"/>
      <dgm:spPr/>
    </dgm:pt>
    <dgm:pt modelId="{E5AB26BA-F46D-435A-AF4B-9D4D9E5F2284}" type="pres">
      <dgm:prSet presAssocID="{0165A1D2-9F46-4392-8FE5-68F093A588B5}" presName="theInnerList" presStyleCnt="0"/>
      <dgm:spPr/>
    </dgm:pt>
    <dgm:pt modelId="{219604D1-9F04-4F4E-91AE-DE7722C98B4C}" type="pres">
      <dgm:prSet presAssocID="{316E7D37-1AA9-4B46-8E45-7E05187C30D7}" presName="childNode" presStyleLbl="node1" presStyleIdx="0" presStyleCnt="9">
        <dgm:presLayoutVars>
          <dgm:bulletEnabled val="1"/>
        </dgm:presLayoutVars>
      </dgm:prSet>
      <dgm:spPr/>
    </dgm:pt>
    <dgm:pt modelId="{45B46284-46CE-4C74-A961-26E161250CAD}" type="pres">
      <dgm:prSet presAssocID="{316E7D37-1AA9-4B46-8E45-7E05187C30D7}" presName="aSpace2" presStyleCnt="0"/>
      <dgm:spPr/>
    </dgm:pt>
    <dgm:pt modelId="{768C05CB-E16A-48FA-B8BD-04950358AC94}" type="pres">
      <dgm:prSet presAssocID="{6A600E24-6393-4767-9796-B9E436D4EEAA}" presName="childNode" presStyleLbl="node1" presStyleIdx="1" presStyleCnt="9">
        <dgm:presLayoutVars>
          <dgm:bulletEnabled val="1"/>
        </dgm:presLayoutVars>
      </dgm:prSet>
      <dgm:spPr/>
    </dgm:pt>
    <dgm:pt modelId="{1DDF20A2-43D4-FA4A-A855-E216A712B246}" type="pres">
      <dgm:prSet presAssocID="{6A600E24-6393-4767-9796-B9E436D4EEAA}" presName="aSpace2" presStyleCnt="0"/>
      <dgm:spPr/>
    </dgm:pt>
    <dgm:pt modelId="{558E3CEC-9E20-0F45-85B1-0A575E6FE94F}" type="pres">
      <dgm:prSet presAssocID="{8D0F903E-7FFD-B84D-A411-20A560F8DBB6}" presName="childNode" presStyleLbl="node1" presStyleIdx="2" presStyleCnt="9">
        <dgm:presLayoutVars>
          <dgm:bulletEnabled val="1"/>
        </dgm:presLayoutVars>
      </dgm:prSet>
      <dgm:spPr/>
    </dgm:pt>
    <dgm:pt modelId="{D853E0A7-24CD-4490-A3A0-B73CD95CE614}" type="pres">
      <dgm:prSet presAssocID="{0165A1D2-9F46-4392-8FE5-68F093A588B5}" presName="aSpace" presStyleCnt="0"/>
      <dgm:spPr/>
    </dgm:pt>
    <dgm:pt modelId="{53B88DCF-B92F-4BEA-98E7-035B9063A799}" type="pres">
      <dgm:prSet presAssocID="{B1927D66-A2CE-4BDD-94A7-E6EF80F586A3}" presName="compNode" presStyleCnt="0"/>
      <dgm:spPr/>
    </dgm:pt>
    <dgm:pt modelId="{D6E4217A-EB0E-48C6-BE81-7D54BEF4EA15}" type="pres">
      <dgm:prSet presAssocID="{B1927D66-A2CE-4BDD-94A7-E6EF80F586A3}" presName="aNode" presStyleLbl="bgShp" presStyleIdx="1" presStyleCnt="3" custLinFactNeighborX="379" custLinFactNeighborY="-1484"/>
      <dgm:spPr/>
    </dgm:pt>
    <dgm:pt modelId="{8E10CB29-A468-4411-809F-8F0E0AB8B388}" type="pres">
      <dgm:prSet presAssocID="{B1927D66-A2CE-4BDD-94A7-E6EF80F586A3}" presName="textNode" presStyleLbl="bgShp" presStyleIdx="1" presStyleCnt="3"/>
      <dgm:spPr/>
    </dgm:pt>
    <dgm:pt modelId="{B61F6BC0-3A87-4A08-8C14-D85297E65C4C}" type="pres">
      <dgm:prSet presAssocID="{B1927D66-A2CE-4BDD-94A7-E6EF80F586A3}" presName="compChildNode" presStyleCnt="0"/>
      <dgm:spPr/>
    </dgm:pt>
    <dgm:pt modelId="{C88B2C7C-1AEB-4AFA-A722-7BA2D22B3259}" type="pres">
      <dgm:prSet presAssocID="{B1927D66-A2CE-4BDD-94A7-E6EF80F586A3}" presName="theInnerList" presStyleCnt="0"/>
      <dgm:spPr/>
    </dgm:pt>
    <dgm:pt modelId="{AD900968-DBA8-4C8F-A627-A62E81643964}" type="pres">
      <dgm:prSet presAssocID="{80B85831-F0B5-40E7-B219-750C4AEC9097}" presName="childNode" presStyleLbl="node1" presStyleIdx="3" presStyleCnt="9">
        <dgm:presLayoutVars>
          <dgm:bulletEnabled val="1"/>
        </dgm:presLayoutVars>
      </dgm:prSet>
      <dgm:spPr/>
    </dgm:pt>
    <dgm:pt modelId="{93DBF042-EBE3-45B6-823F-B9BBCD43A96F}" type="pres">
      <dgm:prSet presAssocID="{80B85831-F0B5-40E7-B219-750C4AEC9097}" presName="aSpace2" presStyleCnt="0"/>
      <dgm:spPr/>
    </dgm:pt>
    <dgm:pt modelId="{306224F1-2AD4-4BEE-A76A-0D9FECD330B4}" type="pres">
      <dgm:prSet presAssocID="{D13C8ECF-E9DC-4586-B66D-76FF3535C42D}" presName="childNode" presStyleLbl="node1" presStyleIdx="4" presStyleCnt="9">
        <dgm:presLayoutVars>
          <dgm:bulletEnabled val="1"/>
        </dgm:presLayoutVars>
      </dgm:prSet>
      <dgm:spPr/>
    </dgm:pt>
    <dgm:pt modelId="{24F5F998-ACDB-134A-93BC-8D7FA8214F73}" type="pres">
      <dgm:prSet presAssocID="{D13C8ECF-E9DC-4586-B66D-76FF3535C42D}" presName="aSpace2" presStyleCnt="0"/>
      <dgm:spPr/>
    </dgm:pt>
    <dgm:pt modelId="{EA3C3027-2D26-DB4A-B790-ED54232D98B2}" type="pres">
      <dgm:prSet presAssocID="{DDC2AF71-92B4-DF4D-81B0-6982584E72B1}" presName="childNode" presStyleLbl="node1" presStyleIdx="5" presStyleCnt="9">
        <dgm:presLayoutVars>
          <dgm:bulletEnabled val="1"/>
        </dgm:presLayoutVars>
      </dgm:prSet>
      <dgm:spPr/>
    </dgm:pt>
    <dgm:pt modelId="{6AD1C7E0-AA08-6945-B448-F4319660B884}" type="pres">
      <dgm:prSet presAssocID="{B1927D66-A2CE-4BDD-94A7-E6EF80F586A3}" presName="aSpace" presStyleCnt="0"/>
      <dgm:spPr/>
    </dgm:pt>
    <dgm:pt modelId="{32767061-E6BF-4C49-A098-A8B4A370D089}" type="pres">
      <dgm:prSet presAssocID="{C0FD2CC0-C172-CE40-A9FA-28171604978F}" presName="compNode" presStyleCnt="0"/>
      <dgm:spPr/>
    </dgm:pt>
    <dgm:pt modelId="{71B7B2F2-4606-4846-95C4-03DF7057020F}" type="pres">
      <dgm:prSet presAssocID="{C0FD2CC0-C172-CE40-A9FA-28171604978F}" presName="aNode" presStyleLbl="bgShp" presStyleIdx="2" presStyleCnt="3"/>
      <dgm:spPr/>
    </dgm:pt>
    <dgm:pt modelId="{FEBC9575-F870-CE4E-AA45-C1A3C01E2FC3}" type="pres">
      <dgm:prSet presAssocID="{C0FD2CC0-C172-CE40-A9FA-28171604978F}" presName="textNode" presStyleLbl="bgShp" presStyleIdx="2" presStyleCnt="3"/>
      <dgm:spPr/>
    </dgm:pt>
    <dgm:pt modelId="{B1CA392B-485F-624E-A11B-AD09144CCDD8}" type="pres">
      <dgm:prSet presAssocID="{C0FD2CC0-C172-CE40-A9FA-28171604978F}" presName="compChildNode" presStyleCnt="0"/>
      <dgm:spPr/>
    </dgm:pt>
    <dgm:pt modelId="{C3F2D300-1FB2-6F49-A6A5-32540979B08E}" type="pres">
      <dgm:prSet presAssocID="{C0FD2CC0-C172-CE40-A9FA-28171604978F}" presName="theInnerList" presStyleCnt="0"/>
      <dgm:spPr/>
    </dgm:pt>
    <dgm:pt modelId="{A970980F-AB28-8548-848C-F135B865D276}" type="pres">
      <dgm:prSet presAssocID="{F1E8C1AE-567D-854E-AD1E-0309F9FBC772}" presName="childNode" presStyleLbl="node1" presStyleIdx="6" presStyleCnt="9">
        <dgm:presLayoutVars>
          <dgm:bulletEnabled val="1"/>
        </dgm:presLayoutVars>
      </dgm:prSet>
      <dgm:spPr/>
    </dgm:pt>
    <dgm:pt modelId="{E12B5738-631D-8D4E-881D-29FEDADC25B4}" type="pres">
      <dgm:prSet presAssocID="{F1E8C1AE-567D-854E-AD1E-0309F9FBC772}" presName="aSpace2" presStyleCnt="0"/>
      <dgm:spPr/>
    </dgm:pt>
    <dgm:pt modelId="{806DA366-D65C-9F43-964C-362C8D518203}" type="pres">
      <dgm:prSet presAssocID="{73D225A2-F076-164B-97B3-D028A468022C}" presName="childNode" presStyleLbl="node1" presStyleIdx="7" presStyleCnt="9">
        <dgm:presLayoutVars>
          <dgm:bulletEnabled val="1"/>
        </dgm:presLayoutVars>
      </dgm:prSet>
      <dgm:spPr/>
    </dgm:pt>
    <dgm:pt modelId="{9133056D-0201-A340-B2FD-F42740EB88B3}" type="pres">
      <dgm:prSet presAssocID="{73D225A2-F076-164B-97B3-D028A468022C}" presName="aSpace2" presStyleCnt="0"/>
      <dgm:spPr/>
    </dgm:pt>
    <dgm:pt modelId="{0A4F90AC-F642-6742-9A8F-9CC906F3E882}" type="pres">
      <dgm:prSet presAssocID="{133EAACA-9A34-BE46-82A2-C00CD579019A}" presName="childNode" presStyleLbl="node1" presStyleIdx="8" presStyleCnt="9">
        <dgm:presLayoutVars>
          <dgm:bulletEnabled val="1"/>
        </dgm:presLayoutVars>
      </dgm:prSet>
      <dgm:spPr/>
    </dgm:pt>
  </dgm:ptLst>
  <dgm:cxnLst>
    <dgm:cxn modelId="{20DF8403-E303-8B44-B678-8CC4DE7E486C}" type="presOf" srcId="{73D225A2-F076-164B-97B3-D028A468022C}" destId="{806DA366-D65C-9F43-964C-362C8D518203}" srcOrd="0" destOrd="0" presId="urn:microsoft.com/office/officeart/2005/8/layout/lProcess2"/>
    <dgm:cxn modelId="{B0134904-FF30-4F15-9A4A-E230AE0C847B}" type="presOf" srcId="{80B85831-F0B5-40E7-B219-750C4AEC9097}" destId="{AD900968-DBA8-4C8F-A627-A62E81643964}" srcOrd="0" destOrd="0" presId="urn:microsoft.com/office/officeart/2005/8/layout/lProcess2"/>
    <dgm:cxn modelId="{BD998E12-3599-6C48-ACB0-5EDD0A184FB7}" srcId="{79398B09-AD3C-4693-8A4F-7085858702D0}" destId="{C0FD2CC0-C172-CE40-A9FA-28171604978F}" srcOrd="2" destOrd="0" parTransId="{5FEA06D5-1535-1047-A4CC-F79C056829D9}" sibTransId="{58E5FF0A-C938-4D45-967F-85D42618C63D}"/>
    <dgm:cxn modelId="{7D38131B-88C1-3845-9889-8ACB32960808}" type="presOf" srcId="{DDC2AF71-92B4-DF4D-81B0-6982584E72B1}" destId="{EA3C3027-2D26-DB4A-B790-ED54232D98B2}" srcOrd="0" destOrd="0" presId="urn:microsoft.com/office/officeart/2005/8/layout/lProcess2"/>
    <dgm:cxn modelId="{BAE6CB45-CE51-41B4-AD13-AA2086E1D304}" type="presOf" srcId="{0165A1D2-9F46-4392-8FE5-68F093A588B5}" destId="{90C3B019-97A0-4252-92C5-CAD293AF8E08}" srcOrd="0" destOrd="0" presId="urn:microsoft.com/office/officeart/2005/8/layout/lProcess2"/>
    <dgm:cxn modelId="{80DFA968-F5E2-49CD-B4E8-F9D698FCA09C}" srcId="{0165A1D2-9F46-4392-8FE5-68F093A588B5}" destId="{6A600E24-6393-4767-9796-B9E436D4EEAA}" srcOrd="1" destOrd="0" parTransId="{EBA045CF-4A8C-4AE3-895E-D52957DAC48D}" sibTransId="{12A15674-B725-4535-B2D6-F394BFDAAB13}"/>
    <dgm:cxn modelId="{7BCE674B-8689-FF44-A347-004D5B6DBDDC}" type="presOf" srcId="{F1E8C1AE-567D-854E-AD1E-0309F9FBC772}" destId="{A970980F-AB28-8548-848C-F135B865D276}" srcOrd="0" destOrd="0" presId="urn:microsoft.com/office/officeart/2005/8/layout/lProcess2"/>
    <dgm:cxn modelId="{0249814B-FB25-0949-961E-DA85FE48CFC6}" srcId="{C0FD2CC0-C172-CE40-A9FA-28171604978F}" destId="{133EAACA-9A34-BE46-82A2-C00CD579019A}" srcOrd="2" destOrd="0" parTransId="{52A9253A-66E5-2F46-85A9-C4E33AD964B9}" sibTransId="{1C34169E-A18B-E949-A85D-614514BFD91F}"/>
    <dgm:cxn modelId="{E03A616E-813C-45EA-8AF7-805DDE40C688}" srcId="{B1927D66-A2CE-4BDD-94A7-E6EF80F586A3}" destId="{D13C8ECF-E9DC-4586-B66D-76FF3535C42D}" srcOrd="1" destOrd="0" parTransId="{149DA6EF-3BB8-4BFE-90DE-06B3F104B469}" sibTransId="{558F0F3A-6A81-4AB4-957A-7D4F9F224BCE}"/>
    <dgm:cxn modelId="{EF636257-0044-478E-BADC-66BDA1587D04}" srcId="{79398B09-AD3C-4693-8A4F-7085858702D0}" destId="{0165A1D2-9F46-4392-8FE5-68F093A588B5}" srcOrd="0" destOrd="0" parTransId="{0B4C2143-1504-4BEC-9C42-92D2D84424B4}" sibTransId="{7E50A51D-BF71-42DA-AD4F-881194B55F26}"/>
    <dgm:cxn modelId="{65ED0678-3205-8146-A5B8-4981A3CBA1B0}" srcId="{B1927D66-A2CE-4BDD-94A7-E6EF80F586A3}" destId="{DDC2AF71-92B4-DF4D-81B0-6982584E72B1}" srcOrd="2" destOrd="0" parTransId="{412094E0-5F4C-3F4D-BC78-185FA80D01A6}" sibTransId="{48D3FBC6-6D30-F04B-A350-FB0F08572E24}"/>
    <dgm:cxn modelId="{8FAA7B9D-851B-4F1E-BD02-A5C22B26F234}" type="presOf" srcId="{6A600E24-6393-4767-9796-B9E436D4EEAA}" destId="{768C05CB-E16A-48FA-B8BD-04950358AC94}" srcOrd="0" destOrd="0" presId="urn:microsoft.com/office/officeart/2005/8/layout/lProcess2"/>
    <dgm:cxn modelId="{93DAE8A4-F77C-4945-B802-4F9D31912631}" srcId="{0165A1D2-9F46-4392-8FE5-68F093A588B5}" destId="{316E7D37-1AA9-4B46-8E45-7E05187C30D7}" srcOrd="0" destOrd="0" parTransId="{8959E394-B220-4ED9-BB3B-0D16DBF045DD}" sibTransId="{F83BDB3B-89B1-4498-99B9-779AF944BFA9}"/>
    <dgm:cxn modelId="{D392E7A7-785E-BE46-85D9-A8C63CBA2E00}" type="presOf" srcId="{133EAACA-9A34-BE46-82A2-C00CD579019A}" destId="{0A4F90AC-F642-6742-9A8F-9CC906F3E882}" srcOrd="0" destOrd="0" presId="urn:microsoft.com/office/officeart/2005/8/layout/lProcess2"/>
    <dgm:cxn modelId="{C9E9A3A8-DB9C-D84D-8FF0-41BA11776289}" srcId="{0165A1D2-9F46-4392-8FE5-68F093A588B5}" destId="{8D0F903E-7FFD-B84D-A411-20A560F8DBB6}" srcOrd="2" destOrd="0" parTransId="{09674C84-CFF1-2540-829B-36471E70E651}" sibTransId="{A44E25F9-545F-4A4A-9913-1EB2B3827D5F}"/>
    <dgm:cxn modelId="{817229B0-8A6D-E44B-AC75-1ECE3EC788C5}" type="presOf" srcId="{8D0F903E-7FFD-B84D-A411-20A560F8DBB6}" destId="{558E3CEC-9E20-0F45-85B1-0A575E6FE94F}" srcOrd="0" destOrd="0" presId="urn:microsoft.com/office/officeart/2005/8/layout/lProcess2"/>
    <dgm:cxn modelId="{076BBBB1-E81C-1A46-8CDB-4E1D837CA169}" type="presOf" srcId="{C0FD2CC0-C172-CE40-A9FA-28171604978F}" destId="{FEBC9575-F870-CE4E-AA45-C1A3C01E2FC3}" srcOrd="1" destOrd="0" presId="urn:microsoft.com/office/officeart/2005/8/layout/lProcess2"/>
    <dgm:cxn modelId="{497A58B7-7D62-4747-99F5-B8EC0C8DC141}" type="presOf" srcId="{B1927D66-A2CE-4BDD-94A7-E6EF80F586A3}" destId="{D6E4217A-EB0E-48C6-BE81-7D54BEF4EA15}" srcOrd="0" destOrd="0" presId="urn:microsoft.com/office/officeart/2005/8/layout/lProcess2"/>
    <dgm:cxn modelId="{7CD98ABB-141E-4EC8-831E-C49C7A6AD63B}" srcId="{79398B09-AD3C-4693-8A4F-7085858702D0}" destId="{B1927D66-A2CE-4BDD-94A7-E6EF80F586A3}" srcOrd="1" destOrd="0" parTransId="{6A47164A-2A1A-433C-9EC8-73022F8C3F3A}" sibTransId="{EB7F8D12-8B9F-4453-8905-1C7DD90DE71F}"/>
    <dgm:cxn modelId="{1914D0BD-6EFF-EF44-8D83-E4F48A6F33C7}" type="presOf" srcId="{C0FD2CC0-C172-CE40-A9FA-28171604978F}" destId="{71B7B2F2-4606-4846-95C4-03DF7057020F}" srcOrd="0" destOrd="0" presId="urn:microsoft.com/office/officeart/2005/8/layout/lProcess2"/>
    <dgm:cxn modelId="{70D4BECC-1935-4295-861D-27ABF22C6368}" srcId="{B1927D66-A2CE-4BDD-94A7-E6EF80F586A3}" destId="{80B85831-F0B5-40E7-B219-750C4AEC9097}" srcOrd="0" destOrd="0" parTransId="{E6D502FB-E902-4893-A098-100839026366}" sibTransId="{19BFBECB-B2A6-4D7C-8FB1-3AA179E1AC3B}"/>
    <dgm:cxn modelId="{6B699DD9-132F-443C-9CE4-F6DCC2B88382}" type="presOf" srcId="{316E7D37-1AA9-4B46-8E45-7E05187C30D7}" destId="{219604D1-9F04-4F4E-91AE-DE7722C98B4C}" srcOrd="0" destOrd="0" presId="urn:microsoft.com/office/officeart/2005/8/layout/lProcess2"/>
    <dgm:cxn modelId="{94235FDD-09C8-446D-8C53-DF5847E028EC}" type="presOf" srcId="{D13C8ECF-E9DC-4586-B66D-76FF3535C42D}" destId="{306224F1-2AD4-4BEE-A76A-0D9FECD330B4}" srcOrd="0" destOrd="0" presId="urn:microsoft.com/office/officeart/2005/8/layout/lProcess2"/>
    <dgm:cxn modelId="{2C4E95E2-B373-9A4E-BCBE-C5AA17A2EF60}" srcId="{C0FD2CC0-C172-CE40-A9FA-28171604978F}" destId="{F1E8C1AE-567D-854E-AD1E-0309F9FBC772}" srcOrd="0" destOrd="0" parTransId="{1FE2B947-E594-1149-9B39-72FFFA10C548}" sibTransId="{20067AF7-4F13-E84E-97A2-367A38A85754}"/>
    <dgm:cxn modelId="{2B418BE8-EE4D-4DAB-9578-013182B9E1CA}" type="presOf" srcId="{0165A1D2-9F46-4392-8FE5-68F093A588B5}" destId="{9E02134D-2CE8-41BE-A4E3-FEA2AC1C81C2}" srcOrd="1" destOrd="0" presId="urn:microsoft.com/office/officeart/2005/8/layout/lProcess2"/>
    <dgm:cxn modelId="{EA2AE1F2-6730-4AAA-894A-5FD7D4DBF86D}" type="presOf" srcId="{B1927D66-A2CE-4BDD-94A7-E6EF80F586A3}" destId="{8E10CB29-A468-4411-809F-8F0E0AB8B388}" srcOrd="1" destOrd="0" presId="urn:microsoft.com/office/officeart/2005/8/layout/lProcess2"/>
    <dgm:cxn modelId="{28B2BFFA-0D1D-4298-BBBE-BBB1EABC8B83}" type="presOf" srcId="{79398B09-AD3C-4693-8A4F-7085858702D0}" destId="{B68F58E2-D657-4234-A763-A941D8973742}" srcOrd="0" destOrd="0" presId="urn:microsoft.com/office/officeart/2005/8/layout/lProcess2"/>
    <dgm:cxn modelId="{39E765FF-8964-F94F-842E-E193B96D16D8}" srcId="{C0FD2CC0-C172-CE40-A9FA-28171604978F}" destId="{73D225A2-F076-164B-97B3-D028A468022C}" srcOrd="1" destOrd="0" parTransId="{99FEA3F8-94BC-BB4C-8758-37480F98B2D0}" sibTransId="{04DE78A6-99B4-0B42-86A8-87B4241DCA6B}"/>
    <dgm:cxn modelId="{82A2B5FD-FF55-4D5B-A080-A17B5236F8DB}" type="presParOf" srcId="{B68F58E2-D657-4234-A763-A941D8973742}" destId="{2FF6877C-CCA9-4939-B689-28FB17ED823A}" srcOrd="0" destOrd="0" presId="urn:microsoft.com/office/officeart/2005/8/layout/lProcess2"/>
    <dgm:cxn modelId="{4D8E305E-C37D-496B-BA57-A656E01BAFA7}" type="presParOf" srcId="{2FF6877C-CCA9-4939-B689-28FB17ED823A}" destId="{90C3B019-97A0-4252-92C5-CAD293AF8E08}" srcOrd="0" destOrd="0" presId="urn:microsoft.com/office/officeart/2005/8/layout/lProcess2"/>
    <dgm:cxn modelId="{F9FC0607-475E-46BE-ABEA-6C790A135B51}" type="presParOf" srcId="{2FF6877C-CCA9-4939-B689-28FB17ED823A}" destId="{9E02134D-2CE8-41BE-A4E3-FEA2AC1C81C2}" srcOrd="1" destOrd="0" presId="urn:microsoft.com/office/officeart/2005/8/layout/lProcess2"/>
    <dgm:cxn modelId="{EE9F1A37-D32B-4A59-8137-05A0F4270E6A}" type="presParOf" srcId="{2FF6877C-CCA9-4939-B689-28FB17ED823A}" destId="{495ECC75-10BF-4EA4-9ACF-8228271AD9DF}" srcOrd="2" destOrd="0" presId="urn:microsoft.com/office/officeart/2005/8/layout/lProcess2"/>
    <dgm:cxn modelId="{22C8428F-F5B3-4C4B-AB05-2F110530913A}" type="presParOf" srcId="{495ECC75-10BF-4EA4-9ACF-8228271AD9DF}" destId="{E5AB26BA-F46D-435A-AF4B-9D4D9E5F2284}" srcOrd="0" destOrd="0" presId="urn:microsoft.com/office/officeart/2005/8/layout/lProcess2"/>
    <dgm:cxn modelId="{A3C011A1-F6EA-414A-AEB6-ECA8F70F573E}" type="presParOf" srcId="{E5AB26BA-F46D-435A-AF4B-9D4D9E5F2284}" destId="{219604D1-9F04-4F4E-91AE-DE7722C98B4C}" srcOrd="0" destOrd="0" presId="urn:microsoft.com/office/officeart/2005/8/layout/lProcess2"/>
    <dgm:cxn modelId="{29F9EFD2-CEAD-4909-B881-8B7AA80EFE14}" type="presParOf" srcId="{E5AB26BA-F46D-435A-AF4B-9D4D9E5F2284}" destId="{45B46284-46CE-4C74-A961-26E161250CAD}" srcOrd="1" destOrd="0" presId="urn:microsoft.com/office/officeart/2005/8/layout/lProcess2"/>
    <dgm:cxn modelId="{4D192E21-B3FF-4637-A7E2-BABE206E2AC6}" type="presParOf" srcId="{E5AB26BA-F46D-435A-AF4B-9D4D9E5F2284}" destId="{768C05CB-E16A-48FA-B8BD-04950358AC94}" srcOrd="2" destOrd="0" presId="urn:microsoft.com/office/officeart/2005/8/layout/lProcess2"/>
    <dgm:cxn modelId="{75AC1DFA-998B-0545-B70F-DC1B064F5260}" type="presParOf" srcId="{E5AB26BA-F46D-435A-AF4B-9D4D9E5F2284}" destId="{1DDF20A2-43D4-FA4A-A855-E216A712B246}" srcOrd="3" destOrd="0" presId="urn:microsoft.com/office/officeart/2005/8/layout/lProcess2"/>
    <dgm:cxn modelId="{F56DCC16-2EAE-A442-8217-939CD0710AC2}" type="presParOf" srcId="{E5AB26BA-F46D-435A-AF4B-9D4D9E5F2284}" destId="{558E3CEC-9E20-0F45-85B1-0A575E6FE94F}" srcOrd="4" destOrd="0" presId="urn:microsoft.com/office/officeart/2005/8/layout/lProcess2"/>
    <dgm:cxn modelId="{B7E2B133-564B-47F7-B587-F5E891195E57}" type="presParOf" srcId="{B68F58E2-D657-4234-A763-A941D8973742}" destId="{D853E0A7-24CD-4490-A3A0-B73CD95CE614}" srcOrd="1" destOrd="0" presId="urn:microsoft.com/office/officeart/2005/8/layout/lProcess2"/>
    <dgm:cxn modelId="{811B95E0-C6E7-4435-BE22-DB5F3E8D5445}" type="presParOf" srcId="{B68F58E2-D657-4234-A763-A941D8973742}" destId="{53B88DCF-B92F-4BEA-98E7-035B9063A799}" srcOrd="2" destOrd="0" presId="urn:microsoft.com/office/officeart/2005/8/layout/lProcess2"/>
    <dgm:cxn modelId="{F3547911-5D9F-4088-AF8B-14381CFA1190}" type="presParOf" srcId="{53B88DCF-B92F-4BEA-98E7-035B9063A799}" destId="{D6E4217A-EB0E-48C6-BE81-7D54BEF4EA15}" srcOrd="0" destOrd="0" presId="urn:microsoft.com/office/officeart/2005/8/layout/lProcess2"/>
    <dgm:cxn modelId="{0E2A71CE-F12B-4866-BAAC-C1062FC146C0}" type="presParOf" srcId="{53B88DCF-B92F-4BEA-98E7-035B9063A799}" destId="{8E10CB29-A468-4411-809F-8F0E0AB8B388}" srcOrd="1" destOrd="0" presId="urn:microsoft.com/office/officeart/2005/8/layout/lProcess2"/>
    <dgm:cxn modelId="{62B3B7C1-7E01-49C0-B174-E7CAD2A044C2}" type="presParOf" srcId="{53B88DCF-B92F-4BEA-98E7-035B9063A799}" destId="{B61F6BC0-3A87-4A08-8C14-D85297E65C4C}" srcOrd="2" destOrd="0" presId="urn:microsoft.com/office/officeart/2005/8/layout/lProcess2"/>
    <dgm:cxn modelId="{289DB71F-9DD3-4184-90D8-95CD4437F724}" type="presParOf" srcId="{B61F6BC0-3A87-4A08-8C14-D85297E65C4C}" destId="{C88B2C7C-1AEB-4AFA-A722-7BA2D22B3259}" srcOrd="0" destOrd="0" presId="urn:microsoft.com/office/officeart/2005/8/layout/lProcess2"/>
    <dgm:cxn modelId="{FECA8BD8-7984-470D-A0BF-E4238E0A2C2A}" type="presParOf" srcId="{C88B2C7C-1AEB-4AFA-A722-7BA2D22B3259}" destId="{AD900968-DBA8-4C8F-A627-A62E81643964}" srcOrd="0" destOrd="0" presId="urn:microsoft.com/office/officeart/2005/8/layout/lProcess2"/>
    <dgm:cxn modelId="{6EB17E3A-17E6-4666-BA8C-DA97A0F8D558}" type="presParOf" srcId="{C88B2C7C-1AEB-4AFA-A722-7BA2D22B3259}" destId="{93DBF042-EBE3-45B6-823F-B9BBCD43A96F}" srcOrd="1" destOrd="0" presId="urn:microsoft.com/office/officeart/2005/8/layout/lProcess2"/>
    <dgm:cxn modelId="{C0F97361-2F26-488F-996C-1B8E655915C8}" type="presParOf" srcId="{C88B2C7C-1AEB-4AFA-A722-7BA2D22B3259}" destId="{306224F1-2AD4-4BEE-A76A-0D9FECD330B4}" srcOrd="2" destOrd="0" presId="urn:microsoft.com/office/officeart/2005/8/layout/lProcess2"/>
    <dgm:cxn modelId="{CFC2D4F3-7603-D940-AB2C-B089FD71035B}" type="presParOf" srcId="{C88B2C7C-1AEB-4AFA-A722-7BA2D22B3259}" destId="{24F5F998-ACDB-134A-93BC-8D7FA8214F73}" srcOrd="3" destOrd="0" presId="urn:microsoft.com/office/officeart/2005/8/layout/lProcess2"/>
    <dgm:cxn modelId="{9B7555DC-07C8-E648-8A9A-F1B6D6EC4EC9}" type="presParOf" srcId="{C88B2C7C-1AEB-4AFA-A722-7BA2D22B3259}" destId="{EA3C3027-2D26-DB4A-B790-ED54232D98B2}" srcOrd="4" destOrd="0" presId="urn:microsoft.com/office/officeart/2005/8/layout/lProcess2"/>
    <dgm:cxn modelId="{61F6A545-B7FC-3B40-99AC-EBAF67C1B94F}" type="presParOf" srcId="{B68F58E2-D657-4234-A763-A941D8973742}" destId="{6AD1C7E0-AA08-6945-B448-F4319660B884}" srcOrd="3" destOrd="0" presId="urn:microsoft.com/office/officeart/2005/8/layout/lProcess2"/>
    <dgm:cxn modelId="{C44D2016-BC9D-AF4A-A530-02FE8AEB4A02}" type="presParOf" srcId="{B68F58E2-D657-4234-A763-A941D8973742}" destId="{32767061-E6BF-4C49-A098-A8B4A370D089}" srcOrd="4" destOrd="0" presId="urn:microsoft.com/office/officeart/2005/8/layout/lProcess2"/>
    <dgm:cxn modelId="{D6E261DF-593B-EA44-B3ED-56DCE96FAB32}" type="presParOf" srcId="{32767061-E6BF-4C49-A098-A8B4A370D089}" destId="{71B7B2F2-4606-4846-95C4-03DF7057020F}" srcOrd="0" destOrd="0" presId="urn:microsoft.com/office/officeart/2005/8/layout/lProcess2"/>
    <dgm:cxn modelId="{8D713D1F-E95E-6244-900D-2C840A6C49C6}" type="presParOf" srcId="{32767061-E6BF-4C49-A098-A8B4A370D089}" destId="{FEBC9575-F870-CE4E-AA45-C1A3C01E2FC3}" srcOrd="1" destOrd="0" presId="urn:microsoft.com/office/officeart/2005/8/layout/lProcess2"/>
    <dgm:cxn modelId="{13F2855C-7911-7340-A80C-9CECB90DA9AD}" type="presParOf" srcId="{32767061-E6BF-4C49-A098-A8B4A370D089}" destId="{B1CA392B-485F-624E-A11B-AD09144CCDD8}" srcOrd="2" destOrd="0" presId="urn:microsoft.com/office/officeart/2005/8/layout/lProcess2"/>
    <dgm:cxn modelId="{D5F297D9-5EF2-AB4A-8B64-461D1F2F647D}" type="presParOf" srcId="{B1CA392B-485F-624E-A11B-AD09144CCDD8}" destId="{C3F2D300-1FB2-6F49-A6A5-32540979B08E}" srcOrd="0" destOrd="0" presId="urn:microsoft.com/office/officeart/2005/8/layout/lProcess2"/>
    <dgm:cxn modelId="{880F7F8F-47DC-724B-8B19-C406ECB809F5}" type="presParOf" srcId="{C3F2D300-1FB2-6F49-A6A5-32540979B08E}" destId="{A970980F-AB28-8548-848C-F135B865D276}" srcOrd="0" destOrd="0" presId="urn:microsoft.com/office/officeart/2005/8/layout/lProcess2"/>
    <dgm:cxn modelId="{B572C8B3-A8C4-DA48-BBAB-3F90F4CC31EA}" type="presParOf" srcId="{C3F2D300-1FB2-6F49-A6A5-32540979B08E}" destId="{E12B5738-631D-8D4E-881D-29FEDADC25B4}" srcOrd="1" destOrd="0" presId="urn:microsoft.com/office/officeart/2005/8/layout/lProcess2"/>
    <dgm:cxn modelId="{812250A6-6BDD-E04F-9110-67E7CC63F7FE}" type="presParOf" srcId="{C3F2D300-1FB2-6F49-A6A5-32540979B08E}" destId="{806DA366-D65C-9F43-964C-362C8D518203}" srcOrd="2" destOrd="0" presId="urn:microsoft.com/office/officeart/2005/8/layout/lProcess2"/>
    <dgm:cxn modelId="{57141A27-3824-AB40-9056-526672D835B9}" type="presParOf" srcId="{C3F2D300-1FB2-6F49-A6A5-32540979B08E}" destId="{9133056D-0201-A340-B2FD-F42740EB88B3}" srcOrd="3" destOrd="0" presId="urn:microsoft.com/office/officeart/2005/8/layout/lProcess2"/>
    <dgm:cxn modelId="{75B87BBB-37ED-D848-8CD6-405CB3007C87}" type="presParOf" srcId="{C3F2D300-1FB2-6F49-A6A5-32540979B08E}" destId="{0A4F90AC-F642-6742-9A8F-9CC906F3E882}"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5D7332-B46E-475E-9239-FF4511F59F1F}" type="doc">
      <dgm:prSet loTypeId="urn:microsoft.com/office/officeart/2005/8/layout/orgChart1" loCatId="hierarchy" qsTypeId="urn:microsoft.com/office/officeart/2005/8/quickstyle/simple2" qsCatId="simple" csTypeId="urn:microsoft.com/office/officeart/2005/8/colors/colorful3" csCatId="colorful" phldr="1"/>
      <dgm:spPr/>
      <dgm:t>
        <a:bodyPr/>
        <a:lstStyle/>
        <a:p>
          <a:endParaRPr lang="en-US"/>
        </a:p>
      </dgm:t>
    </dgm:pt>
    <dgm:pt modelId="{546E008D-282A-4DCF-BBAE-F39F8CF1DA63}">
      <dgm:prSet phldrT="[Text]" phldr="0" custT="1"/>
      <dgm:spPr>
        <a:solidFill>
          <a:schemeClr val="tx1"/>
        </a:solidFill>
      </dgm:spPr>
      <dgm:t>
        <a:bodyPr/>
        <a:lstStyle/>
        <a:p>
          <a:pPr rtl="0"/>
          <a:r>
            <a:rPr lang="en-US" sz="3200">
              <a:latin typeface="Roboto Medium" panose="02000000000000000000" pitchFamily="2" charset="0"/>
              <a:ea typeface="Roboto Medium" panose="02000000000000000000" pitchFamily="2" charset="0"/>
            </a:rPr>
            <a:t>Self-Regulation</a:t>
          </a:r>
        </a:p>
      </dgm:t>
    </dgm:pt>
    <dgm:pt modelId="{79118396-A60D-4AF7-A65E-AAC914543B29}" type="parTrans" cxnId="{8E49277C-3BE6-4804-BCEB-4C44C10A0AEA}">
      <dgm:prSet/>
      <dgm:spPr/>
      <dgm:t>
        <a:bodyPr/>
        <a:lstStyle/>
        <a:p>
          <a:endParaRPr lang="en-US"/>
        </a:p>
      </dgm:t>
    </dgm:pt>
    <dgm:pt modelId="{B36470E1-49BA-482A-99FE-4884E5DD4EF2}" type="sibTrans" cxnId="{8E49277C-3BE6-4804-BCEB-4C44C10A0AEA}">
      <dgm:prSet/>
      <dgm:spPr/>
      <dgm:t>
        <a:bodyPr/>
        <a:lstStyle/>
        <a:p>
          <a:endParaRPr lang="en-US"/>
        </a:p>
      </dgm:t>
    </dgm:pt>
    <dgm:pt modelId="{773DD797-63A2-4F5E-8B8E-EA8DDAFF9E14}">
      <dgm:prSet phldrT="[Text]" phldr="0" custT="1"/>
      <dgm:spPr>
        <a:solidFill>
          <a:srgbClr val="83B73D"/>
        </a:solidFill>
        <a:ln>
          <a:noFill/>
        </a:ln>
      </dgm:spPr>
      <dgm:t>
        <a:bodyPr/>
        <a:lstStyle/>
        <a:p>
          <a:pPr rtl="0"/>
          <a:r>
            <a:rPr lang="en-US" sz="2800" b="0">
              <a:latin typeface="Roboto Medium" panose="02000000000000000000" pitchFamily="2" charset="0"/>
              <a:ea typeface="Roboto Medium" panose="02000000000000000000" pitchFamily="2" charset="0"/>
            </a:rPr>
            <a:t>Cognition:</a:t>
          </a:r>
          <a:r>
            <a:rPr lang="en-US" sz="800" b="0">
              <a:latin typeface="Roboto Medium" panose="02000000000000000000" pitchFamily="2" charset="0"/>
              <a:ea typeface="Roboto Medium" panose="02000000000000000000" pitchFamily="2" charset="0"/>
            </a:rPr>
            <a:t> </a:t>
          </a:r>
          <a:br>
            <a:rPr lang="en-US" sz="800">
              <a:latin typeface="Calibri"/>
            </a:rPr>
          </a:br>
          <a:r>
            <a:rPr lang="en-US" sz="2400">
              <a:latin typeface="Roboto Light" panose="02000000000000000000" pitchFamily="2" charset="0"/>
              <a:ea typeface="Roboto Light" panose="02000000000000000000" pitchFamily="2" charset="0"/>
            </a:rPr>
            <a:t>Task performance strategies, attention, rehearsal and elaboration</a:t>
          </a:r>
        </a:p>
      </dgm:t>
    </dgm:pt>
    <dgm:pt modelId="{3AC4CB42-E827-4745-BBE0-4FA4E1305979}" type="parTrans" cxnId="{E1639E3C-C79A-4FA4-A504-A2EEBD76E49A}">
      <dgm:prSet>
        <dgm:style>
          <a:lnRef idx="1">
            <a:schemeClr val="accent6"/>
          </a:lnRef>
          <a:fillRef idx="0">
            <a:schemeClr val="accent6"/>
          </a:fillRef>
          <a:effectRef idx="0">
            <a:schemeClr val="accent6"/>
          </a:effectRef>
          <a:fontRef idx="minor">
            <a:schemeClr val="tx1"/>
          </a:fontRef>
        </dgm:style>
      </dgm:prSet>
      <dgm:spPr/>
      <dgm:t>
        <a:bodyPr/>
        <a:lstStyle/>
        <a:p>
          <a:endParaRPr lang="en-US"/>
        </a:p>
      </dgm:t>
    </dgm:pt>
    <dgm:pt modelId="{C77FA972-CF70-4EDA-A247-F3D493FB8777}" type="sibTrans" cxnId="{E1639E3C-C79A-4FA4-A504-A2EEBD76E49A}">
      <dgm:prSet/>
      <dgm:spPr/>
      <dgm:t>
        <a:bodyPr/>
        <a:lstStyle/>
        <a:p>
          <a:endParaRPr lang="en-US"/>
        </a:p>
      </dgm:t>
    </dgm:pt>
    <dgm:pt modelId="{ECEABC1A-326C-419F-9152-2B68904C94CB}">
      <dgm:prSet phldrT="[Text]" phldr="0" custT="1"/>
      <dgm:spPr>
        <a:solidFill>
          <a:srgbClr val="83B73D"/>
        </a:solidFill>
      </dgm:spPr>
      <dgm:t>
        <a:bodyPr/>
        <a:lstStyle/>
        <a:p>
          <a:pPr rtl="0"/>
          <a:r>
            <a:rPr lang="en-US" sz="2800" b="0" kern="1200">
              <a:solidFill>
                <a:prstClr val="white"/>
              </a:solidFill>
              <a:latin typeface="Roboto Medium" panose="02000000000000000000" pitchFamily="2" charset="0"/>
              <a:ea typeface="Roboto Medium" panose="02000000000000000000" pitchFamily="2" charset="0"/>
              <a:cs typeface="+mn-cs"/>
            </a:rPr>
            <a:t>Metacognition:</a:t>
          </a:r>
          <a:br>
            <a:rPr lang="en-US" sz="2900" kern="1200">
              <a:latin typeface="Calibri"/>
            </a:rPr>
          </a:br>
          <a:r>
            <a:rPr lang="en-US" sz="2400" kern="1200">
              <a:latin typeface="Roboto Light" panose="02000000000000000000" pitchFamily="2" charset="0"/>
              <a:ea typeface="Roboto Light" panose="02000000000000000000" pitchFamily="2" charset="0"/>
            </a:rPr>
            <a:t>Strategies to control and regulate cognition</a:t>
          </a:r>
        </a:p>
      </dgm:t>
    </dgm:pt>
    <dgm:pt modelId="{AA1AEC4A-8FC6-4A92-B621-FB80D87069CC}" type="parTrans" cxnId="{84999621-E38A-4FC0-AD67-B4B5C4B96371}">
      <dgm:prSet>
        <dgm:style>
          <a:lnRef idx="1">
            <a:schemeClr val="accent6"/>
          </a:lnRef>
          <a:fillRef idx="0">
            <a:schemeClr val="accent6"/>
          </a:fillRef>
          <a:effectRef idx="0">
            <a:schemeClr val="accent6"/>
          </a:effectRef>
          <a:fontRef idx="minor">
            <a:schemeClr val="tx1"/>
          </a:fontRef>
        </dgm:style>
      </dgm:prSet>
      <dgm:spPr/>
      <dgm:t>
        <a:bodyPr/>
        <a:lstStyle/>
        <a:p>
          <a:endParaRPr lang="en-US"/>
        </a:p>
      </dgm:t>
    </dgm:pt>
    <dgm:pt modelId="{EB0A86E1-7D64-42E7-8B8D-DA1B3DC4E6A6}" type="sibTrans" cxnId="{84999621-E38A-4FC0-AD67-B4B5C4B96371}">
      <dgm:prSet/>
      <dgm:spPr/>
      <dgm:t>
        <a:bodyPr/>
        <a:lstStyle/>
        <a:p>
          <a:endParaRPr lang="en-US"/>
        </a:p>
      </dgm:t>
    </dgm:pt>
    <dgm:pt modelId="{73A308B0-8D95-46E4-94B4-646E6336B1E6}">
      <dgm:prSet phldrT="[Text]" phldr="0" custT="1"/>
      <dgm:spPr>
        <a:solidFill>
          <a:srgbClr val="83B73D"/>
        </a:solidFill>
      </dgm:spPr>
      <dgm:t>
        <a:bodyPr/>
        <a:lstStyle/>
        <a:p>
          <a:pPr rtl="0"/>
          <a:r>
            <a:rPr lang="en-US" sz="2800" b="0" kern="1200">
              <a:solidFill>
                <a:prstClr val="white"/>
              </a:solidFill>
              <a:latin typeface="Roboto Medium" panose="02000000000000000000" pitchFamily="2" charset="0"/>
              <a:ea typeface="Roboto Medium" panose="02000000000000000000" pitchFamily="2" charset="0"/>
              <a:cs typeface="+mn-cs"/>
            </a:rPr>
            <a:t>Motivation:</a:t>
          </a:r>
          <a:br>
            <a:rPr lang="en-US" sz="2900" kern="1200">
              <a:latin typeface="Calibri"/>
            </a:rPr>
          </a:br>
          <a:r>
            <a:rPr lang="en-US" sz="2400" kern="1200">
              <a:latin typeface="Roboto Light" panose="02000000000000000000" pitchFamily="2" charset="0"/>
              <a:ea typeface="Roboto Light" panose="02000000000000000000" pitchFamily="2" charset="0"/>
            </a:rPr>
            <a:t>Task related beliefs, interest and emotional reaction/ </a:t>
          </a:r>
          <a:r>
            <a:rPr lang="en-US" sz="2400" kern="1200" err="1">
              <a:latin typeface="Roboto Light" panose="02000000000000000000" pitchFamily="2" charset="0"/>
              <a:ea typeface="Roboto Light" panose="02000000000000000000" pitchFamily="2" charset="0"/>
            </a:rPr>
            <a:t>behaviours</a:t>
          </a:r>
          <a:endParaRPr lang="en-US" sz="2400" kern="1200">
            <a:latin typeface="Roboto Light" panose="02000000000000000000" pitchFamily="2" charset="0"/>
            <a:ea typeface="Roboto Light" panose="02000000000000000000" pitchFamily="2" charset="0"/>
          </a:endParaRPr>
        </a:p>
      </dgm:t>
    </dgm:pt>
    <dgm:pt modelId="{9133B6A6-61AD-44E2-8C66-D4DE411B41B7}" type="parTrans" cxnId="{59089247-EDDE-47F5-9439-770ADFD44B7C}">
      <dgm:prSet>
        <dgm:style>
          <a:lnRef idx="1">
            <a:schemeClr val="accent6"/>
          </a:lnRef>
          <a:fillRef idx="0">
            <a:schemeClr val="accent6"/>
          </a:fillRef>
          <a:effectRef idx="0">
            <a:schemeClr val="accent6"/>
          </a:effectRef>
          <a:fontRef idx="minor">
            <a:schemeClr val="tx1"/>
          </a:fontRef>
        </dgm:style>
      </dgm:prSet>
      <dgm:spPr/>
      <dgm:t>
        <a:bodyPr/>
        <a:lstStyle/>
        <a:p>
          <a:endParaRPr lang="en-US"/>
        </a:p>
      </dgm:t>
    </dgm:pt>
    <dgm:pt modelId="{82340A88-782C-4127-9F7C-9D77278A2BF7}" type="sibTrans" cxnId="{59089247-EDDE-47F5-9439-770ADFD44B7C}">
      <dgm:prSet/>
      <dgm:spPr/>
      <dgm:t>
        <a:bodyPr/>
        <a:lstStyle/>
        <a:p>
          <a:endParaRPr lang="en-US"/>
        </a:p>
      </dgm:t>
    </dgm:pt>
    <dgm:pt modelId="{4587D46B-D7D3-449F-BDF6-F767D9FE5060}" type="pres">
      <dgm:prSet presAssocID="{265D7332-B46E-475E-9239-FF4511F59F1F}" presName="hierChild1" presStyleCnt="0">
        <dgm:presLayoutVars>
          <dgm:orgChart val="1"/>
          <dgm:chPref val="1"/>
          <dgm:dir/>
          <dgm:animOne val="branch"/>
          <dgm:animLvl val="lvl"/>
          <dgm:resizeHandles/>
        </dgm:presLayoutVars>
      </dgm:prSet>
      <dgm:spPr/>
    </dgm:pt>
    <dgm:pt modelId="{F393AF96-1DA6-4AAD-850B-F3B3CAA17D98}" type="pres">
      <dgm:prSet presAssocID="{546E008D-282A-4DCF-BBAE-F39F8CF1DA63}" presName="hierRoot1" presStyleCnt="0">
        <dgm:presLayoutVars>
          <dgm:hierBranch val="init"/>
        </dgm:presLayoutVars>
      </dgm:prSet>
      <dgm:spPr/>
    </dgm:pt>
    <dgm:pt modelId="{67AFBA71-1B18-4E3F-8B31-80DC9953C214}" type="pres">
      <dgm:prSet presAssocID="{546E008D-282A-4DCF-BBAE-F39F8CF1DA63}" presName="rootComposite1" presStyleCnt="0"/>
      <dgm:spPr/>
    </dgm:pt>
    <dgm:pt modelId="{E2B9B1FD-36F3-419D-ACF5-812DCD9F9906}" type="pres">
      <dgm:prSet presAssocID="{546E008D-282A-4DCF-BBAE-F39F8CF1DA63}" presName="rootText1" presStyleLbl="node0" presStyleIdx="0" presStyleCnt="1" custScaleY="58268" custLinFactNeighborX="0" custLinFactNeighborY="-20997">
        <dgm:presLayoutVars>
          <dgm:chPref val="3"/>
        </dgm:presLayoutVars>
      </dgm:prSet>
      <dgm:spPr>
        <a:prstGeom prst="roundRect">
          <a:avLst/>
        </a:prstGeom>
      </dgm:spPr>
    </dgm:pt>
    <dgm:pt modelId="{0E4FA1A5-E88C-460A-B043-9FA142D1FEBB}" type="pres">
      <dgm:prSet presAssocID="{546E008D-282A-4DCF-BBAE-F39F8CF1DA63}" presName="rootConnector1" presStyleLbl="node1" presStyleIdx="0" presStyleCnt="0"/>
      <dgm:spPr/>
    </dgm:pt>
    <dgm:pt modelId="{C25C21B9-4ED9-4AA0-B621-3004C82CB8F6}" type="pres">
      <dgm:prSet presAssocID="{546E008D-282A-4DCF-BBAE-F39F8CF1DA63}" presName="hierChild2" presStyleCnt="0"/>
      <dgm:spPr/>
    </dgm:pt>
    <dgm:pt modelId="{D881E3CC-8D9E-43F6-AB20-49E88EBCD0C5}" type="pres">
      <dgm:prSet presAssocID="{3AC4CB42-E827-4745-BBE0-4FA4E1305979}" presName="Name37" presStyleLbl="parChTrans1D2" presStyleIdx="0" presStyleCnt="3"/>
      <dgm:spPr/>
    </dgm:pt>
    <dgm:pt modelId="{B63F3960-2638-457B-96E5-0E847AED1A96}" type="pres">
      <dgm:prSet presAssocID="{773DD797-63A2-4F5E-8B8E-EA8DDAFF9E14}" presName="hierRoot2" presStyleCnt="0">
        <dgm:presLayoutVars>
          <dgm:hierBranch val="init"/>
        </dgm:presLayoutVars>
      </dgm:prSet>
      <dgm:spPr/>
    </dgm:pt>
    <dgm:pt modelId="{B90BBE30-8947-4231-AA6B-F7B07AF0B627}" type="pres">
      <dgm:prSet presAssocID="{773DD797-63A2-4F5E-8B8E-EA8DDAFF9E14}" presName="rootComposite" presStyleCnt="0"/>
      <dgm:spPr/>
    </dgm:pt>
    <dgm:pt modelId="{9828B1A8-5CBF-4595-8D52-A1A1DDA4A52E}" type="pres">
      <dgm:prSet presAssocID="{773DD797-63A2-4F5E-8B8E-EA8DDAFF9E14}" presName="rootText" presStyleLbl="node2" presStyleIdx="0" presStyleCnt="3" custScaleY="144646">
        <dgm:presLayoutVars>
          <dgm:chPref val="3"/>
        </dgm:presLayoutVars>
      </dgm:prSet>
      <dgm:spPr>
        <a:prstGeom prst="roundRect">
          <a:avLst/>
        </a:prstGeom>
      </dgm:spPr>
    </dgm:pt>
    <dgm:pt modelId="{7ACB95E3-429B-4C99-9A07-CEF12ED49027}" type="pres">
      <dgm:prSet presAssocID="{773DD797-63A2-4F5E-8B8E-EA8DDAFF9E14}" presName="rootConnector" presStyleLbl="node2" presStyleIdx="0" presStyleCnt="3"/>
      <dgm:spPr/>
    </dgm:pt>
    <dgm:pt modelId="{7DDDC308-B90B-4E5A-B691-B820C2A5F9E4}" type="pres">
      <dgm:prSet presAssocID="{773DD797-63A2-4F5E-8B8E-EA8DDAFF9E14}" presName="hierChild4" presStyleCnt="0"/>
      <dgm:spPr/>
    </dgm:pt>
    <dgm:pt modelId="{3FD25C15-FB29-477F-81E7-9E8AE8C15D2B}" type="pres">
      <dgm:prSet presAssocID="{773DD797-63A2-4F5E-8B8E-EA8DDAFF9E14}" presName="hierChild5" presStyleCnt="0"/>
      <dgm:spPr/>
    </dgm:pt>
    <dgm:pt modelId="{1B648722-EDD1-426A-9460-AE37867DC324}" type="pres">
      <dgm:prSet presAssocID="{AA1AEC4A-8FC6-4A92-B621-FB80D87069CC}" presName="Name37" presStyleLbl="parChTrans1D2" presStyleIdx="1" presStyleCnt="3"/>
      <dgm:spPr/>
    </dgm:pt>
    <dgm:pt modelId="{E2B0600A-9100-439E-AA62-61E404969534}" type="pres">
      <dgm:prSet presAssocID="{ECEABC1A-326C-419F-9152-2B68904C94CB}" presName="hierRoot2" presStyleCnt="0">
        <dgm:presLayoutVars>
          <dgm:hierBranch val="init"/>
        </dgm:presLayoutVars>
      </dgm:prSet>
      <dgm:spPr/>
    </dgm:pt>
    <dgm:pt modelId="{B5CA40C1-6891-4152-821F-F30E0BB018B1}" type="pres">
      <dgm:prSet presAssocID="{ECEABC1A-326C-419F-9152-2B68904C94CB}" presName="rootComposite" presStyleCnt="0"/>
      <dgm:spPr/>
    </dgm:pt>
    <dgm:pt modelId="{563DF1E8-C8D1-4A00-8A6F-AB297AEBB1A0}" type="pres">
      <dgm:prSet presAssocID="{ECEABC1A-326C-419F-9152-2B68904C94CB}" presName="rootText" presStyleLbl="node2" presStyleIdx="1" presStyleCnt="3" custScaleY="144646">
        <dgm:presLayoutVars>
          <dgm:chPref val="3"/>
        </dgm:presLayoutVars>
      </dgm:prSet>
      <dgm:spPr>
        <a:prstGeom prst="roundRect">
          <a:avLst/>
        </a:prstGeom>
      </dgm:spPr>
    </dgm:pt>
    <dgm:pt modelId="{E90118B4-F4DA-4367-9253-60E5356318D2}" type="pres">
      <dgm:prSet presAssocID="{ECEABC1A-326C-419F-9152-2B68904C94CB}" presName="rootConnector" presStyleLbl="node2" presStyleIdx="1" presStyleCnt="3"/>
      <dgm:spPr/>
    </dgm:pt>
    <dgm:pt modelId="{46BED257-7522-4CAD-8074-3CFE60DFBB4F}" type="pres">
      <dgm:prSet presAssocID="{ECEABC1A-326C-419F-9152-2B68904C94CB}" presName="hierChild4" presStyleCnt="0"/>
      <dgm:spPr/>
    </dgm:pt>
    <dgm:pt modelId="{C491B22B-65F5-412B-8DE7-791A1EB6E12F}" type="pres">
      <dgm:prSet presAssocID="{ECEABC1A-326C-419F-9152-2B68904C94CB}" presName="hierChild5" presStyleCnt="0"/>
      <dgm:spPr/>
    </dgm:pt>
    <dgm:pt modelId="{7250D67C-0D44-458C-AE30-9980F6B901E9}" type="pres">
      <dgm:prSet presAssocID="{9133B6A6-61AD-44E2-8C66-D4DE411B41B7}" presName="Name37" presStyleLbl="parChTrans1D2" presStyleIdx="2" presStyleCnt="3"/>
      <dgm:spPr/>
    </dgm:pt>
    <dgm:pt modelId="{82536A33-FAAD-4977-A323-D84BA390EC10}" type="pres">
      <dgm:prSet presAssocID="{73A308B0-8D95-46E4-94B4-646E6336B1E6}" presName="hierRoot2" presStyleCnt="0">
        <dgm:presLayoutVars>
          <dgm:hierBranch val="init"/>
        </dgm:presLayoutVars>
      </dgm:prSet>
      <dgm:spPr/>
    </dgm:pt>
    <dgm:pt modelId="{0941483A-80D1-4CC3-8FFB-73E9E2D5A8B9}" type="pres">
      <dgm:prSet presAssocID="{73A308B0-8D95-46E4-94B4-646E6336B1E6}" presName="rootComposite" presStyleCnt="0"/>
      <dgm:spPr/>
    </dgm:pt>
    <dgm:pt modelId="{9C522F9C-5DE8-40A1-9B7D-2B388F39E94C}" type="pres">
      <dgm:prSet presAssocID="{73A308B0-8D95-46E4-94B4-646E6336B1E6}" presName="rootText" presStyleLbl="node2" presStyleIdx="2" presStyleCnt="3" custScaleY="140591">
        <dgm:presLayoutVars>
          <dgm:chPref val="3"/>
        </dgm:presLayoutVars>
      </dgm:prSet>
      <dgm:spPr>
        <a:prstGeom prst="roundRect">
          <a:avLst/>
        </a:prstGeom>
      </dgm:spPr>
    </dgm:pt>
    <dgm:pt modelId="{8F5F6E82-563F-4724-8E5A-4E030E47F5D9}" type="pres">
      <dgm:prSet presAssocID="{73A308B0-8D95-46E4-94B4-646E6336B1E6}" presName="rootConnector" presStyleLbl="node2" presStyleIdx="2" presStyleCnt="3"/>
      <dgm:spPr/>
    </dgm:pt>
    <dgm:pt modelId="{6027D4CE-962F-4ED9-BFFA-FA47B9EC1768}" type="pres">
      <dgm:prSet presAssocID="{73A308B0-8D95-46E4-94B4-646E6336B1E6}" presName="hierChild4" presStyleCnt="0"/>
      <dgm:spPr/>
    </dgm:pt>
    <dgm:pt modelId="{4450FCFB-2BB4-4408-9EE4-F1C116570474}" type="pres">
      <dgm:prSet presAssocID="{73A308B0-8D95-46E4-94B4-646E6336B1E6}" presName="hierChild5" presStyleCnt="0"/>
      <dgm:spPr/>
    </dgm:pt>
    <dgm:pt modelId="{40A33431-7074-4177-9367-C06212605C0F}" type="pres">
      <dgm:prSet presAssocID="{546E008D-282A-4DCF-BBAE-F39F8CF1DA63}" presName="hierChild3" presStyleCnt="0"/>
      <dgm:spPr/>
    </dgm:pt>
  </dgm:ptLst>
  <dgm:cxnLst>
    <dgm:cxn modelId="{1166F000-2324-4FD6-BEF5-1F3B8205DCAE}" type="presOf" srcId="{9133B6A6-61AD-44E2-8C66-D4DE411B41B7}" destId="{7250D67C-0D44-458C-AE30-9980F6B901E9}" srcOrd="0" destOrd="0" presId="urn:microsoft.com/office/officeart/2005/8/layout/orgChart1"/>
    <dgm:cxn modelId="{FD29D10A-CD61-441A-923A-DCE63544602E}" type="presOf" srcId="{AA1AEC4A-8FC6-4A92-B621-FB80D87069CC}" destId="{1B648722-EDD1-426A-9460-AE37867DC324}" srcOrd="0" destOrd="0" presId="urn:microsoft.com/office/officeart/2005/8/layout/orgChart1"/>
    <dgm:cxn modelId="{84999621-E38A-4FC0-AD67-B4B5C4B96371}" srcId="{546E008D-282A-4DCF-BBAE-F39F8CF1DA63}" destId="{ECEABC1A-326C-419F-9152-2B68904C94CB}" srcOrd="1" destOrd="0" parTransId="{AA1AEC4A-8FC6-4A92-B621-FB80D87069CC}" sibTransId="{EB0A86E1-7D64-42E7-8B8D-DA1B3DC4E6A6}"/>
    <dgm:cxn modelId="{E1639E3C-C79A-4FA4-A504-A2EEBD76E49A}" srcId="{546E008D-282A-4DCF-BBAE-F39F8CF1DA63}" destId="{773DD797-63A2-4F5E-8B8E-EA8DDAFF9E14}" srcOrd="0" destOrd="0" parTransId="{3AC4CB42-E827-4745-BBE0-4FA4E1305979}" sibTransId="{C77FA972-CF70-4EDA-A247-F3D493FB8777}"/>
    <dgm:cxn modelId="{DA755640-2ACC-4FC8-A46A-8E42D9E8003E}" type="presOf" srcId="{73A308B0-8D95-46E4-94B4-646E6336B1E6}" destId="{8F5F6E82-563F-4724-8E5A-4E030E47F5D9}" srcOrd="1" destOrd="0" presId="urn:microsoft.com/office/officeart/2005/8/layout/orgChart1"/>
    <dgm:cxn modelId="{DAF8DF5C-8943-4091-BF30-489957203187}" type="presOf" srcId="{ECEABC1A-326C-419F-9152-2B68904C94CB}" destId="{E90118B4-F4DA-4367-9253-60E5356318D2}" srcOrd="1" destOrd="0" presId="urn:microsoft.com/office/officeart/2005/8/layout/orgChart1"/>
    <dgm:cxn modelId="{59089247-EDDE-47F5-9439-770ADFD44B7C}" srcId="{546E008D-282A-4DCF-BBAE-F39F8CF1DA63}" destId="{73A308B0-8D95-46E4-94B4-646E6336B1E6}" srcOrd="2" destOrd="0" parTransId="{9133B6A6-61AD-44E2-8C66-D4DE411B41B7}" sibTransId="{82340A88-782C-4127-9F7C-9D77278A2BF7}"/>
    <dgm:cxn modelId="{1AFC1E72-DC6C-4F19-AE0A-517305BC05C7}" type="presOf" srcId="{73A308B0-8D95-46E4-94B4-646E6336B1E6}" destId="{9C522F9C-5DE8-40A1-9B7D-2B388F39E94C}" srcOrd="0" destOrd="0" presId="urn:microsoft.com/office/officeart/2005/8/layout/orgChart1"/>
    <dgm:cxn modelId="{8E49277C-3BE6-4804-BCEB-4C44C10A0AEA}" srcId="{265D7332-B46E-475E-9239-FF4511F59F1F}" destId="{546E008D-282A-4DCF-BBAE-F39F8CF1DA63}" srcOrd="0" destOrd="0" parTransId="{79118396-A60D-4AF7-A65E-AAC914543B29}" sibTransId="{B36470E1-49BA-482A-99FE-4884E5DD4EF2}"/>
    <dgm:cxn modelId="{656D799F-616E-44E1-9E30-8EE6AF83C9B7}" type="presOf" srcId="{546E008D-282A-4DCF-BBAE-F39F8CF1DA63}" destId="{E2B9B1FD-36F3-419D-ACF5-812DCD9F9906}" srcOrd="0" destOrd="0" presId="urn:microsoft.com/office/officeart/2005/8/layout/orgChart1"/>
    <dgm:cxn modelId="{03C7A6AD-919F-4804-8605-D6F27C0C96CB}" type="presOf" srcId="{773DD797-63A2-4F5E-8B8E-EA8DDAFF9E14}" destId="{7ACB95E3-429B-4C99-9A07-CEF12ED49027}" srcOrd="1" destOrd="0" presId="urn:microsoft.com/office/officeart/2005/8/layout/orgChart1"/>
    <dgm:cxn modelId="{F679F2B6-2BCF-4179-91F0-0A102CAC1113}" type="presOf" srcId="{ECEABC1A-326C-419F-9152-2B68904C94CB}" destId="{563DF1E8-C8D1-4A00-8A6F-AB297AEBB1A0}" srcOrd="0" destOrd="0" presId="urn:microsoft.com/office/officeart/2005/8/layout/orgChart1"/>
    <dgm:cxn modelId="{31DDA1C0-53C9-400F-996D-07AC8F853631}" type="presOf" srcId="{265D7332-B46E-475E-9239-FF4511F59F1F}" destId="{4587D46B-D7D3-449F-BDF6-F767D9FE5060}" srcOrd="0" destOrd="0" presId="urn:microsoft.com/office/officeart/2005/8/layout/orgChart1"/>
    <dgm:cxn modelId="{BBBB65CB-CBE0-4B5E-82E8-39DDE9DF95B6}" type="presOf" srcId="{546E008D-282A-4DCF-BBAE-F39F8CF1DA63}" destId="{0E4FA1A5-E88C-460A-B043-9FA142D1FEBB}" srcOrd="1" destOrd="0" presId="urn:microsoft.com/office/officeart/2005/8/layout/orgChart1"/>
    <dgm:cxn modelId="{5A53E9D1-BEAA-4DFB-AA5A-389C715F6F6D}" type="presOf" srcId="{3AC4CB42-E827-4745-BBE0-4FA4E1305979}" destId="{D881E3CC-8D9E-43F6-AB20-49E88EBCD0C5}" srcOrd="0" destOrd="0" presId="urn:microsoft.com/office/officeart/2005/8/layout/orgChart1"/>
    <dgm:cxn modelId="{221B5AEA-2353-4201-9370-D176C2DB69CB}" type="presOf" srcId="{773DD797-63A2-4F5E-8B8E-EA8DDAFF9E14}" destId="{9828B1A8-5CBF-4595-8D52-A1A1DDA4A52E}" srcOrd="0" destOrd="0" presId="urn:microsoft.com/office/officeart/2005/8/layout/orgChart1"/>
    <dgm:cxn modelId="{C307D644-DE46-4F53-A6F5-90FABCD1B0A6}" type="presParOf" srcId="{4587D46B-D7D3-449F-BDF6-F767D9FE5060}" destId="{F393AF96-1DA6-4AAD-850B-F3B3CAA17D98}" srcOrd="0" destOrd="0" presId="urn:microsoft.com/office/officeart/2005/8/layout/orgChart1"/>
    <dgm:cxn modelId="{89DBEB63-B0D7-48E5-9485-CF67CCA585D5}" type="presParOf" srcId="{F393AF96-1DA6-4AAD-850B-F3B3CAA17D98}" destId="{67AFBA71-1B18-4E3F-8B31-80DC9953C214}" srcOrd="0" destOrd="0" presId="urn:microsoft.com/office/officeart/2005/8/layout/orgChart1"/>
    <dgm:cxn modelId="{C2D3718C-E87C-43D5-A006-501ED6D850D7}" type="presParOf" srcId="{67AFBA71-1B18-4E3F-8B31-80DC9953C214}" destId="{E2B9B1FD-36F3-419D-ACF5-812DCD9F9906}" srcOrd="0" destOrd="0" presId="urn:microsoft.com/office/officeart/2005/8/layout/orgChart1"/>
    <dgm:cxn modelId="{14372C45-AF48-4835-AE11-9CF38ACFE4A6}" type="presParOf" srcId="{67AFBA71-1B18-4E3F-8B31-80DC9953C214}" destId="{0E4FA1A5-E88C-460A-B043-9FA142D1FEBB}" srcOrd="1" destOrd="0" presId="urn:microsoft.com/office/officeart/2005/8/layout/orgChart1"/>
    <dgm:cxn modelId="{8B902757-59C0-4A52-A823-CA31FAB5FD42}" type="presParOf" srcId="{F393AF96-1DA6-4AAD-850B-F3B3CAA17D98}" destId="{C25C21B9-4ED9-4AA0-B621-3004C82CB8F6}" srcOrd="1" destOrd="0" presId="urn:microsoft.com/office/officeart/2005/8/layout/orgChart1"/>
    <dgm:cxn modelId="{A27E8850-2A40-49B9-AF0B-D999A7E62305}" type="presParOf" srcId="{C25C21B9-4ED9-4AA0-B621-3004C82CB8F6}" destId="{D881E3CC-8D9E-43F6-AB20-49E88EBCD0C5}" srcOrd="0" destOrd="0" presId="urn:microsoft.com/office/officeart/2005/8/layout/orgChart1"/>
    <dgm:cxn modelId="{868B5AFA-8E1D-4280-8023-6A808526DCF1}" type="presParOf" srcId="{C25C21B9-4ED9-4AA0-B621-3004C82CB8F6}" destId="{B63F3960-2638-457B-96E5-0E847AED1A96}" srcOrd="1" destOrd="0" presId="urn:microsoft.com/office/officeart/2005/8/layout/orgChart1"/>
    <dgm:cxn modelId="{FBC09AD3-5412-4B2C-9CAB-A9CF784C1CB7}" type="presParOf" srcId="{B63F3960-2638-457B-96E5-0E847AED1A96}" destId="{B90BBE30-8947-4231-AA6B-F7B07AF0B627}" srcOrd="0" destOrd="0" presId="urn:microsoft.com/office/officeart/2005/8/layout/orgChart1"/>
    <dgm:cxn modelId="{DEC07FEB-BF26-4CE0-A710-20DB623457F9}" type="presParOf" srcId="{B90BBE30-8947-4231-AA6B-F7B07AF0B627}" destId="{9828B1A8-5CBF-4595-8D52-A1A1DDA4A52E}" srcOrd="0" destOrd="0" presId="urn:microsoft.com/office/officeart/2005/8/layout/orgChart1"/>
    <dgm:cxn modelId="{72FA9934-1827-4EDC-976F-6921DA2E030A}" type="presParOf" srcId="{B90BBE30-8947-4231-AA6B-F7B07AF0B627}" destId="{7ACB95E3-429B-4C99-9A07-CEF12ED49027}" srcOrd="1" destOrd="0" presId="urn:microsoft.com/office/officeart/2005/8/layout/orgChart1"/>
    <dgm:cxn modelId="{FB665E81-4605-488E-98F8-7FF82811380D}" type="presParOf" srcId="{B63F3960-2638-457B-96E5-0E847AED1A96}" destId="{7DDDC308-B90B-4E5A-B691-B820C2A5F9E4}" srcOrd="1" destOrd="0" presId="urn:microsoft.com/office/officeart/2005/8/layout/orgChart1"/>
    <dgm:cxn modelId="{75972F1D-5CB5-4D82-A073-5A4C3472820C}" type="presParOf" srcId="{B63F3960-2638-457B-96E5-0E847AED1A96}" destId="{3FD25C15-FB29-477F-81E7-9E8AE8C15D2B}" srcOrd="2" destOrd="0" presId="urn:microsoft.com/office/officeart/2005/8/layout/orgChart1"/>
    <dgm:cxn modelId="{10AD89AE-D340-4B7A-A3EA-323DE4EA283A}" type="presParOf" srcId="{C25C21B9-4ED9-4AA0-B621-3004C82CB8F6}" destId="{1B648722-EDD1-426A-9460-AE37867DC324}" srcOrd="2" destOrd="0" presId="urn:microsoft.com/office/officeart/2005/8/layout/orgChart1"/>
    <dgm:cxn modelId="{FF8411AF-B090-4FB2-BAEC-C8276687FFA5}" type="presParOf" srcId="{C25C21B9-4ED9-4AA0-B621-3004C82CB8F6}" destId="{E2B0600A-9100-439E-AA62-61E404969534}" srcOrd="3" destOrd="0" presId="urn:microsoft.com/office/officeart/2005/8/layout/orgChart1"/>
    <dgm:cxn modelId="{B2B33858-7E9E-418A-8861-9288C8D37121}" type="presParOf" srcId="{E2B0600A-9100-439E-AA62-61E404969534}" destId="{B5CA40C1-6891-4152-821F-F30E0BB018B1}" srcOrd="0" destOrd="0" presId="urn:microsoft.com/office/officeart/2005/8/layout/orgChart1"/>
    <dgm:cxn modelId="{2E3134D9-720D-4E07-A535-1A2955FCDA82}" type="presParOf" srcId="{B5CA40C1-6891-4152-821F-F30E0BB018B1}" destId="{563DF1E8-C8D1-4A00-8A6F-AB297AEBB1A0}" srcOrd="0" destOrd="0" presId="urn:microsoft.com/office/officeart/2005/8/layout/orgChart1"/>
    <dgm:cxn modelId="{0C0D9E49-0578-43FD-9326-1017B3A250CC}" type="presParOf" srcId="{B5CA40C1-6891-4152-821F-F30E0BB018B1}" destId="{E90118B4-F4DA-4367-9253-60E5356318D2}" srcOrd="1" destOrd="0" presId="urn:microsoft.com/office/officeart/2005/8/layout/orgChart1"/>
    <dgm:cxn modelId="{EC990FA1-A1CE-490F-B5B6-AD2E75B647A4}" type="presParOf" srcId="{E2B0600A-9100-439E-AA62-61E404969534}" destId="{46BED257-7522-4CAD-8074-3CFE60DFBB4F}" srcOrd="1" destOrd="0" presId="urn:microsoft.com/office/officeart/2005/8/layout/orgChart1"/>
    <dgm:cxn modelId="{1EB32E29-7C23-4545-8C1E-05D8D795B134}" type="presParOf" srcId="{E2B0600A-9100-439E-AA62-61E404969534}" destId="{C491B22B-65F5-412B-8DE7-791A1EB6E12F}" srcOrd="2" destOrd="0" presId="urn:microsoft.com/office/officeart/2005/8/layout/orgChart1"/>
    <dgm:cxn modelId="{D95598A3-44EC-4877-BF3C-A1D8B82A7CCA}" type="presParOf" srcId="{C25C21B9-4ED9-4AA0-B621-3004C82CB8F6}" destId="{7250D67C-0D44-458C-AE30-9980F6B901E9}" srcOrd="4" destOrd="0" presId="urn:microsoft.com/office/officeart/2005/8/layout/orgChart1"/>
    <dgm:cxn modelId="{CF315052-188C-42DE-A156-544AE4A9C11D}" type="presParOf" srcId="{C25C21B9-4ED9-4AA0-B621-3004C82CB8F6}" destId="{82536A33-FAAD-4977-A323-D84BA390EC10}" srcOrd="5" destOrd="0" presId="urn:microsoft.com/office/officeart/2005/8/layout/orgChart1"/>
    <dgm:cxn modelId="{4CDE1332-AA07-4900-8719-919404FD00F9}" type="presParOf" srcId="{82536A33-FAAD-4977-A323-D84BA390EC10}" destId="{0941483A-80D1-4CC3-8FFB-73E9E2D5A8B9}" srcOrd="0" destOrd="0" presId="urn:microsoft.com/office/officeart/2005/8/layout/orgChart1"/>
    <dgm:cxn modelId="{7B15BCFC-8818-4EB7-8FB6-719B2F007215}" type="presParOf" srcId="{0941483A-80D1-4CC3-8FFB-73E9E2D5A8B9}" destId="{9C522F9C-5DE8-40A1-9B7D-2B388F39E94C}" srcOrd="0" destOrd="0" presId="urn:microsoft.com/office/officeart/2005/8/layout/orgChart1"/>
    <dgm:cxn modelId="{944B7B87-DC08-444A-9C74-F12EFC7E658C}" type="presParOf" srcId="{0941483A-80D1-4CC3-8FFB-73E9E2D5A8B9}" destId="{8F5F6E82-563F-4724-8E5A-4E030E47F5D9}" srcOrd="1" destOrd="0" presId="urn:microsoft.com/office/officeart/2005/8/layout/orgChart1"/>
    <dgm:cxn modelId="{D371549D-84B8-45BC-9CA5-64783CF00F85}" type="presParOf" srcId="{82536A33-FAAD-4977-A323-D84BA390EC10}" destId="{6027D4CE-962F-4ED9-BFFA-FA47B9EC1768}" srcOrd="1" destOrd="0" presId="urn:microsoft.com/office/officeart/2005/8/layout/orgChart1"/>
    <dgm:cxn modelId="{D28CB95F-C25B-4160-A23F-262FEC0B300F}" type="presParOf" srcId="{82536A33-FAAD-4977-A323-D84BA390EC10}" destId="{4450FCFB-2BB4-4408-9EE4-F1C116570474}" srcOrd="2" destOrd="0" presId="urn:microsoft.com/office/officeart/2005/8/layout/orgChart1"/>
    <dgm:cxn modelId="{D39E0C66-5A5F-4F5E-AE27-BE325A71B6D3}" type="presParOf" srcId="{F393AF96-1DA6-4AAD-850B-F3B3CAA17D98}" destId="{40A33431-7074-4177-9367-C06212605C0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A5ED37-8389-43A2-ADBB-D23C6F1E79C5}" type="doc">
      <dgm:prSet loTypeId="urn:microsoft.com/office/officeart/2005/8/layout/lProcess1" loCatId="process" qsTypeId="urn:microsoft.com/office/officeart/2005/8/quickstyle/simple1" qsCatId="simple" csTypeId="urn:microsoft.com/office/officeart/2005/8/colors/accent6_1" csCatId="accent6" phldr="1"/>
      <dgm:spPr/>
      <dgm:t>
        <a:bodyPr/>
        <a:lstStyle/>
        <a:p>
          <a:endParaRPr lang="en-AU"/>
        </a:p>
      </dgm:t>
    </dgm:pt>
    <dgm:pt modelId="{7BF60630-67BD-4C0E-99DF-49333D180E13}">
      <dgm:prSet phldrT="[Text]" custT="1"/>
      <dgm:spPr>
        <a:solidFill>
          <a:schemeClr val="tx1"/>
        </a:solidFill>
      </dgm:spPr>
      <dgm:t>
        <a:bodyPr/>
        <a:lstStyle/>
        <a:p>
          <a:pPr rtl="0"/>
          <a:endParaRPr lang="en-US" sz="2400" b="1">
            <a:solidFill>
              <a:srgbClr val="83B73D"/>
            </a:solidFill>
            <a:latin typeface="Roboto Medium"/>
            <a:ea typeface="Roboto Medium"/>
            <a:cs typeface="Roboto Medium"/>
          </a:endParaRPr>
        </a:p>
        <a:p>
          <a:pPr rtl="0"/>
          <a:r>
            <a:rPr lang="en-US" sz="2400" b="1">
              <a:solidFill>
                <a:srgbClr val="83B73D"/>
              </a:solidFill>
              <a:latin typeface="Roboto Medium"/>
              <a:ea typeface="Roboto Medium"/>
              <a:cs typeface="Roboto Medium"/>
            </a:rPr>
            <a:t>Stage  2 AIF</a:t>
          </a:r>
          <a:br>
            <a:rPr lang="en-US" sz="2400" b="1">
              <a:solidFill>
                <a:srgbClr val="83B73D"/>
              </a:solidFill>
              <a:latin typeface="Roboto Medium"/>
              <a:ea typeface="Roboto Medium"/>
              <a:cs typeface="Roboto Medium"/>
            </a:rPr>
          </a:br>
          <a:endParaRPr lang="en-US" sz="2400" b="1">
            <a:solidFill>
              <a:srgbClr val="83B73D"/>
            </a:solidFill>
            <a:latin typeface="Roboto Medium"/>
            <a:ea typeface="Roboto Medium"/>
            <a:cs typeface="Roboto Medium"/>
          </a:endParaRPr>
        </a:p>
      </dgm:t>
    </dgm:pt>
    <dgm:pt modelId="{47A7CB9F-EF02-4BDD-9652-473F8B928664}" type="parTrans" cxnId="{3E0E9FB1-6266-46F5-A6C6-C6131A5EFC32}">
      <dgm:prSet/>
      <dgm:spPr/>
      <dgm:t>
        <a:bodyPr/>
        <a:lstStyle/>
        <a:p>
          <a:endParaRPr lang="en-AU"/>
        </a:p>
      </dgm:t>
    </dgm:pt>
    <dgm:pt modelId="{4E5FCC64-393D-4E04-8D34-A6942B87C9B9}" type="sibTrans" cxnId="{3E0E9FB1-6266-46F5-A6C6-C6131A5EFC32}">
      <dgm:prSet/>
      <dgm:spPr/>
      <dgm:t>
        <a:bodyPr/>
        <a:lstStyle/>
        <a:p>
          <a:endParaRPr lang="en-AU"/>
        </a:p>
      </dgm:t>
    </dgm:pt>
    <dgm:pt modelId="{AB0219D1-CE7C-4D4D-93A6-3759E7A22C77}">
      <dgm:prSet phldrT="[Text]" custT="1"/>
      <dgm:spPr>
        <a:solidFill>
          <a:srgbClr val="83B73D">
            <a:alpha val="90000"/>
          </a:srgbClr>
        </a:solidFill>
      </dgm:spPr>
      <dgm:t>
        <a:bodyPr/>
        <a:lstStyle/>
        <a:p>
          <a:pPr rtl="0">
            <a:buFont typeface="Symbol" panose="05050102010706020507" pitchFamily="18" charset="2"/>
            <a:buChar char=""/>
          </a:pPr>
          <a:r>
            <a:rPr lang="en-AU" sz="1600" b="0" cap="none" spc="0">
              <a:effectLst/>
              <a:latin typeface="Roboto Medium"/>
              <a:ea typeface="Roboto Medium"/>
              <a:cs typeface="Tahoma"/>
            </a:rPr>
            <a:t>Refining</a:t>
          </a:r>
          <a:r>
            <a:rPr lang="en-AU" sz="1600" b="1" cap="none" spc="0">
              <a:effectLst/>
              <a:latin typeface="Roboto Medium"/>
              <a:ea typeface="Roboto Medium"/>
              <a:cs typeface="Tahoma"/>
            </a:rPr>
            <a:t> self-regulation</a:t>
          </a:r>
          <a:r>
            <a:rPr lang="en-AU" sz="1600" cap="none" spc="0">
              <a:effectLst/>
              <a:latin typeface="Roboto Medium"/>
              <a:ea typeface="Roboto Medium"/>
              <a:cs typeface="Tahoma"/>
            </a:rPr>
            <a:t> </a:t>
          </a:r>
          <a:br>
            <a:rPr lang="en-AU" sz="1600" cap="none" spc="0">
              <a:effectLst/>
              <a:latin typeface="Roboto Medium"/>
              <a:ea typeface="Roboto Medium"/>
              <a:cs typeface="Tahoma"/>
            </a:rPr>
          </a:br>
          <a:r>
            <a:rPr lang="en-AU" sz="1600" i="1" cap="none" spc="0">
              <a:effectLst/>
              <a:latin typeface="Roboto Medium"/>
              <a:ea typeface="Roboto Medium"/>
              <a:cs typeface="Tahoma"/>
            </a:rPr>
            <a:t>I can work out how to do it</a:t>
          </a:r>
          <a:endParaRPr lang="en-AU" sz="1600" i="1"/>
        </a:p>
      </dgm:t>
    </dgm:pt>
    <dgm:pt modelId="{817E782A-638B-4E88-B833-E5EC55209FD9}" type="parTrans" cxnId="{82A036B9-4611-4376-87C1-DC3376C715B1}">
      <dgm:prSet/>
      <dgm:spPr/>
      <dgm:t>
        <a:bodyPr/>
        <a:lstStyle/>
        <a:p>
          <a:endParaRPr lang="en-AU"/>
        </a:p>
      </dgm:t>
    </dgm:pt>
    <dgm:pt modelId="{92EC8C62-A307-4808-AD59-C0D1E9F77602}" type="sibTrans" cxnId="{82A036B9-4611-4376-87C1-DC3376C715B1}">
      <dgm:prSet/>
      <dgm:spPr>
        <a:solidFill>
          <a:schemeClr val="bg1"/>
        </a:solidFill>
        <a:ln>
          <a:solidFill>
            <a:schemeClr val="bg1"/>
          </a:solidFill>
        </a:ln>
      </dgm:spPr>
      <dgm:t>
        <a:bodyPr/>
        <a:lstStyle/>
        <a:p>
          <a:endParaRPr lang="en-AU"/>
        </a:p>
      </dgm:t>
    </dgm:pt>
    <dgm:pt modelId="{ECF3E54A-39F5-4F73-9EB3-28391B6F76FF}">
      <dgm:prSet phldrT="[Text]" custT="1"/>
      <dgm:spPr>
        <a:solidFill>
          <a:schemeClr val="tx1"/>
        </a:solidFill>
        <a:ln w="28575">
          <a:solidFill>
            <a:schemeClr val="tx1"/>
          </a:solidFill>
          <a:prstDash val="solid"/>
        </a:ln>
      </dgm:spPr>
      <dgm:t>
        <a:bodyPr/>
        <a:lstStyle/>
        <a:p>
          <a:r>
            <a:rPr lang="en-US" sz="2400" b="1">
              <a:solidFill>
                <a:schemeClr val="accent5">
                  <a:lumMod val="60000"/>
                  <a:lumOff val="40000"/>
                </a:schemeClr>
              </a:solidFill>
              <a:latin typeface="Roboto Medium"/>
              <a:ea typeface="Roboto Medium"/>
              <a:cs typeface="Roboto Medium"/>
            </a:rPr>
            <a:t>Stage 2 AIF Modified</a:t>
          </a:r>
          <a:endParaRPr lang="en-AU" sz="2400" b="0">
            <a:solidFill>
              <a:schemeClr val="accent5">
                <a:lumMod val="60000"/>
                <a:lumOff val="40000"/>
              </a:schemeClr>
            </a:solidFill>
            <a:latin typeface="Roboto Medium"/>
            <a:ea typeface="Roboto Medium"/>
            <a:cs typeface="Roboto Medium"/>
          </a:endParaRPr>
        </a:p>
      </dgm:t>
    </dgm:pt>
    <dgm:pt modelId="{613BC2D0-18BF-4280-B7A7-3930E82D71D2}" type="parTrans" cxnId="{08425F94-5BEF-406B-AB54-A44135BDD67F}">
      <dgm:prSet/>
      <dgm:spPr/>
      <dgm:t>
        <a:bodyPr/>
        <a:lstStyle/>
        <a:p>
          <a:endParaRPr lang="en-AU"/>
        </a:p>
      </dgm:t>
    </dgm:pt>
    <dgm:pt modelId="{F91B43D9-DCF1-45FC-A07D-DBA6E58A3451}" type="sibTrans" cxnId="{08425F94-5BEF-406B-AB54-A44135BDD67F}">
      <dgm:prSet/>
      <dgm:spPr/>
      <dgm:t>
        <a:bodyPr/>
        <a:lstStyle/>
        <a:p>
          <a:endParaRPr lang="en-AU"/>
        </a:p>
      </dgm:t>
    </dgm:pt>
    <dgm:pt modelId="{F47400E3-4859-4A68-B63A-A5D6E91BF349}">
      <dgm:prSet phldrT="[Text]" custT="1"/>
      <dgm:spPr>
        <a:solidFill>
          <a:schemeClr val="accent5">
            <a:lumMod val="60000"/>
            <a:lumOff val="40000"/>
            <a:alpha val="90000"/>
          </a:schemeClr>
        </a:solidFill>
        <a:ln w="38100" cap="flat" cmpd="sng" algn="ctr">
          <a:noFill/>
          <a:prstDash val="solid"/>
          <a:miter lim="800000"/>
        </a:ln>
        <a:effectLst/>
      </dgm:spPr>
      <dgm:t>
        <a:bodyPr spcFirstLastPara="0" vert="horz" wrap="square" lIns="20320" tIns="20320" rIns="20320" bIns="20320" numCol="1" spcCol="1270" anchor="ctr" anchorCtr="0"/>
        <a:lstStyle/>
        <a:p>
          <a:pPr rtl="0">
            <a:buFont typeface="Symbol" panose="05050102010706020507" pitchFamily="18" charset="2"/>
            <a:buChar char=""/>
          </a:pPr>
          <a:r>
            <a:rPr lang="en-AU" sz="1600" b="0" kern="1200" cap="none" spc="0">
              <a:solidFill>
                <a:prstClr val="black">
                  <a:hueOff val="0"/>
                  <a:satOff val="0"/>
                  <a:lumOff val="0"/>
                  <a:alphaOff val="0"/>
                </a:prstClr>
              </a:solidFill>
              <a:effectLst/>
              <a:latin typeface="Roboto Medium"/>
              <a:ea typeface="Roboto Medium"/>
              <a:cs typeface="Tahoma"/>
            </a:rPr>
            <a:t>Further</a:t>
          </a:r>
          <a:r>
            <a:rPr lang="en-AU" sz="1600" b="0" kern="1200" cap="none" spc="0">
              <a:effectLst/>
              <a:latin typeface="Roboto Medium"/>
              <a:ea typeface="Roboto Medium"/>
              <a:cs typeface="Tahoma"/>
            </a:rPr>
            <a:t> developing </a:t>
          </a:r>
          <a:r>
            <a:rPr lang="en-AU" sz="1600" b="1" kern="1200" cap="none" spc="0">
              <a:effectLst/>
              <a:latin typeface="Roboto Medium"/>
              <a:ea typeface="Roboto Medium"/>
              <a:cs typeface="Tahoma"/>
            </a:rPr>
            <a:t>agency</a:t>
          </a:r>
          <a:r>
            <a:rPr lang="en-AU" sz="1600" b="0" kern="1200" cap="none" spc="0">
              <a:effectLst/>
              <a:latin typeface="Roboto Medium"/>
              <a:ea typeface="Roboto Medium"/>
              <a:cs typeface="Tahoma"/>
            </a:rPr>
            <a:t> </a:t>
          </a:r>
          <a:br>
            <a:rPr lang="en-AU" sz="1600" b="0" kern="1200" cap="none" spc="0">
              <a:effectLst/>
              <a:latin typeface="Roboto Medium"/>
              <a:ea typeface="Roboto Medium"/>
              <a:cs typeface="Tahoma"/>
            </a:rPr>
          </a:br>
          <a:r>
            <a:rPr lang="en-AU" sz="1600" b="0" i="1" kern="1200" cap="none" spc="0">
              <a:effectLst/>
              <a:latin typeface="Roboto Medium"/>
              <a:ea typeface="Roboto Medium"/>
              <a:cs typeface="Tahoma"/>
            </a:rPr>
            <a:t>My choices are important</a:t>
          </a:r>
          <a:endParaRPr lang="en-AU" sz="1600" i="1" kern="1200" cap="none" spc="0">
            <a:effectLst/>
            <a:latin typeface="Roboto Medium"/>
            <a:ea typeface="Roboto Medium"/>
            <a:cs typeface="Tahoma"/>
          </a:endParaRPr>
        </a:p>
      </dgm:t>
    </dgm:pt>
    <dgm:pt modelId="{336FA8A2-A3EB-4C5D-B848-B36C773B7900}" type="parTrans" cxnId="{43EE2A03-015D-4642-82C7-C1FF248366B1}">
      <dgm:prSet/>
      <dgm:spPr>
        <a:solidFill>
          <a:schemeClr val="bg1"/>
        </a:solidFill>
        <a:ln>
          <a:solidFill>
            <a:schemeClr val="bg1"/>
          </a:solidFill>
        </a:ln>
      </dgm:spPr>
      <dgm:t>
        <a:bodyPr/>
        <a:lstStyle/>
        <a:p>
          <a:endParaRPr lang="en-AU"/>
        </a:p>
      </dgm:t>
    </dgm:pt>
    <dgm:pt modelId="{B2B4DCF5-9E29-42F7-92B6-595C20DE646A}" type="sibTrans" cxnId="{43EE2A03-015D-4642-82C7-C1FF248366B1}">
      <dgm:prSet/>
      <dgm:spPr>
        <a:solidFill>
          <a:schemeClr val="bg1"/>
        </a:solidFill>
        <a:ln>
          <a:solidFill>
            <a:schemeClr val="bg1"/>
          </a:solidFill>
        </a:ln>
      </dgm:spPr>
      <dgm:t>
        <a:bodyPr/>
        <a:lstStyle/>
        <a:p>
          <a:endParaRPr lang="en-AU"/>
        </a:p>
      </dgm:t>
    </dgm:pt>
    <dgm:pt modelId="{361D733F-966E-4E3C-9532-9949E705E442}">
      <dgm:prSet phldrT="[Text]" custT="1"/>
      <dgm:spPr>
        <a:solidFill>
          <a:srgbClr val="83B73D">
            <a:alpha val="90000"/>
          </a:srgbClr>
        </a:solidFill>
      </dgm:spPr>
      <dgm:t>
        <a:bodyPr/>
        <a:lstStyle/>
        <a:p>
          <a:pPr rtl="0">
            <a:buFont typeface="Symbol" panose="05050102010706020507" pitchFamily="18" charset="2"/>
            <a:buChar char=""/>
          </a:pPr>
          <a:r>
            <a:rPr lang="en-AU" sz="1600" b="0" i="0" u="none" strike="noStrike" cap="none" spc="0" noProof="0">
              <a:effectLst/>
              <a:latin typeface="Roboto Medium"/>
              <a:ea typeface="Roboto Medium"/>
              <a:cs typeface="Roboto Medium"/>
            </a:rPr>
            <a:t>Exploring </a:t>
          </a:r>
          <a:r>
            <a:rPr lang="en-AU" sz="1600" b="1" i="0" u="none" strike="noStrike" cap="none" spc="0" noProof="0">
              <a:effectLst/>
              <a:latin typeface="Roboto Medium"/>
              <a:ea typeface="Roboto Medium"/>
              <a:cs typeface="Roboto Medium"/>
            </a:rPr>
            <a:t>Metacognition </a:t>
          </a:r>
          <a:br>
            <a:rPr lang="en-AU" sz="1600" b="1" i="0" u="none" strike="noStrike" cap="none" spc="0" noProof="0">
              <a:effectLst/>
              <a:latin typeface="Roboto Medium"/>
              <a:ea typeface="Roboto Medium"/>
              <a:cs typeface="Roboto Medium"/>
            </a:rPr>
          </a:br>
          <a:r>
            <a:rPr lang="en-AU" sz="1600" b="0" i="1" u="none" strike="noStrike" cap="none" spc="0" noProof="0">
              <a:effectLst/>
              <a:latin typeface="Roboto Medium"/>
              <a:ea typeface="Roboto Medium"/>
              <a:cs typeface="Roboto Medium"/>
            </a:rPr>
            <a:t>I can use how I think to achieve my goals</a:t>
          </a:r>
          <a:endParaRPr lang="en-AU" sz="1600" i="1">
            <a:latin typeface="Roboto Medium"/>
            <a:ea typeface="Roboto Medium"/>
            <a:cs typeface="Roboto Medium"/>
          </a:endParaRPr>
        </a:p>
      </dgm:t>
    </dgm:pt>
    <dgm:pt modelId="{EC297EEB-3678-4026-82ED-F7B6CFAD4603}" type="parTrans" cxnId="{41727108-2014-42AC-ACB1-594F15391008}">
      <dgm:prSet/>
      <dgm:spPr/>
      <dgm:t>
        <a:bodyPr/>
        <a:lstStyle/>
        <a:p>
          <a:endParaRPr lang="en-AU"/>
        </a:p>
      </dgm:t>
    </dgm:pt>
    <dgm:pt modelId="{BB8E5639-737A-498A-9E7C-B3A783AB0FC4}" type="sibTrans" cxnId="{41727108-2014-42AC-ACB1-594F15391008}">
      <dgm:prSet/>
      <dgm:spPr>
        <a:solidFill>
          <a:schemeClr val="bg1"/>
        </a:solidFill>
        <a:ln>
          <a:solidFill>
            <a:schemeClr val="bg1"/>
          </a:solidFill>
        </a:ln>
      </dgm:spPr>
      <dgm:t>
        <a:bodyPr/>
        <a:lstStyle/>
        <a:p>
          <a:endParaRPr lang="en-AU"/>
        </a:p>
      </dgm:t>
    </dgm:pt>
    <dgm:pt modelId="{048B4985-2708-452B-92A5-AFE75A2976A8}">
      <dgm:prSet phldrT="[Text]" custT="1"/>
      <dgm:spPr>
        <a:solidFill>
          <a:srgbClr val="83B73D">
            <a:alpha val="89804"/>
          </a:srgbClr>
        </a:solidFill>
      </dgm:spPr>
      <dgm:t>
        <a:bodyPr/>
        <a:lstStyle/>
        <a:p>
          <a:pPr rtl="0">
            <a:spcAft>
              <a:spcPts val="0"/>
            </a:spcAft>
            <a:buFont typeface="Symbol" panose="05050102010706020507" pitchFamily="18" charset="2"/>
            <a:buChar char=""/>
          </a:pPr>
          <a:r>
            <a:rPr lang="en-US" sz="1600" b="0" i="1">
              <a:latin typeface="Roboto Medium"/>
              <a:ea typeface="Roboto Medium"/>
              <a:cs typeface="Roboto Medium"/>
            </a:rPr>
            <a:t>Practicing </a:t>
          </a:r>
          <a:r>
            <a:rPr lang="en-US" sz="1600" b="1" i="1">
              <a:latin typeface="Roboto Medium"/>
              <a:ea typeface="Roboto Medium"/>
              <a:cs typeface="Roboto Medium"/>
            </a:rPr>
            <a:t>Reflective Practice </a:t>
          </a:r>
          <a:r>
            <a:rPr lang="en-US" sz="1600" b="0" i="1">
              <a:latin typeface="Roboto Medium"/>
              <a:ea typeface="Roboto Medium"/>
              <a:cs typeface="Roboto Medium"/>
            </a:rPr>
            <a:t>and</a:t>
          </a:r>
          <a:r>
            <a:rPr lang="en-US" sz="1600" b="1" i="1">
              <a:latin typeface="Roboto Medium"/>
              <a:ea typeface="Roboto Medium"/>
              <a:cs typeface="Roboto Medium"/>
            </a:rPr>
            <a:t> Evaluative Judgement</a:t>
          </a:r>
        </a:p>
        <a:p>
          <a:pPr rtl="0">
            <a:spcAft>
              <a:spcPts val="0"/>
            </a:spcAft>
            <a:buFont typeface="Symbol" panose="05050102010706020507" pitchFamily="18" charset="2"/>
            <a:buChar char=""/>
          </a:pPr>
          <a:r>
            <a:rPr lang="en-US" sz="1600" b="1" i="1">
              <a:latin typeface="Roboto Medium"/>
              <a:ea typeface="Roboto Medium"/>
              <a:cs typeface="Roboto Medium"/>
            </a:rPr>
            <a:t> </a:t>
          </a:r>
          <a:r>
            <a:rPr lang="en-US" sz="1600" b="0" i="1">
              <a:latin typeface="Roboto Medium"/>
              <a:ea typeface="Roboto Medium"/>
              <a:cs typeface="Roboto Medium"/>
            </a:rPr>
            <a:t>I know and can justify my why</a:t>
          </a:r>
          <a:endParaRPr lang="en-AU" sz="1600" b="0" i="1">
            <a:latin typeface="Roboto Medium"/>
            <a:ea typeface="Roboto Medium"/>
            <a:cs typeface="Roboto Medium"/>
          </a:endParaRPr>
        </a:p>
      </dgm:t>
    </dgm:pt>
    <dgm:pt modelId="{5857A659-55FD-4F87-AE35-93BC3D45C253}" type="parTrans" cxnId="{86E848BB-7CD3-416F-B52F-30B0C54706EA}">
      <dgm:prSet/>
      <dgm:spPr/>
      <dgm:t>
        <a:bodyPr/>
        <a:lstStyle/>
        <a:p>
          <a:endParaRPr lang="en-AU"/>
        </a:p>
      </dgm:t>
    </dgm:pt>
    <dgm:pt modelId="{BE91597A-FBAF-4C06-8D2D-37DA0B96E55A}" type="sibTrans" cxnId="{86E848BB-7CD3-416F-B52F-30B0C54706EA}">
      <dgm:prSet/>
      <dgm:spPr/>
      <dgm:t>
        <a:bodyPr/>
        <a:lstStyle/>
        <a:p>
          <a:endParaRPr lang="en-AU"/>
        </a:p>
      </dgm:t>
    </dgm:pt>
    <dgm:pt modelId="{0C75A65F-3B6F-44EB-9043-998D779B2133}">
      <dgm:prSet phldrT="[Text]" custT="1"/>
      <dgm:spPr>
        <a:solidFill>
          <a:schemeClr val="accent5">
            <a:lumMod val="60000"/>
            <a:lumOff val="40000"/>
            <a:alpha val="90000"/>
          </a:schemeClr>
        </a:solidFill>
        <a:ln w="38100">
          <a:noFill/>
          <a:prstDash val="solid"/>
        </a:ln>
      </dgm:spPr>
      <dgm:t>
        <a:bodyPr/>
        <a:lstStyle/>
        <a:p>
          <a:pPr rtl="0">
            <a:buFont typeface="Symbol" panose="05050102010706020507" pitchFamily="18" charset="2"/>
            <a:buChar char=""/>
          </a:pPr>
          <a:r>
            <a:rPr lang="en-AU" sz="1600" b="0" cap="none" spc="0">
              <a:effectLst/>
              <a:latin typeface="Roboto Medium"/>
              <a:ea typeface="Roboto Medium"/>
              <a:cs typeface="Tahoma"/>
            </a:rPr>
            <a:t>Exploring </a:t>
          </a:r>
          <a:r>
            <a:rPr lang="en-AU" sz="1600" b="1" cap="none" spc="0">
              <a:effectLst/>
              <a:latin typeface="Roboto Medium"/>
              <a:ea typeface="Roboto Medium"/>
              <a:cs typeface="Tahoma"/>
            </a:rPr>
            <a:t>future capabilities </a:t>
          </a:r>
          <a:br>
            <a:rPr lang="en-AU" sz="1600" b="1" cap="none" spc="0">
              <a:effectLst/>
              <a:latin typeface="Roboto Medium"/>
              <a:ea typeface="Roboto Medium"/>
              <a:cs typeface="Tahoma"/>
            </a:rPr>
          </a:br>
          <a:r>
            <a:rPr lang="en-AU" sz="1600" b="0" i="1" cap="none" spc="0">
              <a:effectLst/>
              <a:latin typeface="Roboto Medium"/>
              <a:ea typeface="Roboto Medium"/>
              <a:cs typeface="Tahoma"/>
            </a:rPr>
            <a:t>I can build skills </a:t>
          </a:r>
          <a:r>
            <a:rPr lang="en-AU" sz="1600" i="1" cap="none" spc="0">
              <a:effectLst/>
              <a:latin typeface="Roboto Medium"/>
              <a:ea typeface="Roboto Medium"/>
              <a:cs typeface="Tahoma"/>
            </a:rPr>
            <a:t>and connections to the world</a:t>
          </a:r>
          <a:endParaRPr lang="en-AU" sz="1600" i="1">
            <a:latin typeface="Roboto Medium"/>
            <a:ea typeface="Roboto Medium"/>
            <a:cs typeface="Tahoma"/>
          </a:endParaRPr>
        </a:p>
      </dgm:t>
    </dgm:pt>
    <dgm:pt modelId="{F0F983E6-A248-4B16-ACA6-97EC969F2941}" type="parTrans" cxnId="{E61E7F61-EEB0-4220-8ED7-4D80C4A730FA}">
      <dgm:prSet/>
      <dgm:spPr/>
      <dgm:t>
        <a:bodyPr/>
        <a:lstStyle/>
        <a:p>
          <a:endParaRPr lang="en-AU"/>
        </a:p>
      </dgm:t>
    </dgm:pt>
    <dgm:pt modelId="{50461F17-44B8-4EF3-9313-B4B26D92921D}" type="sibTrans" cxnId="{E61E7F61-EEB0-4220-8ED7-4D80C4A730FA}">
      <dgm:prSet/>
      <dgm:spPr>
        <a:solidFill>
          <a:schemeClr val="bg1"/>
        </a:solidFill>
        <a:ln>
          <a:solidFill>
            <a:schemeClr val="bg1"/>
          </a:solidFill>
        </a:ln>
      </dgm:spPr>
      <dgm:t>
        <a:bodyPr/>
        <a:lstStyle/>
        <a:p>
          <a:endParaRPr lang="en-AU"/>
        </a:p>
      </dgm:t>
    </dgm:pt>
    <dgm:pt modelId="{D8B6F868-31B3-4106-A959-15BCE4F38A3C}">
      <dgm:prSet phldrT="[Text]" custT="1"/>
      <dgm:spPr>
        <a:solidFill>
          <a:schemeClr val="accent5">
            <a:lumMod val="60000"/>
            <a:lumOff val="40000"/>
            <a:alpha val="90000"/>
          </a:schemeClr>
        </a:solidFill>
        <a:ln w="38100">
          <a:noFill/>
          <a:prstDash val="solid"/>
        </a:ln>
      </dgm:spPr>
      <dgm:t>
        <a:bodyPr/>
        <a:lstStyle/>
        <a:p>
          <a:pPr rtl="0">
            <a:spcAft>
              <a:spcPts val="0"/>
            </a:spcAft>
            <a:buFont typeface="Symbol" panose="05050102010706020507" pitchFamily="18" charset="2"/>
            <a:buChar char=""/>
          </a:pPr>
          <a:r>
            <a:rPr lang="en-AU" sz="1600" cap="none" spc="0">
              <a:effectLst/>
              <a:latin typeface="Roboto Medium"/>
              <a:ea typeface="Roboto Medium"/>
              <a:cs typeface="Tahoma"/>
            </a:rPr>
            <a:t>Developing</a:t>
          </a:r>
          <a:r>
            <a:rPr lang="en-AU" sz="1600" b="0" i="0">
              <a:latin typeface="Roboto Medium"/>
              <a:ea typeface="Roboto Medium"/>
              <a:cs typeface="Tahoma"/>
            </a:rPr>
            <a:t> </a:t>
          </a:r>
          <a:r>
            <a:rPr lang="en-AU" sz="1600" b="1" i="0">
              <a:latin typeface="Roboto Medium"/>
              <a:ea typeface="Roboto Medium"/>
              <a:cs typeface="Tahoma"/>
            </a:rPr>
            <a:t>communication </a:t>
          </a:r>
        </a:p>
        <a:p>
          <a:pPr rtl="0">
            <a:spcAft>
              <a:spcPts val="0"/>
            </a:spcAft>
            <a:buFont typeface="Symbol" panose="05050102010706020507" pitchFamily="18" charset="2"/>
            <a:buChar char=""/>
          </a:pPr>
          <a:r>
            <a:rPr lang="en-AU" sz="1600" b="0" i="1">
              <a:latin typeface="Roboto Medium"/>
              <a:ea typeface="Roboto Medium"/>
              <a:cs typeface="Tahoma"/>
            </a:rPr>
            <a:t>I can communicate to show my learning the way I prefer</a:t>
          </a:r>
          <a:endParaRPr lang="en-AU" sz="1600" b="0" i="1">
            <a:latin typeface="Roboto Medium"/>
            <a:ea typeface="Roboto Medium"/>
            <a:cs typeface="Roboto Medium"/>
          </a:endParaRPr>
        </a:p>
      </dgm:t>
    </dgm:pt>
    <dgm:pt modelId="{F856191E-599D-4790-A066-951695DCB106}" type="parTrans" cxnId="{E3CEFCAC-4950-4B11-B445-0A0A9FB4AAD2}">
      <dgm:prSet/>
      <dgm:spPr/>
      <dgm:t>
        <a:bodyPr/>
        <a:lstStyle/>
        <a:p>
          <a:endParaRPr lang="en-AU"/>
        </a:p>
      </dgm:t>
    </dgm:pt>
    <dgm:pt modelId="{63D7F6C3-0176-4ADC-8E00-3F9D15F08CBC}" type="sibTrans" cxnId="{E3CEFCAC-4950-4B11-B445-0A0A9FB4AAD2}">
      <dgm:prSet/>
      <dgm:spPr/>
      <dgm:t>
        <a:bodyPr/>
        <a:lstStyle/>
        <a:p>
          <a:endParaRPr lang="en-AU"/>
        </a:p>
      </dgm:t>
    </dgm:pt>
    <dgm:pt modelId="{4D85A681-A300-46DF-A592-3BC292B6E36F}">
      <dgm:prSet phldr="0" custT="1"/>
      <dgm:spPr>
        <a:solidFill>
          <a:schemeClr val="accent5">
            <a:lumMod val="60000"/>
            <a:lumOff val="40000"/>
            <a:alpha val="90000"/>
          </a:schemeClr>
        </a:solidFill>
        <a:ln w="38100">
          <a:noFill/>
          <a:prstDash val="solid"/>
        </a:ln>
      </dgm:spPr>
      <dgm:t>
        <a:bodyPr/>
        <a:lstStyle/>
        <a:p>
          <a:pPr rtl="0"/>
          <a:r>
            <a:rPr lang="en-AU" sz="1600" b="0" cap="none" spc="0">
              <a:effectLst/>
              <a:latin typeface="Roboto Medium"/>
              <a:ea typeface="Roboto Medium"/>
              <a:cs typeface="Tahoma"/>
            </a:rPr>
            <a:t>Practicing</a:t>
          </a:r>
          <a:r>
            <a:rPr lang="en-AU" sz="1600" b="1" cap="none" spc="0">
              <a:effectLst/>
              <a:latin typeface="Roboto Medium"/>
              <a:ea typeface="Roboto Medium"/>
              <a:cs typeface="Tahoma"/>
            </a:rPr>
            <a:t> co-regulation </a:t>
          </a:r>
          <a:r>
            <a:rPr lang="en-AU" sz="1600" b="0" cap="none" spc="0">
              <a:effectLst/>
              <a:latin typeface="Roboto Medium"/>
              <a:ea typeface="Roboto Medium"/>
              <a:cs typeface="Tahoma"/>
            </a:rPr>
            <a:t>and </a:t>
          </a:r>
          <a:r>
            <a:rPr lang="en-AU" sz="1600" b="0" i="0" cap="none" spc="0">
              <a:effectLst/>
              <a:latin typeface="Roboto Medium"/>
              <a:ea typeface="Roboto Medium"/>
              <a:cs typeface="Tahoma"/>
            </a:rPr>
            <a:t>developing independence </a:t>
          </a:r>
        </a:p>
        <a:p>
          <a:pPr rtl="0"/>
          <a:r>
            <a:rPr lang="en-AU" sz="1600" b="0" i="1" cap="none" spc="0">
              <a:effectLst/>
              <a:latin typeface="Roboto Medium"/>
              <a:ea typeface="Roboto Medium"/>
              <a:cs typeface="Tahoma"/>
            </a:rPr>
            <a:t>I can access help and help myself</a:t>
          </a:r>
          <a:endParaRPr lang="en-AU" sz="1600" i="1">
            <a:latin typeface="Roboto Medium"/>
            <a:ea typeface="Roboto Medium"/>
            <a:cs typeface="Roboto Medium"/>
          </a:endParaRPr>
        </a:p>
      </dgm:t>
    </dgm:pt>
    <dgm:pt modelId="{FF4E5DE9-3BE2-4456-A994-7E48F5B35660}" type="parTrans" cxnId="{7D8F4CE1-3711-4D7A-B163-5D4A7302207C}">
      <dgm:prSet/>
      <dgm:spPr/>
      <dgm:t>
        <a:bodyPr/>
        <a:lstStyle/>
        <a:p>
          <a:endParaRPr lang="en-AU"/>
        </a:p>
      </dgm:t>
    </dgm:pt>
    <dgm:pt modelId="{4DE083B6-593D-49F5-9C5D-BB93E93C17C5}" type="sibTrans" cxnId="{7D8F4CE1-3711-4D7A-B163-5D4A7302207C}">
      <dgm:prSet/>
      <dgm:spPr/>
      <dgm:t>
        <a:bodyPr/>
        <a:lstStyle/>
        <a:p>
          <a:endParaRPr lang="en-AU"/>
        </a:p>
      </dgm:t>
    </dgm:pt>
    <dgm:pt modelId="{829A3CA8-EFF7-4C67-AEA0-2BE4FA30BBB4}">
      <dgm:prSet phldrT="[Text]" custT="1"/>
      <dgm:spPr>
        <a:solidFill>
          <a:srgbClr val="83B73D"/>
        </a:solidFill>
      </dgm:spPr>
      <dgm:t>
        <a:bodyPr/>
        <a:lstStyle/>
        <a:p>
          <a:pPr rtl="0">
            <a:buFont typeface="Symbol" panose="05050102010706020507" pitchFamily="18" charset="2"/>
            <a:buChar char=""/>
          </a:pPr>
          <a:r>
            <a:rPr lang="en-AU" sz="1600" b="0" cap="none" spc="0">
              <a:effectLst/>
              <a:latin typeface="Roboto Medium"/>
              <a:ea typeface="Roboto Medium"/>
              <a:cs typeface="Tahoma"/>
            </a:rPr>
            <a:t>Activating </a:t>
          </a:r>
          <a:r>
            <a:rPr lang="en-AU" sz="1600" b="1" cap="none" spc="0">
              <a:effectLst/>
              <a:latin typeface="Roboto Medium"/>
              <a:ea typeface="Roboto Medium"/>
              <a:cs typeface="Tahoma"/>
            </a:rPr>
            <a:t>agency</a:t>
          </a:r>
          <a:r>
            <a:rPr lang="en-AU" sz="1600" b="0" cap="none" spc="0">
              <a:effectLst/>
              <a:latin typeface="Roboto Medium"/>
              <a:ea typeface="Roboto Medium"/>
              <a:cs typeface="Tahoma"/>
            </a:rPr>
            <a:t> </a:t>
          </a:r>
          <a:br>
            <a:rPr lang="en-AU" sz="1600" b="0" cap="none" spc="0">
              <a:effectLst/>
              <a:latin typeface="Roboto Medium"/>
              <a:ea typeface="Roboto Medium"/>
              <a:cs typeface="Tahoma"/>
            </a:rPr>
          </a:br>
          <a:r>
            <a:rPr lang="en-AU" sz="1600" b="0" i="1" cap="none" spc="0">
              <a:effectLst/>
              <a:latin typeface="Roboto Medium"/>
              <a:ea typeface="Roboto Medium"/>
              <a:cs typeface="Tahoma"/>
            </a:rPr>
            <a:t>I can choose and pursue an individual path</a:t>
          </a:r>
          <a:endParaRPr lang="en-AU" sz="1600" i="1">
            <a:latin typeface="Roboto Medium" panose="02000000000000000000" pitchFamily="2" charset="0"/>
            <a:ea typeface="Roboto Medium" panose="02000000000000000000" pitchFamily="2" charset="0"/>
          </a:endParaRPr>
        </a:p>
      </dgm:t>
    </dgm:pt>
    <dgm:pt modelId="{90E303EE-51FF-4C93-9F34-36FAF29D106C}" type="sibTrans" cxnId="{BE7E1977-4EFE-467F-BE11-B8F4377CEAF5}">
      <dgm:prSet/>
      <dgm:spPr>
        <a:solidFill>
          <a:schemeClr val="bg1"/>
        </a:solidFill>
        <a:ln w="38100">
          <a:solidFill>
            <a:srgbClr val="83B73D"/>
          </a:solidFill>
        </a:ln>
      </dgm:spPr>
      <dgm:t>
        <a:bodyPr/>
        <a:lstStyle/>
        <a:p>
          <a:endParaRPr lang="en-AU"/>
        </a:p>
      </dgm:t>
    </dgm:pt>
    <dgm:pt modelId="{CCEBE340-AFC8-4592-8AA0-8A8100C82E96}" type="parTrans" cxnId="{BE7E1977-4EFE-467F-BE11-B8F4377CEAF5}">
      <dgm:prSet/>
      <dgm:spPr>
        <a:solidFill>
          <a:schemeClr val="bg1"/>
        </a:solidFill>
        <a:ln>
          <a:solidFill>
            <a:schemeClr val="bg1"/>
          </a:solidFill>
        </a:ln>
      </dgm:spPr>
      <dgm:t>
        <a:bodyPr/>
        <a:lstStyle/>
        <a:p>
          <a:endParaRPr lang="en-AU"/>
        </a:p>
      </dgm:t>
    </dgm:pt>
    <dgm:pt modelId="{8CF4FAD7-72D8-4913-899E-D7380FCF7F96}" type="pres">
      <dgm:prSet presAssocID="{E0A5ED37-8389-43A2-ADBB-D23C6F1E79C5}" presName="Name0" presStyleCnt="0">
        <dgm:presLayoutVars>
          <dgm:dir/>
          <dgm:animLvl val="lvl"/>
          <dgm:resizeHandles val="exact"/>
        </dgm:presLayoutVars>
      </dgm:prSet>
      <dgm:spPr/>
    </dgm:pt>
    <dgm:pt modelId="{2147F6C5-F560-47DF-9C61-F5B73B928CAB}" type="pres">
      <dgm:prSet presAssocID="{7BF60630-67BD-4C0E-99DF-49333D180E13}" presName="vertFlow" presStyleCnt="0"/>
      <dgm:spPr/>
    </dgm:pt>
    <dgm:pt modelId="{6041F80A-B325-4021-8357-8333546FD473}" type="pres">
      <dgm:prSet presAssocID="{7BF60630-67BD-4C0E-99DF-49333D180E13}" presName="header" presStyleLbl="node1" presStyleIdx="0" presStyleCnt="2"/>
      <dgm:spPr/>
    </dgm:pt>
    <dgm:pt modelId="{B40F670C-2490-4BE5-B5F2-C677AFAF4510}" type="pres">
      <dgm:prSet presAssocID="{CCEBE340-AFC8-4592-8AA0-8A8100C82E96}" presName="parTrans" presStyleLbl="sibTrans2D1" presStyleIdx="0" presStyleCnt="8"/>
      <dgm:spPr/>
    </dgm:pt>
    <dgm:pt modelId="{2F07FEC4-3743-41FF-9674-18D5C64D9CB6}" type="pres">
      <dgm:prSet presAssocID="{829A3CA8-EFF7-4C67-AEA0-2BE4FA30BBB4}" presName="child" presStyleLbl="alignAccFollowNode1" presStyleIdx="0" presStyleCnt="8">
        <dgm:presLayoutVars>
          <dgm:chMax val="0"/>
          <dgm:bulletEnabled val="1"/>
        </dgm:presLayoutVars>
      </dgm:prSet>
      <dgm:spPr/>
    </dgm:pt>
    <dgm:pt modelId="{D25D5C84-DADD-4E95-AA0F-9B1488712A47}" type="pres">
      <dgm:prSet presAssocID="{90E303EE-51FF-4C93-9F34-36FAF29D106C}" presName="sibTrans" presStyleLbl="sibTrans2D1" presStyleIdx="1" presStyleCnt="8" custAng="5913625" custFlipVert="1" custFlipHor="0" custScaleX="28813" custScaleY="28813" custLinFactX="500000" custLinFactY="-213030" custLinFactNeighborX="507226" custLinFactNeighborY="-300000"/>
      <dgm:spPr/>
    </dgm:pt>
    <dgm:pt modelId="{54417EAB-FECB-4BFA-AE3B-879BED3A08DC}" type="pres">
      <dgm:prSet presAssocID="{AB0219D1-CE7C-4D4D-93A6-3759E7A22C77}" presName="child" presStyleLbl="alignAccFollowNode1" presStyleIdx="1" presStyleCnt="8">
        <dgm:presLayoutVars>
          <dgm:chMax val="0"/>
          <dgm:bulletEnabled val="1"/>
        </dgm:presLayoutVars>
      </dgm:prSet>
      <dgm:spPr/>
    </dgm:pt>
    <dgm:pt modelId="{62DF69D1-32B2-457B-85F4-427204FFA0A0}" type="pres">
      <dgm:prSet presAssocID="{92EC8C62-A307-4808-AD59-C0D1E9F77602}" presName="sibTrans" presStyleLbl="sibTrans2D1" presStyleIdx="2" presStyleCnt="8"/>
      <dgm:spPr/>
    </dgm:pt>
    <dgm:pt modelId="{E238B52E-6B3A-4678-80A7-D67C6FA705CB}" type="pres">
      <dgm:prSet presAssocID="{361D733F-966E-4E3C-9532-9949E705E442}" presName="child" presStyleLbl="alignAccFollowNode1" presStyleIdx="2" presStyleCnt="8">
        <dgm:presLayoutVars>
          <dgm:chMax val="0"/>
          <dgm:bulletEnabled val="1"/>
        </dgm:presLayoutVars>
      </dgm:prSet>
      <dgm:spPr/>
    </dgm:pt>
    <dgm:pt modelId="{254A720A-A7CD-46C8-A3C5-E405F739AC7E}" type="pres">
      <dgm:prSet presAssocID="{BB8E5639-737A-498A-9E7C-B3A783AB0FC4}" presName="sibTrans" presStyleLbl="sibTrans2D1" presStyleIdx="3" presStyleCnt="8"/>
      <dgm:spPr/>
    </dgm:pt>
    <dgm:pt modelId="{90F6D55E-AA77-4B1E-A1D3-17D3BF8C0874}" type="pres">
      <dgm:prSet presAssocID="{048B4985-2708-452B-92A5-AFE75A2976A8}" presName="child" presStyleLbl="alignAccFollowNode1" presStyleIdx="3" presStyleCnt="8">
        <dgm:presLayoutVars>
          <dgm:chMax val="0"/>
          <dgm:bulletEnabled val="1"/>
        </dgm:presLayoutVars>
      </dgm:prSet>
      <dgm:spPr/>
    </dgm:pt>
    <dgm:pt modelId="{2CDA22C7-9520-4EAA-92D7-8C8BAC30BA54}" type="pres">
      <dgm:prSet presAssocID="{7BF60630-67BD-4C0E-99DF-49333D180E13}" presName="hSp" presStyleCnt="0"/>
      <dgm:spPr/>
    </dgm:pt>
    <dgm:pt modelId="{6A3F93A2-A9F3-4D21-BC2F-50326B56949D}" type="pres">
      <dgm:prSet presAssocID="{ECF3E54A-39F5-4F73-9EB3-28391B6F76FF}" presName="vertFlow" presStyleCnt="0"/>
      <dgm:spPr/>
    </dgm:pt>
    <dgm:pt modelId="{F2BEB72E-A206-415A-949B-298247FA12CF}" type="pres">
      <dgm:prSet presAssocID="{ECF3E54A-39F5-4F73-9EB3-28391B6F76FF}" presName="header" presStyleLbl="node1" presStyleIdx="1" presStyleCnt="2" custLinFactNeighborX="-463" custLinFactNeighborY="-6680"/>
      <dgm:spPr/>
    </dgm:pt>
    <dgm:pt modelId="{663433F3-862A-4AE4-B8E5-A6216AF71224}" type="pres">
      <dgm:prSet presAssocID="{336FA8A2-A3EB-4C5D-B848-B36C773B7900}" presName="parTrans" presStyleLbl="sibTrans2D1" presStyleIdx="4" presStyleCnt="8"/>
      <dgm:spPr/>
    </dgm:pt>
    <dgm:pt modelId="{C9D65659-8530-41A9-8580-E1AB86B77BCC}" type="pres">
      <dgm:prSet presAssocID="{F47400E3-4859-4A68-B63A-A5D6E91BF349}" presName="child" presStyleLbl="alignAccFollowNode1" presStyleIdx="4" presStyleCnt="8" custLinFactNeighborX="-231" custLinFactNeighborY="-2643">
        <dgm:presLayoutVars>
          <dgm:chMax val="0"/>
          <dgm:bulletEnabled val="1"/>
        </dgm:presLayoutVars>
      </dgm:prSet>
      <dgm:spPr>
        <a:xfrm>
          <a:off x="4126947" y="1466935"/>
          <a:ext cx="3626922" cy="906730"/>
        </a:xfrm>
        <a:prstGeom prst="roundRect">
          <a:avLst>
            <a:gd name="adj" fmla="val 10000"/>
          </a:avLst>
        </a:prstGeom>
      </dgm:spPr>
    </dgm:pt>
    <dgm:pt modelId="{BB8EE8FA-81FD-4745-8093-C23E66724D37}" type="pres">
      <dgm:prSet presAssocID="{B2B4DCF5-9E29-42F7-92B6-595C20DE646A}" presName="sibTrans" presStyleLbl="sibTrans2D1" presStyleIdx="5" presStyleCnt="8"/>
      <dgm:spPr/>
    </dgm:pt>
    <dgm:pt modelId="{FF461564-83FA-487F-9D86-4A81DDE260EA}" type="pres">
      <dgm:prSet presAssocID="{4D85A681-A300-46DF-A592-3BC292B6E36F}" presName="child" presStyleLbl="alignAccFollowNode1" presStyleIdx="5" presStyleCnt="8">
        <dgm:presLayoutVars>
          <dgm:chMax val="0"/>
          <dgm:bulletEnabled val="1"/>
        </dgm:presLayoutVars>
      </dgm:prSet>
      <dgm:spPr/>
    </dgm:pt>
    <dgm:pt modelId="{62E5FF62-0C17-4BEF-89CF-B5996C1C68F2}" type="pres">
      <dgm:prSet presAssocID="{4DE083B6-593D-49F5-9C5D-BB93E93C17C5}" presName="sibTrans" presStyleLbl="sibTrans2D1" presStyleIdx="6" presStyleCnt="8" custFlipVert="1" custFlipHor="1" custScaleX="28813" custScaleY="164773" custLinFactX="500000" custLinFactY="818701" custLinFactNeighborX="574529" custLinFactNeighborY="900000"/>
      <dgm:spPr/>
    </dgm:pt>
    <dgm:pt modelId="{3E0B6088-2B1A-445E-B33A-5743D2BDFF90}" type="pres">
      <dgm:prSet presAssocID="{0C75A65F-3B6F-44EB-9043-998D779B2133}" presName="child" presStyleLbl="alignAccFollowNode1" presStyleIdx="6" presStyleCnt="8">
        <dgm:presLayoutVars>
          <dgm:chMax val="0"/>
          <dgm:bulletEnabled val="1"/>
        </dgm:presLayoutVars>
      </dgm:prSet>
      <dgm:spPr/>
    </dgm:pt>
    <dgm:pt modelId="{244E69F2-B6C1-4036-B70E-AFC08C17A014}" type="pres">
      <dgm:prSet presAssocID="{50461F17-44B8-4EF3-9313-B4B26D92921D}" presName="sibTrans" presStyleLbl="sibTrans2D1" presStyleIdx="7" presStyleCnt="8"/>
      <dgm:spPr/>
    </dgm:pt>
    <dgm:pt modelId="{C54A2542-B32A-43FC-9184-4044A00B1CF8}" type="pres">
      <dgm:prSet presAssocID="{D8B6F868-31B3-4106-A959-15BCE4F38A3C}" presName="child" presStyleLbl="alignAccFollowNode1" presStyleIdx="7" presStyleCnt="8">
        <dgm:presLayoutVars>
          <dgm:chMax val="0"/>
          <dgm:bulletEnabled val="1"/>
        </dgm:presLayoutVars>
      </dgm:prSet>
      <dgm:spPr/>
    </dgm:pt>
  </dgm:ptLst>
  <dgm:cxnLst>
    <dgm:cxn modelId="{7A982603-9E5C-4040-A745-89ED49B5C299}" type="presOf" srcId="{AB0219D1-CE7C-4D4D-93A6-3759E7A22C77}" destId="{54417EAB-FECB-4BFA-AE3B-879BED3A08DC}" srcOrd="0" destOrd="0" presId="urn:microsoft.com/office/officeart/2005/8/layout/lProcess1"/>
    <dgm:cxn modelId="{43EE2A03-015D-4642-82C7-C1FF248366B1}" srcId="{ECF3E54A-39F5-4F73-9EB3-28391B6F76FF}" destId="{F47400E3-4859-4A68-B63A-A5D6E91BF349}" srcOrd="0" destOrd="0" parTransId="{336FA8A2-A3EB-4C5D-B848-B36C773B7900}" sibTransId="{B2B4DCF5-9E29-42F7-92B6-595C20DE646A}"/>
    <dgm:cxn modelId="{41727108-2014-42AC-ACB1-594F15391008}" srcId="{7BF60630-67BD-4C0E-99DF-49333D180E13}" destId="{361D733F-966E-4E3C-9532-9949E705E442}" srcOrd="2" destOrd="0" parTransId="{EC297EEB-3678-4026-82ED-F7B6CFAD4603}" sibTransId="{BB8E5639-737A-498A-9E7C-B3A783AB0FC4}"/>
    <dgm:cxn modelId="{8780AB1A-FBD1-44BE-A6CA-CB7D017D7975}" type="presOf" srcId="{4DE083B6-593D-49F5-9C5D-BB93E93C17C5}" destId="{62E5FF62-0C17-4BEF-89CF-B5996C1C68F2}" srcOrd="0" destOrd="0" presId="urn:microsoft.com/office/officeart/2005/8/layout/lProcess1"/>
    <dgm:cxn modelId="{53C9D61B-8B67-41CE-8938-3ACBEDCE6CAF}" type="presOf" srcId="{50461F17-44B8-4EF3-9313-B4B26D92921D}" destId="{244E69F2-B6C1-4036-B70E-AFC08C17A014}" srcOrd="0" destOrd="0" presId="urn:microsoft.com/office/officeart/2005/8/layout/lProcess1"/>
    <dgm:cxn modelId="{2915701D-F238-4848-A846-FA5F0697BD50}" type="presOf" srcId="{92EC8C62-A307-4808-AD59-C0D1E9F77602}" destId="{62DF69D1-32B2-457B-85F4-427204FFA0A0}" srcOrd="0" destOrd="0" presId="urn:microsoft.com/office/officeart/2005/8/layout/lProcess1"/>
    <dgm:cxn modelId="{79E5072B-A4EC-4009-BD50-2FAF6DD0D5FD}" type="presOf" srcId="{ECF3E54A-39F5-4F73-9EB3-28391B6F76FF}" destId="{F2BEB72E-A206-415A-949B-298247FA12CF}" srcOrd="0" destOrd="0" presId="urn:microsoft.com/office/officeart/2005/8/layout/lProcess1"/>
    <dgm:cxn modelId="{6E44093F-26F3-4BC3-91EC-480D6ABB2E7E}" type="presOf" srcId="{048B4985-2708-452B-92A5-AFE75A2976A8}" destId="{90F6D55E-AA77-4B1E-A1D3-17D3BF8C0874}" srcOrd="0" destOrd="0" presId="urn:microsoft.com/office/officeart/2005/8/layout/lProcess1"/>
    <dgm:cxn modelId="{E61E7F61-EEB0-4220-8ED7-4D80C4A730FA}" srcId="{ECF3E54A-39F5-4F73-9EB3-28391B6F76FF}" destId="{0C75A65F-3B6F-44EB-9043-998D779B2133}" srcOrd="2" destOrd="0" parTransId="{F0F983E6-A248-4B16-ACA6-97EC969F2941}" sibTransId="{50461F17-44B8-4EF3-9313-B4B26D92921D}"/>
    <dgm:cxn modelId="{C679AA4D-1E80-4253-907F-E75DD7E65508}" type="presOf" srcId="{829A3CA8-EFF7-4C67-AEA0-2BE4FA30BBB4}" destId="{2F07FEC4-3743-41FF-9674-18D5C64D9CB6}" srcOrd="0" destOrd="0" presId="urn:microsoft.com/office/officeart/2005/8/layout/lProcess1"/>
    <dgm:cxn modelId="{A0F1B153-1E55-40FD-BF90-056589B52BC5}" type="presOf" srcId="{D8B6F868-31B3-4106-A959-15BCE4F38A3C}" destId="{C54A2542-B32A-43FC-9184-4044A00B1CF8}" srcOrd="0" destOrd="0" presId="urn:microsoft.com/office/officeart/2005/8/layout/lProcess1"/>
    <dgm:cxn modelId="{BE7E1977-4EFE-467F-BE11-B8F4377CEAF5}" srcId="{7BF60630-67BD-4C0E-99DF-49333D180E13}" destId="{829A3CA8-EFF7-4C67-AEA0-2BE4FA30BBB4}" srcOrd="0" destOrd="0" parTransId="{CCEBE340-AFC8-4592-8AA0-8A8100C82E96}" sibTransId="{90E303EE-51FF-4C93-9F34-36FAF29D106C}"/>
    <dgm:cxn modelId="{0C1E147E-E720-4EE7-81D4-FB0D5F127999}" type="presOf" srcId="{F47400E3-4859-4A68-B63A-A5D6E91BF349}" destId="{C9D65659-8530-41A9-8580-E1AB86B77BCC}" srcOrd="0" destOrd="0" presId="urn:microsoft.com/office/officeart/2005/8/layout/lProcess1"/>
    <dgm:cxn modelId="{B45B4788-E55C-4C30-A6A6-0EF9A18C12E6}" type="presOf" srcId="{4D85A681-A300-46DF-A592-3BC292B6E36F}" destId="{FF461564-83FA-487F-9D86-4A81DDE260EA}" srcOrd="0" destOrd="0" presId="urn:microsoft.com/office/officeart/2005/8/layout/lProcess1"/>
    <dgm:cxn modelId="{8D27E48D-066E-460F-83FD-6FFF74462DDB}" type="presOf" srcId="{E0A5ED37-8389-43A2-ADBB-D23C6F1E79C5}" destId="{8CF4FAD7-72D8-4913-899E-D7380FCF7F96}" srcOrd="0" destOrd="0" presId="urn:microsoft.com/office/officeart/2005/8/layout/lProcess1"/>
    <dgm:cxn modelId="{08425F94-5BEF-406B-AB54-A44135BDD67F}" srcId="{E0A5ED37-8389-43A2-ADBB-D23C6F1E79C5}" destId="{ECF3E54A-39F5-4F73-9EB3-28391B6F76FF}" srcOrd="1" destOrd="0" parTransId="{613BC2D0-18BF-4280-B7A7-3930E82D71D2}" sibTransId="{F91B43D9-DCF1-45FC-A07D-DBA6E58A3451}"/>
    <dgm:cxn modelId="{28315AA7-DA7A-4F28-87C2-1F1FCEDA9FBE}" type="presOf" srcId="{BB8E5639-737A-498A-9E7C-B3A783AB0FC4}" destId="{254A720A-A7CD-46C8-A3C5-E405F739AC7E}" srcOrd="0" destOrd="0" presId="urn:microsoft.com/office/officeart/2005/8/layout/lProcess1"/>
    <dgm:cxn modelId="{E3CEFCAC-4950-4B11-B445-0A0A9FB4AAD2}" srcId="{ECF3E54A-39F5-4F73-9EB3-28391B6F76FF}" destId="{D8B6F868-31B3-4106-A959-15BCE4F38A3C}" srcOrd="3" destOrd="0" parTransId="{F856191E-599D-4790-A066-951695DCB106}" sibTransId="{63D7F6C3-0176-4ADC-8E00-3F9D15F08CBC}"/>
    <dgm:cxn modelId="{3E0E9FB1-6266-46F5-A6C6-C6131A5EFC32}" srcId="{E0A5ED37-8389-43A2-ADBB-D23C6F1E79C5}" destId="{7BF60630-67BD-4C0E-99DF-49333D180E13}" srcOrd="0" destOrd="0" parTransId="{47A7CB9F-EF02-4BDD-9652-473F8B928664}" sibTransId="{4E5FCC64-393D-4E04-8D34-A6942B87C9B9}"/>
    <dgm:cxn modelId="{82A036B9-4611-4376-87C1-DC3376C715B1}" srcId="{7BF60630-67BD-4C0E-99DF-49333D180E13}" destId="{AB0219D1-CE7C-4D4D-93A6-3759E7A22C77}" srcOrd="1" destOrd="0" parTransId="{817E782A-638B-4E88-B833-E5EC55209FD9}" sibTransId="{92EC8C62-A307-4808-AD59-C0D1E9F77602}"/>
    <dgm:cxn modelId="{86E848BB-7CD3-416F-B52F-30B0C54706EA}" srcId="{7BF60630-67BD-4C0E-99DF-49333D180E13}" destId="{048B4985-2708-452B-92A5-AFE75A2976A8}" srcOrd="3" destOrd="0" parTransId="{5857A659-55FD-4F87-AE35-93BC3D45C253}" sibTransId="{BE91597A-FBAF-4C06-8D2D-37DA0B96E55A}"/>
    <dgm:cxn modelId="{01D86DC1-8497-45B7-8A2D-5025298165FB}" type="presOf" srcId="{7BF60630-67BD-4C0E-99DF-49333D180E13}" destId="{6041F80A-B325-4021-8357-8333546FD473}" srcOrd="0" destOrd="0" presId="urn:microsoft.com/office/officeart/2005/8/layout/lProcess1"/>
    <dgm:cxn modelId="{7D8F4CE1-3711-4D7A-B163-5D4A7302207C}" srcId="{ECF3E54A-39F5-4F73-9EB3-28391B6F76FF}" destId="{4D85A681-A300-46DF-A592-3BC292B6E36F}" srcOrd="1" destOrd="0" parTransId="{FF4E5DE9-3BE2-4456-A994-7E48F5B35660}" sibTransId="{4DE083B6-593D-49F5-9C5D-BB93E93C17C5}"/>
    <dgm:cxn modelId="{17E4A5E1-5330-49AC-AE86-69361976BF15}" type="presOf" srcId="{0C75A65F-3B6F-44EB-9043-998D779B2133}" destId="{3E0B6088-2B1A-445E-B33A-5743D2BDFF90}" srcOrd="0" destOrd="0" presId="urn:microsoft.com/office/officeart/2005/8/layout/lProcess1"/>
    <dgm:cxn modelId="{9E9252E4-47DE-4AA3-9E02-446E54A16894}" type="presOf" srcId="{B2B4DCF5-9E29-42F7-92B6-595C20DE646A}" destId="{BB8EE8FA-81FD-4745-8093-C23E66724D37}" srcOrd="0" destOrd="0" presId="urn:microsoft.com/office/officeart/2005/8/layout/lProcess1"/>
    <dgm:cxn modelId="{8F4BD9EA-6617-4383-A58F-6A962C0A411E}" type="presOf" srcId="{361D733F-966E-4E3C-9532-9949E705E442}" destId="{E238B52E-6B3A-4678-80A7-D67C6FA705CB}" srcOrd="0" destOrd="0" presId="urn:microsoft.com/office/officeart/2005/8/layout/lProcess1"/>
    <dgm:cxn modelId="{AC18E6F1-604F-483A-B33C-EF7598874229}" type="presOf" srcId="{90E303EE-51FF-4C93-9F34-36FAF29D106C}" destId="{D25D5C84-DADD-4E95-AA0F-9B1488712A47}" srcOrd="0" destOrd="0" presId="urn:microsoft.com/office/officeart/2005/8/layout/lProcess1"/>
    <dgm:cxn modelId="{46E53DF6-F095-40B7-A341-28D3568EA187}" type="presOf" srcId="{336FA8A2-A3EB-4C5D-B848-B36C773B7900}" destId="{663433F3-862A-4AE4-B8E5-A6216AF71224}" srcOrd="0" destOrd="0" presId="urn:microsoft.com/office/officeart/2005/8/layout/lProcess1"/>
    <dgm:cxn modelId="{0CB1BCFF-F7BD-446A-A85B-ACF02343A2C5}" type="presOf" srcId="{CCEBE340-AFC8-4592-8AA0-8A8100C82E96}" destId="{B40F670C-2490-4BE5-B5F2-C677AFAF4510}" srcOrd="0" destOrd="0" presId="urn:microsoft.com/office/officeart/2005/8/layout/lProcess1"/>
    <dgm:cxn modelId="{42FE7EAC-F6AF-4FDA-8038-2EFBDD756E16}" type="presParOf" srcId="{8CF4FAD7-72D8-4913-899E-D7380FCF7F96}" destId="{2147F6C5-F560-47DF-9C61-F5B73B928CAB}" srcOrd="0" destOrd="0" presId="urn:microsoft.com/office/officeart/2005/8/layout/lProcess1"/>
    <dgm:cxn modelId="{C06A4BDB-9E68-4FBF-BC9E-7B8BDBDE49B5}" type="presParOf" srcId="{2147F6C5-F560-47DF-9C61-F5B73B928CAB}" destId="{6041F80A-B325-4021-8357-8333546FD473}" srcOrd="0" destOrd="0" presId="urn:microsoft.com/office/officeart/2005/8/layout/lProcess1"/>
    <dgm:cxn modelId="{D5F1C2AA-1095-4EA4-8D3C-4FB5D5E7E54F}" type="presParOf" srcId="{2147F6C5-F560-47DF-9C61-F5B73B928CAB}" destId="{B40F670C-2490-4BE5-B5F2-C677AFAF4510}" srcOrd="1" destOrd="0" presId="urn:microsoft.com/office/officeart/2005/8/layout/lProcess1"/>
    <dgm:cxn modelId="{9DD8187C-D7D7-4370-8136-9E93A890B28B}" type="presParOf" srcId="{2147F6C5-F560-47DF-9C61-F5B73B928CAB}" destId="{2F07FEC4-3743-41FF-9674-18D5C64D9CB6}" srcOrd="2" destOrd="0" presId="urn:microsoft.com/office/officeart/2005/8/layout/lProcess1"/>
    <dgm:cxn modelId="{CDC80D03-E7A5-4A05-8078-DA3959CCDD51}" type="presParOf" srcId="{2147F6C5-F560-47DF-9C61-F5B73B928CAB}" destId="{D25D5C84-DADD-4E95-AA0F-9B1488712A47}" srcOrd="3" destOrd="0" presId="urn:microsoft.com/office/officeart/2005/8/layout/lProcess1"/>
    <dgm:cxn modelId="{FFECB289-DD0E-4A7B-A0F9-9BD93EA8705D}" type="presParOf" srcId="{2147F6C5-F560-47DF-9C61-F5B73B928CAB}" destId="{54417EAB-FECB-4BFA-AE3B-879BED3A08DC}" srcOrd="4" destOrd="0" presId="urn:microsoft.com/office/officeart/2005/8/layout/lProcess1"/>
    <dgm:cxn modelId="{A37D033D-B91C-408F-B3FA-7757838A4819}" type="presParOf" srcId="{2147F6C5-F560-47DF-9C61-F5B73B928CAB}" destId="{62DF69D1-32B2-457B-85F4-427204FFA0A0}" srcOrd="5" destOrd="0" presId="urn:microsoft.com/office/officeart/2005/8/layout/lProcess1"/>
    <dgm:cxn modelId="{89FCDFA9-7C49-475F-99CE-407BB9B1AC8F}" type="presParOf" srcId="{2147F6C5-F560-47DF-9C61-F5B73B928CAB}" destId="{E238B52E-6B3A-4678-80A7-D67C6FA705CB}" srcOrd="6" destOrd="0" presId="urn:microsoft.com/office/officeart/2005/8/layout/lProcess1"/>
    <dgm:cxn modelId="{0335951F-5AD5-4A5A-B96D-AA88F17E8F7B}" type="presParOf" srcId="{2147F6C5-F560-47DF-9C61-F5B73B928CAB}" destId="{254A720A-A7CD-46C8-A3C5-E405F739AC7E}" srcOrd="7" destOrd="0" presId="urn:microsoft.com/office/officeart/2005/8/layout/lProcess1"/>
    <dgm:cxn modelId="{5C3353D4-68BB-42D5-8D14-853CC5853729}" type="presParOf" srcId="{2147F6C5-F560-47DF-9C61-F5B73B928CAB}" destId="{90F6D55E-AA77-4B1E-A1D3-17D3BF8C0874}" srcOrd="8" destOrd="0" presId="urn:microsoft.com/office/officeart/2005/8/layout/lProcess1"/>
    <dgm:cxn modelId="{01632541-43AC-4A8C-A3B6-3033C022B00B}" type="presParOf" srcId="{8CF4FAD7-72D8-4913-899E-D7380FCF7F96}" destId="{2CDA22C7-9520-4EAA-92D7-8C8BAC30BA54}" srcOrd="1" destOrd="0" presId="urn:microsoft.com/office/officeart/2005/8/layout/lProcess1"/>
    <dgm:cxn modelId="{C8E5C0B3-4977-4048-9797-519AA0DD5E18}" type="presParOf" srcId="{8CF4FAD7-72D8-4913-899E-D7380FCF7F96}" destId="{6A3F93A2-A9F3-4D21-BC2F-50326B56949D}" srcOrd="2" destOrd="0" presId="urn:microsoft.com/office/officeart/2005/8/layout/lProcess1"/>
    <dgm:cxn modelId="{6B90BF06-3270-4BF8-92DE-69CE56F437AA}" type="presParOf" srcId="{6A3F93A2-A9F3-4D21-BC2F-50326B56949D}" destId="{F2BEB72E-A206-415A-949B-298247FA12CF}" srcOrd="0" destOrd="0" presId="urn:microsoft.com/office/officeart/2005/8/layout/lProcess1"/>
    <dgm:cxn modelId="{CA20B986-D4BF-4C7F-B406-103EB9761616}" type="presParOf" srcId="{6A3F93A2-A9F3-4D21-BC2F-50326B56949D}" destId="{663433F3-862A-4AE4-B8E5-A6216AF71224}" srcOrd="1" destOrd="0" presId="urn:microsoft.com/office/officeart/2005/8/layout/lProcess1"/>
    <dgm:cxn modelId="{0E706D1E-E40B-4922-B127-71C19FB1838A}" type="presParOf" srcId="{6A3F93A2-A9F3-4D21-BC2F-50326B56949D}" destId="{C9D65659-8530-41A9-8580-E1AB86B77BCC}" srcOrd="2" destOrd="0" presId="urn:microsoft.com/office/officeart/2005/8/layout/lProcess1"/>
    <dgm:cxn modelId="{CE3026B0-BC00-4BB8-BBA1-F9D3E1E4D269}" type="presParOf" srcId="{6A3F93A2-A9F3-4D21-BC2F-50326B56949D}" destId="{BB8EE8FA-81FD-4745-8093-C23E66724D37}" srcOrd="3" destOrd="0" presId="urn:microsoft.com/office/officeart/2005/8/layout/lProcess1"/>
    <dgm:cxn modelId="{31DF9868-F847-4C6E-8CD5-93115C6BFDE3}" type="presParOf" srcId="{6A3F93A2-A9F3-4D21-BC2F-50326B56949D}" destId="{FF461564-83FA-487F-9D86-4A81DDE260EA}" srcOrd="4" destOrd="0" presId="urn:microsoft.com/office/officeart/2005/8/layout/lProcess1"/>
    <dgm:cxn modelId="{A91CD17E-025E-4B52-A646-44473857370B}" type="presParOf" srcId="{6A3F93A2-A9F3-4D21-BC2F-50326B56949D}" destId="{62E5FF62-0C17-4BEF-89CF-B5996C1C68F2}" srcOrd="5" destOrd="0" presId="urn:microsoft.com/office/officeart/2005/8/layout/lProcess1"/>
    <dgm:cxn modelId="{D7BAF350-5103-4073-966A-E4C75FB9D726}" type="presParOf" srcId="{6A3F93A2-A9F3-4D21-BC2F-50326B56949D}" destId="{3E0B6088-2B1A-445E-B33A-5743D2BDFF90}" srcOrd="6" destOrd="0" presId="urn:microsoft.com/office/officeart/2005/8/layout/lProcess1"/>
    <dgm:cxn modelId="{28815A76-9470-4E7A-BCE1-1C461FF9964F}" type="presParOf" srcId="{6A3F93A2-A9F3-4D21-BC2F-50326B56949D}" destId="{244E69F2-B6C1-4036-B70E-AFC08C17A014}" srcOrd="7" destOrd="0" presId="urn:microsoft.com/office/officeart/2005/8/layout/lProcess1"/>
    <dgm:cxn modelId="{64F4B4C7-E409-445F-9B9F-1FA3A918785A}" type="presParOf" srcId="{6A3F93A2-A9F3-4D21-BC2F-50326B56949D}" destId="{C54A2542-B32A-43FC-9184-4044A00B1CF8}" srcOrd="8" destOrd="0" presId="urn:microsoft.com/office/officeart/2005/8/layout/lProcess1"/>
  </dgm:cxnLst>
  <dgm:bg/>
  <dgm:whole>
    <a:ln>
      <a:prstDash val="lgDash"/>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1202F-8F95-4623-B8EB-945FD3BFEBCE}">
      <dsp:nvSpPr>
        <dsp:cNvPr id="0" name=""/>
        <dsp:cNvSpPr/>
      </dsp:nvSpPr>
      <dsp:spPr>
        <a:xfrm>
          <a:off x="-4086407" y="-627189"/>
          <a:ext cx="4869433" cy="4869433"/>
        </a:xfrm>
        <a:prstGeom prst="blockArc">
          <a:avLst>
            <a:gd name="adj1" fmla="val 18900000"/>
            <a:gd name="adj2" fmla="val 2700000"/>
            <a:gd name="adj3" fmla="val 444"/>
          </a:avLst>
        </a:prstGeom>
        <a:noFill/>
        <a:ln w="12700" cap="flat" cmpd="sng" algn="ctr">
          <a:solidFill>
            <a:schemeClr val="accent6">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B4C2CB79-17F9-4314-93F9-16B1D30C0CB6}">
      <dsp:nvSpPr>
        <dsp:cNvPr id="0" name=""/>
        <dsp:cNvSpPr/>
      </dsp:nvSpPr>
      <dsp:spPr>
        <a:xfrm>
          <a:off x="503561" y="361505"/>
          <a:ext cx="7011192" cy="723011"/>
        </a:xfrm>
        <a:prstGeom prst="rect">
          <a:avLst/>
        </a:prstGeom>
        <a:solidFill>
          <a:srgbClr val="83B73D">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9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1"/>
              </a:solidFill>
              <a:latin typeface="Roboto Light" panose="02000000000000000000" pitchFamily="2" charset="0"/>
              <a:ea typeface="Roboto Light" panose="02000000000000000000" pitchFamily="2" charset="0"/>
            </a:rPr>
            <a:t>Develop understanding of the intent of AIF</a:t>
          </a:r>
          <a:endParaRPr lang="en-AU" sz="2200" kern="1200">
            <a:solidFill>
              <a:schemeClr val="tx1"/>
            </a:solidFill>
            <a:latin typeface="Roboto Light" panose="02000000000000000000" pitchFamily="2" charset="0"/>
            <a:ea typeface="Roboto Light" panose="02000000000000000000" pitchFamily="2" charset="0"/>
          </a:endParaRPr>
        </a:p>
      </dsp:txBody>
      <dsp:txXfrm>
        <a:off x="503561" y="361505"/>
        <a:ext cx="7011192" cy="723011"/>
      </dsp:txXfrm>
    </dsp:sp>
    <dsp:sp modelId="{37DCACC1-FEA5-4B10-A920-C54BF992518F}">
      <dsp:nvSpPr>
        <dsp:cNvPr id="0" name=""/>
        <dsp:cNvSpPr/>
      </dsp:nvSpPr>
      <dsp:spPr>
        <a:xfrm>
          <a:off x="51679" y="271129"/>
          <a:ext cx="903763" cy="903763"/>
        </a:xfrm>
        <a:prstGeom prst="ellipse">
          <a:avLst/>
        </a:prstGeom>
        <a:solidFill>
          <a:schemeClr val="lt1">
            <a:hueOff val="0"/>
            <a:satOff val="0"/>
            <a:lumOff val="0"/>
            <a:alphaOff val="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9D545B9C-FD2E-4B5B-BCE8-82B8E3A42442}">
      <dsp:nvSpPr>
        <dsp:cNvPr id="0" name=""/>
        <dsp:cNvSpPr/>
      </dsp:nvSpPr>
      <dsp:spPr>
        <a:xfrm>
          <a:off x="766375" y="1446022"/>
          <a:ext cx="6748378" cy="723011"/>
        </a:xfrm>
        <a:prstGeom prst="rect">
          <a:avLst/>
        </a:prstGeom>
        <a:solidFill>
          <a:srgbClr val="83B73D">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9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tx1"/>
              </a:solidFill>
              <a:latin typeface="Roboto Light" panose="02000000000000000000" pitchFamily="2" charset="0"/>
              <a:ea typeface="Roboto Light" panose="02000000000000000000" pitchFamily="2" charset="0"/>
            </a:rPr>
            <a:t>Develop understanding of the pedagogical approaches that underpin AIF</a:t>
          </a:r>
          <a:endParaRPr lang="en-AU" sz="2200" kern="1200">
            <a:solidFill>
              <a:schemeClr val="tx1"/>
            </a:solidFill>
            <a:latin typeface="Roboto Light" panose="02000000000000000000" pitchFamily="2" charset="0"/>
            <a:ea typeface="Roboto Light" panose="02000000000000000000" pitchFamily="2" charset="0"/>
          </a:endParaRPr>
        </a:p>
      </dsp:txBody>
      <dsp:txXfrm>
        <a:off x="766375" y="1446022"/>
        <a:ext cx="6748378" cy="723011"/>
      </dsp:txXfrm>
    </dsp:sp>
    <dsp:sp modelId="{52644EE4-71E9-4344-AF01-C23BC79A7A69}">
      <dsp:nvSpPr>
        <dsp:cNvPr id="0" name=""/>
        <dsp:cNvSpPr/>
      </dsp:nvSpPr>
      <dsp:spPr>
        <a:xfrm>
          <a:off x="314494" y="1355645"/>
          <a:ext cx="903763" cy="903763"/>
        </a:xfrm>
        <a:prstGeom prst="ellipse">
          <a:avLst/>
        </a:prstGeom>
        <a:solidFill>
          <a:schemeClr val="lt1">
            <a:hueOff val="0"/>
            <a:satOff val="0"/>
            <a:lumOff val="0"/>
            <a:alphaOff val="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EE52748E-E96B-4F8E-BF34-1559A38E1291}">
      <dsp:nvSpPr>
        <dsp:cNvPr id="0" name=""/>
        <dsp:cNvSpPr/>
      </dsp:nvSpPr>
      <dsp:spPr>
        <a:xfrm>
          <a:off x="503561" y="2530538"/>
          <a:ext cx="7011192" cy="723011"/>
        </a:xfrm>
        <a:prstGeom prst="rect">
          <a:avLst/>
        </a:prstGeom>
        <a:solidFill>
          <a:srgbClr val="83B73D">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90" tIns="55880" rIns="55880" bIns="55880" numCol="1" spcCol="1270" anchor="ctr" anchorCtr="0">
          <a:noAutofit/>
        </a:bodyPr>
        <a:lstStyle/>
        <a:p>
          <a:pPr marL="0" lvl="0" indent="0" algn="l" defTabSz="977900">
            <a:lnSpc>
              <a:spcPct val="90000"/>
            </a:lnSpc>
            <a:spcBef>
              <a:spcPct val="0"/>
            </a:spcBef>
            <a:spcAft>
              <a:spcPct val="35000"/>
            </a:spcAft>
            <a:buNone/>
          </a:pPr>
          <a:r>
            <a:rPr lang="en-AU" sz="2200" kern="1200">
              <a:solidFill>
                <a:schemeClr val="tx1"/>
              </a:solidFill>
              <a:latin typeface="Roboto Light" panose="02000000000000000000" pitchFamily="2" charset="0"/>
              <a:ea typeface="Roboto Light" panose="02000000000000000000" pitchFamily="2" charset="0"/>
            </a:rPr>
            <a:t>Develop understanding of the assessment requirements and what student work can look like.</a:t>
          </a:r>
        </a:p>
      </dsp:txBody>
      <dsp:txXfrm>
        <a:off x="503561" y="2530538"/>
        <a:ext cx="7011192" cy="723011"/>
      </dsp:txXfrm>
    </dsp:sp>
    <dsp:sp modelId="{D928D713-11B1-46EB-B3B5-CBC0D97E8442}">
      <dsp:nvSpPr>
        <dsp:cNvPr id="0" name=""/>
        <dsp:cNvSpPr/>
      </dsp:nvSpPr>
      <dsp:spPr>
        <a:xfrm>
          <a:off x="51679" y="2440162"/>
          <a:ext cx="903763" cy="903763"/>
        </a:xfrm>
        <a:prstGeom prst="ellipse">
          <a:avLst/>
        </a:prstGeom>
        <a:solidFill>
          <a:schemeClr val="lt1">
            <a:hueOff val="0"/>
            <a:satOff val="0"/>
            <a:lumOff val="0"/>
            <a:alphaOff val="0"/>
          </a:schemeClr>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57BD4-157C-6147-81AB-2BD35F4C94E9}">
      <dsp:nvSpPr>
        <dsp:cNvPr id="0" name=""/>
        <dsp:cNvSpPr/>
      </dsp:nvSpPr>
      <dsp:spPr>
        <a:xfrm>
          <a:off x="807355" y="464071"/>
          <a:ext cx="4270972" cy="4270972"/>
        </a:xfrm>
        <a:prstGeom prst="pie">
          <a:avLst>
            <a:gd name="adj1" fmla="val 16200000"/>
            <a:gd name="adj2" fmla="val 1800000"/>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92075" lvl="0" indent="0" algn="ctr" defTabSz="1111250">
            <a:lnSpc>
              <a:spcPct val="90000"/>
            </a:lnSpc>
            <a:spcBef>
              <a:spcPct val="0"/>
            </a:spcBef>
            <a:spcAft>
              <a:spcPct val="35000"/>
            </a:spcAft>
            <a:buNone/>
            <a:tabLst/>
          </a:pPr>
          <a:r>
            <a:rPr lang="en-GB" sz="2500" kern="1200">
              <a:latin typeface="Roboto Medium" pitchFamily="2" charset="0"/>
              <a:ea typeface="Roboto Medium" pitchFamily="2" charset="0"/>
            </a:rPr>
            <a:t>AT1 Portfolio 35%</a:t>
          </a:r>
        </a:p>
      </dsp:txBody>
      <dsp:txXfrm>
        <a:off x="3129442" y="1252167"/>
        <a:ext cx="1449079" cy="1423657"/>
      </dsp:txXfrm>
    </dsp:sp>
    <dsp:sp modelId="{3113C7D4-69F5-AC48-B7C8-5BF9072EE157}">
      <dsp:nvSpPr>
        <dsp:cNvPr id="0" name=""/>
        <dsp:cNvSpPr/>
      </dsp:nvSpPr>
      <dsp:spPr>
        <a:xfrm>
          <a:off x="770250" y="470315"/>
          <a:ext cx="4270972" cy="4270972"/>
        </a:xfrm>
        <a:prstGeom prst="pie">
          <a:avLst>
            <a:gd name="adj1" fmla="val 1800000"/>
            <a:gd name="adj2" fmla="val 9000000"/>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92075" lvl="0" indent="0" algn="ctr" defTabSz="1111250">
            <a:lnSpc>
              <a:spcPct val="90000"/>
            </a:lnSpc>
            <a:spcBef>
              <a:spcPct val="0"/>
            </a:spcBef>
            <a:spcAft>
              <a:spcPct val="35000"/>
            </a:spcAft>
            <a:buNone/>
            <a:tabLst/>
          </a:pPr>
          <a:r>
            <a:rPr lang="en-GB" sz="2500" kern="1200">
              <a:latin typeface="Roboto Medium" pitchFamily="2" charset="0"/>
              <a:ea typeface="Roboto Medium" pitchFamily="2" charset="0"/>
            </a:rPr>
            <a:t>AT2 Progress Checks 35%</a:t>
          </a:r>
        </a:p>
      </dsp:txBody>
      <dsp:txXfrm>
        <a:off x="1939683" y="3165095"/>
        <a:ext cx="1932106" cy="1321967"/>
      </dsp:txXfrm>
    </dsp:sp>
    <dsp:sp modelId="{FA4660E9-3FA0-42A9-9D84-175FD0505B6C}">
      <dsp:nvSpPr>
        <dsp:cNvPr id="0" name=""/>
        <dsp:cNvSpPr/>
      </dsp:nvSpPr>
      <dsp:spPr>
        <a:xfrm>
          <a:off x="770250" y="470315"/>
          <a:ext cx="4270972" cy="4270972"/>
        </a:xfrm>
        <a:prstGeom prst="pie">
          <a:avLst>
            <a:gd name="adj1" fmla="val 9000000"/>
            <a:gd name="adj2" fmla="val 16200000"/>
          </a:avLst>
        </a:prstGeom>
        <a:solidFill>
          <a:srgbClr val="83B73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tabLst>
              <a:tab pos="898525" algn="l"/>
            </a:tabLst>
          </a:pPr>
          <a:r>
            <a:rPr lang="en-GB" sz="2500" kern="1200">
              <a:latin typeface="Roboto Medium" pitchFamily="2" charset="0"/>
              <a:ea typeface="Roboto Medium" pitchFamily="2" charset="0"/>
            </a:rPr>
            <a:t>AT3 Appraisal 30%</a:t>
          </a:r>
        </a:p>
      </dsp:txBody>
      <dsp:txXfrm>
        <a:off x="1227854" y="1309256"/>
        <a:ext cx="1449079" cy="1423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1F80A-B325-4021-8357-8333546FD473}">
      <dsp:nvSpPr>
        <dsp:cNvPr id="0" name=""/>
        <dsp:cNvSpPr/>
      </dsp:nvSpPr>
      <dsp:spPr>
        <a:xfrm>
          <a:off x="1662889" y="0"/>
          <a:ext cx="3532189" cy="883047"/>
        </a:xfrm>
        <a:prstGeom prst="roundRect">
          <a:avLst>
            <a:gd name="adj" fmla="val 10000"/>
          </a:avLst>
        </a:prstGeom>
        <a:solidFill>
          <a:schemeClr val="tx1"/>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83B73D"/>
              </a:solidFill>
              <a:latin typeface="Roboto" panose="02000000000000000000" pitchFamily="2" charset="0"/>
              <a:ea typeface="Roboto" panose="02000000000000000000" pitchFamily="2" charset="0"/>
            </a:rPr>
            <a:t>Stage  1 (EIF)</a:t>
          </a:r>
          <a:br>
            <a:rPr lang="en-US" sz="2400" b="1" kern="1200">
              <a:solidFill>
                <a:srgbClr val="83B73D"/>
              </a:solidFill>
              <a:latin typeface="Roboto" panose="02000000000000000000" pitchFamily="2" charset="0"/>
              <a:ea typeface="Roboto" panose="02000000000000000000" pitchFamily="2" charset="0"/>
            </a:rPr>
          </a:br>
          <a:r>
            <a:rPr lang="en-US" sz="2400" b="1" kern="1200">
              <a:solidFill>
                <a:srgbClr val="83B73D"/>
              </a:solidFill>
              <a:latin typeface="Roboto" panose="02000000000000000000" pitchFamily="2" charset="0"/>
              <a:ea typeface="Roboto" panose="02000000000000000000" pitchFamily="2" charset="0"/>
            </a:rPr>
            <a:t>from 2024</a:t>
          </a:r>
          <a:endParaRPr lang="en-AU" sz="2400" b="1" kern="1200">
            <a:solidFill>
              <a:srgbClr val="83B73D"/>
            </a:solidFill>
            <a:latin typeface="Roboto" panose="02000000000000000000" pitchFamily="2" charset="0"/>
            <a:ea typeface="Roboto" panose="02000000000000000000" pitchFamily="2" charset="0"/>
          </a:endParaRPr>
        </a:p>
      </dsp:txBody>
      <dsp:txXfrm>
        <a:off x="1688753" y="25864"/>
        <a:ext cx="3480461" cy="831319"/>
      </dsp:txXfrm>
    </dsp:sp>
    <dsp:sp modelId="{B40F670C-2490-4BE5-B5F2-C677AFAF4510}">
      <dsp:nvSpPr>
        <dsp:cNvPr id="0" name=""/>
        <dsp:cNvSpPr/>
      </dsp:nvSpPr>
      <dsp:spPr>
        <a:xfrm rot="5400000">
          <a:off x="3351717" y="960313"/>
          <a:ext cx="154533"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2F07FEC4-3743-41FF-9674-18D5C64D9CB6}">
      <dsp:nvSpPr>
        <dsp:cNvPr id="0" name=""/>
        <dsp:cNvSpPr/>
      </dsp:nvSpPr>
      <dsp:spPr>
        <a:xfrm>
          <a:off x="1662889" y="1192113"/>
          <a:ext cx="3532189" cy="883047"/>
        </a:xfrm>
        <a:prstGeom prst="roundRect">
          <a:avLst>
            <a:gd name="adj" fmla="val 10000"/>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kern="1200" cap="none" spc="0">
              <a:effectLst/>
              <a:latin typeface="Roboto" panose="02000000000000000000" pitchFamily="2" charset="0"/>
              <a:ea typeface="Roboto" panose="02000000000000000000" pitchFamily="2" charset="0"/>
              <a:cs typeface="Tahoma" panose="020B0604030504040204" pitchFamily="34" charset="0"/>
            </a:rPr>
            <a:t>Emerging </a:t>
          </a:r>
          <a:r>
            <a:rPr lang="en-AU" sz="1600" b="1" kern="1200" cap="none" spc="0">
              <a:effectLst/>
              <a:latin typeface="Roboto" panose="02000000000000000000" pitchFamily="2" charset="0"/>
              <a:ea typeface="Roboto" panose="02000000000000000000" pitchFamily="2" charset="0"/>
              <a:cs typeface="Tahoma" panose="020B0604030504040204" pitchFamily="34" charset="0"/>
            </a:rPr>
            <a:t>Agency</a:t>
          </a:r>
          <a:r>
            <a:rPr lang="en-AU" sz="1600" b="0" kern="1200" cap="none" spc="0">
              <a:effectLst/>
              <a:latin typeface="Roboto" panose="02000000000000000000" pitchFamily="2" charset="0"/>
              <a:ea typeface="Roboto" panose="02000000000000000000" pitchFamily="2" charset="0"/>
              <a:cs typeface="Tahoma" panose="020B0604030504040204" pitchFamily="34" charset="0"/>
            </a:rPr>
            <a:t> </a:t>
          </a:r>
          <a:br>
            <a:rPr lang="en-AU" sz="1600" b="0" kern="1200" cap="none" spc="0">
              <a:effectLst/>
              <a:latin typeface="Roboto" panose="02000000000000000000" pitchFamily="2" charset="0"/>
              <a:ea typeface="Roboto" panose="02000000000000000000" pitchFamily="2" charset="0"/>
              <a:cs typeface="Tahoma" panose="020B0604030504040204" pitchFamily="34" charset="0"/>
            </a:rPr>
          </a:br>
          <a:r>
            <a:rPr lang="en-AU" sz="1600" b="0" i="1" kern="1200" cap="none" spc="0">
              <a:effectLst/>
              <a:latin typeface="Roboto" panose="02000000000000000000" pitchFamily="2" charset="0"/>
              <a:ea typeface="Roboto" panose="02000000000000000000" pitchFamily="2" charset="0"/>
              <a:cs typeface="Tahoma" panose="020B0604030504040204" pitchFamily="34" charset="0"/>
            </a:rPr>
            <a:t>I can choose</a:t>
          </a:r>
          <a:endParaRPr lang="en-AU" sz="1600" i="1" kern="1200">
            <a:latin typeface="Roboto" panose="02000000000000000000" pitchFamily="2" charset="0"/>
            <a:ea typeface="Roboto" panose="02000000000000000000" pitchFamily="2" charset="0"/>
          </a:endParaRPr>
        </a:p>
      </dsp:txBody>
      <dsp:txXfrm>
        <a:off x="1688753" y="1217977"/>
        <a:ext cx="3480461" cy="831319"/>
      </dsp:txXfrm>
    </dsp:sp>
    <dsp:sp modelId="{D25D5C84-DADD-4E95-AA0F-9B1488712A47}">
      <dsp:nvSpPr>
        <dsp:cNvPr id="0" name=""/>
        <dsp:cNvSpPr/>
      </dsp:nvSpPr>
      <dsp:spPr>
        <a:xfrm>
          <a:off x="5292625" y="1499292"/>
          <a:ext cx="325787" cy="321562"/>
        </a:xfrm>
        <a:prstGeom prst="rightArrow">
          <a:avLst>
            <a:gd name="adj1" fmla="val 66700"/>
            <a:gd name="adj2" fmla="val 50000"/>
          </a:avLst>
        </a:prstGeom>
        <a:solidFill>
          <a:schemeClr val="bg1"/>
        </a:solidFill>
        <a:ln w="38100">
          <a:solidFill>
            <a:srgbClr val="83B73D"/>
          </a:solidFill>
        </a:ln>
        <a:effectLst/>
      </dsp:spPr>
      <dsp:style>
        <a:lnRef idx="0">
          <a:scrgbClr r="0" g="0" b="0"/>
        </a:lnRef>
        <a:fillRef idx="1">
          <a:scrgbClr r="0" g="0" b="0"/>
        </a:fillRef>
        <a:effectRef idx="0">
          <a:scrgbClr r="0" g="0" b="0"/>
        </a:effectRef>
        <a:fontRef idx="minor">
          <a:schemeClr val="lt1"/>
        </a:fontRef>
      </dsp:style>
    </dsp:sp>
    <dsp:sp modelId="{54417EAB-FECB-4BFA-AE3B-879BED3A08DC}">
      <dsp:nvSpPr>
        <dsp:cNvPr id="0" name=""/>
        <dsp:cNvSpPr/>
      </dsp:nvSpPr>
      <dsp:spPr>
        <a:xfrm>
          <a:off x="1662889" y="2384227"/>
          <a:ext cx="3532189" cy="883047"/>
        </a:xfrm>
        <a:prstGeom prst="roundRect">
          <a:avLst>
            <a:gd name="adj" fmla="val 10000"/>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i="0" u="none" strike="noStrike" kern="1200" cap="none" spc="0" noProof="0">
              <a:effectLst/>
              <a:latin typeface="Roboto" panose="02000000000000000000" pitchFamily="2" charset="0"/>
              <a:ea typeface="Roboto" panose="02000000000000000000" pitchFamily="2" charset="0"/>
            </a:rPr>
            <a:t>Emerging </a:t>
          </a:r>
          <a:r>
            <a:rPr lang="en-AU" sz="1600" b="1" i="0" u="none" strike="noStrike" kern="1200" cap="none" spc="0" noProof="0">
              <a:effectLst/>
              <a:latin typeface="Roboto" panose="02000000000000000000" pitchFamily="2" charset="0"/>
              <a:ea typeface="Roboto" panose="02000000000000000000" pitchFamily="2" charset="0"/>
            </a:rPr>
            <a:t>Self-Regulation</a:t>
          </a:r>
          <a:r>
            <a:rPr lang="en-AU" sz="1600" b="0" i="0" u="none" strike="noStrike" kern="1200" cap="none" spc="0" noProof="0">
              <a:effectLst/>
              <a:latin typeface="Roboto" panose="02000000000000000000" pitchFamily="2" charset="0"/>
              <a:ea typeface="Roboto" panose="02000000000000000000" pitchFamily="2" charset="0"/>
            </a:rPr>
            <a:t> </a:t>
          </a:r>
          <a:br>
            <a:rPr lang="en-AU" sz="1600" b="0" i="0" u="none" strike="noStrike" kern="1200" cap="none" spc="0" noProof="0">
              <a:effectLst/>
              <a:latin typeface="Roboto" panose="02000000000000000000" pitchFamily="2" charset="0"/>
              <a:ea typeface="Roboto" panose="02000000000000000000" pitchFamily="2" charset="0"/>
            </a:rPr>
          </a:br>
          <a:r>
            <a:rPr lang="en-AU" sz="1600" b="0" i="1" u="none" strike="noStrike" kern="1200" cap="none" spc="0" noProof="0">
              <a:effectLst/>
              <a:latin typeface="Roboto" panose="02000000000000000000" pitchFamily="2" charset="0"/>
              <a:ea typeface="Roboto" panose="02000000000000000000" pitchFamily="2" charset="0"/>
            </a:rPr>
            <a:t>I am in control</a:t>
          </a:r>
          <a:endParaRPr lang="en-AU" sz="1600" i="1" kern="1200">
            <a:latin typeface="Roboto" panose="02000000000000000000" pitchFamily="2" charset="0"/>
            <a:ea typeface="Roboto" panose="02000000000000000000" pitchFamily="2" charset="0"/>
          </a:endParaRPr>
        </a:p>
      </dsp:txBody>
      <dsp:txXfrm>
        <a:off x="1688753" y="2410091"/>
        <a:ext cx="3480461" cy="831319"/>
      </dsp:txXfrm>
    </dsp:sp>
    <dsp:sp modelId="{62DF69D1-32B2-457B-85F4-427204FFA0A0}">
      <dsp:nvSpPr>
        <dsp:cNvPr id="0" name=""/>
        <dsp:cNvSpPr/>
      </dsp:nvSpPr>
      <dsp:spPr>
        <a:xfrm rot="5400000">
          <a:off x="3351717" y="3344541"/>
          <a:ext cx="154533"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E238B52E-6B3A-4678-80A7-D67C6FA705CB}">
      <dsp:nvSpPr>
        <dsp:cNvPr id="0" name=""/>
        <dsp:cNvSpPr/>
      </dsp:nvSpPr>
      <dsp:spPr>
        <a:xfrm>
          <a:off x="1662889" y="3576341"/>
          <a:ext cx="3532189" cy="883047"/>
        </a:xfrm>
        <a:prstGeom prst="roundRect">
          <a:avLst>
            <a:gd name="adj" fmla="val 10000"/>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i="0" u="none" strike="noStrike" kern="1200" cap="none" spc="0" noProof="0">
              <a:effectLst/>
              <a:latin typeface="Roboto" panose="02000000000000000000" pitchFamily="2" charset="0"/>
              <a:ea typeface="Roboto" panose="02000000000000000000" pitchFamily="2" charset="0"/>
            </a:rPr>
            <a:t>Developing </a:t>
          </a:r>
          <a:r>
            <a:rPr lang="en-AU" sz="1600" b="1" i="0" u="none" strike="noStrike" kern="1200" cap="none" spc="0" noProof="0">
              <a:effectLst/>
              <a:latin typeface="Roboto" panose="02000000000000000000" pitchFamily="2" charset="0"/>
              <a:ea typeface="Roboto" panose="02000000000000000000" pitchFamily="2" charset="0"/>
            </a:rPr>
            <a:t>Self-Efficacy </a:t>
          </a:r>
          <a:br>
            <a:rPr lang="en-AU" sz="1600" b="1" i="0" u="none" strike="noStrike" kern="1200" cap="none" spc="0" noProof="0">
              <a:effectLst/>
              <a:latin typeface="Roboto" panose="02000000000000000000" pitchFamily="2" charset="0"/>
              <a:ea typeface="Roboto" panose="02000000000000000000" pitchFamily="2" charset="0"/>
            </a:rPr>
          </a:br>
          <a:r>
            <a:rPr lang="en-AU" sz="1600" b="0" i="1" u="none" strike="noStrike" kern="1200" cap="none" spc="0" noProof="0">
              <a:effectLst/>
              <a:latin typeface="Roboto" panose="02000000000000000000" pitchFamily="2" charset="0"/>
              <a:ea typeface="Roboto" panose="02000000000000000000" pitchFamily="2" charset="0"/>
            </a:rPr>
            <a:t>I believe I can do it</a:t>
          </a:r>
          <a:endParaRPr lang="en-AU" sz="1600" i="1" kern="1200">
            <a:latin typeface="Roboto" panose="02000000000000000000" pitchFamily="2" charset="0"/>
            <a:ea typeface="Roboto" panose="02000000000000000000" pitchFamily="2" charset="0"/>
          </a:endParaRPr>
        </a:p>
      </dsp:txBody>
      <dsp:txXfrm>
        <a:off x="1688753" y="3602205"/>
        <a:ext cx="3480461" cy="831319"/>
      </dsp:txXfrm>
    </dsp:sp>
    <dsp:sp modelId="{254A720A-A7CD-46C8-A3C5-E405F739AC7E}">
      <dsp:nvSpPr>
        <dsp:cNvPr id="0" name=""/>
        <dsp:cNvSpPr/>
      </dsp:nvSpPr>
      <dsp:spPr>
        <a:xfrm rot="5400000">
          <a:off x="3351717" y="4536655"/>
          <a:ext cx="154533"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90F6D55E-AA77-4B1E-A1D3-17D3BF8C0874}">
      <dsp:nvSpPr>
        <dsp:cNvPr id="0" name=""/>
        <dsp:cNvSpPr/>
      </dsp:nvSpPr>
      <dsp:spPr>
        <a:xfrm>
          <a:off x="1662889" y="4768455"/>
          <a:ext cx="3532189" cy="883047"/>
        </a:xfrm>
        <a:prstGeom prst="roundRect">
          <a:avLst>
            <a:gd name="adj" fmla="val 10000"/>
          </a:avLst>
        </a:prstGeom>
        <a:solidFill>
          <a:schemeClr val="accent6">
            <a:lumMod val="20000"/>
            <a:lumOff val="80000"/>
            <a:alpha val="89804"/>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kern="1200" cap="none" spc="0">
              <a:effectLst/>
              <a:latin typeface="Roboto" panose="02000000000000000000" pitchFamily="2" charset="0"/>
              <a:ea typeface="Roboto" panose="02000000000000000000" pitchFamily="2" charset="0"/>
              <a:cs typeface="Tahoma" panose="020B0604030504040204" pitchFamily="34" charset="0"/>
            </a:rPr>
            <a:t>Developing </a:t>
          </a:r>
          <a:r>
            <a:rPr lang="en-AU" sz="1600" b="1" kern="1200" cap="none" spc="0">
              <a:effectLst/>
              <a:latin typeface="Roboto" panose="02000000000000000000" pitchFamily="2" charset="0"/>
              <a:ea typeface="Roboto" panose="02000000000000000000" pitchFamily="2" charset="0"/>
              <a:cs typeface="Tahoma" panose="020B0604030504040204" pitchFamily="34" charset="0"/>
            </a:rPr>
            <a:t>communication and reflection</a:t>
          </a:r>
          <a:br>
            <a:rPr lang="en-AU" sz="1600" b="0" kern="1200" cap="none" spc="0">
              <a:effectLst/>
              <a:latin typeface="Roboto" panose="02000000000000000000" pitchFamily="2" charset="0"/>
              <a:ea typeface="Roboto" panose="02000000000000000000" pitchFamily="2" charset="0"/>
              <a:cs typeface="Tahoma" panose="020B0604030504040204" pitchFamily="34" charset="0"/>
            </a:rPr>
          </a:br>
          <a:r>
            <a:rPr lang="en-AU" sz="1600" b="0" i="1" kern="1200" cap="none" spc="0">
              <a:effectLst/>
              <a:latin typeface="Roboto" panose="02000000000000000000" pitchFamily="2" charset="0"/>
              <a:ea typeface="Roboto" panose="02000000000000000000" pitchFamily="2" charset="0"/>
              <a:cs typeface="Tahoma" panose="020B0604030504040204" pitchFamily="34" charset="0"/>
            </a:rPr>
            <a:t>I can think about my learning </a:t>
          </a:r>
          <a:br>
            <a:rPr lang="en-AU" sz="1600" b="0" i="1" kern="1200" cap="none" spc="0">
              <a:effectLst/>
              <a:latin typeface="Roboto" panose="02000000000000000000" pitchFamily="2" charset="0"/>
              <a:ea typeface="Roboto" panose="02000000000000000000" pitchFamily="2" charset="0"/>
              <a:cs typeface="Tahoma" panose="020B0604030504040204" pitchFamily="34" charset="0"/>
            </a:rPr>
          </a:br>
          <a:r>
            <a:rPr lang="en-AU" sz="1600" b="0" i="1" kern="1200" cap="none" spc="0">
              <a:effectLst/>
              <a:latin typeface="Roboto" panose="02000000000000000000" pitchFamily="2" charset="0"/>
              <a:ea typeface="Roboto" panose="02000000000000000000" pitchFamily="2" charset="0"/>
              <a:cs typeface="Tahoma" panose="020B0604030504040204" pitchFamily="34" charset="0"/>
            </a:rPr>
            <a:t>and tell others what I have learnt</a:t>
          </a:r>
          <a:endParaRPr lang="en-AU" sz="1600" i="1" kern="1200">
            <a:latin typeface="Roboto" panose="02000000000000000000" pitchFamily="2" charset="0"/>
            <a:ea typeface="Roboto" panose="02000000000000000000" pitchFamily="2" charset="0"/>
          </a:endParaRPr>
        </a:p>
      </dsp:txBody>
      <dsp:txXfrm>
        <a:off x="1688753" y="4794319"/>
        <a:ext cx="3480461" cy="831319"/>
      </dsp:txXfrm>
    </dsp:sp>
    <dsp:sp modelId="{F2BEB72E-A206-415A-949B-298247FA12CF}">
      <dsp:nvSpPr>
        <dsp:cNvPr id="0" name=""/>
        <dsp:cNvSpPr/>
      </dsp:nvSpPr>
      <dsp:spPr>
        <a:xfrm>
          <a:off x="5635896" y="0"/>
          <a:ext cx="3532189" cy="883047"/>
        </a:xfrm>
        <a:prstGeom prst="roundRect">
          <a:avLst>
            <a:gd name="adj" fmla="val 10000"/>
          </a:avLst>
        </a:prstGeom>
        <a:solidFill>
          <a:prstClr val="black"/>
        </a:solidFill>
        <a:ln w="12700" cap="flat" cmpd="sng" algn="ctr">
          <a:solidFill>
            <a:srgbClr val="60892F">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83B73D"/>
              </a:solidFill>
              <a:latin typeface="Roboto" panose="02000000000000000000" pitchFamily="2" charset="0"/>
              <a:ea typeface="Roboto" panose="02000000000000000000" pitchFamily="2" charset="0"/>
              <a:cs typeface="+mn-cs"/>
            </a:rPr>
            <a:t>Stage 2 (AIF)</a:t>
          </a:r>
          <a:br>
            <a:rPr lang="en-US" sz="2400" b="1" kern="1200">
              <a:solidFill>
                <a:srgbClr val="83B73D"/>
              </a:solidFill>
              <a:latin typeface="Roboto" panose="02000000000000000000" pitchFamily="2" charset="0"/>
              <a:ea typeface="Roboto" panose="02000000000000000000" pitchFamily="2" charset="0"/>
              <a:cs typeface="+mn-cs"/>
            </a:rPr>
          </a:br>
          <a:r>
            <a:rPr lang="en-US" sz="2400" b="1" kern="1200">
              <a:solidFill>
                <a:srgbClr val="83B73D"/>
              </a:solidFill>
              <a:latin typeface="Roboto" panose="02000000000000000000" pitchFamily="2" charset="0"/>
              <a:ea typeface="Roboto" panose="02000000000000000000" pitchFamily="2" charset="0"/>
              <a:cs typeface="+mn-cs"/>
            </a:rPr>
            <a:t>from 2025</a:t>
          </a:r>
          <a:endParaRPr lang="en-AU" sz="2400" b="1" kern="1200">
            <a:solidFill>
              <a:srgbClr val="83B73D"/>
            </a:solidFill>
            <a:latin typeface="Roboto" panose="02000000000000000000" pitchFamily="2" charset="0"/>
            <a:ea typeface="Roboto" panose="02000000000000000000" pitchFamily="2" charset="0"/>
            <a:cs typeface="+mn-cs"/>
          </a:endParaRPr>
        </a:p>
      </dsp:txBody>
      <dsp:txXfrm>
        <a:off x="5661760" y="25864"/>
        <a:ext cx="3480461" cy="831319"/>
      </dsp:txXfrm>
    </dsp:sp>
    <dsp:sp modelId="{663433F3-862A-4AE4-B8E5-A6216AF71224}">
      <dsp:nvSpPr>
        <dsp:cNvPr id="0" name=""/>
        <dsp:cNvSpPr/>
      </dsp:nvSpPr>
      <dsp:spPr>
        <a:xfrm rot="5245279">
          <a:off x="7351490" y="960313"/>
          <a:ext cx="154689"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C9D65659-8530-41A9-8580-E1AB86B77BCC}">
      <dsp:nvSpPr>
        <dsp:cNvPr id="0" name=""/>
        <dsp:cNvSpPr/>
      </dsp:nvSpPr>
      <dsp:spPr>
        <a:xfrm>
          <a:off x="5689585" y="1192113"/>
          <a:ext cx="3532189" cy="883047"/>
        </a:xfrm>
        <a:prstGeom prst="roundRect">
          <a:avLst>
            <a:gd name="adj" fmla="val 10000"/>
          </a:avLst>
        </a:prstGeom>
        <a:solidFill>
          <a:srgbClr val="83B73D"/>
        </a:solidFill>
        <a:ln w="12700" cap="flat" cmpd="sng" algn="ctr">
          <a:solidFill>
            <a:srgbClr val="60892F">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Activating </a:t>
          </a:r>
          <a:r>
            <a:rPr lang="en-AU" sz="1600" b="1"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Agency</a:t>
          </a:r>
          <a: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 </a:t>
          </a:r>
          <a:b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br>
          <a: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I can choose and pursue </a:t>
          </a:r>
          <a:b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br>
          <a: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an individual path</a:t>
          </a:r>
        </a:p>
      </dsp:txBody>
      <dsp:txXfrm>
        <a:off x="5715449" y="1217977"/>
        <a:ext cx="3480461" cy="831319"/>
      </dsp:txXfrm>
    </dsp:sp>
    <dsp:sp modelId="{BB8EE8FA-81FD-4745-8093-C23E66724D37}">
      <dsp:nvSpPr>
        <dsp:cNvPr id="0" name=""/>
        <dsp:cNvSpPr/>
      </dsp:nvSpPr>
      <dsp:spPr>
        <a:xfrm rot="5298069">
          <a:off x="7396024" y="2152427"/>
          <a:ext cx="154669"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66F0D4A6-42CD-422B-8B10-7D645E3DF18C}">
      <dsp:nvSpPr>
        <dsp:cNvPr id="0" name=""/>
        <dsp:cNvSpPr/>
      </dsp:nvSpPr>
      <dsp:spPr>
        <a:xfrm>
          <a:off x="5724942" y="2384227"/>
          <a:ext cx="3532189" cy="883047"/>
        </a:xfrm>
        <a:prstGeom prst="roundRect">
          <a:avLst>
            <a:gd name="adj" fmla="val 10000"/>
          </a:avLst>
        </a:prstGeom>
        <a:solidFill>
          <a:srgbClr val="83B73D">
            <a:alpha val="90000"/>
          </a:srgbClr>
        </a:solidFill>
        <a:ln w="12700" cap="flat" cmpd="sng" algn="ctr">
          <a:solidFill>
            <a:srgbClr val="60892F">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Refining </a:t>
          </a:r>
          <a:r>
            <a:rPr lang="en-AU" sz="1600" b="1"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Self-Regulation</a:t>
          </a:r>
          <a: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 </a:t>
          </a:r>
          <a:b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br>
          <a: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I can work out how to do it</a:t>
          </a:r>
        </a:p>
      </dsp:txBody>
      <dsp:txXfrm>
        <a:off x="5750806" y="2410091"/>
        <a:ext cx="3480461" cy="831319"/>
      </dsp:txXfrm>
    </dsp:sp>
    <dsp:sp modelId="{DA967305-FE82-407E-BF69-B77C5410A2F2}">
      <dsp:nvSpPr>
        <dsp:cNvPr id="0" name=""/>
        <dsp:cNvSpPr/>
      </dsp:nvSpPr>
      <dsp:spPr>
        <a:xfrm rot="5472815">
          <a:off x="7405341" y="3340398"/>
          <a:ext cx="146314"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3E0B6088-2B1A-445E-B33A-5743D2BDFF90}">
      <dsp:nvSpPr>
        <dsp:cNvPr id="0" name=""/>
        <dsp:cNvSpPr/>
      </dsp:nvSpPr>
      <dsp:spPr>
        <a:xfrm>
          <a:off x="5699864" y="3568055"/>
          <a:ext cx="3532189" cy="883047"/>
        </a:xfrm>
        <a:prstGeom prst="roundRect">
          <a:avLst>
            <a:gd name="adj" fmla="val 10000"/>
          </a:avLst>
        </a:prstGeom>
        <a:solidFill>
          <a:srgbClr val="83B73D">
            <a:alpha val="90000"/>
          </a:srgbClr>
        </a:solidFill>
        <a:ln w="12700" cap="flat" cmpd="sng" algn="ctr">
          <a:solidFill>
            <a:srgbClr val="60892F">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Exploring </a:t>
          </a:r>
          <a:r>
            <a:rPr lang="en-AU" sz="1600" b="1"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Metacognition </a:t>
          </a:r>
          <a:b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br>
          <a: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I can use how I think </a:t>
          </a:r>
          <a:b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br>
          <a:r>
            <a:rPr lang="en-AU" sz="1600" b="0" i="0" u="none" strike="noStrike"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mn-cs"/>
            </a:rPr>
            <a:t>to achieve my goals</a:t>
          </a:r>
        </a:p>
      </dsp:txBody>
      <dsp:txXfrm>
        <a:off x="5725728" y="3593919"/>
        <a:ext cx="3480461" cy="831319"/>
      </dsp:txXfrm>
    </dsp:sp>
    <dsp:sp modelId="{244E69F2-B6C1-4036-B70E-AFC08C17A014}">
      <dsp:nvSpPr>
        <dsp:cNvPr id="0" name=""/>
        <dsp:cNvSpPr/>
      </dsp:nvSpPr>
      <dsp:spPr>
        <a:xfrm rot="5429436">
          <a:off x="7379404" y="4532512"/>
          <a:ext cx="162830" cy="154533"/>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C54A2542-B32A-43FC-9184-4044A00B1CF8}">
      <dsp:nvSpPr>
        <dsp:cNvPr id="0" name=""/>
        <dsp:cNvSpPr/>
      </dsp:nvSpPr>
      <dsp:spPr>
        <a:xfrm>
          <a:off x="5689585" y="4768455"/>
          <a:ext cx="3532189" cy="883047"/>
        </a:xfrm>
        <a:prstGeom prst="roundRect">
          <a:avLst>
            <a:gd name="adj" fmla="val 10000"/>
          </a:avLst>
        </a:prstGeom>
        <a:solidFill>
          <a:srgbClr val="83B73D">
            <a:alpha val="89804"/>
          </a:srgbClr>
        </a:solidFill>
        <a:ln w="12700" cap="flat" cmpd="sng" algn="ctr">
          <a:solidFill>
            <a:srgbClr val="60892F">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Practicing </a:t>
          </a:r>
          <a:r>
            <a:rPr lang="en-AU" sz="1600" b="1"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Reflective Practice and Evaluative Judgement</a:t>
          </a:r>
          <a:b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br>
          <a:r>
            <a:rPr lang="en-AU" sz="1600" b="0" kern="1200" cap="none" spc="0">
              <a:solidFill>
                <a:prstClr val="black">
                  <a:hueOff val="0"/>
                  <a:satOff val="0"/>
                  <a:lumOff val="0"/>
                  <a:alphaOff val="0"/>
                </a:prstClr>
              </a:solidFill>
              <a:effectLst/>
              <a:latin typeface="Roboto" panose="02000000000000000000" pitchFamily="2" charset="0"/>
              <a:ea typeface="Roboto" panose="02000000000000000000" pitchFamily="2" charset="0"/>
              <a:cs typeface="Tahoma" panose="020B0604030504040204" pitchFamily="34" charset="0"/>
            </a:rPr>
            <a:t>I know and can justify my why</a:t>
          </a:r>
        </a:p>
      </dsp:txBody>
      <dsp:txXfrm>
        <a:off x="5715449" y="4794319"/>
        <a:ext cx="3480461" cy="831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3B019-97A0-4252-92C5-CAD293AF8E08}">
      <dsp:nvSpPr>
        <dsp:cNvPr id="0" name=""/>
        <dsp:cNvSpPr/>
      </dsp:nvSpPr>
      <dsp:spPr>
        <a:xfrm>
          <a:off x="0" y="0"/>
          <a:ext cx="3708706" cy="5098607"/>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0" kern="1200">
              <a:latin typeface="Roboto Medium" panose="02000000000000000000" pitchFamily="2" charset="0"/>
              <a:ea typeface="Roboto Medium" panose="02000000000000000000" pitchFamily="2" charset="0"/>
            </a:rPr>
            <a:t>EXPLORING</a:t>
          </a:r>
        </a:p>
        <a:p>
          <a:pPr marL="0" lvl="0" indent="0" algn="ctr" defTabSz="1066800">
            <a:lnSpc>
              <a:spcPct val="90000"/>
            </a:lnSpc>
            <a:spcBef>
              <a:spcPct val="0"/>
            </a:spcBef>
            <a:spcAft>
              <a:spcPct val="35000"/>
            </a:spcAft>
            <a:buNone/>
          </a:pPr>
          <a:r>
            <a:rPr lang="en-AU" sz="1800" b="0" kern="1200">
              <a:latin typeface="Roboto Medium" panose="02000000000000000000" pitchFamily="2" charset="0"/>
              <a:ea typeface="Roboto Medium" panose="02000000000000000000" pitchFamily="2" charset="0"/>
            </a:rPr>
            <a:t>Developing agency</a:t>
          </a:r>
        </a:p>
      </dsp:txBody>
      <dsp:txXfrm>
        <a:off x="0" y="0"/>
        <a:ext cx="3708706" cy="1529582"/>
      </dsp:txXfrm>
    </dsp:sp>
    <dsp:sp modelId="{219604D1-9F04-4F4E-91AE-DE7722C98B4C}">
      <dsp:nvSpPr>
        <dsp:cNvPr id="0" name=""/>
        <dsp:cNvSpPr/>
      </dsp:nvSpPr>
      <dsp:spPr>
        <a:xfrm>
          <a:off x="372297" y="1530018"/>
          <a:ext cx="2966964" cy="1001672"/>
        </a:xfrm>
        <a:prstGeom prst="roundRect">
          <a:avLst>
            <a:gd name="adj" fmla="val 10000"/>
          </a:avLst>
        </a:prstGeom>
        <a:solidFill>
          <a:srgbClr val="83B73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AU" sz="1800" kern="1200">
              <a:solidFill>
                <a:schemeClr val="tx1"/>
              </a:solidFill>
              <a:latin typeface="Roboto Light" panose="02000000000000000000" pitchFamily="2" charset="0"/>
              <a:ea typeface="Roboto Light" panose="02000000000000000000" pitchFamily="2" charset="0"/>
            </a:rPr>
            <a:t>E1 Exploring ideas related to an area of interest</a:t>
          </a:r>
        </a:p>
      </dsp:txBody>
      <dsp:txXfrm>
        <a:off x="401635" y="1559356"/>
        <a:ext cx="2908288" cy="942996"/>
      </dsp:txXfrm>
    </dsp:sp>
    <dsp:sp modelId="{768C05CB-E16A-48FA-B8BD-04950358AC94}">
      <dsp:nvSpPr>
        <dsp:cNvPr id="0" name=""/>
        <dsp:cNvSpPr/>
      </dsp:nvSpPr>
      <dsp:spPr>
        <a:xfrm>
          <a:off x="372297" y="2685793"/>
          <a:ext cx="2966964" cy="1001672"/>
        </a:xfrm>
        <a:prstGeom prst="roundRect">
          <a:avLst>
            <a:gd name="adj" fmla="val 10000"/>
          </a:avLst>
        </a:prstGeom>
        <a:solidFill>
          <a:srgbClr val="83B73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AU" sz="1800" kern="1200">
              <a:latin typeface="Roboto Light" panose="02000000000000000000" pitchFamily="2" charset="0"/>
              <a:ea typeface="Roboto Light" panose="02000000000000000000" pitchFamily="2" charset="0"/>
            </a:rPr>
            <a:t>E2 Selecting and applying strategies</a:t>
          </a:r>
        </a:p>
      </dsp:txBody>
      <dsp:txXfrm>
        <a:off x="401635" y="2715131"/>
        <a:ext cx="2908288" cy="942996"/>
      </dsp:txXfrm>
    </dsp:sp>
    <dsp:sp modelId="{558E3CEC-9E20-0F45-85B1-0A575E6FE94F}">
      <dsp:nvSpPr>
        <dsp:cNvPr id="0" name=""/>
        <dsp:cNvSpPr/>
      </dsp:nvSpPr>
      <dsp:spPr>
        <a:xfrm>
          <a:off x="372297" y="3841569"/>
          <a:ext cx="2966964" cy="1001672"/>
        </a:xfrm>
        <a:prstGeom prst="roundRect">
          <a:avLst>
            <a:gd name="adj" fmla="val 10000"/>
          </a:avLst>
        </a:prstGeom>
        <a:solidFill>
          <a:srgbClr val="83B73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AU" sz="1800" kern="1200">
              <a:latin typeface="Roboto Light" panose="02000000000000000000" pitchFamily="2" charset="0"/>
              <a:ea typeface="Roboto Light" panose="02000000000000000000" pitchFamily="2" charset="0"/>
            </a:rPr>
            <a:t>E3 Selecting and using perspectives</a:t>
          </a:r>
        </a:p>
      </dsp:txBody>
      <dsp:txXfrm>
        <a:off x="401635" y="3870907"/>
        <a:ext cx="2908288" cy="942996"/>
      </dsp:txXfrm>
    </dsp:sp>
    <dsp:sp modelId="{D6E4217A-EB0E-48C6-BE81-7D54BEF4EA15}">
      <dsp:nvSpPr>
        <dsp:cNvPr id="0" name=""/>
        <dsp:cNvSpPr/>
      </dsp:nvSpPr>
      <dsp:spPr>
        <a:xfrm>
          <a:off x="4002341" y="0"/>
          <a:ext cx="3708706" cy="5098607"/>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0" kern="1200">
              <a:latin typeface="Roboto Medium" panose="02000000000000000000" pitchFamily="2" charset="0"/>
              <a:ea typeface="Roboto Medium" panose="02000000000000000000" pitchFamily="2" charset="0"/>
            </a:rPr>
            <a:t>PLANNING AND ACTING</a:t>
          </a:r>
        </a:p>
        <a:p>
          <a:pPr marL="0" lvl="0" indent="0" algn="ctr" defTabSz="1066800">
            <a:lnSpc>
              <a:spcPct val="90000"/>
            </a:lnSpc>
            <a:spcBef>
              <a:spcPct val="0"/>
            </a:spcBef>
            <a:spcAft>
              <a:spcPct val="35000"/>
            </a:spcAft>
            <a:buNone/>
          </a:pPr>
          <a:r>
            <a:rPr lang="en-AU" sz="1800" b="0" kern="1200">
              <a:latin typeface="Roboto Medium" panose="02000000000000000000" pitchFamily="2" charset="0"/>
              <a:ea typeface="Roboto Medium" panose="02000000000000000000" pitchFamily="2" charset="0"/>
            </a:rPr>
            <a:t>Developing self-regulation and metacognition</a:t>
          </a:r>
        </a:p>
      </dsp:txBody>
      <dsp:txXfrm>
        <a:off x="4002341" y="0"/>
        <a:ext cx="3708706" cy="1529582"/>
      </dsp:txXfrm>
    </dsp:sp>
    <dsp:sp modelId="{AD900968-DBA8-4C8F-A627-A62E81643964}">
      <dsp:nvSpPr>
        <dsp:cNvPr id="0" name=""/>
        <dsp:cNvSpPr/>
      </dsp:nvSpPr>
      <dsp:spPr>
        <a:xfrm>
          <a:off x="4359156" y="1530018"/>
          <a:ext cx="2966964" cy="1001672"/>
        </a:xfrm>
        <a:prstGeom prst="roundRect">
          <a:avLst>
            <a:gd name="adj" fmla="val 10000"/>
          </a:avLst>
        </a:prstGeom>
        <a:solidFill>
          <a:srgbClr val="83B73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AU" sz="1800" kern="1200">
              <a:latin typeface="Roboto Light" panose="02000000000000000000" pitchFamily="2" charset="0"/>
              <a:ea typeface="Roboto Light" panose="02000000000000000000" pitchFamily="2" charset="0"/>
            </a:rPr>
            <a:t>PA1 Seeking and responding to feedback</a:t>
          </a:r>
        </a:p>
      </dsp:txBody>
      <dsp:txXfrm>
        <a:off x="4388494" y="1559356"/>
        <a:ext cx="2908288" cy="942996"/>
      </dsp:txXfrm>
    </dsp:sp>
    <dsp:sp modelId="{306224F1-2AD4-4BEE-A76A-0D9FECD330B4}">
      <dsp:nvSpPr>
        <dsp:cNvPr id="0" name=""/>
        <dsp:cNvSpPr/>
      </dsp:nvSpPr>
      <dsp:spPr>
        <a:xfrm>
          <a:off x="4359156" y="2685793"/>
          <a:ext cx="2966964" cy="1001672"/>
        </a:xfrm>
        <a:prstGeom prst="roundRect">
          <a:avLst>
            <a:gd name="adj" fmla="val 10000"/>
          </a:avLst>
        </a:prstGeom>
        <a:solidFill>
          <a:srgbClr val="83B73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AU" sz="1800" kern="1200">
              <a:latin typeface="Roboto Light" panose="02000000000000000000" pitchFamily="2" charset="0"/>
              <a:ea typeface="Roboto Light" panose="02000000000000000000" pitchFamily="2" charset="0"/>
            </a:rPr>
            <a:t>PA2 Managing time and resources</a:t>
          </a:r>
        </a:p>
      </dsp:txBody>
      <dsp:txXfrm>
        <a:off x="4388494" y="2715131"/>
        <a:ext cx="2908288" cy="942996"/>
      </dsp:txXfrm>
    </dsp:sp>
    <dsp:sp modelId="{EA3C3027-2D26-DB4A-B790-ED54232D98B2}">
      <dsp:nvSpPr>
        <dsp:cNvPr id="0" name=""/>
        <dsp:cNvSpPr/>
      </dsp:nvSpPr>
      <dsp:spPr>
        <a:xfrm>
          <a:off x="4359156" y="3841569"/>
          <a:ext cx="2966964" cy="1001672"/>
        </a:xfrm>
        <a:prstGeom prst="roundRect">
          <a:avLst>
            <a:gd name="adj" fmla="val 10000"/>
          </a:avLst>
        </a:prstGeom>
        <a:solidFill>
          <a:srgbClr val="83B73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a:solidFill>
                <a:prstClr val="black"/>
              </a:solidFill>
              <a:latin typeface="Roboto Light" panose="02000000000000000000" pitchFamily="2" charset="0"/>
              <a:ea typeface="Roboto Light" panose="02000000000000000000" pitchFamily="2" charset="0"/>
              <a:cs typeface="+mn-cs"/>
            </a:rPr>
            <a:t>PA3 Making judgements and decisions</a:t>
          </a:r>
        </a:p>
      </dsp:txBody>
      <dsp:txXfrm>
        <a:off x="4388494" y="3870907"/>
        <a:ext cx="2908288" cy="942996"/>
      </dsp:txXfrm>
    </dsp:sp>
    <dsp:sp modelId="{71B7B2F2-4606-4846-95C4-03DF7057020F}">
      <dsp:nvSpPr>
        <dsp:cNvPr id="0" name=""/>
        <dsp:cNvSpPr/>
      </dsp:nvSpPr>
      <dsp:spPr>
        <a:xfrm>
          <a:off x="7975144" y="0"/>
          <a:ext cx="3708706" cy="5098607"/>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latin typeface="Roboto Medium" panose="02000000000000000000" pitchFamily="2" charset="0"/>
              <a:ea typeface="Roboto Medium" panose="02000000000000000000" pitchFamily="2" charset="0"/>
            </a:rPr>
            <a:t>A</a:t>
          </a:r>
          <a:r>
            <a:rPr lang="en-AU" sz="2400" b="0" kern="1200">
              <a:latin typeface="Roboto Medium" panose="02000000000000000000" pitchFamily="2" charset="0"/>
              <a:ea typeface="Roboto Medium" panose="02000000000000000000" pitchFamily="2" charset="0"/>
            </a:rPr>
            <a:t>PPRAISING </a:t>
          </a:r>
        </a:p>
        <a:p>
          <a:pPr marL="0" lvl="0" indent="0" algn="ctr" defTabSz="1066800">
            <a:lnSpc>
              <a:spcPct val="90000"/>
            </a:lnSpc>
            <a:spcBef>
              <a:spcPct val="0"/>
            </a:spcBef>
            <a:spcAft>
              <a:spcPct val="35000"/>
            </a:spcAft>
            <a:buNone/>
          </a:pPr>
          <a:r>
            <a:rPr lang="en-AU" sz="1800" b="0" kern="1200">
              <a:latin typeface="Roboto Medium" panose="02000000000000000000" pitchFamily="2" charset="0"/>
              <a:ea typeface="Roboto Medium" panose="02000000000000000000" pitchFamily="2" charset="0"/>
            </a:rPr>
            <a:t>Developing reflective practice and evaluative judgment</a:t>
          </a:r>
          <a:endParaRPr lang="en-GB" sz="1800" b="0" kern="1200">
            <a:latin typeface="Roboto Medium" panose="02000000000000000000" pitchFamily="2" charset="0"/>
            <a:ea typeface="Roboto Medium" panose="02000000000000000000" pitchFamily="2" charset="0"/>
          </a:endParaRPr>
        </a:p>
      </dsp:txBody>
      <dsp:txXfrm>
        <a:off x="7975144" y="0"/>
        <a:ext cx="3708706" cy="1529582"/>
      </dsp:txXfrm>
    </dsp:sp>
    <dsp:sp modelId="{A970980F-AB28-8548-848C-F135B865D276}">
      <dsp:nvSpPr>
        <dsp:cNvPr id="0" name=""/>
        <dsp:cNvSpPr/>
      </dsp:nvSpPr>
      <dsp:spPr>
        <a:xfrm>
          <a:off x="8346015" y="1530018"/>
          <a:ext cx="2966964" cy="1001672"/>
        </a:xfrm>
        <a:prstGeom prst="roundRect">
          <a:avLst>
            <a:gd name="adj" fmla="val 10000"/>
          </a:avLst>
        </a:prstGeom>
        <a:solidFill>
          <a:srgbClr val="83B73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kern="1200">
              <a:latin typeface="Roboto Light" panose="02000000000000000000" pitchFamily="2" charset="0"/>
              <a:ea typeface="Roboto Light" panose="02000000000000000000" pitchFamily="2" charset="0"/>
            </a:rPr>
            <a:t>A1 Appraising the personal value of the learning experiences</a:t>
          </a:r>
          <a:endParaRPr lang="en-GB" sz="1500" kern="1200"/>
        </a:p>
      </dsp:txBody>
      <dsp:txXfrm>
        <a:off x="8375353" y="1559356"/>
        <a:ext cx="2908288" cy="942996"/>
      </dsp:txXfrm>
    </dsp:sp>
    <dsp:sp modelId="{806DA366-D65C-9F43-964C-362C8D518203}">
      <dsp:nvSpPr>
        <dsp:cNvPr id="0" name=""/>
        <dsp:cNvSpPr/>
      </dsp:nvSpPr>
      <dsp:spPr>
        <a:xfrm>
          <a:off x="8346015" y="2685793"/>
          <a:ext cx="2966964" cy="1001672"/>
        </a:xfrm>
        <a:prstGeom prst="roundRect">
          <a:avLst>
            <a:gd name="adj" fmla="val 10000"/>
          </a:avLst>
        </a:prstGeom>
        <a:solidFill>
          <a:srgbClr val="83B73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kern="1200">
              <a:latin typeface="Roboto Light" panose="02000000000000000000" pitchFamily="2" charset="0"/>
              <a:ea typeface="Roboto Light" panose="02000000000000000000" pitchFamily="2" charset="0"/>
            </a:rPr>
            <a:t>A2 Appraising the impact of strategies, perspectives and/or feedback to progress the learning towards the learning goal</a:t>
          </a:r>
          <a:endParaRPr lang="en-GB" sz="1500" kern="1200"/>
        </a:p>
      </dsp:txBody>
      <dsp:txXfrm>
        <a:off x="8375353" y="2715131"/>
        <a:ext cx="2908288" cy="942996"/>
      </dsp:txXfrm>
    </dsp:sp>
    <dsp:sp modelId="{0A4F90AC-F642-6742-9A8F-9CC906F3E882}">
      <dsp:nvSpPr>
        <dsp:cNvPr id="0" name=""/>
        <dsp:cNvSpPr/>
      </dsp:nvSpPr>
      <dsp:spPr>
        <a:xfrm>
          <a:off x="8346015" y="3841569"/>
          <a:ext cx="2966964" cy="1001672"/>
        </a:xfrm>
        <a:prstGeom prst="roundRect">
          <a:avLst>
            <a:gd name="adj" fmla="val 10000"/>
          </a:avLst>
        </a:prstGeom>
        <a:solidFill>
          <a:srgbClr val="83B73D"/>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kern="1200">
              <a:solidFill>
                <a:prstClr val="black"/>
              </a:solidFill>
              <a:latin typeface="Roboto Light" panose="02000000000000000000" pitchFamily="2" charset="0"/>
              <a:ea typeface="Roboto Light" panose="02000000000000000000" pitchFamily="2" charset="0"/>
              <a:cs typeface="+mn-cs"/>
            </a:rPr>
            <a:t>A3 Appraising learning development as represented in the output of learning</a:t>
          </a:r>
          <a:endParaRPr lang="en-GB" sz="1500" kern="1200">
            <a:solidFill>
              <a:prstClr val="black"/>
            </a:solidFill>
            <a:latin typeface="Roboto Light" panose="02000000000000000000" pitchFamily="2" charset="0"/>
            <a:ea typeface="Roboto Light" panose="02000000000000000000" pitchFamily="2" charset="0"/>
            <a:cs typeface="+mn-cs"/>
          </a:endParaRPr>
        </a:p>
      </dsp:txBody>
      <dsp:txXfrm>
        <a:off x="8375353" y="3870907"/>
        <a:ext cx="2908288" cy="9429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0D67C-0D44-458C-AE30-9980F6B901E9}">
      <dsp:nvSpPr>
        <dsp:cNvPr id="0" name=""/>
        <dsp:cNvSpPr/>
      </dsp:nvSpPr>
      <dsp:spPr>
        <a:xfrm>
          <a:off x="5304837" y="1052873"/>
          <a:ext cx="3753211" cy="977029"/>
        </a:xfrm>
        <a:custGeom>
          <a:avLst/>
          <a:gdLst/>
          <a:ahLst/>
          <a:cxnLst/>
          <a:rect l="0" t="0" r="0" b="0"/>
          <a:pathLst>
            <a:path>
              <a:moveTo>
                <a:pt x="0" y="0"/>
              </a:moveTo>
              <a:lnTo>
                <a:pt x="0" y="651337"/>
              </a:lnTo>
              <a:lnTo>
                <a:pt x="3753211" y="651337"/>
              </a:lnTo>
              <a:lnTo>
                <a:pt x="3753211" y="977029"/>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1B648722-EDD1-426A-9460-AE37867DC324}">
      <dsp:nvSpPr>
        <dsp:cNvPr id="0" name=""/>
        <dsp:cNvSpPr/>
      </dsp:nvSpPr>
      <dsp:spPr>
        <a:xfrm>
          <a:off x="5259117" y="1052873"/>
          <a:ext cx="91440" cy="977029"/>
        </a:xfrm>
        <a:custGeom>
          <a:avLst/>
          <a:gdLst/>
          <a:ahLst/>
          <a:cxnLst/>
          <a:rect l="0" t="0" r="0" b="0"/>
          <a:pathLst>
            <a:path>
              <a:moveTo>
                <a:pt x="45720" y="0"/>
              </a:moveTo>
              <a:lnTo>
                <a:pt x="45720" y="977029"/>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D881E3CC-8D9E-43F6-AB20-49E88EBCD0C5}">
      <dsp:nvSpPr>
        <dsp:cNvPr id="0" name=""/>
        <dsp:cNvSpPr/>
      </dsp:nvSpPr>
      <dsp:spPr>
        <a:xfrm>
          <a:off x="1551626" y="1052873"/>
          <a:ext cx="3753211" cy="977029"/>
        </a:xfrm>
        <a:custGeom>
          <a:avLst/>
          <a:gdLst/>
          <a:ahLst/>
          <a:cxnLst/>
          <a:rect l="0" t="0" r="0" b="0"/>
          <a:pathLst>
            <a:path>
              <a:moveTo>
                <a:pt x="3753211" y="0"/>
              </a:moveTo>
              <a:lnTo>
                <a:pt x="3753211" y="651337"/>
              </a:lnTo>
              <a:lnTo>
                <a:pt x="0" y="651337"/>
              </a:lnTo>
              <a:lnTo>
                <a:pt x="0" y="977029"/>
              </a:lnTo>
            </a:path>
          </a:pathLst>
        </a:custGeom>
        <a:noFill/>
        <a:ln w="6350" cap="flat" cmpd="sng" algn="ctr">
          <a:solidFill>
            <a:schemeClr val="accent6"/>
          </a:solidFill>
          <a:prstDash val="solid"/>
          <a:miter lim="800000"/>
        </a:ln>
        <a:effectLst/>
      </dsp:spPr>
      <dsp:style>
        <a:lnRef idx="1">
          <a:schemeClr val="accent6"/>
        </a:lnRef>
        <a:fillRef idx="0">
          <a:schemeClr val="accent6"/>
        </a:fillRef>
        <a:effectRef idx="0">
          <a:schemeClr val="accent6"/>
        </a:effectRef>
        <a:fontRef idx="minor">
          <a:schemeClr val="tx1"/>
        </a:fontRef>
      </dsp:style>
    </dsp:sp>
    <dsp:sp modelId="{E2B9B1FD-36F3-419D-ACF5-812DCD9F9906}">
      <dsp:nvSpPr>
        <dsp:cNvPr id="0" name=""/>
        <dsp:cNvSpPr/>
      </dsp:nvSpPr>
      <dsp:spPr>
        <a:xfrm>
          <a:off x="3753923" y="149186"/>
          <a:ext cx="3101827" cy="903686"/>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kern="1200">
              <a:latin typeface="Roboto Medium" panose="02000000000000000000" pitchFamily="2" charset="0"/>
              <a:ea typeface="Roboto Medium" panose="02000000000000000000" pitchFamily="2" charset="0"/>
            </a:rPr>
            <a:t>Self-Regulation</a:t>
          </a:r>
        </a:p>
      </dsp:txBody>
      <dsp:txXfrm>
        <a:off x="3798037" y="193300"/>
        <a:ext cx="3013599" cy="815458"/>
      </dsp:txXfrm>
    </dsp:sp>
    <dsp:sp modelId="{9828B1A8-5CBF-4595-8D52-A1A1DDA4A52E}">
      <dsp:nvSpPr>
        <dsp:cNvPr id="0" name=""/>
        <dsp:cNvSpPr/>
      </dsp:nvSpPr>
      <dsp:spPr>
        <a:xfrm>
          <a:off x="712" y="2029902"/>
          <a:ext cx="3101827" cy="2243334"/>
        </a:xfrm>
        <a:prstGeom prst="roundRect">
          <a:avLst/>
        </a:prstGeom>
        <a:solidFill>
          <a:srgbClr val="83B73D"/>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0" kern="1200">
              <a:latin typeface="Roboto Medium" panose="02000000000000000000" pitchFamily="2" charset="0"/>
              <a:ea typeface="Roboto Medium" panose="02000000000000000000" pitchFamily="2" charset="0"/>
            </a:rPr>
            <a:t>Cognition:</a:t>
          </a:r>
          <a:r>
            <a:rPr lang="en-US" sz="800" b="0" kern="1200">
              <a:latin typeface="Roboto Medium" panose="02000000000000000000" pitchFamily="2" charset="0"/>
              <a:ea typeface="Roboto Medium" panose="02000000000000000000" pitchFamily="2" charset="0"/>
            </a:rPr>
            <a:t> </a:t>
          </a:r>
          <a:br>
            <a:rPr lang="en-US" sz="800" kern="1200">
              <a:latin typeface="Calibri"/>
            </a:rPr>
          </a:br>
          <a:r>
            <a:rPr lang="en-US" sz="2400" kern="1200">
              <a:latin typeface="Roboto Light" panose="02000000000000000000" pitchFamily="2" charset="0"/>
              <a:ea typeface="Roboto Light" panose="02000000000000000000" pitchFamily="2" charset="0"/>
            </a:rPr>
            <a:t>Task performance strategies, attention, rehearsal and elaboration</a:t>
          </a:r>
        </a:p>
      </dsp:txBody>
      <dsp:txXfrm>
        <a:off x="110223" y="2139413"/>
        <a:ext cx="2882805" cy="2024312"/>
      </dsp:txXfrm>
    </dsp:sp>
    <dsp:sp modelId="{563DF1E8-C8D1-4A00-8A6F-AB297AEBB1A0}">
      <dsp:nvSpPr>
        <dsp:cNvPr id="0" name=""/>
        <dsp:cNvSpPr/>
      </dsp:nvSpPr>
      <dsp:spPr>
        <a:xfrm>
          <a:off x="3753923" y="2029902"/>
          <a:ext cx="3101827" cy="2243334"/>
        </a:xfrm>
        <a:prstGeom prst="roundRect">
          <a:avLst/>
        </a:prstGeom>
        <a:solidFill>
          <a:srgbClr val="83B73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0" kern="1200">
              <a:solidFill>
                <a:prstClr val="white"/>
              </a:solidFill>
              <a:latin typeface="Roboto Medium" panose="02000000000000000000" pitchFamily="2" charset="0"/>
              <a:ea typeface="Roboto Medium" panose="02000000000000000000" pitchFamily="2" charset="0"/>
              <a:cs typeface="+mn-cs"/>
            </a:rPr>
            <a:t>Metacognition:</a:t>
          </a:r>
          <a:br>
            <a:rPr lang="en-US" sz="2900" kern="1200">
              <a:latin typeface="Calibri"/>
            </a:rPr>
          </a:br>
          <a:r>
            <a:rPr lang="en-US" sz="2400" kern="1200">
              <a:latin typeface="Roboto Light" panose="02000000000000000000" pitchFamily="2" charset="0"/>
              <a:ea typeface="Roboto Light" panose="02000000000000000000" pitchFamily="2" charset="0"/>
            </a:rPr>
            <a:t>Strategies to control and regulate cognition</a:t>
          </a:r>
        </a:p>
      </dsp:txBody>
      <dsp:txXfrm>
        <a:off x="3863434" y="2139413"/>
        <a:ext cx="2882805" cy="2024312"/>
      </dsp:txXfrm>
    </dsp:sp>
    <dsp:sp modelId="{9C522F9C-5DE8-40A1-9B7D-2B388F39E94C}">
      <dsp:nvSpPr>
        <dsp:cNvPr id="0" name=""/>
        <dsp:cNvSpPr/>
      </dsp:nvSpPr>
      <dsp:spPr>
        <a:xfrm>
          <a:off x="7507135" y="2029902"/>
          <a:ext cx="3101827" cy="2180445"/>
        </a:xfrm>
        <a:prstGeom prst="roundRect">
          <a:avLst/>
        </a:prstGeom>
        <a:solidFill>
          <a:srgbClr val="83B73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b="0" kern="1200">
              <a:solidFill>
                <a:prstClr val="white"/>
              </a:solidFill>
              <a:latin typeface="Roboto Medium" panose="02000000000000000000" pitchFamily="2" charset="0"/>
              <a:ea typeface="Roboto Medium" panose="02000000000000000000" pitchFamily="2" charset="0"/>
              <a:cs typeface="+mn-cs"/>
            </a:rPr>
            <a:t>Motivation:</a:t>
          </a:r>
          <a:br>
            <a:rPr lang="en-US" sz="2900" kern="1200">
              <a:latin typeface="Calibri"/>
            </a:rPr>
          </a:br>
          <a:r>
            <a:rPr lang="en-US" sz="2400" kern="1200">
              <a:latin typeface="Roboto Light" panose="02000000000000000000" pitchFamily="2" charset="0"/>
              <a:ea typeface="Roboto Light" panose="02000000000000000000" pitchFamily="2" charset="0"/>
            </a:rPr>
            <a:t>Task related beliefs, interest and emotional reaction/ </a:t>
          </a:r>
          <a:r>
            <a:rPr lang="en-US" sz="2400" kern="1200" err="1">
              <a:latin typeface="Roboto Light" panose="02000000000000000000" pitchFamily="2" charset="0"/>
              <a:ea typeface="Roboto Light" panose="02000000000000000000" pitchFamily="2" charset="0"/>
            </a:rPr>
            <a:t>behaviours</a:t>
          </a:r>
          <a:endParaRPr lang="en-US" sz="2400" kern="1200">
            <a:latin typeface="Roboto Light" panose="02000000000000000000" pitchFamily="2" charset="0"/>
            <a:ea typeface="Roboto Light" panose="02000000000000000000" pitchFamily="2" charset="0"/>
          </a:endParaRPr>
        </a:p>
      </dsp:txBody>
      <dsp:txXfrm>
        <a:off x="7613576" y="2136343"/>
        <a:ext cx="2888945" cy="19675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1F80A-B325-4021-8357-8333546FD473}">
      <dsp:nvSpPr>
        <dsp:cNvPr id="0" name=""/>
        <dsp:cNvSpPr/>
      </dsp:nvSpPr>
      <dsp:spPr>
        <a:xfrm>
          <a:off x="634" y="251236"/>
          <a:ext cx="3626922" cy="906730"/>
        </a:xfrm>
        <a:prstGeom prst="roundRect">
          <a:avLst>
            <a:gd name="adj" fmla="val 10000"/>
          </a:avLst>
        </a:prstGeom>
        <a:solidFill>
          <a:schemeClr val="tx1"/>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endParaRPr lang="en-US" sz="2400" b="1" kern="1200">
            <a:solidFill>
              <a:srgbClr val="83B73D"/>
            </a:solidFill>
            <a:latin typeface="Roboto Medium"/>
            <a:ea typeface="Roboto Medium"/>
            <a:cs typeface="Roboto Medium"/>
          </a:endParaRPr>
        </a:p>
        <a:p>
          <a:pPr marL="0" lvl="0" indent="0" algn="ctr" defTabSz="1066800" rtl="0">
            <a:lnSpc>
              <a:spcPct val="90000"/>
            </a:lnSpc>
            <a:spcBef>
              <a:spcPct val="0"/>
            </a:spcBef>
            <a:spcAft>
              <a:spcPct val="35000"/>
            </a:spcAft>
            <a:buNone/>
          </a:pPr>
          <a:r>
            <a:rPr lang="en-US" sz="2400" b="1" kern="1200">
              <a:solidFill>
                <a:srgbClr val="83B73D"/>
              </a:solidFill>
              <a:latin typeface="Roboto Medium"/>
              <a:ea typeface="Roboto Medium"/>
              <a:cs typeface="Roboto Medium"/>
            </a:rPr>
            <a:t>Stage  2 AIF</a:t>
          </a:r>
          <a:br>
            <a:rPr lang="en-US" sz="2400" b="1" kern="1200">
              <a:solidFill>
                <a:srgbClr val="83B73D"/>
              </a:solidFill>
              <a:latin typeface="Roboto Medium"/>
              <a:ea typeface="Roboto Medium"/>
              <a:cs typeface="Roboto Medium"/>
            </a:rPr>
          </a:br>
          <a:endParaRPr lang="en-US" sz="2400" b="1" kern="1200">
            <a:solidFill>
              <a:srgbClr val="83B73D"/>
            </a:solidFill>
            <a:latin typeface="Roboto Medium"/>
            <a:ea typeface="Roboto Medium"/>
            <a:cs typeface="Roboto Medium"/>
          </a:endParaRPr>
        </a:p>
      </dsp:txBody>
      <dsp:txXfrm>
        <a:off x="27191" y="277793"/>
        <a:ext cx="3573808" cy="853616"/>
      </dsp:txXfrm>
    </dsp:sp>
    <dsp:sp modelId="{B40F670C-2490-4BE5-B5F2-C677AFAF4510}">
      <dsp:nvSpPr>
        <dsp:cNvPr id="0" name=""/>
        <dsp:cNvSpPr/>
      </dsp:nvSpPr>
      <dsp:spPr>
        <a:xfrm rot="5400000">
          <a:off x="1734756" y="1237306"/>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2F07FEC4-3743-41FF-9674-18D5C64D9CB6}">
      <dsp:nvSpPr>
        <dsp:cNvPr id="0" name=""/>
        <dsp:cNvSpPr/>
      </dsp:nvSpPr>
      <dsp:spPr>
        <a:xfrm>
          <a:off x="634" y="1475323"/>
          <a:ext cx="3626922" cy="906730"/>
        </a:xfrm>
        <a:prstGeom prst="roundRect">
          <a:avLst>
            <a:gd name="adj" fmla="val 10000"/>
          </a:avLst>
        </a:prstGeom>
        <a:solidFill>
          <a:srgbClr val="83B73D"/>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effectLst/>
              <a:latin typeface="Roboto Medium"/>
              <a:ea typeface="Roboto Medium"/>
              <a:cs typeface="Tahoma"/>
            </a:rPr>
            <a:t>Activating </a:t>
          </a:r>
          <a:r>
            <a:rPr lang="en-AU" sz="1600" b="1" kern="1200" cap="none" spc="0">
              <a:effectLst/>
              <a:latin typeface="Roboto Medium"/>
              <a:ea typeface="Roboto Medium"/>
              <a:cs typeface="Tahoma"/>
            </a:rPr>
            <a:t>agency</a:t>
          </a:r>
          <a:r>
            <a:rPr lang="en-AU" sz="1600" b="0" kern="1200" cap="none" spc="0">
              <a:effectLst/>
              <a:latin typeface="Roboto Medium"/>
              <a:ea typeface="Roboto Medium"/>
              <a:cs typeface="Tahoma"/>
            </a:rPr>
            <a:t> </a:t>
          </a:r>
          <a:br>
            <a:rPr lang="en-AU" sz="1600" b="0" kern="1200" cap="none" spc="0">
              <a:effectLst/>
              <a:latin typeface="Roboto Medium"/>
              <a:ea typeface="Roboto Medium"/>
              <a:cs typeface="Tahoma"/>
            </a:rPr>
          </a:br>
          <a:r>
            <a:rPr lang="en-AU" sz="1600" b="0" i="1" kern="1200" cap="none" spc="0">
              <a:effectLst/>
              <a:latin typeface="Roboto Medium"/>
              <a:ea typeface="Roboto Medium"/>
              <a:cs typeface="Tahoma"/>
            </a:rPr>
            <a:t>I can choose and pursue an individual path</a:t>
          </a:r>
          <a:endParaRPr lang="en-AU" sz="1600" i="1" kern="1200">
            <a:latin typeface="Roboto Medium" panose="02000000000000000000" pitchFamily="2" charset="0"/>
            <a:ea typeface="Roboto Medium" panose="02000000000000000000" pitchFamily="2" charset="0"/>
          </a:endParaRPr>
        </a:p>
      </dsp:txBody>
      <dsp:txXfrm>
        <a:off x="27191" y="1501880"/>
        <a:ext cx="3573808" cy="853616"/>
      </dsp:txXfrm>
    </dsp:sp>
    <dsp:sp modelId="{D25D5C84-DADD-4E95-AA0F-9B1488712A47}">
      <dsp:nvSpPr>
        <dsp:cNvPr id="0" name=""/>
        <dsp:cNvSpPr/>
      </dsp:nvSpPr>
      <dsp:spPr>
        <a:xfrm rot="10286375" flipV="1">
          <a:off x="3389480" y="1703806"/>
          <a:ext cx="45719" cy="45719"/>
        </a:xfrm>
        <a:prstGeom prst="rightArrow">
          <a:avLst>
            <a:gd name="adj1" fmla="val 66700"/>
            <a:gd name="adj2" fmla="val 50000"/>
          </a:avLst>
        </a:prstGeom>
        <a:solidFill>
          <a:schemeClr val="bg1"/>
        </a:solidFill>
        <a:ln w="38100">
          <a:solidFill>
            <a:srgbClr val="83B73D"/>
          </a:solidFill>
        </a:ln>
        <a:effectLst/>
      </dsp:spPr>
      <dsp:style>
        <a:lnRef idx="0">
          <a:scrgbClr r="0" g="0" b="0"/>
        </a:lnRef>
        <a:fillRef idx="1">
          <a:scrgbClr r="0" g="0" b="0"/>
        </a:fillRef>
        <a:effectRef idx="0">
          <a:scrgbClr r="0" g="0" b="0"/>
        </a:effectRef>
        <a:fontRef idx="minor">
          <a:schemeClr val="lt1"/>
        </a:fontRef>
      </dsp:style>
    </dsp:sp>
    <dsp:sp modelId="{54417EAB-FECB-4BFA-AE3B-879BED3A08DC}">
      <dsp:nvSpPr>
        <dsp:cNvPr id="0" name=""/>
        <dsp:cNvSpPr/>
      </dsp:nvSpPr>
      <dsp:spPr>
        <a:xfrm>
          <a:off x="634" y="2699409"/>
          <a:ext cx="3626922" cy="906730"/>
        </a:xfrm>
        <a:prstGeom prst="roundRect">
          <a:avLst>
            <a:gd name="adj" fmla="val 10000"/>
          </a:avLst>
        </a:prstGeom>
        <a:solidFill>
          <a:srgbClr val="83B73D">
            <a:alpha val="90000"/>
          </a:srgb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effectLst/>
              <a:latin typeface="Roboto Medium"/>
              <a:ea typeface="Roboto Medium"/>
              <a:cs typeface="Tahoma"/>
            </a:rPr>
            <a:t>Refining</a:t>
          </a:r>
          <a:r>
            <a:rPr lang="en-AU" sz="1600" b="1" kern="1200" cap="none" spc="0">
              <a:effectLst/>
              <a:latin typeface="Roboto Medium"/>
              <a:ea typeface="Roboto Medium"/>
              <a:cs typeface="Tahoma"/>
            </a:rPr>
            <a:t> self-regulation</a:t>
          </a:r>
          <a:r>
            <a:rPr lang="en-AU" sz="1600" kern="1200" cap="none" spc="0">
              <a:effectLst/>
              <a:latin typeface="Roboto Medium"/>
              <a:ea typeface="Roboto Medium"/>
              <a:cs typeface="Tahoma"/>
            </a:rPr>
            <a:t> </a:t>
          </a:r>
          <a:br>
            <a:rPr lang="en-AU" sz="1600" kern="1200" cap="none" spc="0">
              <a:effectLst/>
              <a:latin typeface="Roboto Medium"/>
              <a:ea typeface="Roboto Medium"/>
              <a:cs typeface="Tahoma"/>
            </a:rPr>
          </a:br>
          <a:r>
            <a:rPr lang="en-AU" sz="1600" i="1" kern="1200" cap="none" spc="0">
              <a:effectLst/>
              <a:latin typeface="Roboto Medium"/>
              <a:ea typeface="Roboto Medium"/>
              <a:cs typeface="Tahoma"/>
            </a:rPr>
            <a:t>I can work out how to do it</a:t>
          </a:r>
          <a:endParaRPr lang="en-AU" sz="1600" i="1" kern="1200"/>
        </a:p>
      </dsp:txBody>
      <dsp:txXfrm>
        <a:off x="27191" y="2725966"/>
        <a:ext cx="3573808" cy="853616"/>
      </dsp:txXfrm>
    </dsp:sp>
    <dsp:sp modelId="{62DF69D1-32B2-457B-85F4-427204FFA0A0}">
      <dsp:nvSpPr>
        <dsp:cNvPr id="0" name=""/>
        <dsp:cNvSpPr/>
      </dsp:nvSpPr>
      <dsp:spPr>
        <a:xfrm rot="5400000">
          <a:off x="1734756" y="3685479"/>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E238B52E-6B3A-4678-80A7-D67C6FA705CB}">
      <dsp:nvSpPr>
        <dsp:cNvPr id="0" name=""/>
        <dsp:cNvSpPr/>
      </dsp:nvSpPr>
      <dsp:spPr>
        <a:xfrm>
          <a:off x="634" y="3923496"/>
          <a:ext cx="3626922" cy="906730"/>
        </a:xfrm>
        <a:prstGeom prst="roundRect">
          <a:avLst>
            <a:gd name="adj" fmla="val 10000"/>
          </a:avLst>
        </a:prstGeom>
        <a:solidFill>
          <a:srgbClr val="83B73D">
            <a:alpha val="90000"/>
          </a:srgb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i="0" u="none" strike="noStrike" kern="1200" cap="none" spc="0" noProof="0">
              <a:effectLst/>
              <a:latin typeface="Roboto Medium"/>
              <a:ea typeface="Roboto Medium"/>
              <a:cs typeface="Roboto Medium"/>
            </a:rPr>
            <a:t>Exploring </a:t>
          </a:r>
          <a:r>
            <a:rPr lang="en-AU" sz="1600" b="1" i="0" u="none" strike="noStrike" kern="1200" cap="none" spc="0" noProof="0">
              <a:effectLst/>
              <a:latin typeface="Roboto Medium"/>
              <a:ea typeface="Roboto Medium"/>
              <a:cs typeface="Roboto Medium"/>
            </a:rPr>
            <a:t>Metacognition </a:t>
          </a:r>
          <a:br>
            <a:rPr lang="en-AU" sz="1600" b="1" i="0" u="none" strike="noStrike" kern="1200" cap="none" spc="0" noProof="0">
              <a:effectLst/>
              <a:latin typeface="Roboto Medium"/>
              <a:ea typeface="Roboto Medium"/>
              <a:cs typeface="Roboto Medium"/>
            </a:rPr>
          </a:br>
          <a:r>
            <a:rPr lang="en-AU" sz="1600" b="0" i="1" u="none" strike="noStrike" kern="1200" cap="none" spc="0" noProof="0">
              <a:effectLst/>
              <a:latin typeface="Roboto Medium"/>
              <a:ea typeface="Roboto Medium"/>
              <a:cs typeface="Roboto Medium"/>
            </a:rPr>
            <a:t>I can use how I think to achieve my goals</a:t>
          </a:r>
          <a:endParaRPr lang="en-AU" sz="1600" i="1" kern="1200">
            <a:latin typeface="Roboto Medium"/>
            <a:ea typeface="Roboto Medium"/>
            <a:cs typeface="Roboto Medium"/>
          </a:endParaRPr>
        </a:p>
      </dsp:txBody>
      <dsp:txXfrm>
        <a:off x="27191" y="3950053"/>
        <a:ext cx="3573808" cy="853616"/>
      </dsp:txXfrm>
    </dsp:sp>
    <dsp:sp modelId="{254A720A-A7CD-46C8-A3C5-E405F739AC7E}">
      <dsp:nvSpPr>
        <dsp:cNvPr id="0" name=""/>
        <dsp:cNvSpPr/>
      </dsp:nvSpPr>
      <dsp:spPr>
        <a:xfrm rot="5400000">
          <a:off x="1734756" y="4909565"/>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90F6D55E-AA77-4B1E-A1D3-17D3BF8C0874}">
      <dsp:nvSpPr>
        <dsp:cNvPr id="0" name=""/>
        <dsp:cNvSpPr/>
      </dsp:nvSpPr>
      <dsp:spPr>
        <a:xfrm>
          <a:off x="634" y="5147582"/>
          <a:ext cx="3626922" cy="906730"/>
        </a:xfrm>
        <a:prstGeom prst="roundRect">
          <a:avLst>
            <a:gd name="adj" fmla="val 10000"/>
          </a:avLst>
        </a:prstGeom>
        <a:solidFill>
          <a:srgbClr val="83B73D">
            <a:alpha val="89804"/>
          </a:srgb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ts val="0"/>
            </a:spcAft>
            <a:buFont typeface="Symbol" panose="05050102010706020507" pitchFamily="18" charset="2"/>
            <a:buNone/>
          </a:pPr>
          <a:r>
            <a:rPr lang="en-US" sz="1600" b="0" i="1" kern="1200">
              <a:latin typeface="Roboto Medium"/>
              <a:ea typeface="Roboto Medium"/>
              <a:cs typeface="Roboto Medium"/>
            </a:rPr>
            <a:t>Practicing </a:t>
          </a:r>
          <a:r>
            <a:rPr lang="en-US" sz="1600" b="1" i="1" kern="1200">
              <a:latin typeface="Roboto Medium"/>
              <a:ea typeface="Roboto Medium"/>
              <a:cs typeface="Roboto Medium"/>
            </a:rPr>
            <a:t>Reflective Practice </a:t>
          </a:r>
          <a:r>
            <a:rPr lang="en-US" sz="1600" b="0" i="1" kern="1200">
              <a:latin typeface="Roboto Medium"/>
              <a:ea typeface="Roboto Medium"/>
              <a:cs typeface="Roboto Medium"/>
            </a:rPr>
            <a:t>and</a:t>
          </a:r>
          <a:r>
            <a:rPr lang="en-US" sz="1600" b="1" i="1" kern="1200">
              <a:latin typeface="Roboto Medium"/>
              <a:ea typeface="Roboto Medium"/>
              <a:cs typeface="Roboto Medium"/>
            </a:rPr>
            <a:t> Evaluative Judgement</a:t>
          </a:r>
        </a:p>
        <a:p>
          <a:pPr marL="0" lvl="0" indent="0" algn="ctr" defTabSz="711200" rtl="0">
            <a:lnSpc>
              <a:spcPct val="90000"/>
            </a:lnSpc>
            <a:spcBef>
              <a:spcPct val="0"/>
            </a:spcBef>
            <a:spcAft>
              <a:spcPts val="0"/>
            </a:spcAft>
            <a:buFont typeface="Symbol" panose="05050102010706020507" pitchFamily="18" charset="2"/>
            <a:buNone/>
          </a:pPr>
          <a:r>
            <a:rPr lang="en-US" sz="1600" b="1" i="1" kern="1200">
              <a:latin typeface="Roboto Medium"/>
              <a:ea typeface="Roboto Medium"/>
              <a:cs typeface="Roboto Medium"/>
            </a:rPr>
            <a:t> </a:t>
          </a:r>
          <a:r>
            <a:rPr lang="en-US" sz="1600" b="0" i="1" kern="1200">
              <a:latin typeface="Roboto Medium"/>
              <a:ea typeface="Roboto Medium"/>
              <a:cs typeface="Roboto Medium"/>
            </a:rPr>
            <a:t>I know and can justify my why</a:t>
          </a:r>
          <a:endParaRPr lang="en-AU" sz="1600" b="0" i="1" kern="1200">
            <a:latin typeface="Roboto Medium"/>
            <a:ea typeface="Roboto Medium"/>
            <a:cs typeface="Roboto Medium"/>
          </a:endParaRPr>
        </a:p>
      </dsp:txBody>
      <dsp:txXfrm>
        <a:off x="27191" y="5174139"/>
        <a:ext cx="3573808" cy="853616"/>
      </dsp:txXfrm>
    </dsp:sp>
    <dsp:sp modelId="{F2BEB72E-A206-415A-949B-298247FA12CF}">
      <dsp:nvSpPr>
        <dsp:cNvPr id="0" name=""/>
        <dsp:cNvSpPr/>
      </dsp:nvSpPr>
      <dsp:spPr>
        <a:xfrm>
          <a:off x="4118533" y="230037"/>
          <a:ext cx="3626922" cy="906730"/>
        </a:xfrm>
        <a:prstGeom prst="roundRect">
          <a:avLst>
            <a:gd name="adj" fmla="val 10000"/>
          </a:avLst>
        </a:prstGeom>
        <a:solidFill>
          <a:schemeClr val="tx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schemeClr val="accent5">
                  <a:lumMod val="60000"/>
                  <a:lumOff val="40000"/>
                </a:schemeClr>
              </a:solidFill>
              <a:latin typeface="Roboto Medium"/>
              <a:ea typeface="Roboto Medium"/>
              <a:cs typeface="Roboto Medium"/>
            </a:rPr>
            <a:t>Stage 2 AIF Modified</a:t>
          </a:r>
          <a:endParaRPr lang="en-AU" sz="2400" b="0" kern="1200">
            <a:solidFill>
              <a:schemeClr val="accent5">
                <a:lumMod val="60000"/>
                <a:lumOff val="40000"/>
              </a:schemeClr>
            </a:solidFill>
            <a:latin typeface="Roboto Medium"/>
            <a:ea typeface="Roboto Medium"/>
            <a:cs typeface="Roboto Medium"/>
          </a:endParaRPr>
        </a:p>
      </dsp:txBody>
      <dsp:txXfrm>
        <a:off x="4145090" y="256594"/>
        <a:ext cx="3573808" cy="853616"/>
      </dsp:txXfrm>
    </dsp:sp>
    <dsp:sp modelId="{663433F3-862A-4AE4-B8E5-A6216AF71224}">
      <dsp:nvSpPr>
        <dsp:cNvPr id="0" name=""/>
        <dsp:cNvSpPr/>
      </dsp:nvSpPr>
      <dsp:spPr>
        <a:xfrm rot="5376614">
          <a:off x="5853658" y="1222512"/>
          <a:ext cx="16508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C9D65659-8530-41A9-8580-E1AB86B77BCC}">
      <dsp:nvSpPr>
        <dsp:cNvPr id="0" name=""/>
        <dsp:cNvSpPr/>
      </dsp:nvSpPr>
      <dsp:spPr>
        <a:xfrm>
          <a:off x="4126947" y="1466935"/>
          <a:ext cx="3626922" cy="906730"/>
        </a:xfrm>
        <a:prstGeom prst="roundRect">
          <a:avLst>
            <a:gd name="adj" fmla="val 10000"/>
          </a:avLst>
        </a:prstGeom>
        <a:solidFill>
          <a:schemeClr val="accent5">
            <a:lumMod val="60000"/>
            <a:lumOff val="40000"/>
            <a:alpha val="9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solidFill>
                <a:prstClr val="black">
                  <a:hueOff val="0"/>
                  <a:satOff val="0"/>
                  <a:lumOff val="0"/>
                  <a:alphaOff val="0"/>
                </a:prstClr>
              </a:solidFill>
              <a:effectLst/>
              <a:latin typeface="Roboto Medium"/>
              <a:ea typeface="Roboto Medium"/>
              <a:cs typeface="Tahoma"/>
            </a:rPr>
            <a:t>Further</a:t>
          </a:r>
          <a:r>
            <a:rPr lang="en-AU" sz="1600" b="0" kern="1200" cap="none" spc="0">
              <a:effectLst/>
              <a:latin typeface="Roboto Medium"/>
              <a:ea typeface="Roboto Medium"/>
              <a:cs typeface="Tahoma"/>
            </a:rPr>
            <a:t> developing </a:t>
          </a:r>
          <a:r>
            <a:rPr lang="en-AU" sz="1600" b="1" kern="1200" cap="none" spc="0">
              <a:effectLst/>
              <a:latin typeface="Roboto Medium"/>
              <a:ea typeface="Roboto Medium"/>
              <a:cs typeface="Tahoma"/>
            </a:rPr>
            <a:t>agency</a:t>
          </a:r>
          <a:r>
            <a:rPr lang="en-AU" sz="1600" b="0" kern="1200" cap="none" spc="0">
              <a:effectLst/>
              <a:latin typeface="Roboto Medium"/>
              <a:ea typeface="Roboto Medium"/>
              <a:cs typeface="Tahoma"/>
            </a:rPr>
            <a:t> </a:t>
          </a:r>
          <a:br>
            <a:rPr lang="en-AU" sz="1600" b="0" kern="1200" cap="none" spc="0">
              <a:effectLst/>
              <a:latin typeface="Roboto Medium"/>
              <a:ea typeface="Roboto Medium"/>
              <a:cs typeface="Tahoma"/>
            </a:rPr>
          </a:br>
          <a:r>
            <a:rPr lang="en-AU" sz="1600" b="0" i="1" kern="1200" cap="none" spc="0">
              <a:effectLst/>
              <a:latin typeface="Roboto Medium"/>
              <a:ea typeface="Roboto Medium"/>
              <a:cs typeface="Tahoma"/>
            </a:rPr>
            <a:t>My choices are important</a:t>
          </a:r>
          <a:endParaRPr lang="en-AU" sz="1600" i="1" kern="1200" cap="none" spc="0">
            <a:effectLst/>
            <a:latin typeface="Roboto Medium"/>
            <a:ea typeface="Roboto Medium"/>
            <a:cs typeface="Tahoma"/>
          </a:endParaRPr>
        </a:p>
      </dsp:txBody>
      <dsp:txXfrm>
        <a:off x="4153504" y="1493492"/>
        <a:ext cx="3573808" cy="853616"/>
      </dsp:txXfrm>
    </dsp:sp>
    <dsp:sp modelId="{BB8EE8FA-81FD-4745-8093-C23E66724D37}">
      <dsp:nvSpPr>
        <dsp:cNvPr id="0" name=""/>
        <dsp:cNvSpPr/>
      </dsp:nvSpPr>
      <dsp:spPr>
        <a:xfrm rot="5376631">
          <a:off x="5861061" y="2457198"/>
          <a:ext cx="167073"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FF461564-83FA-487F-9D86-4A81DDE260EA}">
      <dsp:nvSpPr>
        <dsp:cNvPr id="0" name=""/>
        <dsp:cNvSpPr/>
      </dsp:nvSpPr>
      <dsp:spPr>
        <a:xfrm>
          <a:off x="4135326" y="2699409"/>
          <a:ext cx="3626922" cy="906730"/>
        </a:xfrm>
        <a:prstGeom prst="roundRect">
          <a:avLst>
            <a:gd name="adj" fmla="val 10000"/>
          </a:avLst>
        </a:prstGeom>
        <a:solidFill>
          <a:schemeClr val="accent5">
            <a:lumMod val="60000"/>
            <a:lumOff val="40000"/>
            <a:alpha val="9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AU" sz="1600" b="0" kern="1200" cap="none" spc="0">
              <a:effectLst/>
              <a:latin typeface="Roboto Medium"/>
              <a:ea typeface="Roboto Medium"/>
              <a:cs typeface="Tahoma"/>
            </a:rPr>
            <a:t>Practicing</a:t>
          </a:r>
          <a:r>
            <a:rPr lang="en-AU" sz="1600" b="1" kern="1200" cap="none" spc="0">
              <a:effectLst/>
              <a:latin typeface="Roboto Medium"/>
              <a:ea typeface="Roboto Medium"/>
              <a:cs typeface="Tahoma"/>
            </a:rPr>
            <a:t> co-regulation </a:t>
          </a:r>
          <a:r>
            <a:rPr lang="en-AU" sz="1600" b="0" kern="1200" cap="none" spc="0">
              <a:effectLst/>
              <a:latin typeface="Roboto Medium"/>
              <a:ea typeface="Roboto Medium"/>
              <a:cs typeface="Tahoma"/>
            </a:rPr>
            <a:t>and </a:t>
          </a:r>
          <a:r>
            <a:rPr lang="en-AU" sz="1600" b="0" i="0" kern="1200" cap="none" spc="0">
              <a:effectLst/>
              <a:latin typeface="Roboto Medium"/>
              <a:ea typeface="Roboto Medium"/>
              <a:cs typeface="Tahoma"/>
            </a:rPr>
            <a:t>developing independence </a:t>
          </a:r>
        </a:p>
        <a:p>
          <a:pPr marL="0" lvl="0" indent="0" algn="ctr" defTabSz="711200" rtl="0">
            <a:lnSpc>
              <a:spcPct val="90000"/>
            </a:lnSpc>
            <a:spcBef>
              <a:spcPct val="0"/>
            </a:spcBef>
            <a:spcAft>
              <a:spcPct val="35000"/>
            </a:spcAft>
            <a:buNone/>
          </a:pPr>
          <a:r>
            <a:rPr lang="en-AU" sz="1600" b="0" i="1" kern="1200" cap="none" spc="0">
              <a:effectLst/>
              <a:latin typeface="Roboto Medium"/>
              <a:ea typeface="Roboto Medium"/>
              <a:cs typeface="Tahoma"/>
            </a:rPr>
            <a:t>I can access help and help myself</a:t>
          </a:r>
          <a:endParaRPr lang="en-AU" sz="1600" i="1" kern="1200">
            <a:latin typeface="Roboto Medium"/>
            <a:ea typeface="Roboto Medium"/>
            <a:cs typeface="Roboto Medium"/>
          </a:endParaRPr>
        </a:p>
      </dsp:txBody>
      <dsp:txXfrm>
        <a:off x="4161883" y="2725966"/>
        <a:ext cx="3573808" cy="853616"/>
      </dsp:txXfrm>
    </dsp:sp>
    <dsp:sp modelId="{62E5FF62-0C17-4BEF-89CF-B5996C1C68F2}">
      <dsp:nvSpPr>
        <dsp:cNvPr id="0" name=""/>
        <dsp:cNvSpPr/>
      </dsp:nvSpPr>
      <dsp:spPr>
        <a:xfrm rot="5400000" flipH="1" flipV="1">
          <a:off x="7630967" y="6174820"/>
          <a:ext cx="45719" cy="261458"/>
        </a:xfrm>
        <a:prstGeom prst="rightArrow">
          <a:avLst>
            <a:gd name="adj1" fmla="val 667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0B6088-2B1A-445E-B33A-5743D2BDFF90}">
      <dsp:nvSpPr>
        <dsp:cNvPr id="0" name=""/>
        <dsp:cNvSpPr/>
      </dsp:nvSpPr>
      <dsp:spPr>
        <a:xfrm>
          <a:off x="4135326" y="3923496"/>
          <a:ext cx="3626922" cy="906730"/>
        </a:xfrm>
        <a:prstGeom prst="roundRect">
          <a:avLst>
            <a:gd name="adj" fmla="val 10000"/>
          </a:avLst>
        </a:prstGeom>
        <a:solidFill>
          <a:schemeClr val="accent5">
            <a:lumMod val="60000"/>
            <a:lumOff val="40000"/>
            <a:alpha val="9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Font typeface="Symbol" panose="05050102010706020507" pitchFamily="18" charset="2"/>
            <a:buNone/>
          </a:pPr>
          <a:r>
            <a:rPr lang="en-AU" sz="1600" b="0" kern="1200" cap="none" spc="0">
              <a:effectLst/>
              <a:latin typeface="Roboto Medium"/>
              <a:ea typeface="Roboto Medium"/>
              <a:cs typeface="Tahoma"/>
            </a:rPr>
            <a:t>Exploring </a:t>
          </a:r>
          <a:r>
            <a:rPr lang="en-AU" sz="1600" b="1" kern="1200" cap="none" spc="0">
              <a:effectLst/>
              <a:latin typeface="Roboto Medium"/>
              <a:ea typeface="Roboto Medium"/>
              <a:cs typeface="Tahoma"/>
            </a:rPr>
            <a:t>future capabilities </a:t>
          </a:r>
          <a:br>
            <a:rPr lang="en-AU" sz="1600" b="1" kern="1200" cap="none" spc="0">
              <a:effectLst/>
              <a:latin typeface="Roboto Medium"/>
              <a:ea typeface="Roboto Medium"/>
              <a:cs typeface="Tahoma"/>
            </a:rPr>
          </a:br>
          <a:r>
            <a:rPr lang="en-AU" sz="1600" b="0" i="1" kern="1200" cap="none" spc="0">
              <a:effectLst/>
              <a:latin typeface="Roboto Medium"/>
              <a:ea typeface="Roboto Medium"/>
              <a:cs typeface="Tahoma"/>
            </a:rPr>
            <a:t>I can build skills </a:t>
          </a:r>
          <a:r>
            <a:rPr lang="en-AU" sz="1600" i="1" kern="1200" cap="none" spc="0">
              <a:effectLst/>
              <a:latin typeface="Roboto Medium"/>
              <a:ea typeface="Roboto Medium"/>
              <a:cs typeface="Tahoma"/>
            </a:rPr>
            <a:t>and connections to the world</a:t>
          </a:r>
          <a:endParaRPr lang="en-AU" sz="1600" i="1" kern="1200">
            <a:latin typeface="Roboto Medium"/>
            <a:ea typeface="Roboto Medium"/>
            <a:cs typeface="Tahoma"/>
          </a:endParaRPr>
        </a:p>
      </dsp:txBody>
      <dsp:txXfrm>
        <a:off x="4161883" y="3950053"/>
        <a:ext cx="3573808" cy="853616"/>
      </dsp:txXfrm>
    </dsp:sp>
    <dsp:sp modelId="{244E69F2-B6C1-4036-B70E-AFC08C17A014}">
      <dsp:nvSpPr>
        <dsp:cNvPr id="0" name=""/>
        <dsp:cNvSpPr/>
      </dsp:nvSpPr>
      <dsp:spPr>
        <a:xfrm rot="5400000">
          <a:off x="5869448" y="4909565"/>
          <a:ext cx="158677" cy="158677"/>
        </a:xfrm>
        <a:prstGeom prst="rightArrow">
          <a:avLst>
            <a:gd name="adj1" fmla="val 667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sp>
    <dsp:sp modelId="{C54A2542-B32A-43FC-9184-4044A00B1CF8}">
      <dsp:nvSpPr>
        <dsp:cNvPr id="0" name=""/>
        <dsp:cNvSpPr/>
      </dsp:nvSpPr>
      <dsp:spPr>
        <a:xfrm>
          <a:off x="4135326" y="5147582"/>
          <a:ext cx="3626922" cy="906730"/>
        </a:xfrm>
        <a:prstGeom prst="roundRect">
          <a:avLst>
            <a:gd name="adj" fmla="val 10000"/>
          </a:avLst>
        </a:prstGeom>
        <a:solidFill>
          <a:schemeClr val="accent5">
            <a:lumMod val="60000"/>
            <a:lumOff val="40000"/>
            <a:alpha val="90000"/>
          </a:schemeClr>
        </a:solidFill>
        <a:ln w="381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ts val="0"/>
            </a:spcAft>
            <a:buFont typeface="Symbol" panose="05050102010706020507" pitchFamily="18" charset="2"/>
            <a:buNone/>
          </a:pPr>
          <a:r>
            <a:rPr lang="en-AU" sz="1600" kern="1200" cap="none" spc="0">
              <a:effectLst/>
              <a:latin typeface="Roboto Medium"/>
              <a:ea typeface="Roboto Medium"/>
              <a:cs typeface="Tahoma"/>
            </a:rPr>
            <a:t>Developing</a:t>
          </a:r>
          <a:r>
            <a:rPr lang="en-AU" sz="1600" b="0" i="0" kern="1200">
              <a:latin typeface="Roboto Medium"/>
              <a:ea typeface="Roboto Medium"/>
              <a:cs typeface="Tahoma"/>
            </a:rPr>
            <a:t> </a:t>
          </a:r>
          <a:r>
            <a:rPr lang="en-AU" sz="1600" b="1" i="0" kern="1200">
              <a:latin typeface="Roboto Medium"/>
              <a:ea typeface="Roboto Medium"/>
              <a:cs typeface="Tahoma"/>
            </a:rPr>
            <a:t>communication </a:t>
          </a:r>
        </a:p>
        <a:p>
          <a:pPr marL="0" lvl="0" indent="0" algn="ctr" defTabSz="711200" rtl="0">
            <a:lnSpc>
              <a:spcPct val="90000"/>
            </a:lnSpc>
            <a:spcBef>
              <a:spcPct val="0"/>
            </a:spcBef>
            <a:spcAft>
              <a:spcPts val="0"/>
            </a:spcAft>
            <a:buFont typeface="Symbol" panose="05050102010706020507" pitchFamily="18" charset="2"/>
            <a:buNone/>
          </a:pPr>
          <a:r>
            <a:rPr lang="en-AU" sz="1600" b="0" i="1" kern="1200">
              <a:latin typeface="Roboto Medium"/>
              <a:ea typeface="Roboto Medium"/>
              <a:cs typeface="Tahoma"/>
            </a:rPr>
            <a:t>I can communicate to show my learning the way I prefer</a:t>
          </a:r>
          <a:endParaRPr lang="en-AU" sz="1600" b="0" i="1" kern="1200">
            <a:latin typeface="Roboto Medium"/>
            <a:ea typeface="Roboto Medium"/>
            <a:cs typeface="Roboto Medium"/>
          </a:endParaRPr>
        </a:p>
      </dsp:txBody>
      <dsp:txXfrm>
        <a:off x="4161883" y="5174139"/>
        <a:ext cx="3573808" cy="85361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73284FD8-4CBF-4133-97E0-5C0A1E842482}" type="datetimeFigureOut">
              <a:rPr lang="en-AU" smtClean="0"/>
              <a:t>14/11/2024</a:t>
            </a:fld>
            <a:endParaRPr lang="en-AU"/>
          </a:p>
        </p:txBody>
      </p:sp>
      <p:sp>
        <p:nvSpPr>
          <p:cNvPr id="4" name="Slide Image Placeholder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40648"/>
            <a:ext cx="2949787" cy="4986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9" y="9440648"/>
            <a:ext cx="2949787" cy="498691"/>
          </a:xfrm>
          <a:prstGeom prst="rect">
            <a:avLst/>
          </a:prstGeom>
        </p:spPr>
        <p:txBody>
          <a:bodyPr vert="horz" lIns="91440" tIns="45720" rIns="91440" bIns="45720" rtlCol="0" anchor="b"/>
          <a:lstStyle>
            <a:lvl1pPr algn="r">
              <a:defRPr sz="1200"/>
            </a:lvl1pPr>
          </a:lstStyle>
          <a:p>
            <a:fld id="{DC83EFBB-DB3A-4160-B5FE-43502A392246}" type="slidenum">
              <a:rPr lang="en-AU" smtClean="0"/>
              <a:t>‹#›</a:t>
            </a:fld>
            <a:endParaRPr lang="en-AU"/>
          </a:p>
        </p:txBody>
      </p:sp>
    </p:spTree>
    <p:extLst>
      <p:ext uri="{BB962C8B-B14F-4D97-AF65-F5344CB8AC3E}">
        <p14:creationId xmlns:p14="http://schemas.microsoft.com/office/powerpoint/2010/main" val="76848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Acknowledgment of Country – Elizabeth close triptych entitled </a:t>
            </a:r>
            <a:r>
              <a:rPr lang="en-AU" i="1"/>
              <a:t>Shared Journey; One Path</a:t>
            </a:r>
            <a:r>
              <a:rPr lang="en-AU"/>
              <a:t>. The panels respectively represent agency, belonging and growth.</a:t>
            </a:r>
          </a:p>
          <a:p>
            <a:endParaRPr lang="en-AU"/>
          </a:p>
          <a:p>
            <a:endParaRPr lang="en-AU" i="0"/>
          </a:p>
        </p:txBody>
      </p:sp>
      <p:sp>
        <p:nvSpPr>
          <p:cNvPr id="4" name="Slide Number Placeholder 3"/>
          <p:cNvSpPr>
            <a:spLocks noGrp="1"/>
          </p:cNvSpPr>
          <p:nvPr>
            <p:ph type="sldNum" sz="quarter" idx="5"/>
          </p:nvPr>
        </p:nvSpPr>
        <p:spPr/>
        <p:txBody>
          <a:bodyPr/>
          <a:lstStyle/>
          <a:p>
            <a:fld id="{DC83EFBB-DB3A-4160-B5FE-43502A392246}" type="slidenum">
              <a:rPr lang="en-AU" smtClean="0"/>
              <a:t>1</a:t>
            </a:fld>
            <a:endParaRPr lang="en-AU"/>
          </a:p>
        </p:txBody>
      </p:sp>
    </p:spTree>
    <p:extLst>
      <p:ext uri="{BB962C8B-B14F-4D97-AF65-F5344CB8AC3E}">
        <p14:creationId xmlns:p14="http://schemas.microsoft.com/office/powerpoint/2010/main" val="3903924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Stage 2 subject has the following learning requirements, which are all about learning how to learn, and knowing what to do when you don’t know what to do.</a:t>
            </a:r>
          </a:p>
          <a:p>
            <a:endParaRPr lang="en-US"/>
          </a:p>
          <a:p>
            <a:r>
              <a:rPr lang="en-US"/>
              <a:t>These learning requirements are the content of AIF. That is, when people ask “what do people learn in AIF”, these are your answers.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a:latin typeface="Roboto Light"/>
              <a:ea typeface="Roboto Light"/>
              <a:cs typeface="Roboto Light"/>
            </a:endParaRPr>
          </a:p>
          <a:p>
            <a:endParaRPr lang="en-AU"/>
          </a:p>
        </p:txBody>
      </p:sp>
      <p:sp>
        <p:nvSpPr>
          <p:cNvPr id="4" name="Slide Number Placeholder 3"/>
          <p:cNvSpPr>
            <a:spLocks noGrp="1"/>
          </p:cNvSpPr>
          <p:nvPr>
            <p:ph type="sldNum" sz="quarter" idx="5"/>
          </p:nvPr>
        </p:nvSpPr>
        <p:spPr/>
        <p:txBody>
          <a:bodyPr/>
          <a:lstStyle/>
          <a:p>
            <a:fld id="{DC83EFBB-DB3A-4160-B5FE-43502A392246}" type="slidenum">
              <a:rPr lang="en-AU" smtClean="0"/>
              <a:t>10</a:t>
            </a:fld>
            <a:endParaRPr lang="en-AU"/>
          </a:p>
        </p:txBody>
      </p:sp>
    </p:spTree>
    <p:extLst>
      <p:ext uri="{BB962C8B-B14F-4D97-AF65-F5344CB8AC3E}">
        <p14:creationId xmlns:p14="http://schemas.microsoft.com/office/powerpoint/2010/main" val="58985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0"/>
              <a:t>Of course whilst we are rightly focused on what students are learning, as teachers we know the next step is how we’re going to best enable that learning.</a:t>
            </a:r>
          </a:p>
          <a:p>
            <a:pPr>
              <a:lnSpc>
                <a:spcPct val="107000"/>
              </a:lnSpc>
              <a:spcAft>
                <a:spcPts val="800"/>
              </a:spcAft>
            </a:pPr>
            <a:endParaRPr lang="en-US" b="0"/>
          </a:p>
          <a:p>
            <a:pPr>
              <a:lnSpc>
                <a:spcPct val="107000"/>
              </a:lnSpc>
              <a:spcAft>
                <a:spcPts val="800"/>
              </a:spcAft>
            </a:pPr>
            <a:r>
              <a:rPr lang="en-US" b="0"/>
              <a:t>That’s why the subject outline is underpinned by these key drivers - Feedback, Student Agency, Natural Evidence of Learning and Metacognition. </a:t>
            </a:r>
          </a:p>
          <a:p>
            <a:pPr>
              <a:lnSpc>
                <a:spcPct val="107000"/>
              </a:lnSpc>
              <a:spcAft>
                <a:spcPts val="800"/>
              </a:spcAft>
            </a:pPr>
            <a:endParaRPr lang="en-US" b="0"/>
          </a:p>
          <a:p>
            <a:pPr>
              <a:lnSpc>
                <a:spcPct val="107000"/>
              </a:lnSpc>
              <a:spcAft>
                <a:spcPts val="800"/>
              </a:spcAft>
            </a:pPr>
            <a:r>
              <a:rPr lang="en-US" b="0"/>
              <a:t>We’ll be exploring some of these in more detail later, however what’s important to know is that through the co-design process of 2 pilots of EIF and AIF and working with real students, these four elements emerged as the most impactful strategies for supporting students to foster independent learning skills and mindsets.</a:t>
            </a:r>
          </a:p>
          <a:p>
            <a:pPr>
              <a:lnSpc>
                <a:spcPct val="107000"/>
              </a:lnSpc>
              <a:spcAft>
                <a:spcPts val="800"/>
              </a:spcAft>
            </a:pPr>
            <a:endParaRPr lang="en-US" b="0"/>
          </a:p>
          <a:p>
            <a:pPr defTabSz="629930">
              <a:defRPr/>
            </a:pPr>
            <a:r>
              <a:rPr lang="en-US" b="0">
                <a:solidFill>
                  <a:srgbClr val="263238"/>
                </a:solidFill>
                <a:latin typeface="Roboto" panose="02000000000000000000" pitchFamily="2" charset="0"/>
              </a:rPr>
              <a:t>Those findings are also supported by global research undertaken by The Education Endowment Foundation, who found that focusing on metacognition and self-regulation, and feedback, were low effort, high-impact strategies with a positive effect on teaching and learning. </a:t>
            </a:r>
            <a:endParaRPr lang="en-US" b="0"/>
          </a:p>
          <a:p>
            <a:pPr>
              <a:lnSpc>
                <a:spcPct val="107000"/>
              </a:lnSpc>
              <a:spcAft>
                <a:spcPts val="800"/>
              </a:spcAft>
            </a:pPr>
            <a:endParaRPr lang="en-US" b="0"/>
          </a:p>
        </p:txBody>
      </p:sp>
      <p:sp>
        <p:nvSpPr>
          <p:cNvPr id="4" name="Slide Number Placeholder 3"/>
          <p:cNvSpPr>
            <a:spLocks noGrp="1"/>
          </p:cNvSpPr>
          <p:nvPr>
            <p:ph type="sldNum" sz="quarter" idx="5"/>
          </p:nvPr>
        </p:nvSpPr>
        <p:spPr/>
        <p:txBody>
          <a:bodyPr/>
          <a:lstStyle/>
          <a:p>
            <a:fld id="{C7AA23B7-318B-4D8A-8C1D-86C2C594F9DD}" type="slidenum">
              <a:rPr lang="en-AU" smtClean="0"/>
              <a:t>11</a:t>
            </a:fld>
            <a:endParaRPr lang="en-AU"/>
          </a:p>
        </p:txBody>
      </p:sp>
    </p:spTree>
    <p:extLst>
      <p:ext uri="{BB962C8B-B14F-4D97-AF65-F5344CB8AC3E}">
        <p14:creationId xmlns:p14="http://schemas.microsoft.com/office/powerpoint/2010/main" val="423440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You </a:t>
            </a:r>
            <a:r>
              <a:rPr lang="en-US" b="0" dirty="0">
                <a:solidFill>
                  <a:srgbClr val="263238"/>
                </a:solidFill>
                <a:latin typeface="Roboto"/>
                <a:ea typeface="Roboto"/>
                <a:cs typeface="Roboto"/>
              </a:rPr>
              <a:t>can see the pedagogical approaches are reflected in</a:t>
            </a:r>
            <a:r>
              <a:rPr lang="en-US" b="0" dirty="0"/>
              <a:t> the Assessment Design Criteria.</a:t>
            </a:r>
          </a:p>
          <a:p>
            <a:endParaRPr lang="en-US" b="0"/>
          </a:p>
          <a:p>
            <a:r>
              <a:rPr lang="en-US" b="0" i="0" dirty="0"/>
              <a:t>When looking at Assessment Design Criteria, it is important to note that the banners across the top reflect the overall intent and provide context for the individual descriptors, so you can see at the highest level we’re focused on exploring, planning and acting, and appraising, and that sitting beneath those are agency, self-regulation and metacognition, and reflective and evaluative practice.</a:t>
            </a:r>
            <a:endParaRPr lang="en-US" b="0" i="0" dirty="0">
              <a:cs typeface="Calibri"/>
            </a:endParaRPr>
          </a:p>
          <a:p>
            <a:endParaRPr lang="en-US" b="0" i="0"/>
          </a:p>
          <a:p>
            <a:r>
              <a:rPr lang="en-US" b="0" i="0" dirty="0"/>
              <a:t>At a more elemental level, in ‘Exploring’, students explore not only their ideas and interests, but how they use strategies and perspectives too.</a:t>
            </a:r>
            <a:endParaRPr lang="en-US" b="0" i="0" dirty="0">
              <a:cs typeface="Calibri"/>
            </a:endParaRPr>
          </a:p>
          <a:p>
            <a:endParaRPr lang="en-US" b="0" i="0"/>
          </a:p>
          <a:p>
            <a:r>
              <a:rPr lang="en-AU" b="0" i="0" dirty="0"/>
              <a:t>In Planning and Acting, you’ll see that students need to consider the feedback they seek and respond to, how they manage their time and available resources, and how they make decisions in light of all this.</a:t>
            </a:r>
            <a:endParaRPr lang="en-AU" b="0" i="0" dirty="0">
              <a:cs typeface="Calibri"/>
            </a:endParaRPr>
          </a:p>
          <a:p>
            <a:endParaRPr lang="en-AU" b="0" i="0"/>
          </a:p>
          <a:p>
            <a:r>
              <a:rPr lang="en-AU" b="0" i="0" dirty="0"/>
              <a:t>In ‘Appraising’, students consider the value of the </a:t>
            </a:r>
            <a:r>
              <a:rPr lang="en-AU" b="0" i="1" dirty="0"/>
              <a:t>experiences</a:t>
            </a:r>
            <a:r>
              <a:rPr lang="en-AU" b="0" i="0" dirty="0"/>
              <a:t> they live through as they learn, the impacts (positive and negative) of the strategies, perspectives and feedback they’ve gotten along the way, as well as thinking deeply about the way their output of learning actually reflects the learning they’ve done.  It’s important to note that it’s learning </a:t>
            </a:r>
            <a:r>
              <a:rPr lang="en-AU" b="0" i="1" dirty="0"/>
              <a:t>experiences </a:t>
            </a:r>
            <a:r>
              <a:rPr lang="en-AU" b="0" i="0" dirty="0"/>
              <a:t>we’re focused on here – that is, the many different experiences they have along their journey – not the ‘learning experience’ as a whole. Moreover, we’re focused on the learning development – that is, how much have students learned, and why does that matter – not so much on what the students have produced.</a:t>
            </a:r>
            <a:endParaRPr lang="en-AU" b="0" i="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654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You’ll notice in our performance standards that the connection to the </a:t>
            </a:r>
            <a:r>
              <a:rPr lang="en-US" b="1"/>
              <a:t>learning requirements, and the connection to the four pedagogical approaches </a:t>
            </a:r>
            <a:r>
              <a:rPr lang="en-US" b="0"/>
              <a:t>continues</a:t>
            </a:r>
            <a:r>
              <a:rPr lang="en-US"/>
              <a:t>.</a:t>
            </a:r>
          </a:p>
          <a:p>
            <a:endParaRPr lang="en-US"/>
          </a:p>
          <a:p>
            <a:r>
              <a:rPr lang="en-US"/>
              <a:t>There is a new layer in the top-down section as an added descriptor.</a:t>
            </a:r>
          </a:p>
          <a:p>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Looking at Exploring, you’ll still see learning how to learn independently is now explicit; in Planning and Acting knowing what to do when you don’t know what to do is explicit; and in Appraising revealing your thinking is explicit.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r>
              <a:rPr lang="en-AU"/>
              <a:t>This is designed to be student friendly language so that teachers are able to have productive conversations with students. </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t>We’re rewarding students for the crucial skills in AIF, regardless of their learning goal – things like considering aspects of how they learn in a related way, making informed decisions or responses to perspectives and feedback, and being deliberate and thoughtful in their strategies and organisation.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t>What we’re looking for is for students to have the opportunity to grapple and resolve, rather than following a template or a draft – as students will need to be able to independently grapple and resolve beyond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1334DC-2763-4B2C-BAFA-244B4A8943A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94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AU" sz="1200" dirty="0">
                <a:solidFill>
                  <a:srgbClr val="000000"/>
                </a:solidFill>
                <a:latin typeface="Roboto"/>
                <a:ea typeface="Calibri" panose="020F0502020204030204" pitchFamily="34" charset="0"/>
                <a:cs typeface="Roboto"/>
              </a:rPr>
              <a:t>It’s important that we provide that opportunity to independently grapple and resolve for </a:t>
            </a:r>
            <a:r>
              <a:rPr lang="en-AU" sz="1200" b="1" dirty="0">
                <a:solidFill>
                  <a:srgbClr val="000000"/>
                </a:solidFill>
                <a:latin typeface="Roboto"/>
                <a:ea typeface="Calibri" panose="020F0502020204030204" pitchFamily="34" charset="0"/>
                <a:cs typeface="Roboto"/>
              </a:rPr>
              <a:t>all</a:t>
            </a:r>
            <a:r>
              <a:rPr lang="en-AU" sz="1200" b="0" dirty="0">
                <a:solidFill>
                  <a:srgbClr val="000000"/>
                </a:solidFill>
                <a:latin typeface="Roboto"/>
                <a:ea typeface="Calibri" panose="020F0502020204030204" pitchFamily="34" charset="0"/>
                <a:cs typeface="Roboto"/>
              </a:rPr>
              <a:t> students</a:t>
            </a:r>
            <a:r>
              <a:rPr lang="en-AU" dirty="0"/>
              <a:t>, so as we journeyed through co-designing AIF, we also ensured we considered what this looks like for students who are eligible and want to use the SACE Modified pathway to succeed. We were very happy to see that due to the flexibility of the subject and focus of the student, we were able to do something slightly different from what other SACE modified subjects are able to offer, which we call ‘one subject, two pathways’. </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AU"/>
          </a:p>
          <a:p>
            <a:r>
              <a:rPr lang="en-US" dirty="0"/>
              <a:t>We’ll touch more on AIF Modified at the end of the session, but we want you to keep in mind that many students who typically </a:t>
            </a:r>
            <a:r>
              <a:rPr lang="en-US" i="1" dirty="0"/>
              <a:t>only accessed </a:t>
            </a:r>
            <a:r>
              <a:rPr lang="en-US" i="0" dirty="0"/>
              <a:t>modified options for PLP modified or RP modified were able to achieve a C grade in the AIF standard subject. </a:t>
            </a:r>
            <a:r>
              <a:rPr lang="en-US" i="1"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FF87-D691-4976-B3D1-79012C82B4B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317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Grappling and resolving might not be something students are used to presenting for assessment. That is, they are likely used to presenting polished pieces of work that – all being well and good – are the product of grappling and resolving. If we want to develop student ability to learn how to learn, it is important we get to see that in action. That’s why in assessment type one, students are required to present portfolios of natural evidence of learning. But before we speak too much about that, we want to provide an outline of the assessment type itself.</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91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So, AT1 is a portfolio of evidence that shows progress towards their learning goal and is assessed on e1, e2, e3 and pa1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Alongside evidence of the learning they are doing,  </a:t>
            </a:r>
            <a:r>
              <a:rPr lang="en-US" b="1"/>
              <a:t>as well as </a:t>
            </a:r>
            <a:r>
              <a:rPr lang="en-US" b="0"/>
              <a:t>evidence of the decisions they make about their learning, what has informed those decisions, the feedback or perspectives they collect along the way and how they respond to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*Tested FLM in 4 semesters, and is subject to board approval. </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FF87-D691-4976-B3D1-79012C82B4B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070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0"/>
              <a:t>Something crucial for AIF is that students </a:t>
            </a:r>
            <a:r>
              <a:rPr lang="en-US" b="1"/>
              <a:t>have the opportunity </a:t>
            </a:r>
            <a:r>
              <a:rPr lang="en-US" b="0"/>
              <a:t>to </a:t>
            </a:r>
            <a:r>
              <a:rPr lang="en-US" b="1"/>
              <a:t>take greater ownership and agency over their learning</a:t>
            </a:r>
            <a:r>
              <a:rPr lang="en-US" b="0"/>
              <a:t>. Students must have the opportunity to </a:t>
            </a:r>
            <a:r>
              <a:rPr lang="en-US" sz="1200">
                <a:latin typeface="Roboto Light"/>
                <a:ea typeface="Roboto Light"/>
                <a:cs typeface="Roboto Light"/>
              </a:rPr>
              <a:t>develop greater </a:t>
            </a:r>
            <a:r>
              <a:rPr lang="en-US" sz="1200" b="1">
                <a:solidFill>
                  <a:schemeClr val="accent2"/>
                </a:solidFill>
                <a:latin typeface="Roboto Light"/>
                <a:ea typeface="Roboto Light"/>
                <a:cs typeface="Roboto Light"/>
              </a:rPr>
              <a:t>awareness and understanding of their own thought processes, decision making</a:t>
            </a:r>
            <a:r>
              <a:rPr lang="en-US" sz="1200">
                <a:latin typeface="Roboto Light"/>
                <a:ea typeface="Roboto Light"/>
                <a:cs typeface="Roboto Light"/>
              </a:rPr>
              <a:t>, and </a:t>
            </a:r>
            <a:r>
              <a:rPr lang="en-US" sz="1200" err="1">
                <a:latin typeface="Roboto Light"/>
                <a:ea typeface="Roboto Light"/>
                <a:cs typeface="Roboto Light"/>
              </a:rPr>
              <a:t>organisation</a:t>
            </a:r>
            <a:r>
              <a:rPr lang="en-US" sz="1200">
                <a:latin typeface="Roboto Light"/>
                <a:ea typeface="Roboto Light"/>
                <a:cs typeface="Roboto Light"/>
              </a:rPr>
              <a:t> in relation to the learning process. If they are to have this opportunity, we</a:t>
            </a:r>
            <a:r>
              <a:rPr lang="en-US" sz="1200" b="1">
                <a:latin typeface="Roboto Light"/>
                <a:ea typeface="Roboto Light"/>
                <a:cs typeface="Roboto Light"/>
              </a:rPr>
              <a:t> cannot prescribe </a:t>
            </a:r>
            <a:r>
              <a:rPr lang="en-US" sz="1200" b="0">
                <a:latin typeface="Roboto Light"/>
                <a:ea typeface="Roboto Light"/>
                <a:cs typeface="Roboto Light"/>
              </a:rPr>
              <a:t>or dictate the way that students must show their learning, or their evidence.</a:t>
            </a:r>
          </a:p>
          <a:p>
            <a:pPr>
              <a:lnSpc>
                <a:spcPct val="107000"/>
              </a:lnSpc>
              <a:spcAft>
                <a:spcPts val="800"/>
              </a:spcAft>
            </a:pPr>
            <a:endParaRPr lang="en-US" sz="1200" b="0">
              <a:latin typeface="Roboto Light"/>
              <a:ea typeface="Roboto Light"/>
            </a:endParaRPr>
          </a:p>
          <a:p>
            <a:pPr>
              <a:lnSpc>
                <a:spcPct val="107000"/>
              </a:lnSpc>
              <a:spcAft>
                <a:spcPts val="800"/>
              </a:spcAft>
            </a:pPr>
            <a:r>
              <a:rPr lang="en-US" sz="1200" b="0">
                <a:latin typeface="Roboto Light"/>
                <a:ea typeface="Roboto Light"/>
              </a:rPr>
              <a:t>It should be relevant for the learning, authentic for the students way of learning, and should be ‘curated for the self’, rather than ‘created for the SACE Board’. Let’s take a slightly closer look at what this means for teaching, and what this means for AIF </a:t>
            </a:r>
            <a:endParaRPr lang="en-AU" b="0"/>
          </a:p>
        </p:txBody>
      </p:sp>
      <p:sp>
        <p:nvSpPr>
          <p:cNvPr id="4" name="Slide Number Placeholder 3"/>
          <p:cNvSpPr>
            <a:spLocks noGrp="1"/>
          </p:cNvSpPr>
          <p:nvPr>
            <p:ph type="sldNum" sz="quarter" idx="5"/>
          </p:nvPr>
        </p:nvSpPr>
        <p:spPr/>
        <p:txBody>
          <a:bodyPr/>
          <a:lstStyle/>
          <a:p>
            <a:fld id="{C7AA23B7-318B-4D8A-8C1D-86C2C594F9DD}" type="slidenum">
              <a:rPr lang="en-AU" smtClean="0"/>
              <a:t>17</a:t>
            </a:fld>
            <a:endParaRPr lang="en-AU"/>
          </a:p>
        </p:txBody>
      </p:sp>
    </p:spTree>
    <p:extLst>
      <p:ext uri="{BB962C8B-B14F-4D97-AF65-F5344CB8AC3E}">
        <p14:creationId xmlns:p14="http://schemas.microsoft.com/office/powerpoint/2010/main" val="2352039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Scenario: You have a student who’s learning goal is to prepare and serve an amazing hazelnut latte. </a:t>
            </a:r>
          </a:p>
          <a:p>
            <a:endParaRPr lang="en-US"/>
          </a:p>
          <a:p>
            <a:r>
              <a:rPr lang="en-US"/>
              <a:t>(3 minutes) Take a moment and think to yourself – what evidence could you view, or could they show, that demonstrates the students’ learning of preparing and serving hazelnut lattes?</a:t>
            </a:r>
          </a:p>
          <a:p>
            <a:endParaRPr lang="en-US"/>
          </a:p>
          <a:p>
            <a:r>
              <a:rPr lang="en-US" i="1"/>
              <a:t>For the facilitator: ask participants to offer their suggestions. Some ideas could be:</a:t>
            </a:r>
          </a:p>
          <a:p>
            <a:pPr marL="171450" indent="-171450">
              <a:buFontTx/>
              <a:buChar char="-"/>
            </a:pPr>
            <a:r>
              <a:rPr lang="en-US" i="1"/>
              <a:t>20 lattes, some good, some bad</a:t>
            </a:r>
          </a:p>
          <a:p>
            <a:pPr marL="171450" indent="-171450">
              <a:buFontTx/>
              <a:buChar char="-"/>
            </a:pPr>
            <a:r>
              <a:rPr lang="en-US" i="1"/>
              <a:t>Photographs of them making it</a:t>
            </a:r>
          </a:p>
          <a:p>
            <a:pPr marL="171450" indent="-171450">
              <a:buFontTx/>
              <a:buChar char="-"/>
            </a:pPr>
            <a:r>
              <a:rPr lang="en-US" i="1"/>
              <a:t>A self-written ‘procedure for using an espresso machine’ that they used and refined as they continued</a:t>
            </a:r>
          </a:p>
          <a:p>
            <a:pPr marL="171450" indent="-171450">
              <a:buFontTx/>
              <a:buChar char="-"/>
            </a:pPr>
            <a:r>
              <a:rPr lang="en-US" i="1"/>
              <a:t>Feedback recorded (voice notes or scores out of 5) from ‘customers.</a:t>
            </a:r>
          </a:p>
          <a:p>
            <a:pPr marL="171450" indent="-171450">
              <a:buFontTx/>
              <a:buChar char="-"/>
            </a:pPr>
            <a:endParaRPr lang="en-US" i="1"/>
          </a:p>
          <a:p>
            <a:pPr marL="0" indent="0">
              <a:buFontTx/>
              <a:buNone/>
            </a:pPr>
            <a:r>
              <a:rPr lang="en-US" i="0"/>
              <a:t>One of our </a:t>
            </a:r>
            <a:r>
              <a:rPr lang="en-US" i="0" err="1"/>
              <a:t>favourite</a:t>
            </a:r>
            <a:r>
              <a:rPr lang="en-US" i="0"/>
              <a:t> suggestions so far has been a tasting paddle for the teacher, or perhaps the AIF team at the school! Though of course that might be a different learning goal, because that might be about different coffee beans, or milks, or temperatures.</a:t>
            </a:r>
          </a:p>
          <a:p>
            <a:pPr marL="0" indent="0">
              <a:buFontTx/>
              <a:buNone/>
            </a:pPr>
            <a:endParaRPr lang="en-US" i="0"/>
          </a:p>
          <a:p>
            <a:r>
              <a:rPr lang="en-US" sz="1800" b="1">
                <a:effectLst/>
                <a:latin typeface="Segoe UI"/>
                <a:cs typeface="Segoe UI"/>
              </a:rPr>
              <a:t>But that leads us into an important point:</a:t>
            </a:r>
            <a:endParaRPr lang="en-US" i="1">
              <a:latin typeface="Segoe UI"/>
              <a:cs typeface="Segoe UI"/>
            </a:endParaRPr>
          </a:p>
          <a:p>
            <a:pPr marL="0" indent="0">
              <a:buFontTx/>
              <a:buNone/>
            </a:pPr>
            <a:r>
              <a:rPr lang="en-US" sz="1800">
                <a:effectLst/>
                <a:latin typeface="Segoe UI"/>
                <a:cs typeface="Segoe UI"/>
              </a:rPr>
              <a:t>The output does not indicate learning progress. The student may already have been able to make a latte. The learning portfolio is the student showing their learning progress, not about them making an exceptional cup of coffee.</a:t>
            </a:r>
            <a:endParaRPr lang="en-US" i="1">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37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not all students will be learning how to make a coffee, and even if they were, they’d be doing so in varied ways for varied ends, natural evidence will be broad, varied, unique and contextual. It is natural ‘to’ the learner, as well as naturally occurring. </a:t>
            </a:r>
          </a:p>
          <a:p>
            <a:endParaRPr lang="en-US"/>
          </a:p>
          <a:p>
            <a:r>
              <a:rPr lang="en-US" i="1"/>
              <a:t>Procedural learning goals like making a coffee can be straight-forward in terms of gathering evidence. </a:t>
            </a:r>
            <a:r>
              <a:rPr lang="en-US"/>
              <a:t>Many learning goals will involve students taking their own path to progress toward their goal, challenging us to think about the variety of evidence students produce. Where evidence can look different is where students select strategies or perspectives that are valuable to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83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C83EFBB-DB3A-4160-B5FE-43502A392246}" type="slidenum">
              <a:rPr lang="en-AU" smtClean="0"/>
              <a:t>2</a:t>
            </a:fld>
            <a:endParaRPr lang="en-AU"/>
          </a:p>
        </p:txBody>
      </p:sp>
    </p:spTree>
    <p:extLst>
      <p:ext uri="{BB962C8B-B14F-4D97-AF65-F5344CB8AC3E}">
        <p14:creationId xmlns:p14="http://schemas.microsoft.com/office/powerpoint/2010/main" val="418357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E1 first: Exploring ideas related to an area of interest. </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00">
                <a:effectLst/>
                <a:latin typeface="Calibri" panose="020F0502020204030204" pitchFamily="34" charset="0"/>
                <a:ea typeface="Calibri" panose="020F0502020204030204" pitchFamily="34" charset="0"/>
                <a:cs typeface="Times New Roman" panose="02020603050405020304" pitchFamily="18" charset="0"/>
              </a:rPr>
              <a:t>Effectively, it is about what a student is learning. They choose an area of interest, making choices about the scope – both breadth and depth – and the direction and goals of their learning. That scope and direction, as well as their goals, may change as they purposefully explore a range of ideas. The more the student explores in this purposeful way, the more they’ll end up needing to organise their ideas as they become more nuanced and complex. As a result of ideas becoming more nuanced and complex, students will need to make choices about what pathways they do and do not pursue. </a:t>
            </a:r>
          </a:p>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277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35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20 minutes total</a:t>
            </a:r>
          </a:p>
          <a:p>
            <a:r>
              <a:rPr lang="en-US" b="1"/>
              <a:t>Questions available on the slide, however feel free to encourage questions from the audience, and facilitate the room during the conversation. It’s important to keep to time, so perhaps give a five minute warning. </a:t>
            </a:r>
          </a:p>
          <a:p>
            <a:r>
              <a:rPr lang="en-US" b="0"/>
              <a:t>“what questions do you have for our guest speaker today? We will address some subject or assessment related questions in more depth later, but what we may not be able to speak to as well is the classroom experience of the subject”. </a:t>
            </a:r>
          </a:p>
          <a:p>
            <a:endParaRPr lang="en-US" b="1"/>
          </a:p>
          <a:p>
            <a:r>
              <a:rPr lang="en-US" b="1"/>
              <a:t>Additional Guiding questions here: </a:t>
            </a:r>
          </a:p>
          <a:p>
            <a:pPr marL="342900" lvl="0" indent="-342900">
              <a:buSzPts val="1000"/>
              <a:buFont typeface="Symbol" panose="05050102010706020507" pitchFamily="18" charset="2"/>
              <a:buChar char=""/>
              <a:tabLst>
                <a:tab pos="457200" algn="l"/>
              </a:tabLst>
            </a:pPr>
            <a:r>
              <a:rPr lang="en-AU" sz="1800">
                <a:effectLst/>
                <a:latin typeface="Calibri" panose="020F0502020204030204" pitchFamily="34" charset="0"/>
                <a:ea typeface="Times New Roman" panose="02020603050405020304" pitchFamily="18" charset="0"/>
              </a:rPr>
              <a:t>What was the most challenging thing for you at the beginning?</a:t>
            </a:r>
            <a:endParaRPr lang="en-AU" sz="180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a:effectLst/>
                <a:latin typeface="Calibri" panose="020F0502020204030204" pitchFamily="34" charset="0"/>
                <a:ea typeface="Times New Roman" panose="02020603050405020304" pitchFamily="18" charset="0"/>
              </a:rPr>
              <a:t>What did you try or do in response to this challenge?</a:t>
            </a:r>
            <a:endParaRPr lang="en-AU" sz="180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a:effectLst/>
                <a:latin typeface="Calibri" panose="020F0502020204030204" pitchFamily="34" charset="0"/>
                <a:ea typeface="Times New Roman" panose="02020603050405020304" pitchFamily="18" charset="0"/>
              </a:rPr>
              <a:t>What changed and how did you know?</a:t>
            </a:r>
            <a:endParaRPr lang="en-AU" sz="180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a:effectLst/>
                <a:latin typeface="Calibri" panose="020F0502020204030204" pitchFamily="34" charset="0"/>
                <a:ea typeface="Times New Roman" panose="02020603050405020304" pitchFamily="18" charset="0"/>
              </a:rPr>
              <a:t>What did you see in the students?</a:t>
            </a:r>
            <a:endParaRPr lang="en-AU" sz="180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AU" sz="1800">
                <a:effectLst/>
                <a:latin typeface="Calibri" panose="020F0502020204030204" pitchFamily="34" charset="0"/>
                <a:ea typeface="Times New Roman" panose="02020603050405020304" pitchFamily="18" charset="0"/>
              </a:rPr>
              <a:t>What did you learn from this experience?</a:t>
            </a:r>
            <a:endParaRPr lang="en-AU" sz="1800">
              <a:effectLst/>
              <a:latin typeface="Calibri" panose="020F0502020204030204" pitchFamily="34" charset="0"/>
              <a:ea typeface="Calibri" panose="020F0502020204030204" pitchFamily="34" charset="0"/>
            </a:endParaRPr>
          </a:p>
          <a:p>
            <a:endParaRPr lang="en-US" b="1"/>
          </a:p>
        </p:txBody>
      </p:sp>
      <p:sp>
        <p:nvSpPr>
          <p:cNvPr id="4" name="Slide Number Placeholder 3"/>
          <p:cNvSpPr>
            <a:spLocks noGrp="1"/>
          </p:cNvSpPr>
          <p:nvPr>
            <p:ph type="sldNum" sz="quarter" idx="5"/>
          </p:nvPr>
        </p:nvSpPr>
        <p:spPr/>
        <p:txBody>
          <a:bodyPr/>
          <a:lstStyle/>
          <a:p>
            <a:fld id="{C7AA23B7-318B-4D8A-8C1D-86C2C594F9DD}" type="slidenum">
              <a:rPr lang="en-AU" smtClean="0"/>
              <a:t>22</a:t>
            </a:fld>
            <a:endParaRPr lang="en-AU"/>
          </a:p>
        </p:txBody>
      </p:sp>
    </p:spTree>
    <p:extLst>
      <p:ext uri="{BB962C8B-B14F-4D97-AF65-F5344CB8AC3E}">
        <p14:creationId xmlns:p14="http://schemas.microsoft.com/office/powerpoint/2010/main" val="1345517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863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There are other key drivers underpinning the assessment type, so let’s look at AT1: Folio again, this time specifically for Perspectives and Feedback.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t>We mentioned previously that feedback is one of the core pedagogical approaches underpinning AIF, with the focus on perspectives allowing students to develop metacognition and gain connection to the real world or authentic contexts. You may have noticed that assessment design criteria E3 specifically  assesses ‘selecting and using perspectives’, with PA1 assessing ‘seeking and responding to feedback’. Let’s clarify a little on what we mean by perspectives and feedback, and how those may look in the AT1 Portfolio.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186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Lets take E3 first – selecting and using perspectives. This descriptor reflects the fact that </a:t>
            </a:r>
            <a:r>
              <a:rPr lang="en-AU" sz="1200" kern="100">
                <a:effectLst/>
                <a:latin typeface="Calibri" panose="020F0502020204030204" pitchFamily="34" charset="0"/>
                <a:ea typeface="Calibri" panose="020F0502020204030204" pitchFamily="34" charset="0"/>
                <a:cs typeface="Times New Roman" panose="02020603050405020304" pitchFamily="18" charset="0"/>
              </a:rPr>
              <a:t>part of learning about an area of interest is considering who your student is learning from. This includes both their primary and secondary sources. They have some knowledge about who can share opinions, expertise or experiences, and what sources of information they can consult. Students may also need support to navigate and choose between a range of perspectives rather than just selecting the first perspective they come across, or believing they need the most qualified, most credible perspective on the subject, which is not required. There will almost certainly be students who require support to synthesise </a:t>
            </a:r>
            <a:r>
              <a:rPr lang="en-AU" sz="12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multiple perspectives so that they build their own understanding or position, rather than just relying on the understanding or position of others.</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b="1" kern="100">
                <a:effectLst/>
                <a:latin typeface="Calibri" panose="020F0502020204030204" pitchFamily="34" charset="0"/>
                <a:ea typeface="Calibri" panose="020F0502020204030204" pitchFamily="34" charset="0"/>
                <a:cs typeface="Times New Roman" panose="02020603050405020304" pitchFamily="18" charset="0"/>
              </a:rPr>
              <a:t> </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kern="100">
                <a:effectLst/>
                <a:latin typeface="Calibri" panose="020F0502020204030204" pitchFamily="34" charset="0"/>
                <a:ea typeface="Calibri" panose="020F0502020204030204" pitchFamily="34" charset="0"/>
                <a:cs typeface="Times New Roman" panose="02020603050405020304" pitchFamily="18" charset="0"/>
              </a:rPr>
              <a:t>PA1 meanwhile recognises that when learning something new, there will come a time when it is necessary for students to share their progress and approaches with others. That, essentially, is gaining feedback. But it is important to note that feedback can be on the task itself, or the artefacts they create; it can have more impact at the process level, on what strategies they are using to progress their learning; and it can be at the self-regulation level, regarding how they are managing themselves as learners through the process. Regardless of the type of feedback, it is best if it is about something specific, and if the learner makes informed decisions about what to do in response to the views they have elicited.</a:t>
            </a:r>
          </a:p>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647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elaborations:</a:t>
            </a:r>
          </a:p>
          <a:p>
            <a:r>
              <a:rPr lang="en-US"/>
              <a:t>Purpose for the student: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u="none" strike="noStrike">
                <a:solidFill>
                  <a:srgbClr val="000000"/>
                </a:solidFill>
                <a:effectLst/>
                <a:latin typeface="Roboto Light" panose="02000000000000000000" pitchFamily="2" charset="0"/>
              </a:rPr>
              <a:t>Support divergent thinking in solving a problem</a:t>
            </a:r>
            <a:r>
              <a:rPr lang="en-US" sz="1200" i="0">
                <a:solidFill>
                  <a:srgbClr val="000000"/>
                </a:solidFill>
                <a:effectLst/>
                <a:latin typeface="Roboto Light" panose="02000000000000000000" pitchFamily="2" charset="0"/>
              </a:rPr>
              <a:t>​</a:t>
            </a:r>
            <a:endParaRPr lang="en-US" sz="1200" i="0">
              <a:solidFill>
                <a:srgbClr val="000000"/>
              </a:solidFill>
              <a:effectLst/>
              <a:latin typeface="Segoe UI" panose="020B0502040204020203" pitchFamily="34" charset="0"/>
            </a:endParaRPr>
          </a:p>
          <a:p>
            <a:endParaRPr lang="en-AU"/>
          </a:p>
          <a:p>
            <a:r>
              <a:rPr lang="en-AU"/>
              <a:t>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u="none" strike="noStrike">
                <a:solidFill>
                  <a:srgbClr val="000000"/>
                </a:solidFill>
                <a:effectLst/>
                <a:latin typeface="Roboto Light" panose="02000000000000000000" pitchFamily="2" charset="0"/>
              </a:rPr>
              <a:t>Documentary exploring the impact of something on one or more cultural/ social/ linguistic/ religious​/ interest groups</a:t>
            </a:r>
            <a:r>
              <a:rPr lang="en-US" sz="1200" i="0">
                <a:solidFill>
                  <a:srgbClr val="000000"/>
                </a:solidFill>
                <a:effectLst/>
                <a:latin typeface="Roboto Light" panose="02000000000000000000" pitchFamily="2" charset="0"/>
              </a:rPr>
              <a:t>​</a:t>
            </a:r>
            <a:endParaRPr lang="en-US" sz="1200" i="0">
              <a:solidFill>
                <a:srgbClr val="000000"/>
              </a:solidFill>
              <a:effectLst/>
              <a:latin typeface="Arial" panose="020B0604020202020204" pitchFamily="34" charset="0"/>
            </a:endParaRPr>
          </a:p>
          <a:p>
            <a:endParaRPr lang="en-AU"/>
          </a:p>
        </p:txBody>
      </p:sp>
      <p:sp>
        <p:nvSpPr>
          <p:cNvPr id="4" name="Slide Number Placeholder 3"/>
          <p:cNvSpPr>
            <a:spLocks noGrp="1"/>
          </p:cNvSpPr>
          <p:nvPr>
            <p:ph type="sldNum" sz="quarter" idx="5"/>
          </p:nvPr>
        </p:nvSpPr>
        <p:spPr/>
        <p:txBody>
          <a:bodyPr/>
          <a:lstStyle/>
          <a:p>
            <a:fld id="{DC83EFBB-DB3A-4160-B5FE-43502A392246}" type="slidenum">
              <a:rPr lang="en-AU" smtClean="0"/>
              <a:t>26</a:t>
            </a:fld>
            <a:endParaRPr lang="en-AU"/>
          </a:p>
        </p:txBody>
      </p:sp>
    </p:spTree>
    <p:extLst>
      <p:ext uri="{BB962C8B-B14F-4D97-AF65-F5344CB8AC3E}">
        <p14:creationId xmlns:p14="http://schemas.microsoft.com/office/powerpoint/2010/main" val="1105834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83EFBB-DB3A-4160-B5FE-43502A392246}" type="slidenum">
              <a:rPr lang="en-AU" smtClean="0"/>
              <a:t>27</a:t>
            </a:fld>
            <a:endParaRPr lang="en-AU"/>
          </a:p>
        </p:txBody>
      </p:sp>
    </p:spTree>
    <p:extLst>
      <p:ext uri="{BB962C8B-B14F-4D97-AF65-F5344CB8AC3E}">
        <p14:creationId xmlns:p14="http://schemas.microsoft.com/office/powerpoint/2010/main" val="1727687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a:solidFill>
                  <a:srgbClr val="444444"/>
                </a:solidFill>
                <a:effectLst/>
                <a:latin typeface="Calibri" panose="020F0502020204030204" pitchFamily="34" charset="0"/>
              </a:rPr>
              <a:t>​</a:t>
            </a:r>
            <a:r>
              <a:rPr lang="en-US" b="0" i="0" u="none" strike="noStrike">
                <a:solidFill>
                  <a:srgbClr val="000000"/>
                </a:solidFill>
                <a:effectLst/>
                <a:latin typeface="Calibri" panose="020F0502020204030204" pitchFamily="34" charset="0"/>
              </a:rPr>
              <a:t>We can also categorize this type of feedback based on the level it is operating on.</a:t>
            </a:r>
          </a:p>
          <a:p>
            <a:pPr algn="l" rtl="0" fontAlgn="base"/>
            <a:endParaRPr lang="en-US"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Task level feedback is traditionally what teachers have given. It focuses on product, and is useful for that specific task.</a:t>
            </a:r>
          </a:p>
          <a:p>
            <a:pPr algn="l" rtl="0" fontAlgn="base"/>
            <a:endParaRPr lang="en-US"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AIF seeks to elevate understanding of process and self-regulation, and you may not have expertise in the area their task falls into – say, learning how to do a stunt on a motorbike.</a:t>
            </a:r>
          </a:p>
          <a:p>
            <a:pPr algn="l" rtl="0" fontAlgn="base"/>
            <a:endParaRPr lang="en-US" b="0" i="0" u="none" strike="noStrike">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u="none" strike="noStrike">
                <a:solidFill>
                  <a:srgbClr val="000000"/>
                </a:solidFill>
                <a:effectLst/>
                <a:latin typeface="Calibri" panose="020F0502020204030204" pitchFamily="34" charset="0"/>
              </a:rPr>
              <a:t>Process level feedback is feedback that is aimed at the processes the student is using and is almost always about feeding forward – that is, what the next steps are in a way that not only helps them with this task, but future endeavors too. It may therefore be about skills and strategies, but is also about their metacognitive processes.</a:t>
            </a:r>
          </a:p>
          <a:p>
            <a:pPr algn="l" rtl="0" fontAlgn="base"/>
            <a:endParaRPr lang="en-US"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Self-regulatory feedback is dependent on the regulation of the learner, knowing when or if the strategy works for them. This allows the learner to manage their own learning, to decide whether the strategy works for them or if now is the best time to try it. </a:t>
            </a:r>
            <a:endParaRPr lang="en-AU" b="0"/>
          </a:p>
        </p:txBody>
      </p:sp>
      <p:sp>
        <p:nvSpPr>
          <p:cNvPr id="4" name="Slide Number Placeholder 3"/>
          <p:cNvSpPr>
            <a:spLocks noGrp="1"/>
          </p:cNvSpPr>
          <p:nvPr>
            <p:ph type="sldNum" sz="quarter" idx="5"/>
          </p:nvPr>
        </p:nvSpPr>
        <p:spPr/>
        <p:txBody>
          <a:bodyPr/>
          <a:lstStyle/>
          <a:p>
            <a:fld id="{C7AA23B7-318B-4D8A-8C1D-86C2C594F9DD}" type="slidenum">
              <a:rPr lang="en-AU" smtClean="0"/>
              <a:t>28</a:t>
            </a:fld>
            <a:endParaRPr lang="en-AU"/>
          </a:p>
        </p:txBody>
      </p:sp>
    </p:spTree>
    <p:extLst>
      <p:ext uri="{BB962C8B-B14F-4D97-AF65-F5344CB8AC3E}">
        <p14:creationId xmlns:p14="http://schemas.microsoft.com/office/powerpoint/2010/main" val="2040591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Given how the portfolio is presented, it made sense to begin with a focus on natural evidence of learning. Now that we’ve had a look at how students interact with perspectives and feedback, we’d also like to cover another of the key drivers  significant to the subject, Metacognition. </a:t>
            </a: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26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C83EFBB-DB3A-4160-B5FE-43502A392246}" type="slidenum">
              <a:rPr lang="en-AU" smtClean="0"/>
              <a:t>3</a:t>
            </a:fld>
            <a:endParaRPr lang="en-AU"/>
          </a:p>
        </p:txBody>
      </p:sp>
    </p:spTree>
    <p:extLst>
      <p:ext uri="{BB962C8B-B14F-4D97-AF65-F5344CB8AC3E}">
        <p14:creationId xmlns:p14="http://schemas.microsoft.com/office/powerpoint/2010/main" val="2766910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200" b="0"/>
              <a:t>Metacognition is one of the key drivers that underpin AIF, as well as the others you see here.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AU" sz="1200" b="0"/>
          </a:p>
          <a:p>
            <a:pPr marL="0" marR="0" lvl="0" indent="0" algn="l" defTabSz="914400" rtl="0" eaLnBrk="1" fontAlgn="auto" latinLnBrk="0" hangingPunct="1">
              <a:lnSpc>
                <a:spcPct val="107000"/>
              </a:lnSpc>
              <a:spcBef>
                <a:spcPts val="0"/>
              </a:spcBef>
              <a:spcAft>
                <a:spcPts val="1200"/>
              </a:spcAft>
              <a:buClrTx/>
              <a:buSzTx/>
              <a:buFontTx/>
              <a:buNone/>
              <a:tabLst/>
              <a:defRPr/>
            </a:pPr>
            <a:r>
              <a:rPr lang="en-AU"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There’s a range of ways to understand ‘Metacognition’ – you’ll commonly hear it described as “thinking about thinking”. It can be defined as “awareness or analysis of one’s own thinking”. When it comes to our students, and the learning they engage in, it is about them understanding the way they think, knowing how they think, and applying that to either enhance the way they think, or to achieve a goal. </a:t>
            </a:r>
          </a:p>
          <a:p>
            <a:pPr marL="0" marR="0" lvl="0" indent="0" algn="l" defTabSz="914400" rtl="0" eaLnBrk="1" fontAlgn="auto" latinLnBrk="0" hangingPunct="1">
              <a:lnSpc>
                <a:spcPct val="107000"/>
              </a:lnSpc>
              <a:spcBef>
                <a:spcPts val="0"/>
              </a:spcBef>
              <a:spcAft>
                <a:spcPts val="1200"/>
              </a:spcAft>
              <a:buClrTx/>
              <a:buSzTx/>
              <a:buFontTx/>
              <a:buNone/>
              <a:tabLst/>
              <a:defRPr/>
            </a:pPr>
            <a:endParaRPr lang="en-AU"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200" b="0"/>
              <a:t>There are two aspects of metacognition that we will look at: developing the capability to think about your own thinking and learning, and evaluating your own learning processes.</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AU" sz="1200" b="0"/>
              <a:t>One thing that we know, is that successful students tend to learn and use metacognitive skills implicitly, as many of us here would have at school and university. So our aim in AIF is to develop these skill for all students so they can work to identify and evaluate what works for their learning, and then apply this to a range of subjects. </a:t>
            </a:r>
          </a:p>
        </p:txBody>
      </p:sp>
      <p:sp>
        <p:nvSpPr>
          <p:cNvPr id="4" name="Slide Number Placeholder 3"/>
          <p:cNvSpPr>
            <a:spLocks noGrp="1"/>
          </p:cNvSpPr>
          <p:nvPr>
            <p:ph type="sldNum" sz="quarter" idx="5"/>
          </p:nvPr>
        </p:nvSpPr>
        <p:spPr/>
        <p:txBody>
          <a:bodyPr/>
          <a:lstStyle/>
          <a:p>
            <a:fld id="{C7AA23B7-318B-4D8A-8C1D-86C2C594F9DD}" type="slidenum">
              <a:rPr lang="en-AU" smtClean="0"/>
              <a:t>30</a:t>
            </a:fld>
            <a:endParaRPr lang="en-AU"/>
          </a:p>
        </p:txBody>
      </p:sp>
    </p:spTree>
    <p:extLst>
      <p:ext uri="{BB962C8B-B14F-4D97-AF65-F5344CB8AC3E}">
        <p14:creationId xmlns:p14="http://schemas.microsoft.com/office/powerpoint/2010/main" val="2512810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a:t>This is how we define metacognition in the subject outline for </a:t>
            </a:r>
            <a:r>
              <a:rPr lang="en-US" b="0" err="1"/>
              <a:t>Aif</a:t>
            </a:r>
            <a:r>
              <a:rPr lang="en-US" b="0"/>
              <a:t>. </a:t>
            </a:r>
          </a:p>
          <a:p>
            <a:pPr marL="171450" indent="-171450">
              <a:buFont typeface="Arial" panose="020B0604020202020204" pitchFamily="34" charset="0"/>
              <a:buChar char="•"/>
            </a:pPr>
            <a:r>
              <a:rPr lang="en-US" b="0"/>
              <a:t>Metacognition is the capacity to understand your own thinking during the learning process, to evaluate this process to understand what is effective for learning, and also how you might manage your motivation to support the completion of a task. </a:t>
            </a:r>
          </a:p>
          <a:p>
            <a:pPr marL="171450" indent="-171450">
              <a:buFont typeface="Arial" panose="020B0604020202020204" pitchFamily="34" charset="0"/>
              <a:buChar char="•"/>
            </a:pPr>
            <a:r>
              <a:rPr lang="en-US" b="0"/>
              <a:t>It’s a developing capability for students to think about their own thinking during the learning process, but also to evaluate and decide what is effective, and build their skills in how they judge what is an effective learning process. </a:t>
            </a:r>
          </a:p>
          <a:p>
            <a:pPr marL="171450" indent="-171450">
              <a:buFont typeface="Arial" panose="020B0604020202020204" pitchFamily="34" charset="0"/>
              <a:buChar char="•"/>
            </a:pPr>
            <a:r>
              <a:rPr lang="en-US" b="0"/>
              <a:t>In a nutshell, metacognition and its assessment is not about how well the kids know something, it’s about them understanding and evaluating the process of getting to something for each of them individually. </a:t>
            </a:r>
          </a:p>
        </p:txBody>
      </p:sp>
      <p:sp>
        <p:nvSpPr>
          <p:cNvPr id="4" name="Slide Number Placeholder 3"/>
          <p:cNvSpPr>
            <a:spLocks noGrp="1"/>
          </p:cNvSpPr>
          <p:nvPr>
            <p:ph type="sldNum" sz="quarter" idx="5"/>
          </p:nvPr>
        </p:nvSpPr>
        <p:spPr/>
        <p:txBody>
          <a:bodyPr/>
          <a:lstStyle/>
          <a:p>
            <a:fld id="{C7AA23B7-318B-4D8A-8C1D-86C2C594F9DD}" type="slidenum">
              <a:rPr lang="en-AU" smtClean="0"/>
              <a:t>31</a:t>
            </a:fld>
            <a:endParaRPr lang="en-AU"/>
          </a:p>
        </p:txBody>
      </p:sp>
    </p:spTree>
    <p:extLst>
      <p:ext uri="{BB962C8B-B14F-4D97-AF65-F5344CB8AC3E}">
        <p14:creationId xmlns:p14="http://schemas.microsoft.com/office/powerpoint/2010/main" val="3871427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There is significant research highlighting the importance of self-regulatory behaviours in determining student success. </a:t>
            </a:r>
            <a:r>
              <a:rPr lang="en-US" sz="1200" b="0" i="0" dirty="0">
                <a:solidFill>
                  <a:srgbClr val="FFFFFF"/>
                </a:solidFill>
                <a:effectLst/>
                <a:latin typeface="ui-sans-serif"/>
              </a:rPr>
              <a:t>According to research from The Education Endowment Foundation (EEF), t</a:t>
            </a:r>
            <a:r>
              <a:rPr lang="en-US" sz="1200" dirty="0"/>
              <a:t>he impact measure of using metacognition and self-regulation strategies in the classroom had a low cost for teachers, but high impact on progress made by students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What the research generally says, that once they leave school, and frankly, while they are at school, we require students to be “largely independent, self-regulated learners” which is “an assumed capability that many of our students are ill-prepared for, particularly in further education contexts.</a:t>
            </a:r>
          </a:p>
          <a:p>
            <a:pPr marL="171450" lvl="0" indent="-171450">
              <a:buFont typeface="Arial" panose="020B0604020202020204" pitchFamily="34" charset="0"/>
              <a:buChar char="•"/>
            </a:pPr>
            <a:r>
              <a:rPr lang="en-US" b="0" dirty="0"/>
              <a:t>Metacognition is a very strong predictor of learning success, and forms part of the toolkit students take with them from high school out into the world. </a:t>
            </a:r>
          </a:p>
          <a:p>
            <a:pPr marL="171450" lvl="0" indent="-171450">
              <a:buFont typeface="Arial" panose="020B0604020202020204" pitchFamily="34" charset="0"/>
              <a:buChar cha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order to be equipped with the lifelong skills students need to flourish in the world beyond, we need students to move beyond asking</a:t>
            </a:r>
            <a:r>
              <a:rPr lang="en-US" sz="1200" dirty="0">
                <a:ea typeface="Calibri" panose="020F0502020204030204"/>
                <a:cs typeface="Calibri" panose="020F0502020204030204"/>
              </a:rPr>
              <a:t> “What have I learned?” and asking “How did I learn it?”</a:t>
            </a:r>
          </a:p>
          <a:p>
            <a:pPr marL="0" lv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C7AA23B7-318B-4D8A-8C1D-86C2C594F9DD}" type="slidenum">
              <a:rPr lang="en-AU" smtClean="0"/>
              <a:t>32</a:t>
            </a:fld>
            <a:endParaRPr lang="en-AU"/>
          </a:p>
        </p:txBody>
      </p:sp>
    </p:spTree>
    <p:extLst>
      <p:ext uri="{BB962C8B-B14F-4D97-AF65-F5344CB8AC3E}">
        <p14:creationId xmlns:p14="http://schemas.microsoft.com/office/powerpoint/2010/main" val="4188861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71"/>
              </a:spcAft>
              <a:defRPr/>
            </a:pPr>
            <a:endParaRPr lang="en-AU" sz="2900">
              <a:solidFill>
                <a:srgbClr val="000000"/>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C7AA23B7-318B-4D8A-8C1D-86C2C594F9DD}" type="slidenum">
              <a:rPr kumimoji="0" lang="en-AU" sz="17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33</a:t>
            </a:fld>
            <a:endParaRPr kumimoji="0" lang="en-AU" sz="17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1281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t>Activity: </a:t>
            </a:r>
            <a:r>
              <a:rPr lang="en-US" b="0" dirty="0"/>
              <a:t>We’ll give you 2-3 minutes to make a list of… [read slide]</a:t>
            </a:r>
          </a:p>
          <a:p>
            <a:pPr>
              <a:lnSpc>
                <a:spcPct val="107000"/>
              </a:lnSpc>
              <a:spcAft>
                <a:spcPts val="800"/>
              </a:spcAft>
            </a:pPr>
            <a:endParaRPr lang="en-US" b="1" dirty="0"/>
          </a:p>
          <a:p>
            <a:pPr>
              <a:lnSpc>
                <a:spcPct val="107000"/>
              </a:lnSpc>
              <a:spcAft>
                <a:spcPts val="800"/>
              </a:spcAft>
            </a:pPr>
            <a:r>
              <a:rPr lang="en-US" b="0" i="1" u="sng" dirty="0"/>
              <a:t>Allow 5 minutes for listing and the discussion that will naturally arise.</a:t>
            </a:r>
          </a:p>
          <a:p>
            <a:pPr>
              <a:lnSpc>
                <a:spcPct val="107000"/>
              </a:lnSpc>
              <a:spcAft>
                <a:spcPts val="800"/>
              </a:spcAft>
            </a:pPr>
            <a:endParaRPr lang="en-US" b="0" dirty="0"/>
          </a:p>
          <a:p>
            <a:pPr>
              <a:lnSpc>
                <a:spcPct val="107000"/>
              </a:lnSpc>
              <a:spcAft>
                <a:spcPts val="1200"/>
              </a:spcAft>
            </a:pPr>
            <a:r>
              <a:rPr lang="en-US" b="0" dirty="0">
                <a:ea typeface="Calibri" panose="020F0502020204030204"/>
                <a:cs typeface="Calibri" panose="020F0502020204030204"/>
              </a:rPr>
              <a:t>Take a look at your list. Of these steps, which of these were actions you need to do to complete the task? Which of these steps were about helping you manage your time, or your resources? Which of these steps were more about </a:t>
            </a:r>
            <a:r>
              <a:rPr lang="en-US" b="0" i="1" dirty="0">
                <a:ea typeface="Calibri" panose="020F0502020204030204"/>
                <a:cs typeface="Calibri" panose="020F0502020204030204"/>
              </a:rPr>
              <a:t>enjoying</a:t>
            </a:r>
            <a:r>
              <a:rPr lang="en-US" b="0" i="0" dirty="0">
                <a:ea typeface="Calibri" panose="020F0502020204030204"/>
                <a:cs typeface="Calibri" panose="020F0502020204030204"/>
              </a:rPr>
              <a:t> the task? Are any of these steps inefficient? Are these steps the </a:t>
            </a:r>
            <a:r>
              <a:rPr lang="en-US" b="0" i="1" dirty="0">
                <a:ea typeface="Calibri" panose="020F0502020204030204"/>
                <a:cs typeface="Calibri" panose="020F0502020204030204"/>
              </a:rPr>
              <a:t>most effective way </a:t>
            </a:r>
            <a:r>
              <a:rPr lang="en-US" b="0" i="0" dirty="0">
                <a:ea typeface="Calibri" panose="020F0502020204030204"/>
                <a:cs typeface="Calibri" panose="020F0502020204030204"/>
              </a:rPr>
              <a:t>for </a:t>
            </a:r>
            <a:r>
              <a:rPr lang="en-US" b="1" i="0" dirty="0">
                <a:ea typeface="Calibri" panose="020F0502020204030204"/>
                <a:cs typeface="Calibri" panose="020F0502020204030204"/>
              </a:rPr>
              <a:t>you</a:t>
            </a:r>
            <a:r>
              <a:rPr lang="en-US" b="0" i="0" dirty="0">
                <a:ea typeface="Calibri" panose="020F0502020204030204"/>
                <a:cs typeface="Calibri" panose="020F0502020204030204"/>
              </a:rPr>
              <a:t> to complete your goal?</a:t>
            </a:r>
          </a:p>
          <a:p>
            <a:pPr>
              <a:lnSpc>
                <a:spcPct val="107000"/>
              </a:lnSpc>
              <a:spcAft>
                <a:spcPts val="1200"/>
              </a:spcAft>
            </a:pPr>
            <a:endParaRPr lang="en-US" b="0" i="0" dirty="0">
              <a:ea typeface="Calibri" panose="020F0502020204030204"/>
              <a:cs typeface="Calibri" panose="020F0502020204030204"/>
            </a:endParaRPr>
          </a:p>
          <a:p>
            <a:pPr>
              <a:lnSpc>
                <a:spcPct val="107000"/>
              </a:lnSpc>
              <a:spcAft>
                <a:spcPts val="1200"/>
              </a:spcAft>
            </a:pPr>
            <a:r>
              <a:rPr lang="en-US" b="0" i="0" dirty="0">
                <a:ea typeface="Calibri" panose="020F0502020204030204"/>
                <a:cs typeface="Calibri" panose="020F0502020204030204"/>
              </a:rPr>
              <a:t>These are the kinds of things we want students thinking about when engaging in their learning or working towards their learning goal. </a:t>
            </a:r>
          </a:p>
          <a:p>
            <a:pPr>
              <a:lnSpc>
                <a:spcPct val="107000"/>
              </a:lnSpc>
              <a:spcAft>
                <a:spcPts val="800"/>
              </a:spcAft>
            </a:pPr>
            <a:endParaRPr lang="en-US" b="0" dirty="0"/>
          </a:p>
        </p:txBody>
      </p:sp>
      <p:sp>
        <p:nvSpPr>
          <p:cNvPr id="4" name="Slide Number Placeholder 3"/>
          <p:cNvSpPr>
            <a:spLocks noGrp="1"/>
          </p:cNvSpPr>
          <p:nvPr>
            <p:ph type="sldNum" sz="quarter" idx="5"/>
          </p:nvPr>
        </p:nvSpPr>
        <p:spPr/>
        <p:txBody>
          <a:bodyPr/>
          <a:lstStyle/>
          <a:p>
            <a:fld id="{C7AA23B7-318B-4D8A-8C1D-86C2C594F9DD}" type="slidenum">
              <a:rPr lang="en-AU" smtClean="0"/>
              <a:t>34</a:t>
            </a:fld>
            <a:endParaRPr lang="en-AU"/>
          </a:p>
        </p:txBody>
      </p:sp>
    </p:spTree>
    <p:extLst>
      <p:ext uri="{BB962C8B-B14F-4D97-AF65-F5344CB8AC3E}">
        <p14:creationId xmlns:p14="http://schemas.microsoft.com/office/powerpoint/2010/main" val="2366351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a:t>When we start unpacking the details and nuances about metacognition, we can understand it as being key components of Self Regulation, which supports students in setting goals, managing time, staying motivated and adjusting strategies as needed. In this way, </a:t>
            </a:r>
          </a:p>
          <a:p>
            <a:pPr marL="171450" indent="-171450">
              <a:buFont typeface="Arial" panose="020B0604020202020204" pitchFamily="34" charset="0"/>
              <a:buChar char="•"/>
            </a:pPr>
            <a:r>
              <a:rPr lang="en-US" b="0"/>
              <a:t>Cognition is what is required to complete the task. The actual doing of the things – it is likely your list is mostly these things, as that’s what you were asked to list</a:t>
            </a:r>
          </a:p>
          <a:p>
            <a:pPr marL="171450" indent="-171450">
              <a:buFont typeface="Arial" panose="020B0604020202020204" pitchFamily="34" charset="0"/>
              <a:buChar char="•"/>
            </a:pPr>
            <a:r>
              <a:rPr lang="en-US" b="0"/>
              <a:t>Metacognition forms the strategies that control and regulate your cognition; the things that regulate your performance of the task. It is sometimes the reason </a:t>
            </a:r>
            <a:r>
              <a:rPr lang="en-US" b="1"/>
              <a:t>why</a:t>
            </a:r>
            <a:r>
              <a:rPr lang="en-US" b="0"/>
              <a:t> you would do an action. </a:t>
            </a:r>
          </a:p>
          <a:p>
            <a:pPr marL="171450" indent="-171450">
              <a:buFont typeface="Arial" panose="020B0604020202020204" pitchFamily="34" charset="0"/>
              <a:buChar char="•"/>
            </a:pPr>
            <a:r>
              <a:rPr lang="en-US" b="0"/>
              <a:t>Motivation also sits in here, and is made up of the interest, beliefs and emotional response to a task. Sometimes you need to do these steps to enjoy the task, like playing music while cooking, so you can maintain momentum through the task.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i="1"/>
              <a:t>Motivation is a tricky space with students – our strategies only go so far against apathy, however hopefully the opportunity to engage in a learning goal of their choice and in the way they want to learn, it supports this engagement. </a:t>
            </a:r>
          </a:p>
        </p:txBody>
      </p:sp>
      <p:sp>
        <p:nvSpPr>
          <p:cNvPr id="4" name="Slide Number Placeholder 3"/>
          <p:cNvSpPr>
            <a:spLocks noGrp="1"/>
          </p:cNvSpPr>
          <p:nvPr>
            <p:ph type="sldNum" sz="quarter" idx="5"/>
          </p:nvPr>
        </p:nvSpPr>
        <p:spPr/>
        <p:txBody>
          <a:bodyPr/>
          <a:lstStyle/>
          <a:p>
            <a:fld id="{C7AA23B7-318B-4D8A-8C1D-86C2C594F9DD}" type="slidenum">
              <a:rPr lang="en-AU" smtClean="0"/>
              <a:t>35</a:t>
            </a:fld>
            <a:endParaRPr lang="en-AU"/>
          </a:p>
        </p:txBody>
      </p:sp>
    </p:spTree>
    <p:extLst>
      <p:ext uri="{BB962C8B-B14F-4D97-AF65-F5344CB8AC3E}">
        <p14:creationId xmlns:p14="http://schemas.microsoft.com/office/powerpoint/2010/main" val="386328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To support our students in their metacognitive development, we want to support our students in moving up the metacognitive scale</a:t>
            </a:r>
          </a:p>
          <a:p>
            <a:pPr marL="0" indent="0">
              <a:buFont typeface="Arial" panose="020B0604020202020204" pitchFamily="34" charset="0"/>
              <a:buNone/>
            </a:pPr>
            <a:r>
              <a:rPr lang="en-US" b="0" dirty="0"/>
              <a:t>[run through the scale]</a:t>
            </a:r>
          </a:p>
          <a:p>
            <a:pPr marL="0" indent="0">
              <a:buFont typeface="Arial" panose="020B0604020202020204" pitchFamily="34" charset="0"/>
              <a:buNone/>
            </a:pPr>
            <a:endParaRPr lang="en-US" b="0" dirty="0"/>
          </a:p>
          <a:p>
            <a:pPr marL="228600" indent="-228600">
              <a:buFont typeface="+mj-lt"/>
              <a:buAutoNum type="arabicPeriod"/>
            </a:pPr>
            <a:r>
              <a:rPr lang="en-US" b="0" dirty="0"/>
              <a:t>A great place to start with students is building awareness of what they do in their task performance – much like how you wrote on what steps or actions you’d take to achieve that goal.</a:t>
            </a:r>
          </a:p>
          <a:p>
            <a:pPr marL="228600" indent="-228600">
              <a:buFont typeface="+mj-lt"/>
              <a:buAutoNum type="arabicPeriod"/>
            </a:pPr>
            <a:r>
              <a:rPr lang="en-US" b="0" dirty="0"/>
              <a:t>Students then want to develop being able to evaluate that cognition, evaluate the steps during their task performance. We want to support them moving beyond simply being aware of what they do, but why they do it. Your conversation with a student might be something like “what are you doing this lesson? Why are you doing that this lesson? (I learn best by watching </a:t>
            </a:r>
            <a:r>
              <a:rPr lang="en-US" b="0" dirty="0" err="1"/>
              <a:t>youtube</a:t>
            </a:r>
            <a:r>
              <a:rPr lang="en-US" b="0" dirty="0"/>
              <a:t> videos)</a:t>
            </a:r>
          </a:p>
          <a:p>
            <a:pPr marL="228600" indent="-228600">
              <a:buFont typeface="+mj-lt"/>
              <a:buAutoNum type="arabicPeriod"/>
            </a:pPr>
            <a:r>
              <a:rPr lang="en-US" b="0" dirty="0"/>
              <a:t>We then want to support students in being able to evaluate and develop how to judge </a:t>
            </a:r>
            <a:r>
              <a:rPr lang="en-US" b="0" i="1" dirty="0"/>
              <a:t>if what they’re doing is effective</a:t>
            </a:r>
            <a:r>
              <a:rPr lang="en-US" b="0" i="0" dirty="0"/>
              <a:t>. “Okay, so you’re watching </a:t>
            </a:r>
            <a:r>
              <a:rPr lang="en-US" b="0" i="0" dirty="0" err="1"/>
              <a:t>youtube</a:t>
            </a:r>
            <a:r>
              <a:rPr lang="en-US" b="0" i="0" dirty="0"/>
              <a:t> videos this lesson as that’s how you learn best. But do you really learn best that way, or is it because you enjoy it more (motivational?)</a:t>
            </a:r>
          </a:p>
          <a:p>
            <a:pPr marL="228600" indent="-228600">
              <a:buFont typeface="+mj-lt"/>
              <a:buAutoNum type="arabicPeriod"/>
            </a:pPr>
            <a:r>
              <a:rPr lang="en-US" b="0" i="0" dirty="0"/>
              <a:t>Essentially, we want students to be able to understand what they do, why they do it, and whether it is effective. </a:t>
            </a: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C7AA23B7-318B-4D8A-8C1D-86C2C594F9DD}" type="slidenum">
              <a:rPr lang="en-AU" smtClean="0"/>
              <a:t>36</a:t>
            </a:fld>
            <a:endParaRPr lang="en-AU"/>
          </a:p>
        </p:txBody>
      </p:sp>
    </p:spTree>
    <p:extLst>
      <p:ext uri="{BB962C8B-B14F-4D97-AF65-F5344CB8AC3E}">
        <p14:creationId xmlns:p14="http://schemas.microsoft.com/office/powerpoint/2010/main" val="2822221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b="0">
                <a:highlight>
                  <a:srgbClr val="FFFF00"/>
                </a:highlight>
              </a:rPr>
              <a:t>It is likely a lot of your steps are cognitive, and about the steps required to complete the task. But what are the associated metacognitive steps? As adults, we may do this inherently, or not write them down, so they remain invisible. How can we make these more visible for our students? How can we understand the distinction? We can do this by teaching, support, scaffolding and modelling, which I will do for you now, using the ‘renovation’ learning goal.</a:t>
            </a:r>
          </a:p>
          <a:p>
            <a:pPr>
              <a:lnSpc>
                <a:spcPct val="107000"/>
              </a:lnSpc>
              <a:spcAft>
                <a:spcPts val="800"/>
              </a:spcAft>
            </a:pPr>
            <a:endParaRPr lang="en-AU" b="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In cognition, the actions I would do to renovate my house would be begin with making a </a:t>
            </a:r>
            <a:r>
              <a:rPr lang="en-US" b="0" err="1"/>
              <a:t>pinterest</a:t>
            </a:r>
            <a:r>
              <a:rPr lang="en-US" b="0"/>
              <a:t> board of ideas, then talking to a builder to get some quotes, before I feel overwhelmed by the fact I’ve already gone way over my budget.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My metacognition steps </a:t>
            </a:r>
            <a:r>
              <a:rPr lang="en-US" b="0" i="1"/>
              <a:t>associated with</a:t>
            </a:r>
            <a:r>
              <a:rPr lang="en-US" b="0" i="0"/>
              <a:t> the cognition, is that I would usually start with making a </a:t>
            </a:r>
            <a:r>
              <a:rPr lang="en-US" b="0" i="0" err="1"/>
              <a:t>pinterest</a:t>
            </a:r>
            <a:r>
              <a:rPr lang="en-US" b="0" i="0"/>
              <a:t> board, partly because it’s motivational – it’s enjoyable, and I really like the creative process involved in gathering ideas and generating a collection of inspiration. However, it’s not just motivational – when I go to speak to a builder, I have created a tangible representation of what I want the final outcome to be, essentially I’ve made an ‘anchor point’ for all future conversations. When I </a:t>
            </a:r>
            <a:r>
              <a:rPr lang="en-US" b="0" i="0" err="1"/>
              <a:t>realise</a:t>
            </a:r>
            <a:r>
              <a:rPr lang="en-US" b="0" i="0"/>
              <a:t> I’ve gone over my budget, I may take a step back, tell myself to make a cup of tea to regulate, and then think about how I could review some of my initial actions or decisions. I can think about how effective my choices were, and whether I would do these actions in the same order in the future, maybe I should get some rough quotes first to save myself some frustration.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a:p>
          <a:p>
            <a:pPr marL="0" marR="0" lvl="0" indent="0" algn="l" defTabSz="914400" rtl="0" eaLnBrk="1" fontAlgn="auto" latinLnBrk="0" hangingPunct="1">
              <a:lnSpc>
                <a:spcPct val="107000"/>
              </a:lnSpc>
              <a:spcBef>
                <a:spcPts val="0"/>
              </a:spcBef>
              <a:spcAft>
                <a:spcPts val="800"/>
              </a:spcAft>
              <a:buClrTx/>
              <a:buSzTx/>
              <a:buFontTx/>
              <a:buNone/>
              <a:tabLst/>
              <a:defRPr/>
            </a:pPr>
            <a:r>
              <a:rPr lang="en-US" b="0" i="0"/>
              <a:t>This the kind of understanding we want our students to have about themselves, So that they are able to judge if how they’re learning is effective, and be able to decide </a:t>
            </a:r>
            <a:r>
              <a:rPr lang="en-US" b="0" i="1"/>
              <a:t>for themselves, </a:t>
            </a:r>
            <a:r>
              <a:rPr lang="en-US" b="0" i="0"/>
              <a:t>how they can navigate and improve.</a:t>
            </a:r>
            <a:endParaRPr lang="en-US" b="0"/>
          </a:p>
          <a:p>
            <a:pPr>
              <a:lnSpc>
                <a:spcPct val="107000"/>
              </a:lnSpc>
              <a:spcAft>
                <a:spcPts val="800"/>
              </a:spcAft>
            </a:pPr>
            <a:endParaRPr lang="en-AU" b="0" i="1"/>
          </a:p>
          <a:p>
            <a:pPr>
              <a:lnSpc>
                <a:spcPct val="107000"/>
              </a:lnSpc>
              <a:spcAft>
                <a:spcPts val="800"/>
              </a:spcAft>
            </a:pPr>
            <a:r>
              <a:rPr lang="en-AU" b="1" i="1"/>
              <a:t>Activity – take 5-10 minutes to note down or discuss what the metacognition steps associated with your cognition steps are. What is your ‘why’? Why did you do those strategies?</a:t>
            </a:r>
          </a:p>
        </p:txBody>
      </p:sp>
      <p:sp>
        <p:nvSpPr>
          <p:cNvPr id="4" name="Slide Number Placeholder 3"/>
          <p:cNvSpPr>
            <a:spLocks noGrp="1"/>
          </p:cNvSpPr>
          <p:nvPr>
            <p:ph type="sldNum" sz="quarter" idx="5"/>
          </p:nvPr>
        </p:nvSpPr>
        <p:spPr/>
        <p:txBody>
          <a:bodyPr/>
          <a:lstStyle/>
          <a:p>
            <a:fld id="{C7AA23B7-318B-4D8A-8C1D-86C2C594F9DD}" type="slidenum">
              <a:rPr lang="en-AU" smtClean="0"/>
              <a:t>37</a:t>
            </a:fld>
            <a:endParaRPr lang="en-AU"/>
          </a:p>
        </p:txBody>
      </p:sp>
    </p:spTree>
    <p:extLst>
      <p:ext uri="{BB962C8B-B14F-4D97-AF65-F5344CB8AC3E}">
        <p14:creationId xmlns:p14="http://schemas.microsoft.com/office/powerpoint/2010/main" val="986665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Light" panose="02000000000000000000" pitchFamily="2" charset="0"/>
                <a:ea typeface="Roboto Light" panose="02000000000000000000" pitchFamily="2" charset="0"/>
                <a:cs typeface="Roboto Light"/>
              </a:rPr>
              <a:t>So what can we do to support our students in the development of metacognition? AIF provides a vehicle for exploring, developing and using metacognitive strategies. These are going to be unique to each and every person, and students need to explore how </a:t>
            </a:r>
            <a:r>
              <a:rPr lang="en-US" sz="1200" i="1" dirty="0">
                <a:latin typeface="Roboto Light" panose="02000000000000000000" pitchFamily="2" charset="0"/>
                <a:ea typeface="Roboto Light" panose="02000000000000000000" pitchFamily="2" charset="0"/>
                <a:cs typeface="Roboto Light"/>
              </a:rPr>
              <a:t>their own</a:t>
            </a:r>
            <a:r>
              <a:rPr lang="en-US" sz="1200" i="0" dirty="0">
                <a:latin typeface="Roboto Light" panose="02000000000000000000" pitchFamily="2" charset="0"/>
                <a:ea typeface="Roboto Light" panose="02000000000000000000" pitchFamily="2" charset="0"/>
                <a:cs typeface="Roboto Light"/>
              </a:rPr>
              <a:t> metacognition feels. </a:t>
            </a:r>
            <a:endParaRPr lang="en-US" sz="1200" dirty="0">
              <a:latin typeface="Roboto Light" panose="02000000000000000000" pitchFamily="2" charset="0"/>
              <a:ea typeface="Roboto Light" panose="02000000000000000000" pitchFamily="2" charset="0"/>
              <a:cs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Light" panose="02000000000000000000" pitchFamily="2" charset="0"/>
              <a:ea typeface="Roboto Light" panose="02000000000000000000" pitchFamily="2" charset="0"/>
              <a:cs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Light" panose="02000000000000000000" pitchFamily="2" charset="0"/>
                <a:ea typeface="Roboto Light" panose="02000000000000000000" pitchFamily="2" charset="0"/>
                <a:cs typeface="Roboto Light"/>
              </a:rPr>
              <a:t>This is where the importance of you, the teacher, lies. You are likely to know your students and when they may each need support. What we saw in the pilot was knowing where you can step back and let the students step in, which is the conversation we usually have around agency. Students should have the authentic opportunity to experience and make decisions themselves and support them in building awareness and recognising their own decision-making and motivations behind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Light" panose="02000000000000000000" pitchFamily="2" charset="0"/>
              <a:ea typeface="Roboto Light" panose="02000000000000000000" pitchFamily="2" charset="0"/>
              <a:cs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Light" panose="02000000000000000000" pitchFamily="2" charset="0"/>
                <a:ea typeface="Roboto Light" panose="02000000000000000000" pitchFamily="2" charset="0"/>
                <a:cs typeface="Roboto Light"/>
              </a:rPr>
              <a:t>So, when we come to support students through teaching strategies and resources, we need to think carefully about what resources we are providing, and the purpose of our actions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Light" panose="02000000000000000000" pitchFamily="2" charset="0"/>
              <a:ea typeface="Roboto Light" panose="02000000000000000000" pitchFamily="2" charset="0"/>
              <a:cs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Light" panose="02000000000000000000" pitchFamily="2" charset="0"/>
                <a:ea typeface="Roboto Light" panose="02000000000000000000" pitchFamily="2" charset="0"/>
                <a:cs typeface="Roboto Light"/>
              </a:rPr>
              <a:t>Here is where it is important to establish the extent of scaffolding, and it’s differences from ‘templating’. We often use these terms interchangeably, but we encourage you not to moving forward. Scaffolding is different from templating. A template is something like a form, that shows the outline of what is required, and the user must ‘fill it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Light" panose="02000000000000000000" pitchFamily="2" charset="0"/>
              <a:ea typeface="Roboto Light" panose="02000000000000000000" pitchFamily="2" charset="0"/>
              <a:cs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Light" panose="02000000000000000000" pitchFamily="2" charset="0"/>
                <a:ea typeface="Roboto Light" panose="02000000000000000000" pitchFamily="2" charset="0"/>
                <a:cs typeface="Roboto Light"/>
              </a:rPr>
              <a:t>This can be restrictive to promoting student agency and creating natural evidence of learning. A template may dictate what evidence looks like, depriving the student of the opportunity to present authentically. A template may </a:t>
            </a:r>
            <a:r>
              <a:rPr lang="en-US" sz="1200" b="1" dirty="0">
                <a:latin typeface="Roboto Light" panose="02000000000000000000" pitchFamily="2" charset="0"/>
                <a:ea typeface="Roboto Light" panose="02000000000000000000" pitchFamily="2" charset="0"/>
                <a:cs typeface="Roboto Light"/>
              </a:rPr>
              <a:t>decide</a:t>
            </a:r>
            <a:r>
              <a:rPr lang="en-US" sz="1200" b="0" dirty="0">
                <a:latin typeface="Roboto Light" panose="02000000000000000000" pitchFamily="2" charset="0"/>
                <a:ea typeface="Roboto Light" panose="02000000000000000000" pitchFamily="2" charset="0"/>
                <a:cs typeface="Roboto Light"/>
              </a:rPr>
              <a:t> what a student should do before they get a chance to think about it, depriving the student of the opportunity to think and grapple with their own metacognition and decision making. </a:t>
            </a:r>
            <a:endParaRPr lang="en-US" sz="1200" dirty="0">
              <a:latin typeface="Roboto Light" panose="02000000000000000000" pitchFamily="2" charset="0"/>
              <a:ea typeface="Roboto Light" panose="02000000000000000000" pitchFamily="2" charset="0"/>
              <a:cs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Light" panose="02000000000000000000" pitchFamily="2" charset="0"/>
              <a:ea typeface="Roboto Light" panose="02000000000000000000" pitchFamily="2" charset="0"/>
              <a:cs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Light" panose="02000000000000000000" pitchFamily="2" charset="0"/>
                <a:ea typeface="Roboto Light" panose="02000000000000000000" pitchFamily="2" charset="0"/>
                <a:cs typeface="Roboto Light"/>
              </a:rPr>
              <a:t>A scaffold may look or function like a template, but it is different in that the goal is scaffolding is reduced or altered over time, and different depending on the learner. Scaffolding will also likely be different to each learner between their tasks, but also depending on what they may need at one point in time. Additionally, the intention of scaffolding is that it may be there at the start when its needed, but its goal is to always be removed by the end. To repeat the point made earlier, this is where the importance of you, the teacher, lies. You are likely to know your students best and when they may each need support. When they may need a scaffold, or when they may need to figure it out for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Light" panose="02000000000000000000" pitchFamily="2" charset="0"/>
              <a:ea typeface="Roboto Light" panose="02000000000000000000" pitchFamily="2" charset="0"/>
              <a:cs typeface="Roboto Light"/>
            </a:endParaRPr>
          </a:p>
          <a:p>
            <a:endParaRPr lang="en-US" dirty="0"/>
          </a:p>
        </p:txBody>
      </p:sp>
      <p:sp>
        <p:nvSpPr>
          <p:cNvPr id="4" name="Slide Number Placeholder 3"/>
          <p:cNvSpPr>
            <a:spLocks noGrp="1"/>
          </p:cNvSpPr>
          <p:nvPr>
            <p:ph type="sldNum" sz="quarter" idx="5"/>
          </p:nvPr>
        </p:nvSpPr>
        <p:spPr/>
        <p:txBody>
          <a:bodyPr/>
          <a:lstStyle/>
          <a:p>
            <a:fld id="{DC83EFBB-DB3A-4160-B5FE-43502A392246}" type="slidenum">
              <a:rPr lang="en-AU" smtClean="0"/>
              <a:t>38</a:t>
            </a:fld>
            <a:endParaRPr lang="en-AU"/>
          </a:p>
        </p:txBody>
      </p:sp>
    </p:spTree>
    <p:extLst>
      <p:ext uri="{BB962C8B-B14F-4D97-AF65-F5344CB8AC3E}">
        <p14:creationId xmlns:p14="http://schemas.microsoft.com/office/powerpoint/2010/main" val="24348197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Roboto Light" panose="02000000000000000000" pitchFamily="2" charset="0"/>
                <a:ea typeface="Roboto Light" panose="02000000000000000000" pitchFamily="2" charset="0"/>
                <a:cs typeface="Tahoma"/>
              </a:rPr>
              <a:t>What then can be done to support and scaffold students in the collection of their evidence? There is a balance between supporting students so they feel supported, and giving them just enough they have opportunity to experience their own metacognition.</a:t>
            </a:r>
          </a:p>
          <a:p>
            <a:endParaRPr lang="en-US" sz="1200" dirty="0">
              <a:latin typeface="Roboto Light" panose="02000000000000000000" pitchFamily="2" charset="0"/>
              <a:ea typeface="Roboto Light" panose="02000000000000000000" pitchFamily="2" charset="0"/>
              <a:cs typeface="Tahoma"/>
            </a:endParaRPr>
          </a:p>
          <a:p>
            <a:r>
              <a:rPr lang="en-US" sz="1200" dirty="0">
                <a:latin typeface="Roboto Light" panose="02000000000000000000" pitchFamily="2" charset="0"/>
                <a:ea typeface="Roboto Light" panose="02000000000000000000" pitchFamily="2" charset="0"/>
                <a:cs typeface="Tahoma"/>
              </a:rPr>
              <a:t>You likely have a great collection of resources already. Consider the purpose behind them, and the risk of asking your students to participate in the activity/use the resource as a one-fits-all.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Light" panose="02000000000000000000" pitchFamily="2" charset="0"/>
                <a:ea typeface="Roboto Light" panose="02000000000000000000" pitchFamily="2" charset="0"/>
                <a:cs typeface="Tahoma"/>
              </a:rPr>
              <a:t>For example, lotus diagrams and </a:t>
            </a:r>
            <a:r>
              <a:rPr lang="en-US" sz="1200" dirty="0" err="1">
                <a:latin typeface="Roboto Light" panose="02000000000000000000" pitchFamily="2" charset="0"/>
                <a:ea typeface="Roboto Light" panose="02000000000000000000" pitchFamily="2" charset="0"/>
                <a:cs typeface="Tahoma"/>
              </a:rPr>
              <a:t>mindmaps</a:t>
            </a:r>
            <a:r>
              <a:rPr lang="en-US" sz="1200" dirty="0">
                <a:latin typeface="Roboto Light" panose="02000000000000000000" pitchFamily="2" charset="0"/>
                <a:ea typeface="Roboto Light" panose="02000000000000000000" pitchFamily="2" charset="0"/>
                <a:cs typeface="Tahoma"/>
              </a:rPr>
              <a:t> are both tools used to generate ideas. A student could fill out a </a:t>
            </a:r>
            <a:r>
              <a:rPr lang="en-US" sz="1200" dirty="0" err="1">
                <a:latin typeface="Roboto Light" panose="02000000000000000000" pitchFamily="2" charset="0"/>
                <a:ea typeface="Roboto Light" panose="02000000000000000000" pitchFamily="2" charset="0"/>
                <a:cs typeface="Tahoma"/>
              </a:rPr>
              <a:t>mindmap</a:t>
            </a:r>
            <a:r>
              <a:rPr lang="en-US" sz="1200" dirty="0">
                <a:latin typeface="Roboto Light" panose="02000000000000000000" pitchFamily="2" charset="0"/>
                <a:ea typeface="Roboto Light" panose="02000000000000000000" pitchFamily="2" charset="0"/>
                <a:cs typeface="Tahoma"/>
              </a:rPr>
              <a:t> or a lotus diagram with great detail, but generate absolutely no new ideas at all, rendering the resource and activity pointless for their learning journey, and experience of metacognition.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Light" panose="02000000000000000000" pitchFamily="2" charset="0"/>
              <a:ea typeface="Roboto Light" panose="02000000000000000000" pitchFamily="2" charset="0"/>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Light" panose="02000000000000000000" pitchFamily="2" charset="0"/>
                <a:ea typeface="Roboto Light" panose="02000000000000000000" pitchFamily="2" charset="0"/>
                <a:cs typeface="Tahoma"/>
              </a:rPr>
              <a:t>Templates can help some students to complete tasks, but it may not be helping with their learning. </a:t>
            </a:r>
            <a:r>
              <a:rPr lang="en-US" dirty="0"/>
              <a:t>What is the purpose and benefit of </a:t>
            </a:r>
            <a:r>
              <a:rPr lang="en-US" i="1" dirty="0"/>
              <a:t>every student</a:t>
            </a:r>
            <a:r>
              <a:rPr lang="en-US" i="1" u="none" dirty="0"/>
              <a:t> </a:t>
            </a:r>
            <a:r>
              <a:rPr lang="en-US" i="0" u="none" dirty="0"/>
              <a:t>showing the same type of evidence as part of their learning journey? Is this evidence of something they learned, or just something they did? </a:t>
            </a:r>
            <a:endParaRPr lang="en-US" sz="1200" dirty="0">
              <a:latin typeface="Roboto Light" panose="02000000000000000000" pitchFamily="2" charset="0"/>
              <a:ea typeface="Roboto Light" panose="02000000000000000000" pitchFamily="2" charset="0"/>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Light" panose="02000000000000000000" pitchFamily="2" charset="0"/>
              <a:ea typeface="Roboto Light" panose="02000000000000000000" pitchFamily="2" charset="0"/>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Light" panose="02000000000000000000" pitchFamily="2" charset="0"/>
                <a:ea typeface="Roboto Light" panose="02000000000000000000" pitchFamily="2" charset="0"/>
                <a:cs typeface="Tahoma"/>
              </a:rPr>
              <a:t>Additionally, some students gravitate to </a:t>
            </a:r>
            <a:r>
              <a:rPr lang="en-US" sz="1200" dirty="0" err="1">
                <a:latin typeface="Roboto Light" panose="02000000000000000000" pitchFamily="2" charset="0"/>
                <a:ea typeface="Roboto Light" panose="02000000000000000000" pitchFamily="2" charset="0"/>
                <a:cs typeface="Tahoma"/>
              </a:rPr>
              <a:t>mindmaps,and</a:t>
            </a:r>
            <a:r>
              <a:rPr lang="en-US" sz="1200" dirty="0">
                <a:latin typeface="Roboto Light" panose="02000000000000000000" pitchFamily="2" charset="0"/>
                <a:ea typeface="Roboto Light" panose="02000000000000000000" pitchFamily="2" charset="0"/>
                <a:cs typeface="Tahoma"/>
              </a:rPr>
              <a:t> others prefer lotus. By providing options of tools that support idea </a:t>
            </a:r>
            <a:r>
              <a:rPr lang="en-US" sz="1200" dirty="0" err="1">
                <a:latin typeface="Roboto Light" panose="02000000000000000000" pitchFamily="2" charset="0"/>
                <a:ea typeface="Roboto Light" panose="02000000000000000000" pitchFamily="2" charset="0"/>
                <a:cs typeface="Tahoma"/>
              </a:rPr>
              <a:t>generation,students</a:t>
            </a:r>
            <a:r>
              <a:rPr lang="en-US" sz="1200" dirty="0">
                <a:latin typeface="Roboto Light" panose="02000000000000000000" pitchFamily="2" charset="0"/>
                <a:ea typeface="Roboto Light" panose="02000000000000000000" pitchFamily="2" charset="0"/>
                <a:cs typeface="Tahoma"/>
              </a:rPr>
              <a:t> experience choice, thereby have the opportunity to consider their personal preferences, and the way in which they learn (their metacognition).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Light" panose="02000000000000000000" pitchFamily="2" charset="0"/>
              <a:ea typeface="Roboto Light" panose="02000000000000000000" pitchFamily="2" charset="0"/>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Light" panose="02000000000000000000" pitchFamily="2" charset="0"/>
                <a:ea typeface="Roboto Light" panose="02000000000000000000" pitchFamily="2" charset="0"/>
                <a:cs typeface="Tahoma"/>
              </a:rPr>
              <a:t>If you think back to the earlier activities about </a:t>
            </a:r>
            <a:r>
              <a:rPr lang="en-US" sz="1200" b="1" dirty="0">
                <a:latin typeface="Roboto Light" panose="02000000000000000000" pitchFamily="2" charset="0"/>
                <a:ea typeface="Roboto Light" panose="02000000000000000000" pitchFamily="2" charset="0"/>
                <a:cs typeface="Tahoma"/>
              </a:rPr>
              <a:t>metacognition</a:t>
            </a:r>
            <a:r>
              <a:rPr lang="en-US" sz="1200" b="0" dirty="0">
                <a:latin typeface="Roboto Light" panose="02000000000000000000" pitchFamily="2" charset="0"/>
                <a:ea typeface="Roboto Light" panose="02000000000000000000" pitchFamily="2" charset="0"/>
                <a:cs typeface="Tahoma"/>
              </a:rPr>
              <a:t>, you may remember we want to ensure our students have the opportunity to select the right strategies not just for them, but also for the learning and the purpose of the learning. The goal of something like a </a:t>
            </a:r>
            <a:r>
              <a:rPr lang="en-US" sz="1200" b="0" dirty="0" err="1">
                <a:latin typeface="Roboto Light" panose="02000000000000000000" pitchFamily="2" charset="0"/>
                <a:ea typeface="Roboto Light" panose="02000000000000000000" pitchFamily="2" charset="0"/>
                <a:cs typeface="Tahoma"/>
              </a:rPr>
              <a:t>mindmap</a:t>
            </a:r>
            <a:r>
              <a:rPr lang="en-US" sz="1200" b="0" dirty="0">
                <a:latin typeface="Roboto Light" panose="02000000000000000000" pitchFamily="2" charset="0"/>
                <a:ea typeface="Roboto Light" panose="02000000000000000000" pitchFamily="2" charset="0"/>
                <a:cs typeface="Tahoma"/>
              </a:rPr>
              <a:t> or a lotus diagram is to help generate ideas – teachers may need to </a:t>
            </a:r>
            <a:r>
              <a:rPr lang="en-US" sz="1200" b="0" i="1" dirty="0">
                <a:latin typeface="Roboto Light" panose="02000000000000000000" pitchFamily="2" charset="0"/>
                <a:ea typeface="Roboto Light" panose="02000000000000000000" pitchFamily="2" charset="0"/>
                <a:cs typeface="Tahoma"/>
              </a:rPr>
              <a:t>support students in choosing </a:t>
            </a:r>
            <a:r>
              <a:rPr lang="en-US" sz="1200" b="0" dirty="0">
                <a:latin typeface="Roboto Light" panose="02000000000000000000" pitchFamily="2" charset="0"/>
                <a:ea typeface="Roboto Light" panose="02000000000000000000" pitchFamily="2" charset="0"/>
                <a:cs typeface="Tahoma"/>
              </a:rPr>
              <a:t>the </a:t>
            </a:r>
            <a:r>
              <a:rPr lang="en-US" sz="1200" b="0" i="1" dirty="0">
                <a:latin typeface="Roboto Light" panose="02000000000000000000" pitchFamily="2" charset="0"/>
                <a:ea typeface="Roboto Light" panose="02000000000000000000" pitchFamily="2" charset="0"/>
                <a:cs typeface="Tahoma"/>
              </a:rPr>
              <a:t>right</a:t>
            </a:r>
            <a:r>
              <a:rPr lang="en-US" sz="1200" b="0" dirty="0">
                <a:latin typeface="Roboto Light" panose="02000000000000000000" pitchFamily="2" charset="0"/>
                <a:ea typeface="Roboto Light" panose="02000000000000000000" pitchFamily="2" charset="0"/>
                <a:cs typeface="Tahoma"/>
              </a:rPr>
              <a:t> activity and how to show what they did to generate ideas rather than requiring all students to use the same template. We have seen that students typically need more support or scaffolding at the beginning, however sometimes if you give them the template, you may end up assessing them on how well they fill out the template, rather than assisting them to select the right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Roboto Light" panose="02000000000000000000" pitchFamily="2" charset="0"/>
              <a:ea typeface="Roboto Light" panose="02000000000000000000" pitchFamily="2" charset="0"/>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Light" panose="02000000000000000000" pitchFamily="2" charset="0"/>
                <a:ea typeface="Roboto Light" panose="02000000000000000000" pitchFamily="2" charset="0"/>
                <a:cs typeface="Roboto Light"/>
              </a:rPr>
              <a:t>Modelling is also important, as this is a cognitive process, which is inherently, invisible. Consider explaining your own thought process or decision making during lessons or learning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Roboto Light" panose="02000000000000000000" pitchFamily="2" charset="0"/>
              <a:ea typeface="Roboto Light" panose="02000000000000000000" pitchFamily="2" charset="0"/>
              <a:cs typeface="Tahoma"/>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10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C83EFBB-DB3A-4160-B5FE-43502A392246}" type="slidenum">
              <a:rPr lang="en-AU" smtClean="0"/>
              <a:t>4</a:t>
            </a:fld>
            <a:endParaRPr lang="en-AU"/>
          </a:p>
        </p:txBody>
      </p:sp>
    </p:spTree>
    <p:extLst>
      <p:ext uri="{BB962C8B-B14F-4D97-AF65-F5344CB8AC3E}">
        <p14:creationId xmlns:p14="http://schemas.microsoft.com/office/powerpoint/2010/main" val="3972630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t>
            </a:r>
            <a:r>
              <a:rPr lang="en-US" dirty="0"/>
              <a:t>have some resources that can support you as you scaffold, model and support your students in their AIF journey and in their development of metacognition. The ‘Think Pad’ posters outline the different types of strategies and actions a student can do, and some prompts for teachers to use to guide them. What is important here is to support students in identifying steps, and the sequence of steps that are meaningful to them and their progress, rather than relying on strategies that are ‘expected’ or ‘default’.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Model: If I think back to my own list, I started with… [prepare] I know that I </a:t>
            </a:r>
            <a:r>
              <a:rPr lang="en-US" dirty="0" err="1"/>
              <a:t>favour</a:t>
            </a:r>
            <a:r>
              <a:rPr lang="en-US" dirty="0"/>
              <a:t>… [preparing as I gain a clear idea of where I’m going and what this next steps are] this is effective/ineffective because… [it keeps me accountable]</a:t>
            </a:r>
          </a:p>
          <a:p>
            <a:endParaRPr lang="en-US" dirty="0"/>
          </a:p>
          <a:p>
            <a:r>
              <a:rPr lang="en-US" dirty="0"/>
              <a:t>You could do this activity with your own students to introduce them to metacognition, perhaps with more tailored prompts. </a:t>
            </a:r>
          </a:p>
          <a:p>
            <a:endParaRPr lang="en-US" dirty="0"/>
          </a:p>
          <a:p>
            <a:r>
              <a:rPr lang="en-US" dirty="0"/>
              <a:t>We recognise that there are a range of different starting steps, or different processes students will likely use – the poster you see today is outlining some ideas broadly, but there is a poster for each ‘action’. The Full set is digital and is available on the website. </a:t>
            </a:r>
          </a:p>
          <a:p>
            <a:endParaRPr lang="en-US" dirty="0"/>
          </a:p>
          <a:p>
            <a:pPr marL="342900" indent="-342900">
              <a:spcAft>
                <a:spcPts val="1200"/>
              </a:spcAft>
              <a:buFont typeface="Arial" panose="020B0604020202020204" pitchFamily="34" charset="0"/>
              <a:buChar char="•"/>
            </a:pPr>
            <a:r>
              <a:rPr lang="en-US" dirty="0"/>
              <a:t>Consider from your list from earlier. Which strategy did you start with? </a:t>
            </a:r>
            <a:r>
              <a:rPr lang="en-US" sz="1200" dirty="0">
                <a:latin typeface="Roboto Light" panose="02000000000000000000" pitchFamily="2" charset="0"/>
                <a:ea typeface="Roboto Light" panose="02000000000000000000" pitchFamily="2" charset="0"/>
                <a:cs typeface="Roboto Light"/>
              </a:rPr>
              <a:t>Are you </a:t>
            </a:r>
            <a:r>
              <a:rPr lang="en-US" sz="1200" dirty="0" err="1">
                <a:latin typeface="Roboto Light" panose="02000000000000000000" pitchFamily="2" charset="0"/>
                <a:ea typeface="Roboto Light" panose="02000000000000000000" pitchFamily="2" charset="0"/>
                <a:cs typeface="Roboto Light"/>
              </a:rPr>
              <a:t>favouring</a:t>
            </a:r>
            <a:r>
              <a:rPr lang="en-US" sz="1200" dirty="0">
                <a:latin typeface="Roboto Light" panose="02000000000000000000" pitchFamily="2" charset="0"/>
                <a:ea typeface="Roboto Light" panose="02000000000000000000" pitchFamily="2" charset="0"/>
                <a:cs typeface="Roboto Light"/>
              </a:rPr>
              <a:t> a particular step or strategy? Are you ‘happy’ about that? Is your pattern of thinking the same as anyone else on the table?</a:t>
            </a:r>
          </a:p>
          <a:p>
            <a:endParaRPr lang="en-US" dirty="0"/>
          </a:p>
          <a:p>
            <a:r>
              <a:rPr lang="en-US" dirty="0"/>
              <a:t>---------------</a:t>
            </a:r>
          </a:p>
          <a:p>
            <a:r>
              <a:rPr lang="en-US" dirty="0"/>
              <a:t>Maybe your croissants don’t rise, or your awards schedule isn’t fitting to time, or your renovation has gone over budget. What do you do next?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dirty="0">
                <a:effectLst/>
                <a:latin typeface="Calibri" panose="020F0502020204030204" pitchFamily="34" charset="0"/>
                <a:ea typeface="Calibri" panose="020F0502020204030204" pitchFamily="34" charset="0"/>
                <a:cs typeface="Times New Roman" panose="02020603050405020304" pitchFamily="18" charset="0"/>
              </a:rPr>
              <a:t>5 minutes - Develop some prompts and identify where you might ‘model’ these stages in your teaching.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C83EFBB-DB3A-4160-B5FE-43502A392246}" type="slidenum">
              <a:rPr lang="en-AU" smtClean="0"/>
              <a:t>40</a:t>
            </a:fld>
            <a:endParaRPr lang="en-AU"/>
          </a:p>
        </p:txBody>
      </p:sp>
    </p:spTree>
    <p:extLst>
      <p:ext uri="{BB962C8B-B14F-4D97-AF65-F5344CB8AC3E}">
        <p14:creationId xmlns:p14="http://schemas.microsoft.com/office/powerpoint/2010/main" val="3183117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526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 AT2 there is still evidence of metacognition, which means we haven’t moved away from the key drivers, but we are moving on from portfolios to progress checks. Progress checks may be something people are familiar with because of their role in RP, but today we want to take a look at how they function in AIF.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55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4">
              <a:defRPr/>
            </a:pPr>
            <a:endParaRPr lang="en-AU"/>
          </a:p>
        </p:txBody>
      </p:sp>
      <p:sp>
        <p:nvSpPr>
          <p:cNvPr id="4" name="Slide Number Placeholder 3"/>
          <p:cNvSpPr>
            <a:spLocks noGrp="1"/>
          </p:cNvSpPr>
          <p:nvPr>
            <p:ph type="sldNum" sz="quarter" idx="5"/>
          </p:nvPr>
        </p:nvSpPr>
        <p:spPr/>
        <p:txBody>
          <a:bodyPr/>
          <a:lstStyle/>
          <a:p>
            <a:fld id="{408BFF87-D691-4976-B3D1-79012C82B4BC}" type="slidenum">
              <a:rPr lang="en-AU" smtClean="0"/>
              <a:t>43</a:t>
            </a:fld>
            <a:endParaRPr lang="en-AU"/>
          </a:p>
        </p:txBody>
      </p:sp>
    </p:spTree>
    <p:extLst>
      <p:ext uri="{BB962C8B-B14F-4D97-AF65-F5344CB8AC3E}">
        <p14:creationId xmlns:p14="http://schemas.microsoft.com/office/powerpoint/2010/main" val="3391746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There are three criteria to assess in AT2.</a:t>
            </a:r>
          </a:p>
          <a:p>
            <a:endParaRPr lang="en-US" b="0"/>
          </a:p>
          <a:p>
            <a:r>
              <a:rPr lang="en-US" b="0"/>
              <a:t>For </a:t>
            </a:r>
            <a:r>
              <a:rPr lang="en-US" b="1"/>
              <a:t>PA2</a:t>
            </a:r>
            <a:r>
              <a:rPr lang="en-US" b="0"/>
              <a:t>, students demonstrate evidence of managing their time and resources. They will show aspects of their portfolio which will support this. It may start with the student </a:t>
            </a:r>
            <a:r>
              <a:rPr lang="en-US" b="0" i="1"/>
              <a:t>completing</a:t>
            </a:r>
            <a:r>
              <a:rPr lang="en-US" b="0"/>
              <a:t> some tasks, to show success and progressing their learning. They may also demonstrate awareness and consideration of the risks and opportunities associated with their resources, tasks and actions, and even develop responses, either during or after key learning experiences.</a:t>
            </a:r>
          </a:p>
          <a:p>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PA3</a:t>
            </a:r>
            <a:r>
              <a:rPr lang="en-US" b="0"/>
              <a:t> is related to PA2, in that it focuses on the judgements and decisions students make about the direction, scope and sequence of their learning, both looking back and looking forward. </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While PA2 allows for students to consider time and resource management, and PA3 focusing on their judgments and decisions, </a:t>
            </a:r>
            <a:r>
              <a:rPr lang="en-US" b="1"/>
              <a:t>A2</a:t>
            </a:r>
            <a:r>
              <a:rPr lang="en-US" b="0"/>
              <a:t> focuses on the student appraising the impact of one or more strategy, perspective or feedback – something may take time, but have enormous pay-off. Similarly, there may be a commitment to a resource that has limited impact for the investment in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This creates a cyclical nature to progress checks and the criteria being assessed.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endParaRPr lang="en-US" b="0"/>
          </a:p>
        </p:txBody>
      </p:sp>
      <p:sp>
        <p:nvSpPr>
          <p:cNvPr id="4" name="Slide Number Placeholder 3"/>
          <p:cNvSpPr>
            <a:spLocks noGrp="1"/>
          </p:cNvSpPr>
          <p:nvPr>
            <p:ph type="sldNum" sz="quarter" idx="5"/>
          </p:nvPr>
        </p:nvSpPr>
        <p:spPr/>
        <p:txBody>
          <a:bodyPr/>
          <a:lstStyle/>
          <a:p>
            <a:fld id="{C7AA23B7-318B-4D8A-8C1D-86C2C594F9DD}" type="slidenum">
              <a:rPr lang="en-AU" smtClean="0"/>
              <a:t>44</a:t>
            </a:fld>
            <a:endParaRPr lang="en-AU"/>
          </a:p>
        </p:txBody>
      </p:sp>
    </p:spTree>
    <p:extLst>
      <p:ext uri="{BB962C8B-B14F-4D97-AF65-F5344CB8AC3E}">
        <p14:creationId xmlns:p14="http://schemas.microsoft.com/office/powerpoint/2010/main" val="3638955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4836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We want students as much as possible to do this for themselves, rather than for the SACE Board. </a:t>
            </a:r>
          </a:p>
        </p:txBody>
      </p:sp>
      <p:sp>
        <p:nvSpPr>
          <p:cNvPr id="4" name="Slide Number Placeholder 3"/>
          <p:cNvSpPr>
            <a:spLocks noGrp="1"/>
          </p:cNvSpPr>
          <p:nvPr>
            <p:ph type="sldNum" sz="quarter" idx="5"/>
          </p:nvPr>
        </p:nvSpPr>
        <p:spPr/>
        <p:txBody>
          <a:bodyPr/>
          <a:lstStyle/>
          <a:p>
            <a:fld id="{408BFF87-D691-4976-B3D1-79012C82B4BC}" type="slidenum">
              <a:rPr lang="en-AU" smtClean="0"/>
              <a:t>46</a:t>
            </a:fld>
            <a:endParaRPr lang="en-AU"/>
          </a:p>
        </p:txBody>
      </p:sp>
    </p:spTree>
    <p:extLst>
      <p:ext uri="{BB962C8B-B14F-4D97-AF65-F5344CB8AC3E}">
        <p14:creationId xmlns:p14="http://schemas.microsoft.com/office/powerpoint/2010/main" val="3537183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The Appraisal is the student’s opportunity to look back at what they have achieved, what worked well (or not) and what their learning meant to them. </a:t>
            </a:r>
          </a:p>
          <a:p>
            <a:endParaRPr lang="en-US" b="0"/>
          </a:p>
          <a:p>
            <a:r>
              <a:rPr lang="en-US" b="0"/>
              <a:t>Let’s start with A2, since we have already covered this in progress checks. The focus is on not substantiating or justifying why the student chose the S/P/F, but to appraise </a:t>
            </a:r>
            <a:r>
              <a:rPr lang="en-US" b="0" i="1"/>
              <a:t>its impact on progressing their learning </a:t>
            </a:r>
            <a:r>
              <a:rPr lang="en-US" b="0"/>
              <a:t>towards their learning goal. </a:t>
            </a:r>
          </a:p>
          <a:p>
            <a:endParaRPr lang="en-US" b="0"/>
          </a:p>
          <a:p>
            <a:r>
              <a:rPr lang="en-US" b="0"/>
              <a:t>A1, allows for a more personal appraisal of the value of the learning experiences – one or more experience that occurred along the way. These could be planned or incidental activities where the student can express their preferences and their personal perspective. Something may have had low impact, but have great value to the student. Similarly acknowledging and appraising the low personal value is equally as valid. </a:t>
            </a:r>
          </a:p>
          <a:p>
            <a:endParaRPr lang="en-US" b="0"/>
          </a:p>
          <a:p>
            <a:r>
              <a:rPr lang="en-US" b="0"/>
              <a:t>For A3, where the student showcases their output of learning, they need to appraise their learning development – they can acknowledge and discuss how the output shows what they have learned and how much they have learned. To appraise learning at the highest level, you really need to have some idea of how successful you’ve been in your learning journey – that’s what the phrase “interconnected measures” represents. Measures are also unlikely to be established </a:t>
            </a:r>
            <a:r>
              <a:rPr lang="en-US" b="0" i="1"/>
              <a:t>before </a:t>
            </a:r>
            <a:r>
              <a:rPr lang="en-US" b="0" i="0"/>
              <a:t> commencing a learning journey, as measures may be things that emerge during or after the process. Moreover, complex learning means one measure of your learning is going to be related to another measure of your learning.</a:t>
            </a:r>
            <a:endParaRPr lang="en-US" b="0"/>
          </a:p>
        </p:txBody>
      </p:sp>
      <p:sp>
        <p:nvSpPr>
          <p:cNvPr id="4" name="Slide Number Placeholder 3"/>
          <p:cNvSpPr>
            <a:spLocks noGrp="1"/>
          </p:cNvSpPr>
          <p:nvPr>
            <p:ph type="sldNum" sz="quarter" idx="5"/>
          </p:nvPr>
        </p:nvSpPr>
        <p:spPr/>
        <p:txBody>
          <a:bodyPr/>
          <a:lstStyle/>
          <a:p>
            <a:fld id="{C7AA23B7-318B-4D8A-8C1D-86C2C594F9DD}" type="slidenum">
              <a:rPr lang="en-AU" smtClean="0"/>
              <a:t>47</a:t>
            </a:fld>
            <a:endParaRPr lang="en-AU"/>
          </a:p>
        </p:txBody>
      </p:sp>
    </p:spTree>
    <p:extLst>
      <p:ext uri="{BB962C8B-B14F-4D97-AF65-F5344CB8AC3E}">
        <p14:creationId xmlns:p14="http://schemas.microsoft.com/office/powerpoint/2010/main" val="35874612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8165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a:p>
            <a:r>
              <a:rPr lang="en-US" b="0"/>
              <a:t>There are two aspects to the course that are not directly assessed, but are integral to the framing and focus: the Learning Goal and the Output of Learning</a:t>
            </a:r>
          </a:p>
          <a:p>
            <a:endParaRPr lang="en-US" b="0"/>
          </a:p>
          <a:p>
            <a:r>
              <a:rPr lang="en-US" b="0"/>
              <a:t>The student sets a learning goal as represented by </a:t>
            </a:r>
            <a:r>
              <a:rPr lang="en-US" b="1"/>
              <a:t>(CLICK TO ANIMATE) </a:t>
            </a:r>
            <a:r>
              <a:rPr lang="en-US" b="0"/>
              <a:t>this star</a:t>
            </a:r>
          </a:p>
          <a:p>
            <a:endParaRPr lang="en-US" b="0"/>
          </a:p>
          <a:p>
            <a:r>
              <a:rPr lang="en-US" b="0"/>
              <a:t>And their journey </a:t>
            </a:r>
            <a:r>
              <a:rPr lang="en-US" b="1"/>
              <a:t>(CLICK TO ANIMATE) </a:t>
            </a:r>
            <a:r>
              <a:rPr lang="en-US" b="0"/>
              <a:t>may look something like this: some ups, some downs, some backtracking, but ultimately developing learning </a:t>
            </a:r>
          </a:p>
          <a:p>
            <a:endParaRPr lang="en-US" b="0"/>
          </a:p>
          <a:p>
            <a:r>
              <a:rPr lang="en-US" b="0"/>
              <a:t>Or maybe it is more direct like this </a:t>
            </a:r>
            <a:r>
              <a:rPr lang="en-US" b="1"/>
              <a:t>(CLICK TO ANIMATE) </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0"/>
              <a:t>Or perhaps their journey goes in a different direction </a:t>
            </a:r>
            <a:r>
              <a:rPr lang="en-US" b="1"/>
              <a:t>(CLICK TO ANIMATE), </a:t>
            </a:r>
            <a:r>
              <a:rPr lang="en-US" b="0"/>
              <a:t>which might indicate they have gone off track a little 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(CLICK TO ANIMATE)</a:t>
            </a:r>
            <a:r>
              <a:rPr lang="en-US" b="0"/>
              <a:t> Their learning has developed in such a way that their learning goal is adjusted.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a:t>And at some point they will stop developing their learning and develop an output of learning </a:t>
            </a:r>
            <a:r>
              <a:rPr lang="en-US" b="1"/>
              <a:t>(CLICK TO ANIMATE)</a:t>
            </a:r>
            <a:r>
              <a:rPr lang="en-US" b="0"/>
              <a:t>, an artefact that demonstrates the peak of their learning progress towards their learning goal </a:t>
            </a:r>
            <a:r>
              <a:rPr lang="en-US" b="1"/>
              <a:t>(CLICK TO ANIMATE) </a:t>
            </a:r>
          </a:p>
          <a:p>
            <a:endParaRPr lang="en-US" b="0"/>
          </a:p>
        </p:txBody>
      </p:sp>
      <p:sp>
        <p:nvSpPr>
          <p:cNvPr id="4" name="Slide Number Placeholder 3"/>
          <p:cNvSpPr>
            <a:spLocks noGrp="1"/>
          </p:cNvSpPr>
          <p:nvPr>
            <p:ph type="sldNum" sz="quarter" idx="5"/>
          </p:nvPr>
        </p:nvSpPr>
        <p:spPr/>
        <p:txBody>
          <a:bodyPr/>
          <a:lstStyle/>
          <a:p>
            <a:fld id="{C7AA23B7-318B-4D8A-8C1D-86C2C594F9DD}" type="slidenum">
              <a:rPr lang="en-AU" smtClean="0"/>
              <a:t>49</a:t>
            </a:fld>
            <a:endParaRPr lang="en-AU"/>
          </a:p>
        </p:txBody>
      </p:sp>
    </p:spTree>
    <p:extLst>
      <p:ext uri="{BB962C8B-B14F-4D97-AF65-F5344CB8AC3E}">
        <p14:creationId xmlns:p14="http://schemas.microsoft.com/office/powerpoint/2010/main" val="151371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a:t>
            </a:r>
            <a:r>
              <a:rPr lang="en-AU" b="1" dirty="0"/>
              <a:t>2018</a:t>
            </a:r>
            <a:r>
              <a:rPr lang="en-AU" dirty="0"/>
              <a:t> there was a review from the SA government who gave us some strong direction to look at what secondary education should look like, and more importantly, how the compulsory aspects of the SACE (PLP and RP) prepared students for the life ahead of them. </a:t>
            </a:r>
          </a:p>
          <a:p>
            <a:endParaRPr lang="en-AU" dirty="0"/>
          </a:p>
          <a:p>
            <a:r>
              <a:rPr lang="en-AU" dirty="0">
                <a:cs typeface="Calibri"/>
              </a:rPr>
              <a:t>In </a:t>
            </a:r>
            <a:r>
              <a:rPr lang="en-AU" b="1" dirty="0">
                <a:cs typeface="Calibri"/>
              </a:rPr>
              <a:t>2020</a:t>
            </a:r>
            <a:r>
              <a:rPr lang="en-AU" dirty="0">
                <a:cs typeface="Calibri"/>
              </a:rPr>
              <a:t>, we launched a strategic plan that</a:t>
            </a:r>
            <a:r>
              <a:rPr lang="en-US" dirty="0">
                <a:cs typeface="Calibri"/>
              </a:rPr>
              <a:t> built on research that showed</a:t>
            </a:r>
            <a:r>
              <a:rPr lang="en-US" dirty="0"/>
              <a:t> creating space to deliberately support students to develop transferrable capabilities for </a:t>
            </a:r>
            <a:r>
              <a:rPr lang="en-AU" dirty="0">
                <a:cs typeface="Calibri"/>
              </a:rPr>
              <a:t>a world beyond school is what would best enable them to thrive..</a:t>
            </a:r>
          </a:p>
          <a:p>
            <a:endParaRPr lang="en-AU" dirty="0">
              <a:cs typeface="Calibri"/>
            </a:endParaRPr>
          </a:p>
          <a:p>
            <a:r>
              <a:rPr lang="en-US" sz="1200" dirty="0">
                <a:effectLst/>
                <a:latin typeface="Segoe UI" panose="020B0502040204020203" pitchFamily="34" charset="0"/>
              </a:rPr>
              <a:t>We established EIF, AIF, and the Learner Profile and Capabilities as pilot projects, and AIF went through its f</a:t>
            </a:r>
            <a:r>
              <a:rPr lang="en-AU" sz="1200" b="0" dirty="0" err="1">
                <a:effectLst/>
                <a:latin typeface="Segoe UI" panose="020B0502040204020203" pitchFamily="34" charset="0"/>
              </a:rPr>
              <a:t>irst</a:t>
            </a:r>
            <a:r>
              <a:rPr lang="en-AU" sz="1200" b="0" dirty="0">
                <a:effectLst/>
                <a:latin typeface="Segoe UI" panose="020B0502040204020203" pitchFamily="34" charset="0"/>
              </a:rPr>
              <a:t> pilot in </a:t>
            </a:r>
            <a:r>
              <a:rPr lang="en-AU" b="1" dirty="0"/>
              <a:t>2022</a:t>
            </a:r>
            <a:r>
              <a:rPr lang="en-AU" b="0" dirty="0"/>
              <a:t>.</a:t>
            </a:r>
          </a:p>
          <a:p>
            <a:endParaRPr lang="en-AU" dirty="0"/>
          </a:p>
          <a:p>
            <a:r>
              <a:rPr lang="en-US" sz="1200" dirty="0">
                <a:effectLst/>
                <a:latin typeface="Segoe UI" panose="020B0502040204020203" pitchFamily="34" charset="0"/>
              </a:rPr>
              <a:t>In </a:t>
            </a:r>
            <a:r>
              <a:rPr lang="en-US" sz="1200" b="1" dirty="0">
                <a:effectLst/>
                <a:latin typeface="Segoe UI" panose="020B0502040204020203" pitchFamily="34" charset="0"/>
              </a:rPr>
              <a:t>2023</a:t>
            </a:r>
            <a:r>
              <a:rPr lang="en-US" sz="1200" dirty="0">
                <a:effectLst/>
                <a:latin typeface="Segoe UI" panose="020B0502040204020203" pitchFamily="34" charset="0"/>
              </a:rPr>
              <a:t>, we’ve seen a broad cross-section of more than 6000 students enrolled in AIF who have helped us test what would best allow this subject to deliver on its promise of enabling greater student agency as a vehicle to learn about learning.</a:t>
            </a:r>
          </a:p>
          <a:p>
            <a:endParaRPr lang="en-US" sz="1200" dirty="0">
              <a:effectLst/>
              <a:latin typeface="Segoe UI" panose="020B0502040204020203" pitchFamily="34" charset="0"/>
            </a:endParaRPr>
          </a:p>
          <a:p>
            <a:r>
              <a:rPr kumimoji="0" lang="en-US" sz="1200" b="0" i="0" u="none" strike="noStrike" kern="1200" cap="none" spc="0" normalizeH="0" baseline="0" noProof="0" dirty="0">
                <a:ln>
                  <a:noFill/>
                </a:ln>
                <a:effectLst/>
                <a:uLnTx/>
                <a:uFillTx/>
                <a:latin typeface="Roboto Light"/>
                <a:ea typeface="Roboto Light"/>
                <a:cs typeface="Roboto Light"/>
              </a:rPr>
              <a:t>That brings us to the SACE Board’s recently unveiled strategic plan</a:t>
            </a:r>
            <a:r>
              <a:rPr kumimoji="0" lang="en-US" sz="1200" b="0" i="0" u="none" strike="noStrike" kern="1200" cap="none" spc="0" normalizeH="0" baseline="0" noProof="0" dirty="0">
                <a:ln>
                  <a:noFill/>
                </a:ln>
                <a:solidFill>
                  <a:srgbClr val="7AB800"/>
                </a:solidFill>
                <a:effectLst/>
                <a:uLnTx/>
                <a:uFillTx/>
                <a:latin typeface="Roboto Bold"/>
                <a:ea typeface="Roboto Bold"/>
                <a:cs typeface="Roboto Light"/>
              </a:rPr>
              <a:t>, which seeks to deliver a passport to thrive – that is, students who complete the SACE possessing the ability to know what to do when they don’t know what to do</a:t>
            </a:r>
            <a:r>
              <a:rPr lang="en-US" dirty="0"/>
              <a:t>.</a:t>
            </a:r>
            <a:endParaRPr kumimoji="0" lang="en-US" sz="1200" b="0" i="0" u="none" strike="noStrike" kern="1200" cap="none" spc="0" normalizeH="0" baseline="0" noProof="0" dirty="0">
              <a:ln>
                <a:noFill/>
              </a:ln>
              <a:solidFill>
                <a:srgbClr val="7AB800"/>
              </a:solidFill>
              <a:effectLst/>
              <a:uLnTx/>
              <a:uFillTx/>
              <a:latin typeface="Roboto Bold"/>
              <a:ea typeface="Roboto Bold"/>
              <a:cs typeface="Roboto Bold"/>
            </a:endParaRPr>
          </a:p>
          <a:p>
            <a:endParaRPr lang="en-AU" dirty="0">
              <a:effectLst/>
              <a:latin typeface="Roboto" panose="02000000000000000000" pitchFamily="2" charset="0"/>
            </a:endParaRPr>
          </a:p>
          <a:p>
            <a:r>
              <a:rPr lang="en-US" sz="1200" dirty="0">
                <a:effectLst/>
                <a:latin typeface="Segoe UI" panose="020B0502040204020203" pitchFamily="34" charset="0"/>
              </a:rPr>
              <a:t>And then the reason we’re all here: </a:t>
            </a:r>
            <a:r>
              <a:rPr lang="en-US" sz="1200" b="1" dirty="0">
                <a:effectLst/>
                <a:latin typeface="Segoe UI" panose="020B0502040204020203" pitchFamily="34" charset="0"/>
              </a:rPr>
              <a:t>2025</a:t>
            </a:r>
            <a:r>
              <a:rPr lang="en-US" sz="1200" dirty="0">
                <a:effectLst/>
                <a:latin typeface="Segoe UI" panose="020B0502040204020203" pitchFamily="34" charset="0"/>
              </a:rPr>
              <a:t> is the year in which all students will have the opportunity to engage with the vehicle that is AIF.</a:t>
            </a:r>
          </a:p>
          <a:p>
            <a:endParaRPr lang="en-US" sz="1200" dirty="0">
              <a:effectLst/>
              <a:latin typeface="Segoe UI" panose="020B0502040204020203" pitchFamily="34" charset="0"/>
            </a:endParaRPr>
          </a:p>
          <a:p>
            <a:endParaRPr lang="en-US" sz="1200" dirty="0">
              <a:effectLst/>
              <a:latin typeface="Segoe UI" panose="020B0502040204020203" pitchFamily="34" charset="0"/>
            </a:endParaRPr>
          </a:p>
          <a:p>
            <a:endParaRPr lang="en-US" sz="1200" dirty="0">
              <a:effectLst/>
              <a:latin typeface="Segoe UI" panose="020B0502040204020203" pitchFamily="34" charset="0"/>
            </a:endParaRPr>
          </a:p>
          <a:p>
            <a:endParaRPr lang="en-US" sz="1200" dirty="0">
              <a:effectLst/>
              <a:latin typeface="Segoe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DC83EFBB-DB3A-4160-B5FE-43502A392246}" type="slidenum">
              <a:rPr lang="en-AU" smtClean="0"/>
              <a:t>5</a:t>
            </a:fld>
            <a:endParaRPr lang="en-AU"/>
          </a:p>
        </p:txBody>
      </p:sp>
    </p:spTree>
    <p:extLst>
      <p:ext uri="{BB962C8B-B14F-4D97-AF65-F5344CB8AC3E}">
        <p14:creationId xmlns:p14="http://schemas.microsoft.com/office/powerpoint/2010/main" val="9064398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Here we have developed a rather simple visual of the assessment types. Now just for our purposes, we have included two progress checks and spread out them evenly, of course there is flexibility here, particularly to c</a:t>
            </a:r>
            <a:r>
              <a:rPr lang="en-AU" b="0" i="0" u="none" strike="noStrike" err="1">
                <a:solidFill>
                  <a:srgbClr val="000000"/>
                </a:solidFill>
                <a:effectLst/>
                <a:latin typeface="Calibri" panose="020F0502020204030204" pitchFamily="34" charset="0"/>
              </a:rPr>
              <a:t>onsider</a:t>
            </a:r>
            <a:r>
              <a:rPr lang="en-AU" b="0" i="0" u="none" strike="noStrike">
                <a:solidFill>
                  <a:srgbClr val="000000"/>
                </a:solidFill>
                <a:effectLst/>
                <a:latin typeface="Calibri" panose="020F0502020204030204" pitchFamily="34" charset="0"/>
              </a:rPr>
              <a:t> how the progress checks could be both formal, informal, planned, or naturally occurring.</a:t>
            </a:r>
            <a:r>
              <a:rPr lang="en-US" b="0" i="0">
                <a:solidFill>
                  <a:srgbClr val="444444"/>
                </a:solidFill>
                <a:effectLst/>
                <a:latin typeface="Calibri" panose="020F0502020204030204" pitchFamily="34" charset="0"/>
              </a:rPr>
              <a:t>​</a:t>
            </a:r>
          </a:p>
          <a:p>
            <a:endParaRPr lang="en-US" b="0" i="0">
              <a:solidFill>
                <a:srgbClr val="444444"/>
              </a:solidFill>
              <a:effectLst/>
              <a:latin typeface="Calibri" panose="020F0502020204030204" pitchFamily="34" charset="0"/>
            </a:endParaRPr>
          </a:p>
          <a:p>
            <a:r>
              <a:rPr lang="en-US" b="1" i="0">
                <a:solidFill>
                  <a:srgbClr val="444444"/>
                </a:solidFill>
                <a:effectLst/>
                <a:latin typeface="Calibri" panose="020F0502020204030204" pitchFamily="34" charset="0"/>
              </a:rPr>
              <a:t>(CLICK TO ANIMATE)</a:t>
            </a:r>
          </a:p>
          <a:p>
            <a:pPr algn="l" rtl="0" fontAlgn="base"/>
            <a:r>
              <a:rPr lang="en-AU" b="0" i="0">
                <a:solidFill>
                  <a:srgbClr val="444444"/>
                </a:solidFill>
                <a:effectLst/>
                <a:latin typeface="Calibri" panose="020F0502020204030204" pitchFamily="34" charset="0"/>
              </a:rPr>
              <a:t>​</a:t>
            </a:r>
          </a:p>
          <a:p>
            <a:pPr algn="l" rtl="0" fontAlgn="base"/>
            <a:r>
              <a:rPr lang="en-AU" b="0" i="0" u="none" strike="noStrike">
                <a:solidFill>
                  <a:srgbClr val="000000"/>
                </a:solidFill>
                <a:effectLst/>
                <a:latin typeface="Calibri" panose="020F0502020204030204" pitchFamily="34" charset="0"/>
              </a:rPr>
              <a:t>Students start with a learning goal. And that’s usually connected to something tangible – the output of learning – something they may have decided early on, or is naturally decided on during their learning. It’s not necessarily something finished, which is why we call it an ‘output’, rather than an ‘outcome’. </a:t>
            </a:r>
            <a:r>
              <a:rPr lang="en-US" b="0" i="0">
                <a:solidFill>
                  <a:srgbClr val="444444"/>
                </a:solidFill>
                <a:effectLst/>
                <a:latin typeface="Calibri" panose="020F0502020204030204" pitchFamily="34" charset="0"/>
              </a:rPr>
              <a:t>​At some point the portfolio stops, an output of learning emerges, and the student moves onto their appraisal – which includes the student’s learning goal and their output of learning. </a:t>
            </a:r>
          </a:p>
          <a:p>
            <a:pPr algn="l" rtl="0" fontAlgn="base"/>
            <a:endParaRPr lang="en-US" b="0" i="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1" i="0">
                <a:solidFill>
                  <a:srgbClr val="444444"/>
                </a:solidFill>
                <a:effectLst/>
                <a:latin typeface="Calibri" panose="020F0502020204030204" pitchFamily="34" charset="0"/>
              </a:rPr>
              <a:t>(CLICK TO ANIMATE)</a:t>
            </a:r>
          </a:p>
          <a:p>
            <a:pPr algn="l" rtl="0" fontAlgn="base"/>
            <a:endParaRPr lang="en-US" b="0" i="0">
              <a:solidFill>
                <a:srgbClr val="444444"/>
              </a:solidFill>
              <a:effectLst/>
              <a:latin typeface="Calibri" panose="020F0502020204030204" pitchFamily="34" charset="0"/>
            </a:endParaRPr>
          </a:p>
          <a:p>
            <a:pPr algn="l" rtl="0" fontAlgn="base"/>
            <a:r>
              <a:rPr lang="en-US" b="0" i="0">
                <a:solidFill>
                  <a:srgbClr val="444444"/>
                </a:solidFill>
                <a:effectLst/>
                <a:latin typeface="Calibri" panose="020F0502020204030204" pitchFamily="34" charset="0"/>
              </a:rPr>
              <a:t>So as the student starts developing their portfolio, evidence from this is used in their progress check. Something may emerge from this and inform learning scope or focus in the portfolio, which again is used for the progress checks, and the portfolio. And when this eventually stops, any learning developed throughout the student’s learning journey can be used in the appraisal.</a:t>
            </a:r>
          </a:p>
        </p:txBody>
      </p:sp>
      <p:sp>
        <p:nvSpPr>
          <p:cNvPr id="4" name="Slide Number Placeholder 3"/>
          <p:cNvSpPr>
            <a:spLocks noGrp="1"/>
          </p:cNvSpPr>
          <p:nvPr>
            <p:ph type="sldNum" sz="quarter" idx="5"/>
          </p:nvPr>
        </p:nvSpPr>
        <p:spPr/>
        <p:txBody>
          <a:bodyPr/>
          <a:lstStyle/>
          <a:p>
            <a:fld id="{C7AA23B7-318B-4D8A-8C1D-86C2C594F9DD}" type="slidenum">
              <a:rPr lang="en-AU" smtClean="0"/>
              <a:t>50</a:t>
            </a:fld>
            <a:endParaRPr lang="en-AU"/>
          </a:p>
        </p:txBody>
      </p:sp>
    </p:spTree>
    <p:extLst>
      <p:ext uri="{BB962C8B-B14F-4D97-AF65-F5344CB8AC3E}">
        <p14:creationId xmlns:p14="http://schemas.microsoft.com/office/powerpoint/2010/main" val="36660362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Before we end, some additional information around AIF: Modified</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83EFBB-DB3A-4160-B5FE-43502A392246}"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0412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b="0"/>
              <a:t>There is a clear connection between AIF and AIF Modified, as shown through the links here. This framing was also co-developed with teachers from a range of modified settings, to ensure that there is inclusivity for all students. </a:t>
            </a:r>
          </a:p>
          <a:p>
            <a:pPr>
              <a:lnSpc>
                <a:spcPct val="107000"/>
              </a:lnSpc>
              <a:spcAft>
                <a:spcPts val="800"/>
              </a:spcAft>
            </a:pPr>
            <a:r>
              <a:rPr lang="en-AU" b="0"/>
              <a:t>[read slide]</a:t>
            </a:r>
          </a:p>
          <a:p>
            <a:pPr>
              <a:lnSpc>
                <a:spcPct val="107000"/>
              </a:lnSpc>
              <a:spcAft>
                <a:spcPts val="800"/>
              </a:spcAft>
            </a:pPr>
            <a:endParaRPr lang="en-AU" b="0"/>
          </a:p>
          <a:p>
            <a:pPr>
              <a:lnSpc>
                <a:spcPct val="107000"/>
              </a:lnSpc>
              <a:spcAft>
                <a:spcPts val="800"/>
              </a:spcAft>
            </a:pPr>
            <a:r>
              <a:rPr lang="en-AU" b="0"/>
              <a:t>For those who have had experience with a SACE modified subject previously, there is innovation in the way that AIF Modified can be implemented. We learnt from our pilot teachers that those who only access modified options for compulsory subjects, such as RP Modified, these students were able to achieve a C- or higher in AIF. However there was still a need identified for a separate AIF Modified Option.</a:t>
            </a:r>
          </a:p>
          <a:p>
            <a:pPr>
              <a:lnSpc>
                <a:spcPct val="107000"/>
              </a:lnSpc>
              <a:spcAft>
                <a:spcPts val="800"/>
              </a:spcAft>
            </a:pPr>
            <a:endParaRPr lang="en-AU" b="0"/>
          </a:p>
          <a:p>
            <a:pPr>
              <a:lnSpc>
                <a:spcPct val="107000"/>
              </a:lnSpc>
              <a:spcAft>
                <a:spcPts val="800"/>
              </a:spcAft>
            </a:pPr>
            <a:r>
              <a:rPr lang="en-AU" b="0"/>
              <a:t>As such , innovation for AIF required a pivot away from the typical model of valuing goal setting </a:t>
            </a:r>
            <a:r>
              <a:rPr lang="en-AU" sz="1200" b="1">
                <a:solidFill>
                  <a:srgbClr val="000000"/>
                </a:solidFill>
                <a:effectLst/>
                <a:latin typeface="Roboto"/>
                <a:ea typeface="Calibri" panose="020F0502020204030204" pitchFamily="34" charset="0"/>
                <a:cs typeface="Roboto"/>
              </a:rPr>
              <a:t>and task completion in modified subjects, to focusing on achieving learning for a purpose, and utilising natural evidence of learning for assessment.</a:t>
            </a:r>
            <a:endParaRPr lang="en-AU" sz="1200" b="1">
              <a:effectLst/>
              <a:latin typeface="Roboto"/>
              <a:ea typeface="Calibri" panose="020F0502020204030204" pitchFamily="34" charset="0"/>
              <a:cs typeface="Roboto"/>
            </a:endParaRPr>
          </a:p>
          <a:p>
            <a:pPr>
              <a:lnSpc>
                <a:spcPct val="107000"/>
              </a:lnSpc>
              <a:spcAft>
                <a:spcPts val="800"/>
              </a:spcAft>
            </a:pPr>
            <a:endParaRPr lang="en-AU" b="0"/>
          </a:p>
          <a:p>
            <a:pPr algn="just">
              <a:lnSpc>
                <a:spcPct val="107000"/>
              </a:lnSpc>
              <a:spcAft>
                <a:spcPts val="800"/>
              </a:spcAft>
            </a:pPr>
            <a:r>
              <a:rPr lang="en-AU" sz="1200">
                <a:solidFill>
                  <a:srgbClr val="000000"/>
                </a:solidFill>
                <a:effectLst/>
                <a:latin typeface="Roboto"/>
                <a:ea typeface="Calibri" panose="020F0502020204030204" pitchFamily="34" charset="0"/>
                <a:cs typeface="Roboto"/>
              </a:rPr>
              <a:t>This means students can start in AIF, and move from AIF or AIF modified depending on what support they need to succeed. </a:t>
            </a:r>
            <a:endParaRPr lang="en-AU" sz="1200">
              <a:effectLst/>
              <a:latin typeface="Roboto"/>
              <a:ea typeface="Times New Roman" panose="02020603050405020304" pitchFamily="18" charset="0"/>
              <a:cs typeface="Roboto"/>
            </a:endParaRPr>
          </a:p>
          <a:p>
            <a:pPr>
              <a:lnSpc>
                <a:spcPct val="107000"/>
              </a:lnSpc>
              <a:spcAft>
                <a:spcPts val="800"/>
              </a:spcAft>
            </a:pPr>
            <a:endParaRPr lang="en-AU" b="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AA23B7-318B-4D8A-8C1D-86C2C594F9D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877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As such, AIF Modified has been designed with two key parts,  in which students show learning to address both parts. Students develop a learning goal, which may be based on but not limited to [read brackets and box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In Part A: Portfolio, students show their evidence of learning as they work towards their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 There are still ‘Key Areas’ available, as per the AIF Modified Subject Outline, that can be used in conjunction with their Learning Goal. </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FF87-D691-4976-B3D1-79012C82B4B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7283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r>
              <a:rPr kumimoji="0" lang="en-US"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In Part B,[read slide ]  </a:t>
            </a:r>
          </a:p>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endParaRPr kumimoji="0" lang="en-US"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r>
              <a:rPr kumimoji="0" lang="en-US"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Key area 5:</a:t>
            </a:r>
          </a:p>
          <a:p>
            <a:pPr marL="342900" marR="0" lvl="0" indent="-34290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Char char=""/>
              <a:tabLst>
                <a:tab pos="143510" algn="l"/>
                <a:tab pos="270510" algn="l"/>
              </a:tabLst>
              <a:defRPr/>
            </a:pPr>
            <a:r>
              <a:rPr kumimoji="0" lang="en-US"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Reflecting on learning experiences</a:t>
            </a:r>
            <a:endParaRPr kumimoji="0" lang="en-AU"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a:p>
            <a:pPr marL="342900" marR="0" lvl="0" indent="-34290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Char char=""/>
              <a:tabLst>
                <a:tab pos="143510" algn="l"/>
                <a:tab pos="270510" algn="l"/>
              </a:tabLst>
              <a:defRPr/>
            </a:pPr>
            <a:r>
              <a:rPr kumimoji="0" lang="en-US"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Identifying growth and/or progress in learning</a:t>
            </a:r>
          </a:p>
          <a:p>
            <a:pPr marL="342900" marR="0" lvl="0" indent="-34290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Char char=""/>
              <a:tabLst>
                <a:tab pos="143510" algn="l"/>
                <a:tab pos="270510" algn="l"/>
              </a:tabLst>
              <a:defRPr/>
            </a:pPr>
            <a:r>
              <a:rPr kumimoji="0" lang="en-US"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Recounting and/or demonstrating learning to an audience</a:t>
            </a:r>
          </a:p>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endParaRPr kumimoji="0" lang="en-AU"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
                <a:srgbClr val="000000"/>
              </a:buClr>
              <a:buSzPts val="800"/>
              <a:buFont typeface="Symbol" panose="05050102010706020507" pitchFamily="18" charset="2"/>
              <a:buNone/>
              <a:tabLst>
                <a:tab pos="143510" algn="l"/>
                <a:tab pos="270510" algn="l"/>
              </a:tabLst>
              <a:defRPr/>
            </a:pPr>
            <a:r>
              <a:rPr kumimoji="0" lang="en-AU" sz="16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For assessment, [read brackets].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effectLst/>
                <a:latin typeface="Calibri" panose="020F0502020204030204" pitchFamily="34" charset="0"/>
                <a:ea typeface="Calibri" panose="020F0502020204030204" pitchFamily="34" charset="0"/>
                <a:cs typeface="Times New Roman" panose="02020603050405020304" pitchFamily="18" charset="0"/>
              </a:rPr>
              <a:t>Brief annotations, explaining how each piece of evidence represents the achievement of learning for a purpose, should accompany student samples of natural evidence of learning.</a:t>
            </a:r>
            <a:endParaRPr lang="en-AU" b="1">
              <a:latin typeface="Roboto Light"/>
              <a:ea typeface="Roboto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Your school will only be required to submit materials for Modified Review if your site is due for Modified Subject Review. If so, you supply the </a:t>
            </a:r>
            <a:r>
              <a:rPr kumimoji="0" lang="en-US" sz="1200" b="1" i="1"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Stage 2 AIF: modified – Natural Evidence of Learning Assessment Record</a:t>
            </a:r>
            <a:endParaRPr kumimoji="0" lang="en-AU"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FF87-D691-4976-B3D1-79012C82B4B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5047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cs typeface="Calibri"/>
              </a:rPr>
              <a:t>AIF does not require a Learning and Assessment Plan. The assessment types weighing, design criteria and assessment conditions (except for AT1) have been pre-determined by the SACE Board.</a:t>
            </a:r>
          </a:p>
          <a:p>
            <a:pPr marL="228600" indent="-228600">
              <a:buAutoNum type="arabicPeriod"/>
            </a:pPr>
            <a:r>
              <a:rPr lang="en-AU">
                <a:cs typeface="Calibri"/>
              </a:rPr>
              <a:t>AT1 does not prescribe assessment conditions (volume of student work should be equivalent with a 10 credit, Stage 2 subject) quality of evidence over quantity is key </a:t>
            </a:r>
          </a:p>
          <a:p>
            <a:pPr marL="228600" indent="-228600">
              <a:buAutoNum type="arabicPeriod"/>
            </a:pPr>
            <a:r>
              <a:rPr lang="en-AU">
                <a:cs typeface="Calibri"/>
              </a:rPr>
              <a:t>Templating for all students is not scaffolding for student agency</a:t>
            </a:r>
          </a:p>
          <a:p>
            <a:pPr marL="228600" indent="-228600">
              <a:buAutoNum type="arabicPeriod"/>
            </a:pPr>
            <a:r>
              <a:rPr lang="en-AU">
                <a:cs typeface="Calibri"/>
              </a:rPr>
              <a:t>The output of learning does not need to be completed; it showcases progress toward the Learning Goal </a:t>
            </a:r>
          </a:p>
          <a:p>
            <a:pPr marL="228600" indent="-228600">
              <a:buAutoNum type="arabicPeriod"/>
            </a:pPr>
            <a:r>
              <a:rPr lang="en-AU">
                <a:cs typeface="Calibri"/>
              </a:rPr>
              <a:t>The output of learning is appraised based on the student’s learning development </a:t>
            </a:r>
          </a:p>
          <a:p>
            <a:pPr marL="228600" indent="-228600">
              <a:buAutoNum type="arabicPeriod"/>
            </a:pPr>
            <a:endParaRPr lang="en-AU">
              <a:cs typeface="Calibri"/>
            </a:endParaRPr>
          </a:p>
          <a:p>
            <a:pPr marL="0" indent="0">
              <a:buNone/>
            </a:pPr>
            <a:r>
              <a:rPr lang="en-AU">
                <a:cs typeface="Calibri"/>
              </a:rPr>
              <a:t>Bonus – the forms and resources section on the website will be continually updated with support materials </a:t>
            </a:r>
            <a:endParaRPr lang="en-US">
              <a:cs typeface="Calibri"/>
            </a:endParaRPr>
          </a:p>
        </p:txBody>
      </p:sp>
      <p:sp>
        <p:nvSpPr>
          <p:cNvPr id="4" name="Slide Number Placeholder 3"/>
          <p:cNvSpPr>
            <a:spLocks noGrp="1"/>
          </p:cNvSpPr>
          <p:nvPr>
            <p:ph type="sldNum" sz="quarter" idx="5"/>
          </p:nvPr>
        </p:nvSpPr>
        <p:spPr/>
        <p:txBody>
          <a:bodyPr/>
          <a:lstStyle/>
          <a:p>
            <a:fld id="{408BFF87-D691-4976-B3D1-79012C82B4BC}" type="slidenum">
              <a:rPr lang="en-AU" smtClean="0"/>
              <a:t>55</a:t>
            </a:fld>
            <a:endParaRPr lang="en-AU"/>
          </a:p>
        </p:txBody>
      </p:sp>
    </p:spTree>
    <p:extLst>
      <p:ext uri="{BB962C8B-B14F-4D97-AF65-F5344CB8AC3E}">
        <p14:creationId xmlns:p14="http://schemas.microsoft.com/office/powerpoint/2010/main" val="422244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C83EFBB-DB3A-4160-B5FE-43502A392246}" type="slidenum">
              <a:rPr lang="en-AU" smtClean="0"/>
              <a:t>6</a:t>
            </a:fld>
            <a:endParaRPr lang="en-AU"/>
          </a:p>
        </p:txBody>
      </p:sp>
    </p:spTree>
    <p:extLst>
      <p:ext uri="{BB962C8B-B14F-4D97-AF65-F5344CB8AC3E}">
        <p14:creationId xmlns:p14="http://schemas.microsoft.com/office/powerpoint/2010/main" val="356454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endParaRPr lang="en-AU"/>
          </a:p>
        </p:txBody>
      </p:sp>
      <p:sp>
        <p:nvSpPr>
          <p:cNvPr id="4" name="Slide Number Placeholder 3"/>
          <p:cNvSpPr>
            <a:spLocks noGrp="1"/>
          </p:cNvSpPr>
          <p:nvPr>
            <p:ph type="sldNum" sz="quarter" idx="5"/>
          </p:nvPr>
        </p:nvSpPr>
        <p:spPr/>
        <p:txBody>
          <a:bodyPr/>
          <a:lstStyle/>
          <a:p>
            <a:fld id="{DC83EFBB-DB3A-4160-B5FE-43502A392246}" type="slidenum">
              <a:rPr lang="en-AU" smtClean="0"/>
              <a:t>7</a:t>
            </a:fld>
            <a:endParaRPr lang="en-AU"/>
          </a:p>
        </p:txBody>
      </p:sp>
    </p:spTree>
    <p:extLst>
      <p:ext uri="{BB962C8B-B14F-4D97-AF65-F5344CB8AC3E}">
        <p14:creationId xmlns:p14="http://schemas.microsoft.com/office/powerpoint/2010/main" val="84836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cs typeface="Calibri"/>
              </a:rPr>
              <a:t>Similar to</a:t>
            </a:r>
            <a:r>
              <a:rPr lang="en-AU" b="0" dirty="0">
                <a:cs typeface="Calibri"/>
              </a:rPr>
              <a:t> </a:t>
            </a:r>
            <a:r>
              <a:rPr lang="en-AU" dirty="0">
                <a:cs typeface="Calibri"/>
              </a:rPr>
              <a:t>the </a:t>
            </a:r>
            <a:r>
              <a:rPr lang="en-AU" b="0" dirty="0">
                <a:cs typeface="Calibri"/>
              </a:rPr>
              <a:t>RP, AIF is a 10 Credit, one semester subject. This subject is equivalent with 1 semester of work. The way you implement this in your school is up to you – the important thing to note is it should ONLY be 1 semester, and this is something we want to continue to hold tight to. Something else highlighted by the 2018 review of SA secondary schooling was the manageability of workload for students, and keeping AIF to one semester is ensuring students can manage their SACE workload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cs typeface="Calibri"/>
              </a:rPr>
              <a:t>They will likely start with developing a portfolio, where they will identify a learning goal and create their natural evidence of learning as they progress. As they work towards their learning goal, they’ll check in with you  - where they will show you their decision making and metacognitive skills through the </a:t>
            </a:r>
            <a:r>
              <a:rPr lang="en-AU" b="1" dirty="0">
                <a:cs typeface="Calibri"/>
              </a:rPr>
              <a:t>AT2 Progress Checks</a:t>
            </a:r>
            <a:r>
              <a:rPr lang="en-AU" b="0" dirty="0">
                <a:cs typeface="Calibri"/>
              </a:rPr>
              <a:t>. This is also an opportunity for you to guide, mentor and support their development as they progress. Towards the end, students will </a:t>
            </a:r>
            <a:r>
              <a:rPr lang="en-AU" b="1" dirty="0">
                <a:cs typeface="Calibri"/>
              </a:rPr>
              <a:t>appraise </a:t>
            </a:r>
            <a:r>
              <a:rPr lang="en-AU" b="0" dirty="0">
                <a:cs typeface="Calibri"/>
              </a:rPr>
              <a:t>their learning and how they went in relation to developing the learning output in the </a:t>
            </a:r>
            <a:r>
              <a:rPr lang="en-AU" b="1" dirty="0">
                <a:cs typeface="Calibri"/>
              </a:rPr>
              <a:t>AT3 Appraisal. </a:t>
            </a:r>
            <a:r>
              <a:rPr lang="en-AU" b="0" dirty="0">
                <a:cs typeface="Calibri"/>
              </a:rPr>
              <a:t>Note – its great to include the learning output for context, and students should draw connections to it, but this output of learning </a:t>
            </a:r>
            <a:r>
              <a:rPr lang="en-AU" b="1" dirty="0">
                <a:cs typeface="Calibri"/>
              </a:rPr>
              <a:t>does not need to be ‘complete’</a:t>
            </a:r>
            <a:r>
              <a:rPr lang="en-AU" b="0" dirty="0">
                <a:cs typeface="Calibri"/>
              </a:rPr>
              <a:t>, and is incredibly flexible.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cs typeface="Calibri"/>
              </a:rPr>
              <a:t>You’ll no doubt have noticed that the three assessment types have a fairly equal distribution. Pilot teachers felt that the learning of each assessment type should be equally considered; there is also strong connection and interplay between the three different assessment types.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cs typeface="Calibri"/>
              </a:rPr>
              <a:t>You’ll also notice that this is available from Semester 1 – this means your site can start in semester 1, semester 2, or even 2026! What’s important to remember is that Research Project will not be available after 2025. It is probably also worth thinking about the length of each semester at your school in relation to SACE timelines, and how this might impact when you timetable students to undertake the subject.</a:t>
            </a:r>
          </a:p>
        </p:txBody>
      </p:sp>
      <p:sp>
        <p:nvSpPr>
          <p:cNvPr id="4" name="Slide Number Placeholder 3"/>
          <p:cNvSpPr>
            <a:spLocks noGrp="1"/>
          </p:cNvSpPr>
          <p:nvPr>
            <p:ph type="sldNum" sz="quarter" idx="5"/>
          </p:nvPr>
        </p:nvSpPr>
        <p:spPr/>
        <p:txBody>
          <a:bodyPr/>
          <a:lstStyle/>
          <a:p>
            <a:fld id="{408BFF87-D691-4976-B3D1-79012C82B4BC}" type="slidenum">
              <a:rPr lang="en-AU" smtClean="0"/>
              <a:t>8</a:t>
            </a:fld>
            <a:endParaRPr lang="en-AU"/>
          </a:p>
        </p:txBody>
      </p:sp>
    </p:spTree>
    <p:extLst>
      <p:ext uri="{BB962C8B-B14F-4D97-AF65-F5344CB8AC3E}">
        <p14:creationId xmlns:p14="http://schemas.microsoft.com/office/powerpoint/2010/main" val="4020318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AU" sz="1200" i="0" kern="100">
                <a:effectLst/>
                <a:latin typeface="+mj-lt"/>
                <a:ea typeface="Calibri" panose="020F0502020204030204" pitchFamily="34" charset="0"/>
                <a:cs typeface="Times New Roman" panose="02020603050405020304" pitchFamily="18" charset="0"/>
              </a:rPr>
              <a:t>It’s also worth considering how you present AIF in relation to EIF, as the intention is for students to build on what they learned in EIF when they undertake AIF.</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a:t>Where in EIF they learn more about how capable they are individually, and begin to experiment with greater agency, in AIF they put their self-belief into action, and apply what they’ve learned about working with agency in more complex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t>This is reflected in the progression you can see on screen – those</a:t>
            </a:r>
            <a:r>
              <a:rPr lang="en-AU" b="1"/>
              <a:t> elements on the right are the learning content for AIF, and as such they are reflected in the performance standards. You won’t see </a:t>
            </a:r>
            <a:r>
              <a:rPr lang="en-AU" b="1" i="1"/>
              <a:t>all</a:t>
            </a:r>
            <a:r>
              <a:rPr lang="en-AU" b="1"/>
              <a:t> those words in the performance standards, but when you interpret and apply them, those elements will naturally inform assessment decisions.</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t>This relationship between the subjects does mean that some projects or ideas explored in EIF can be extended into AIF, as for some students, continuing or extending on the same focus area can lead to better engagement. But it also means the  learning should be new and more complex, building into the stage 2 subject. </a:t>
            </a:r>
          </a:p>
          <a:p>
            <a:endParaRPr lang="en-AU"/>
          </a:p>
        </p:txBody>
      </p:sp>
      <p:sp>
        <p:nvSpPr>
          <p:cNvPr id="4" name="Slide Number Placeholder 3"/>
          <p:cNvSpPr>
            <a:spLocks noGrp="1"/>
          </p:cNvSpPr>
          <p:nvPr>
            <p:ph type="sldNum" sz="quarter" idx="5"/>
          </p:nvPr>
        </p:nvSpPr>
        <p:spPr/>
        <p:txBody>
          <a:bodyPr/>
          <a:lstStyle/>
          <a:p>
            <a:fld id="{DC83EFBB-DB3A-4160-B5FE-43502A392246}" type="slidenum">
              <a:rPr lang="en-AU" smtClean="0"/>
              <a:t>9</a:t>
            </a:fld>
            <a:endParaRPr lang="en-AU"/>
          </a:p>
        </p:txBody>
      </p:sp>
    </p:spTree>
    <p:extLst>
      <p:ext uri="{BB962C8B-B14F-4D97-AF65-F5344CB8AC3E}">
        <p14:creationId xmlns:p14="http://schemas.microsoft.com/office/powerpoint/2010/main" val="90434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0900-68C9-B380-06DD-3BD848621C05}"/>
              </a:ext>
            </a:extLst>
          </p:cNvPr>
          <p:cNvSpPr>
            <a:spLocks noGrp="1"/>
          </p:cNvSpPr>
          <p:nvPr>
            <p:ph type="ctrTitle"/>
          </p:nvPr>
        </p:nvSpPr>
        <p:spPr>
          <a:xfrm>
            <a:off x="1524000" y="1122363"/>
            <a:ext cx="9144000" cy="2387600"/>
          </a:xfrm>
        </p:spPr>
        <p:txBody>
          <a:bodyPr anchor="b"/>
          <a:lstStyle>
            <a:lvl1pPr algn="ctr">
              <a:defRPr sz="6000">
                <a:solidFill>
                  <a:srgbClr val="83B73D"/>
                </a:solidFil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AU"/>
          </a:p>
        </p:txBody>
      </p:sp>
      <p:sp>
        <p:nvSpPr>
          <p:cNvPr id="3" name="Subtitle 2">
            <a:extLst>
              <a:ext uri="{FF2B5EF4-FFF2-40B4-BE49-F238E27FC236}">
                <a16:creationId xmlns:a16="http://schemas.microsoft.com/office/drawing/2014/main" id="{4492C51C-092E-D2BB-4DB0-F3B826E6E728}"/>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94444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EC70-4A82-93A3-CA87-552C15B9AE5C}"/>
              </a:ext>
            </a:extLst>
          </p:cNvPr>
          <p:cNvSpPr>
            <a:spLocks noGrp="1"/>
          </p:cNvSpPr>
          <p:nvPr>
            <p:ph type="title"/>
          </p:nvPr>
        </p:nvSpPr>
        <p:spPr/>
        <p:txBody>
          <a:bodyPr/>
          <a:lstStyle>
            <a:lvl1pPr>
              <a:defRPr>
                <a:solidFill>
                  <a:srgbClr val="83B73D"/>
                </a:solidFill>
              </a:defRPr>
            </a:lvl1pPr>
          </a:lstStyle>
          <a:p>
            <a:r>
              <a:rPr lang="en-US"/>
              <a:t>Click to edit Master title style</a:t>
            </a:r>
            <a:endParaRPr lang="en-AU"/>
          </a:p>
        </p:txBody>
      </p:sp>
    </p:spTree>
    <p:extLst>
      <p:ext uri="{BB962C8B-B14F-4D97-AF65-F5344CB8AC3E}">
        <p14:creationId xmlns:p14="http://schemas.microsoft.com/office/powerpoint/2010/main" val="98803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57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6AD4-E320-C066-CABC-1D1ED9AEF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9DEDC1F-C93E-06E8-709F-D1A0AA9DA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24DB1EB-E36D-6102-2FDD-E7D048C40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9BFA0-550A-DF4F-876F-E5AF1009FA93}"/>
              </a:ext>
            </a:extLst>
          </p:cNvPr>
          <p:cNvSpPr>
            <a:spLocks noGrp="1"/>
          </p:cNvSpPr>
          <p:nvPr>
            <p:ph type="dt" sz="half" idx="10"/>
          </p:nvPr>
        </p:nvSpPr>
        <p:spPr>
          <a:xfrm>
            <a:off x="838200" y="6356350"/>
            <a:ext cx="2743200" cy="365125"/>
          </a:xfrm>
          <a:prstGeom prst="rect">
            <a:avLst/>
          </a:prstGeom>
        </p:spPr>
        <p:txBody>
          <a:bodyPr/>
          <a:lstStyle/>
          <a:p>
            <a:fld id="{2296BD79-BB8B-463E-9286-A62326085C38}" type="datetimeFigureOut">
              <a:rPr lang="en-AU" smtClean="0"/>
              <a:t>14/11/2024</a:t>
            </a:fld>
            <a:endParaRPr lang="en-AU"/>
          </a:p>
        </p:txBody>
      </p:sp>
      <p:sp>
        <p:nvSpPr>
          <p:cNvPr id="6" name="Footer Placeholder 5">
            <a:extLst>
              <a:ext uri="{FF2B5EF4-FFF2-40B4-BE49-F238E27FC236}">
                <a16:creationId xmlns:a16="http://schemas.microsoft.com/office/drawing/2014/main" id="{00334305-339F-A20E-E12A-123A811F51BE}"/>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138B30F5-BFAE-987B-274C-8B2AC57EFD40}"/>
              </a:ext>
            </a:extLst>
          </p:cNvPr>
          <p:cNvSpPr>
            <a:spLocks noGrp="1"/>
          </p:cNvSpPr>
          <p:nvPr>
            <p:ph type="sldNum" sz="quarter" idx="12"/>
          </p:nvPr>
        </p:nvSpPr>
        <p:spPr>
          <a:xfrm>
            <a:off x="8610600" y="6356350"/>
            <a:ext cx="2743200" cy="365125"/>
          </a:xfrm>
          <a:prstGeom prst="rect">
            <a:avLst/>
          </a:prstGeom>
        </p:spPr>
        <p:txBody>
          <a:bodyPr/>
          <a:lstStyle/>
          <a:p>
            <a:fld id="{1DFD93F5-50BC-455D-8C15-6556938C889E}" type="slidenum">
              <a:rPr lang="en-AU" smtClean="0"/>
              <a:t>‹#›</a:t>
            </a:fld>
            <a:endParaRPr lang="en-AU"/>
          </a:p>
        </p:txBody>
      </p:sp>
    </p:spTree>
    <p:extLst>
      <p:ext uri="{BB962C8B-B14F-4D97-AF65-F5344CB8AC3E}">
        <p14:creationId xmlns:p14="http://schemas.microsoft.com/office/powerpoint/2010/main" val="923908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F265F-56C7-6AC6-060B-96E876A60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A7C1BB-5662-2AA8-EA96-B96DBF7EC8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9EDC1062-BBF0-F72E-7A31-756700E19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F6225-42E3-9D34-5F30-B62E2B61F658}"/>
              </a:ext>
            </a:extLst>
          </p:cNvPr>
          <p:cNvSpPr>
            <a:spLocks noGrp="1"/>
          </p:cNvSpPr>
          <p:nvPr>
            <p:ph type="dt" sz="half" idx="10"/>
          </p:nvPr>
        </p:nvSpPr>
        <p:spPr>
          <a:xfrm>
            <a:off x="838200" y="6356350"/>
            <a:ext cx="2743200" cy="365125"/>
          </a:xfrm>
          <a:prstGeom prst="rect">
            <a:avLst/>
          </a:prstGeom>
        </p:spPr>
        <p:txBody>
          <a:bodyPr/>
          <a:lstStyle/>
          <a:p>
            <a:fld id="{2296BD79-BB8B-463E-9286-A62326085C38}" type="datetimeFigureOut">
              <a:rPr lang="en-AU" smtClean="0"/>
              <a:t>14/11/2024</a:t>
            </a:fld>
            <a:endParaRPr lang="en-AU"/>
          </a:p>
        </p:txBody>
      </p:sp>
      <p:sp>
        <p:nvSpPr>
          <p:cNvPr id="6" name="Footer Placeholder 5">
            <a:extLst>
              <a:ext uri="{FF2B5EF4-FFF2-40B4-BE49-F238E27FC236}">
                <a16:creationId xmlns:a16="http://schemas.microsoft.com/office/drawing/2014/main" id="{04F215FC-4E61-41AB-41E2-918C6308BC5D}"/>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7" name="Slide Number Placeholder 6">
            <a:extLst>
              <a:ext uri="{FF2B5EF4-FFF2-40B4-BE49-F238E27FC236}">
                <a16:creationId xmlns:a16="http://schemas.microsoft.com/office/drawing/2014/main" id="{A80BE9F3-DCFA-6A6A-7830-A06214026E24}"/>
              </a:ext>
            </a:extLst>
          </p:cNvPr>
          <p:cNvSpPr>
            <a:spLocks noGrp="1"/>
          </p:cNvSpPr>
          <p:nvPr>
            <p:ph type="sldNum" sz="quarter" idx="12"/>
          </p:nvPr>
        </p:nvSpPr>
        <p:spPr>
          <a:xfrm>
            <a:off x="8610600" y="6356350"/>
            <a:ext cx="2743200" cy="365125"/>
          </a:xfrm>
          <a:prstGeom prst="rect">
            <a:avLst/>
          </a:prstGeom>
        </p:spPr>
        <p:txBody>
          <a:bodyPr/>
          <a:lstStyle/>
          <a:p>
            <a:fld id="{1DFD93F5-50BC-455D-8C15-6556938C889E}" type="slidenum">
              <a:rPr lang="en-AU" smtClean="0"/>
              <a:t>‹#›</a:t>
            </a:fld>
            <a:endParaRPr lang="en-AU"/>
          </a:p>
        </p:txBody>
      </p:sp>
    </p:spTree>
    <p:extLst>
      <p:ext uri="{BB962C8B-B14F-4D97-AF65-F5344CB8AC3E}">
        <p14:creationId xmlns:p14="http://schemas.microsoft.com/office/powerpoint/2010/main" val="1265473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1A5D-DD40-B42A-1D2A-51F6594E8A6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FE686EC-8BFD-D0FD-1EB5-191CC69B7D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6AB59E2-B290-B8CC-F997-DDEAD931C0DC}"/>
              </a:ext>
            </a:extLst>
          </p:cNvPr>
          <p:cNvSpPr>
            <a:spLocks noGrp="1"/>
          </p:cNvSpPr>
          <p:nvPr>
            <p:ph type="dt" sz="half" idx="10"/>
          </p:nvPr>
        </p:nvSpPr>
        <p:spPr>
          <a:xfrm>
            <a:off x="838200" y="6356350"/>
            <a:ext cx="2743200" cy="365125"/>
          </a:xfrm>
          <a:prstGeom prst="rect">
            <a:avLst/>
          </a:prstGeom>
        </p:spPr>
        <p:txBody>
          <a:bodyPr/>
          <a:lstStyle/>
          <a:p>
            <a:fld id="{2296BD79-BB8B-463E-9286-A62326085C38}" type="datetimeFigureOut">
              <a:rPr lang="en-AU" smtClean="0"/>
              <a:t>14/11/2024</a:t>
            </a:fld>
            <a:endParaRPr lang="en-AU"/>
          </a:p>
        </p:txBody>
      </p:sp>
      <p:sp>
        <p:nvSpPr>
          <p:cNvPr id="5" name="Footer Placeholder 4">
            <a:extLst>
              <a:ext uri="{FF2B5EF4-FFF2-40B4-BE49-F238E27FC236}">
                <a16:creationId xmlns:a16="http://schemas.microsoft.com/office/drawing/2014/main" id="{EF4B526E-5841-509F-7E50-B264FA580E3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70711BD2-E6E7-377B-BE19-2EDEA5D56B97}"/>
              </a:ext>
            </a:extLst>
          </p:cNvPr>
          <p:cNvSpPr>
            <a:spLocks noGrp="1"/>
          </p:cNvSpPr>
          <p:nvPr>
            <p:ph type="sldNum" sz="quarter" idx="12"/>
          </p:nvPr>
        </p:nvSpPr>
        <p:spPr>
          <a:xfrm>
            <a:off x="8610600" y="6356350"/>
            <a:ext cx="2743200" cy="365125"/>
          </a:xfrm>
          <a:prstGeom prst="rect">
            <a:avLst/>
          </a:prstGeom>
        </p:spPr>
        <p:txBody>
          <a:bodyPr/>
          <a:lstStyle/>
          <a:p>
            <a:fld id="{1DFD93F5-50BC-455D-8C15-6556938C889E}" type="slidenum">
              <a:rPr lang="en-AU" smtClean="0"/>
              <a:t>‹#›</a:t>
            </a:fld>
            <a:endParaRPr lang="en-AU"/>
          </a:p>
        </p:txBody>
      </p:sp>
    </p:spTree>
    <p:extLst>
      <p:ext uri="{BB962C8B-B14F-4D97-AF65-F5344CB8AC3E}">
        <p14:creationId xmlns:p14="http://schemas.microsoft.com/office/powerpoint/2010/main" val="3860619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950946-6FF6-561E-5E40-9894A500BB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94CF4AF-B51B-7D1C-140C-140441EEB1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20E72B-5F4C-343E-58C6-EBE2C9532BEB}"/>
              </a:ext>
            </a:extLst>
          </p:cNvPr>
          <p:cNvSpPr>
            <a:spLocks noGrp="1"/>
          </p:cNvSpPr>
          <p:nvPr>
            <p:ph type="dt" sz="half" idx="10"/>
          </p:nvPr>
        </p:nvSpPr>
        <p:spPr>
          <a:xfrm>
            <a:off x="838200" y="6356350"/>
            <a:ext cx="2743200" cy="365125"/>
          </a:xfrm>
          <a:prstGeom prst="rect">
            <a:avLst/>
          </a:prstGeom>
        </p:spPr>
        <p:txBody>
          <a:bodyPr/>
          <a:lstStyle/>
          <a:p>
            <a:fld id="{2296BD79-BB8B-463E-9286-A62326085C38}" type="datetimeFigureOut">
              <a:rPr lang="en-AU" smtClean="0"/>
              <a:t>14/11/2024</a:t>
            </a:fld>
            <a:endParaRPr lang="en-AU"/>
          </a:p>
        </p:txBody>
      </p:sp>
      <p:sp>
        <p:nvSpPr>
          <p:cNvPr id="5" name="Footer Placeholder 4">
            <a:extLst>
              <a:ext uri="{FF2B5EF4-FFF2-40B4-BE49-F238E27FC236}">
                <a16:creationId xmlns:a16="http://schemas.microsoft.com/office/drawing/2014/main" id="{B93569E2-E19E-9501-4A97-EB1FC0FF9E3A}"/>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6" name="Slide Number Placeholder 5">
            <a:extLst>
              <a:ext uri="{FF2B5EF4-FFF2-40B4-BE49-F238E27FC236}">
                <a16:creationId xmlns:a16="http://schemas.microsoft.com/office/drawing/2014/main" id="{B9997EBA-6667-106F-676C-1F1FDF53A378}"/>
              </a:ext>
            </a:extLst>
          </p:cNvPr>
          <p:cNvSpPr>
            <a:spLocks noGrp="1"/>
          </p:cNvSpPr>
          <p:nvPr>
            <p:ph type="sldNum" sz="quarter" idx="12"/>
          </p:nvPr>
        </p:nvSpPr>
        <p:spPr>
          <a:xfrm>
            <a:off x="8610600" y="6356350"/>
            <a:ext cx="2743200" cy="365125"/>
          </a:xfrm>
          <a:prstGeom prst="rect">
            <a:avLst/>
          </a:prstGeom>
        </p:spPr>
        <p:txBody>
          <a:bodyPr/>
          <a:lstStyle/>
          <a:p>
            <a:fld id="{1DFD93F5-50BC-455D-8C15-6556938C889E}" type="slidenum">
              <a:rPr lang="en-AU" smtClean="0"/>
              <a:t>‹#›</a:t>
            </a:fld>
            <a:endParaRPr lang="en-AU"/>
          </a:p>
        </p:txBody>
      </p:sp>
    </p:spTree>
    <p:extLst>
      <p:ext uri="{BB962C8B-B14F-4D97-AF65-F5344CB8AC3E}">
        <p14:creationId xmlns:p14="http://schemas.microsoft.com/office/powerpoint/2010/main" val="2662451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
        <p:cNvGrpSpPr/>
        <p:nvPr/>
      </p:nvGrpSpPr>
      <p:grpSpPr>
        <a:xfrm>
          <a:off x="0" y="0"/>
          <a:ext cx="0" cy="0"/>
          <a:chOff x="0" y="0"/>
          <a:chExt cx="0" cy="0"/>
        </a:xfrm>
      </p:grpSpPr>
      <p:pic>
        <p:nvPicPr>
          <p:cNvPr id="20" name="Google Shape;20;p86" descr="A drawing of a person&#10;&#10;Description automatically generated"/>
          <p:cNvPicPr preferRelativeResize="0"/>
          <p:nvPr/>
        </p:nvPicPr>
        <p:blipFill rotWithShape="1">
          <a:blip r:embed="rId2">
            <a:alphaModFix/>
          </a:blip>
          <a:srcRect/>
          <a:stretch/>
        </p:blipFill>
        <p:spPr>
          <a:xfrm>
            <a:off x="409575" y="5626591"/>
            <a:ext cx="2654644" cy="866284"/>
          </a:xfrm>
          <a:prstGeom prst="rect">
            <a:avLst/>
          </a:prstGeom>
          <a:noFill/>
          <a:ln>
            <a:noFill/>
          </a:ln>
        </p:spPr>
      </p:pic>
      <p:pic>
        <p:nvPicPr>
          <p:cNvPr id="21" name="Google Shape;21;p86" descr="A close up of a logo&#10;&#10;Description automatically generated"/>
          <p:cNvPicPr preferRelativeResize="0"/>
          <p:nvPr/>
        </p:nvPicPr>
        <p:blipFill rotWithShape="1">
          <a:blip r:embed="rId3">
            <a:alphaModFix/>
          </a:blip>
          <a:srcRect/>
          <a:stretch/>
        </p:blipFill>
        <p:spPr>
          <a:xfrm>
            <a:off x="10313457" y="4516972"/>
            <a:ext cx="1444836" cy="1975903"/>
          </a:xfrm>
          <a:prstGeom prst="rect">
            <a:avLst/>
          </a:prstGeom>
          <a:noFill/>
          <a:ln>
            <a:noFill/>
          </a:ln>
        </p:spPr>
      </p:pic>
      <p:pic>
        <p:nvPicPr>
          <p:cNvPr id="22" name="Google Shape;22;p86" descr="A picture containing drawing&#10;&#10;Description automatically generated"/>
          <p:cNvPicPr preferRelativeResize="0"/>
          <p:nvPr/>
        </p:nvPicPr>
        <p:blipFill rotWithShape="1">
          <a:blip r:embed="rId4">
            <a:alphaModFix/>
          </a:blip>
          <a:srcRect/>
          <a:stretch/>
        </p:blipFill>
        <p:spPr>
          <a:xfrm>
            <a:off x="10551581" y="6111277"/>
            <a:ext cx="1221319" cy="401109"/>
          </a:xfrm>
          <a:prstGeom prst="rect">
            <a:avLst/>
          </a:prstGeom>
          <a:noFill/>
          <a:ln>
            <a:noFill/>
          </a:ln>
        </p:spPr>
      </p:pic>
      <p:sp>
        <p:nvSpPr>
          <p:cNvPr id="23" name="Google Shape;23;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oboto Black"/>
              <a:buNone/>
              <a:defRPr>
                <a:latin typeface="Roboto Black"/>
                <a:ea typeface="Roboto Black"/>
                <a:cs typeface="Roboto Black"/>
                <a:sym typeface="Roboto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183705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A304-126B-9F0F-6343-6113C73910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F0F4C64-D899-219D-D64C-045994E174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56D5391-7CAA-CBFC-4113-AE9472682FFB}"/>
              </a:ext>
            </a:extLst>
          </p:cNvPr>
          <p:cNvSpPr>
            <a:spLocks noGrp="1"/>
          </p:cNvSpPr>
          <p:nvPr>
            <p:ph type="dt" sz="half" idx="10"/>
          </p:nvPr>
        </p:nvSpPr>
        <p:spPr/>
        <p:txBody>
          <a:bodyPr/>
          <a:lstStyle/>
          <a:p>
            <a:fld id="{80EFDEA4-06AF-42FB-B093-3E34DC852EC4}" type="datetimeFigureOut">
              <a:rPr lang="en-AU" smtClean="0"/>
              <a:t>14/11/2024</a:t>
            </a:fld>
            <a:endParaRPr lang="en-AU"/>
          </a:p>
        </p:txBody>
      </p:sp>
      <p:sp>
        <p:nvSpPr>
          <p:cNvPr id="5" name="Footer Placeholder 4">
            <a:extLst>
              <a:ext uri="{FF2B5EF4-FFF2-40B4-BE49-F238E27FC236}">
                <a16:creationId xmlns:a16="http://schemas.microsoft.com/office/drawing/2014/main" id="{3343FC8B-4192-0936-43D3-4AD583E717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5DD0DFA-64C4-2C91-D9B7-E4D5208388E9}"/>
              </a:ext>
            </a:extLst>
          </p:cNvPr>
          <p:cNvSpPr>
            <a:spLocks noGrp="1"/>
          </p:cNvSpPr>
          <p:nvPr>
            <p:ph type="sldNum" sz="quarter" idx="12"/>
          </p:nvPr>
        </p:nvSpPr>
        <p:spPr/>
        <p:txBody>
          <a:bodyPr/>
          <a:lstStyle/>
          <a:p>
            <a:fld id="{AC454627-2377-4354-846E-ABE197188E18}" type="slidenum">
              <a:rPr lang="en-AU" smtClean="0"/>
              <a:t>‹#›</a:t>
            </a:fld>
            <a:endParaRPr lang="en-AU"/>
          </a:p>
        </p:txBody>
      </p:sp>
    </p:spTree>
    <p:extLst>
      <p:ext uri="{BB962C8B-B14F-4D97-AF65-F5344CB8AC3E}">
        <p14:creationId xmlns:p14="http://schemas.microsoft.com/office/powerpoint/2010/main" val="4086999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36B6-1939-4A29-5B67-062466DCB6B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B2AC77C-D43C-E193-6EB1-6DF16930B5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6191AD1-DB34-8EA5-3AC2-FB589990D59E}"/>
              </a:ext>
            </a:extLst>
          </p:cNvPr>
          <p:cNvSpPr>
            <a:spLocks noGrp="1"/>
          </p:cNvSpPr>
          <p:nvPr>
            <p:ph type="dt" sz="half" idx="10"/>
          </p:nvPr>
        </p:nvSpPr>
        <p:spPr/>
        <p:txBody>
          <a:bodyPr/>
          <a:lstStyle/>
          <a:p>
            <a:fld id="{80EFDEA4-06AF-42FB-B093-3E34DC852EC4}" type="datetimeFigureOut">
              <a:rPr lang="en-AU" smtClean="0"/>
              <a:t>14/11/2024</a:t>
            </a:fld>
            <a:endParaRPr lang="en-AU"/>
          </a:p>
        </p:txBody>
      </p:sp>
      <p:sp>
        <p:nvSpPr>
          <p:cNvPr id="5" name="Footer Placeholder 4">
            <a:extLst>
              <a:ext uri="{FF2B5EF4-FFF2-40B4-BE49-F238E27FC236}">
                <a16:creationId xmlns:a16="http://schemas.microsoft.com/office/drawing/2014/main" id="{059D9843-E29A-F407-61AC-1764E020C0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6DD23A2-7242-91B5-4886-6ED778FDB5DD}"/>
              </a:ext>
            </a:extLst>
          </p:cNvPr>
          <p:cNvSpPr>
            <a:spLocks noGrp="1"/>
          </p:cNvSpPr>
          <p:nvPr>
            <p:ph type="sldNum" sz="quarter" idx="12"/>
          </p:nvPr>
        </p:nvSpPr>
        <p:spPr/>
        <p:txBody>
          <a:bodyPr/>
          <a:lstStyle/>
          <a:p>
            <a:fld id="{AC454627-2377-4354-846E-ABE197188E18}" type="slidenum">
              <a:rPr lang="en-AU" smtClean="0"/>
              <a:t>‹#›</a:t>
            </a:fld>
            <a:endParaRPr lang="en-AU"/>
          </a:p>
        </p:txBody>
      </p:sp>
    </p:spTree>
    <p:extLst>
      <p:ext uri="{BB962C8B-B14F-4D97-AF65-F5344CB8AC3E}">
        <p14:creationId xmlns:p14="http://schemas.microsoft.com/office/powerpoint/2010/main" val="2992777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C1F1-3AE1-21FB-2078-08B6429D8E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766DFDA-546C-CCF5-9987-D59EC3BD54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313016-192B-ED78-91ED-49C58D67CCB6}"/>
              </a:ext>
            </a:extLst>
          </p:cNvPr>
          <p:cNvSpPr>
            <a:spLocks noGrp="1"/>
          </p:cNvSpPr>
          <p:nvPr>
            <p:ph type="dt" sz="half" idx="10"/>
          </p:nvPr>
        </p:nvSpPr>
        <p:spPr/>
        <p:txBody>
          <a:bodyPr/>
          <a:lstStyle/>
          <a:p>
            <a:fld id="{80EFDEA4-06AF-42FB-B093-3E34DC852EC4}" type="datetimeFigureOut">
              <a:rPr lang="en-AU" smtClean="0"/>
              <a:t>14/11/2024</a:t>
            </a:fld>
            <a:endParaRPr lang="en-AU"/>
          </a:p>
        </p:txBody>
      </p:sp>
      <p:sp>
        <p:nvSpPr>
          <p:cNvPr id="5" name="Footer Placeholder 4">
            <a:extLst>
              <a:ext uri="{FF2B5EF4-FFF2-40B4-BE49-F238E27FC236}">
                <a16:creationId xmlns:a16="http://schemas.microsoft.com/office/drawing/2014/main" id="{C27E5DD0-7B3E-2A39-88B3-D43BA8E91E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02250C2-D25F-31AF-9DC9-89027AA0B47D}"/>
              </a:ext>
            </a:extLst>
          </p:cNvPr>
          <p:cNvSpPr>
            <a:spLocks noGrp="1"/>
          </p:cNvSpPr>
          <p:nvPr>
            <p:ph type="sldNum" sz="quarter" idx="12"/>
          </p:nvPr>
        </p:nvSpPr>
        <p:spPr/>
        <p:txBody>
          <a:bodyPr/>
          <a:lstStyle/>
          <a:p>
            <a:fld id="{AC454627-2377-4354-846E-ABE197188E18}" type="slidenum">
              <a:rPr lang="en-AU" smtClean="0"/>
              <a:t>‹#›</a:t>
            </a:fld>
            <a:endParaRPr lang="en-AU"/>
          </a:p>
        </p:txBody>
      </p:sp>
    </p:spTree>
    <p:extLst>
      <p:ext uri="{BB962C8B-B14F-4D97-AF65-F5344CB8AC3E}">
        <p14:creationId xmlns:p14="http://schemas.microsoft.com/office/powerpoint/2010/main" val="212796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001B-8A19-5029-30F5-B77FE4D80C17}"/>
              </a:ext>
            </a:extLst>
          </p:cNvPr>
          <p:cNvSpPr>
            <a:spLocks noGrp="1"/>
          </p:cNvSpPr>
          <p:nvPr>
            <p:ph type="title"/>
          </p:nvPr>
        </p:nvSpPr>
        <p:spPr/>
        <p:txBody>
          <a:bodyPr/>
          <a:lstStyle>
            <a:lvl1pPr>
              <a:defRPr>
                <a:solidFill>
                  <a:srgbClr val="83B73D"/>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C021136-4F0B-2AAD-B220-0FFD3D4A6C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985111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8FA3-018A-841E-7A5D-7ACBA74AE43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CBDD2C6-4709-AC87-4EF5-C51320B14A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6572118-8071-46DB-717A-86F6B5A3CE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A24DBC2-E72B-4CCD-96C2-F89F0D99DC60}"/>
              </a:ext>
            </a:extLst>
          </p:cNvPr>
          <p:cNvSpPr>
            <a:spLocks noGrp="1"/>
          </p:cNvSpPr>
          <p:nvPr>
            <p:ph type="dt" sz="half" idx="10"/>
          </p:nvPr>
        </p:nvSpPr>
        <p:spPr/>
        <p:txBody>
          <a:bodyPr/>
          <a:lstStyle/>
          <a:p>
            <a:fld id="{80EFDEA4-06AF-42FB-B093-3E34DC852EC4}" type="datetimeFigureOut">
              <a:rPr lang="en-AU" smtClean="0"/>
              <a:t>14/11/2024</a:t>
            </a:fld>
            <a:endParaRPr lang="en-AU"/>
          </a:p>
        </p:txBody>
      </p:sp>
      <p:sp>
        <p:nvSpPr>
          <p:cNvPr id="6" name="Footer Placeholder 5">
            <a:extLst>
              <a:ext uri="{FF2B5EF4-FFF2-40B4-BE49-F238E27FC236}">
                <a16:creationId xmlns:a16="http://schemas.microsoft.com/office/drawing/2014/main" id="{FB274723-A479-94B0-D431-07BA2CF4B21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616248E-8419-436F-EBAA-876329CC1E3A}"/>
              </a:ext>
            </a:extLst>
          </p:cNvPr>
          <p:cNvSpPr>
            <a:spLocks noGrp="1"/>
          </p:cNvSpPr>
          <p:nvPr>
            <p:ph type="sldNum" sz="quarter" idx="12"/>
          </p:nvPr>
        </p:nvSpPr>
        <p:spPr/>
        <p:txBody>
          <a:bodyPr/>
          <a:lstStyle/>
          <a:p>
            <a:fld id="{AC454627-2377-4354-846E-ABE197188E18}" type="slidenum">
              <a:rPr lang="en-AU" smtClean="0"/>
              <a:t>‹#›</a:t>
            </a:fld>
            <a:endParaRPr lang="en-AU"/>
          </a:p>
        </p:txBody>
      </p:sp>
    </p:spTree>
    <p:extLst>
      <p:ext uri="{BB962C8B-B14F-4D97-AF65-F5344CB8AC3E}">
        <p14:creationId xmlns:p14="http://schemas.microsoft.com/office/powerpoint/2010/main" val="11296165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493B-F468-373D-8DED-915F4C0410F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D3B68A7-5113-98AA-D7E5-B8AF00F6F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7FE39C-3CDD-C82D-D424-F27E806AB5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237EAD8-7FF1-1D8D-D222-38993FF1B8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3A6A07-8B8E-58A2-391E-2BF6B80A70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D111A94-8176-B40D-ACFE-866CD26AAE0E}"/>
              </a:ext>
            </a:extLst>
          </p:cNvPr>
          <p:cNvSpPr>
            <a:spLocks noGrp="1"/>
          </p:cNvSpPr>
          <p:nvPr>
            <p:ph type="dt" sz="half" idx="10"/>
          </p:nvPr>
        </p:nvSpPr>
        <p:spPr/>
        <p:txBody>
          <a:bodyPr/>
          <a:lstStyle/>
          <a:p>
            <a:fld id="{80EFDEA4-06AF-42FB-B093-3E34DC852EC4}" type="datetimeFigureOut">
              <a:rPr lang="en-AU" smtClean="0"/>
              <a:t>14/11/2024</a:t>
            </a:fld>
            <a:endParaRPr lang="en-AU"/>
          </a:p>
        </p:txBody>
      </p:sp>
      <p:sp>
        <p:nvSpPr>
          <p:cNvPr id="8" name="Footer Placeholder 7">
            <a:extLst>
              <a:ext uri="{FF2B5EF4-FFF2-40B4-BE49-F238E27FC236}">
                <a16:creationId xmlns:a16="http://schemas.microsoft.com/office/drawing/2014/main" id="{E7F81A20-F55F-1BCC-9D42-01718C751AD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2577966-DA0F-4EB2-8683-9CCA0F9FE6A1}"/>
              </a:ext>
            </a:extLst>
          </p:cNvPr>
          <p:cNvSpPr>
            <a:spLocks noGrp="1"/>
          </p:cNvSpPr>
          <p:nvPr>
            <p:ph type="sldNum" sz="quarter" idx="12"/>
          </p:nvPr>
        </p:nvSpPr>
        <p:spPr/>
        <p:txBody>
          <a:bodyPr/>
          <a:lstStyle/>
          <a:p>
            <a:fld id="{AC454627-2377-4354-846E-ABE197188E18}" type="slidenum">
              <a:rPr lang="en-AU" smtClean="0"/>
              <a:t>‹#›</a:t>
            </a:fld>
            <a:endParaRPr lang="en-AU"/>
          </a:p>
        </p:txBody>
      </p:sp>
    </p:spTree>
    <p:extLst>
      <p:ext uri="{BB962C8B-B14F-4D97-AF65-F5344CB8AC3E}">
        <p14:creationId xmlns:p14="http://schemas.microsoft.com/office/powerpoint/2010/main" val="2276439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AD05-D60B-660E-D9B9-DC19590C12B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77CF034-13F2-3954-AD70-DD0FA72AFE9B}"/>
              </a:ext>
            </a:extLst>
          </p:cNvPr>
          <p:cNvSpPr>
            <a:spLocks noGrp="1"/>
          </p:cNvSpPr>
          <p:nvPr>
            <p:ph type="dt" sz="half" idx="10"/>
          </p:nvPr>
        </p:nvSpPr>
        <p:spPr/>
        <p:txBody>
          <a:bodyPr/>
          <a:lstStyle/>
          <a:p>
            <a:fld id="{80EFDEA4-06AF-42FB-B093-3E34DC852EC4}" type="datetimeFigureOut">
              <a:rPr lang="en-AU" smtClean="0"/>
              <a:t>14/11/2024</a:t>
            </a:fld>
            <a:endParaRPr lang="en-AU"/>
          </a:p>
        </p:txBody>
      </p:sp>
      <p:sp>
        <p:nvSpPr>
          <p:cNvPr id="4" name="Footer Placeholder 3">
            <a:extLst>
              <a:ext uri="{FF2B5EF4-FFF2-40B4-BE49-F238E27FC236}">
                <a16:creationId xmlns:a16="http://schemas.microsoft.com/office/drawing/2014/main" id="{81A011E1-A00C-E519-3079-B529703D14B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75DD4ED-3A9E-82A4-D567-B2C923026C4C}"/>
              </a:ext>
            </a:extLst>
          </p:cNvPr>
          <p:cNvSpPr>
            <a:spLocks noGrp="1"/>
          </p:cNvSpPr>
          <p:nvPr>
            <p:ph type="sldNum" sz="quarter" idx="12"/>
          </p:nvPr>
        </p:nvSpPr>
        <p:spPr/>
        <p:txBody>
          <a:bodyPr/>
          <a:lstStyle/>
          <a:p>
            <a:fld id="{AC454627-2377-4354-846E-ABE197188E18}" type="slidenum">
              <a:rPr lang="en-AU" smtClean="0"/>
              <a:t>‹#›</a:t>
            </a:fld>
            <a:endParaRPr lang="en-AU"/>
          </a:p>
        </p:txBody>
      </p:sp>
    </p:spTree>
    <p:extLst>
      <p:ext uri="{BB962C8B-B14F-4D97-AF65-F5344CB8AC3E}">
        <p14:creationId xmlns:p14="http://schemas.microsoft.com/office/powerpoint/2010/main" val="709191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70334D-D0AB-811B-A080-D0C78D02F80F}"/>
              </a:ext>
            </a:extLst>
          </p:cNvPr>
          <p:cNvSpPr>
            <a:spLocks noGrp="1"/>
          </p:cNvSpPr>
          <p:nvPr>
            <p:ph type="dt" sz="half" idx="10"/>
          </p:nvPr>
        </p:nvSpPr>
        <p:spPr/>
        <p:txBody>
          <a:bodyPr/>
          <a:lstStyle/>
          <a:p>
            <a:fld id="{80EFDEA4-06AF-42FB-B093-3E34DC852EC4}" type="datetimeFigureOut">
              <a:rPr lang="en-AU" smtClean="0"/>
              <a:t>14/11/2024</a:t>
            </a:fld>
            <a:endParaRPr lang="en-AU"/>
          </a:p>
        </p:txBody>
      </p:sp>
      <p:sp>
        <p:nvSpPr>
          <p:cNvPr id="3" name="Footer Placeholder 2">
            <a:extLst>
              <a:ext uri="{FF2B5EF4-FFF2-40B4-BE49-F238E27FC236}">
                <a16:creationId xmlns:a16="http://schemas.microsoft.com/office/drawing/2014/main" id="{BA8280D4-13D7-723A-4682-41B70BBC4CB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1960DDB-B89E-7E20-4C0E-2C93FD233BD3}"/>
              </a:ext>
            </a:extLst>
          </p:cNvPr>
          <p:cNvSpPr>
            <a:spLocks noGrp="1"/>
          </p:cNvSpPr>
          <p:nvPr>
            <p:ph type="sldNum" sz="quarter" idx="12"/>
          </p:nvPr>
        </p:nvSpPr>
        <p:spPr/>
        <p:txBody>
          <a:bodyPr/>
          <a:lstStyle/>
          <a:p>
            <a:fld id="{AC454627-2377-4354-846E-ABE197188E18}" type="slidenum">
              <a:rPr lang="en-AU" smtClean="0"/>
              <a:t>‹#›</a:t>
            </a:fld>
            <a:endParaRPr lang="en-AU"/>
          </a:p>
        </p:txBody>
      </p:sp>
    </p:spTree>
    <p:extLst>
      <p:ext uri="{BB962C8B-B14F-4D97-AF65-F5344CB8AC3E}">
        <p14:creationId xmlns:p14="http://schemas.microsoft.com/office/powerpoint/2010/main" val="1540477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0008-6FBC-57B0-1A23-715473D10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204501F-D763-046F-D053-FBEED687B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4A56682-9E17-712E-BD77-53BD790FE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BAFCC2-6AA1-5986-B618-DB3EC3AFFB14}"/>
              </a:ext>
            </a:extLst>
          </p:cNvPr>
          <p:cNvSpPr>
            <a:spLocks noGrp="1"/>
          </p:cNvSpPr>
          <p:nvPr>
            <p:ph type="dt" sz="half" idx="10"/>
          </p:nvPr>
        </p:nvSpPr>
        <p:spPr/>
        <p:txBody>
          <a:bodyPr/>
          <a:lstStyle/>
          <a:p>
            <a:fld id="{80EFDEA4-06AF-42FB-B093-3E34DC852EC4}" type="datetimeFigureOut">
              <a:rPr lang="en-AU" smtClean="0"/>
              <a:t>14/11/2024</a:t>
            </a:fld>
            <a:endParaRPr lang="en-AU"/>
          </a:p>
        </p:txBody>
      </p:sp>
      <p:sp>
        <p:nvSpPr>
          <p:cNvPr id="6" name="Footer Placeholder 5">
            <a:extLst>
              <a:ext uri="{FF2B5EF4-FFF2-40B4-BE49-F238E27FC236}">
                <a16:creationId xmlns:a16="http://schemas.microsoft.com/office/drawing/2014/main" id="{81383526-635F-E5AF-CFC7-F8D59E7CCD3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AA4F6EF-3D47-2A53-B838-B0F352CF8C4A}"/>
              </a:ext>
            </a:extLst>
          </p:cNvPr>
          <p:cNvSpPr>
            <a:spLocks noGrp="1"/>
          </p:cNvSpPr>
          <p:nvPr>
            <p:ph type="sldNum" sz="quarter" idx="12"/>
          </p:nvPr>
        </p:nvSpPr>
        <p:spPr/>
        <p:txBody>
          <a:bodyPr/>
          <a:lstStyle/>
          <a:p>
            <a:fld id="{AC454627-2377-4354-846E-ABE197188E18}" type="slidenum">
              <a:rPr lang="en-AU" smtClean="0"/>
              <a:t>‹#›</a:t>
            </a:fld>
            <a:endParaRPr lang="en-AU"/>
          </a:p>
        </p:txBody>
      </p:sp>
    </p:spTree>
    <p:extLst>
      <p:ext uri="{BB962C8B-B14F-4D97-AF65-F5344CB8AC3E}">
        <p14:creationId xmlns:p14="http://schemas.microsoft.com/office/powerpoint/2010/main" val="3428040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FEFF-D0F7-8881-11F7-71BE52C09F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E065338-9FF5-3BE1-F641-7BC70DCED1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E3CB8F8-F98F-4D57-EE8C-36DDB192E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6EF6D6-AEE5-6477-56DA-A1A449B740EF}"/>
              </a:ext>
            </a:extLst>
          </p:cNvPr>
          <p:cNvSpPr>
            <a:spLocks noGrp="1"/>
          </p:cNvSpPr>
          <p:nvPr>
            <p:ph type="dt" sz="half" idx="10"/>
          </p:nvPr>
        </p:nvSpPr>
        <p:spPr/>
        <p:txBody>
          <a:bodyPr/>
          <a:lstStyle/>
          <a:p>
            <a:fld id="{80EFDEA4-06AF-42FB-B093-3E34DC852EC4}" type="datetimeFigureOut">
              <a:rPr lang="en-AU" smtClean="0"/>
              <a:t>14/11/2024</a:t>
            </a:fld>
            <a:endParaRPr lang="en-AU"/>
          </a:p>
        </p:txBody>
      </p:sp>
      <p:sp>
        <p:nvSpPr>
          <p:cNvPr id="6" name="Footer Placeholder 5">
            <a:extLst>
              <a:ext uri="{FF2B5EF4-FFF2-40B4-BE49-F238E27FC236}">
                <a16:creationId xmlns:a16="http://schemas.microsoft.com/office/drawing/2014/main" id="{528E8E30-390E-BCB9-DFEF-2DED7AD7128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FEB3818-92D8-4EB7-1C70-021420F9F531}"/>
              </a:ext>
            </a:extLst>
          </p:cNvPr>
          <p:cNvSpPr>
            <a:spLocks noGrp="1"/>
          </p:cNvSpPr>
          <p:nvPr>
            <p:ph type="sldNum" sz="quarter" idx="12"/>
          </p:nvPr>
        </p:nvSpPr>
        <p:spPr/>
        <p:txBody>
          <a:bodyPr/>
          <a:lstStyle/>
          <a:p>
            <a:fld id="{AC454627-2377-4354-846E-ABE197188E18}" type="slidenum">
              <a:rPr lang="en-AU" smtClean="0"/>
              <a:t>‹#›</a:t>
            </a:fld>
            <a:endParaRPr lang="en-AU"/>
          </a:p>
        </p:txBody>
      </p:sp>
    </p:spTree>
    <p:extLst>
      <p:ext uri="{BB962C8B-B14F-4D97-AF65-F5344CB8AC3E}">
        <p14:creationId xmlns:p14="http://schemas.microsoft.com/office/powerpoint/2010/main" val="1897202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8E9F7-1322-57AE-ADDF-83ADEF61AD5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43B4D7E-BCAE-91E2-72A7-4995431846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78234EC-5C08-2D7B-CA4A-6CCFF8A468CC}"/>
              </a:ext>
            </a:extLst>
          </p:cNvPr>
          <p:cNvSpPr>
            <a:spLocks noGrp="1"/>
          </p:cNvSpPr>
          <p:nvPr>
            <p:ph type="dt" sz="half" idx="10"/>
          </p:nvPr>
        </p:nvSpPr>
        <p:spPr/>
        <p:txBody>
          <a:bodyPr/>
          <a:lstStyle/>
          <a:p>
            <a:fld id="{80EFDEA4-06AF-42FB-B093-3E34DC852EC4}" type="datetimeFigureOut">
              <a:rPr lang="en-AU" smtClean="0"/>
              <a:t>14/11/2024</a:t>
            </a:fld>
            <a:endParaRPr lang="en-AU"/>
          </a:p>
        </p:txBody>
      </p:sp>
      <p:sp>
        <p:nvSpPr>
          <p:cNvPr id="5" name="Footer Placeholder 4">
            <a:extLst>
              <a:ext uri="{FF2B5EF4-FFF2-40B4-BE49-F238E27FC236}">
                <a16:creationId xmlns:a16="http://schemas.microsoft.com/office/drawing/2014/main" id="{53285EC2-1288-7A80-D544-89F832F256C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104043-088C-DE33-FD65-50BFA8D318FD}"/>
              </a:ext>
            </a:extLst>
          </p:cNvPr>
          <p:cNvSpPr>
            <a:spLocks noGrp="1"/>
          </p:cNvSpPr>
          <p:nvPr>
            <p:ph type="sldNum" sz="quarter" idx="12"/>
          </p:nvPr>
        </p:nvSpPr>
        <p:spPr/>
        <p:txBody>
          <a:bodyPr/>
          <a:lstStyle/>
          <a:p>
            <a:fld id="{AC454627-2377-4354-846E-ABE197188E18}" type="slidenum">
              <a:rPr lang="en-AU" smtClean="0"/>
              <a:t>‹#›</a:t>
            </a:fld>
            <a:endParaRPr lang="en-AU"/>
          </a:p>
        </p:txBody>
      </p:sp>
    </p:spTree>
    <p:extLst>
      <p:ext uri="{BB962C8B-B14F-4D97-AF65-F5344CB8AC3E}">
        <p14:creationId xmlns:p14="http://schemas.microsoft.com/office/powerpoint/2010/main" val="765253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987D7-A108-90E3-C390-9ED6FC356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EA60F76-0491-0EDE-0410-32F2014DB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BDBD512-CB7E-BADE-25B5-C39202E55BC9}"/>
              </a:ext>
            </a:extLst>
          </p:cNvPr>
          <p:cNvSpPr>
            <a:spLocks noGrp="1"/>
          </p:cNvSpPr>
          <p:nvPr>
            <p:ph type="dt" sz="half" idx="10"/>
          </p:nvPr>
        </p:nvSpPr>
        <p:spPr/>
        <p:txBody>
          <a:bodyPr/>
          <a:lstStyle/>
          <a:p>
            <a:fld id="{80EFDEA4-06AF-42FB-B093-3E34DC852EC4}" type="datetimeFigureOut">
              <a:rPr lang="en-AU" smtClean="0"/>
              <a:t>14/11/2024</a:t>
            </a:fld>
            <a:endParaRPr lang="en-AU"/>
          </a:p>
        </p:txBody>
      </p:sp>
      <p:sp>
        <p:nvSpPr>
          <p:cNvPr id="5" name="Footer Placeholder 4">
            <a:extLst>
              <a:ext uri="{FF2B5EF4-FFF2-40B4-BE49-F238E27FC236}">
                <a16:creationId xmlns:a16="http://schemas.microsoft.com/office/drawing/2014/main" id="{801A9419-5CD1-F3EE-5DB1-EF40C63C47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349529C-7B9E-9AFD-0797-9C9BF615E3DB}"/>
              </a:ext>
            </a:extLst>
          </p:cNvPr>
          <p:cNvSpPr>
            <a:spLocks noGrp="1"/>
          </p:cNvSpPr>
          <p:nvPr>
            <p:ph type="sldNum" sz="quarter" idx="12"/>
          </p:nvPr>
        </p:nvSpPr>
        <p:spPr/>
        <p:txBody>
          <a:bodyPr/>
          <a:lstStyle/>
          <a:p>
            <a:fld id="{AC454627-2377-4354-846E-ABE197188E18}" type="slidenum">
              <a:rPr lang="en-AU" smtClean="0"/>
              <a:t>‹#›</a:t>
            </a:fld>
            <a:endParaRPr lang="en-AU"/>
          </a:p>
        </p:txBody>
      </p:sp>
    </p:spTree>
    <p:extLst>
      <p:ext uri="{BB962C8B-B14F-4D97-AF65-F5344CB8AC3E}">
        <p14:creationId xmlns:p14="http://schemas.microsoft.com/office/powerpoint/2010/main" val="3436655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274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ACE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A34C515-70C9-4573-BA71-FF23B016A42D}"/>
              </a:ext>
            </a:extLst>
          </p:cNvPr>
          <p:cNvSpPr>
            <a:spLocks noGrp="1"/>
          </p:cNvSpPr>
          <p:nvPr>
            <p:ph type="title"/>
          </p:nvPr>
        </p:nvSpPr>
        <p:spPr>
          <a:xfrm>
            <a:off x="869006" y="789615"/>
            <a:ext cx="10453987" cy="492443"/>
          </a:xfrm>
        </p:spPr>
        <p:txBody>
          <a:bodyPr/>
          <a:lstStyle>
            <a:lvl1pPr algn="l">
              <a:defRPr>
                <a:solidFill>
                  <a:schemeClr val="tx1"/>
                </a:solidFill>
                <a:latin typeface="Roboto Black" panose="02000000000000000000" pitchFamily="2" charset="0"/>
                <a:ea typeface="Roboto Black" panose="02000000000000000000" pitchFamily="2" charset="0"/>
              </a:defRPr>
            </a:lvl1pPr>
          </a:lstStyle>
          <a:p>
            <a:r>
              <a:rPr lang="en-US"/>
              <a:t>Click to edit Master title style</a:t>
            </a:r>
            <a:endParaRPr lang="en-AU"/>
          </a:p>
        </p:txBody>
      </p:sp>
      <p:pic>
        <p:nvPicPr>
          <p:cNvPr id="6" name="Picture 5" descr="A drawing of a person&#10;&#10;Description automatically generated">
            <a:extLst>
              <a:ext uri="{FF2B5EF4-FFF2-40B4-BE49-F238E27FC236}">
                <a16:creationId xmlns:a16="http://schemas.microsoft.com/office/drawing/2014/main" id="{3786EC69-BDF7-4431-B123-FBB9A0123AE2}"/>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73584" y="5667246"/>
            <a:ext cx="2594491" cy="866284"/>
          </a:xfrm>
          <a:prstGeom prst="rect">
            <a:avLst/>
          </a:prstGeom>
        </p:spPr>
      </p:pic>
      <p:pic>
        <p:nvPicPr>
          <p:cNvPr id="7" name="Picture 6" descr="A close up of a logo&#10;&#10;Description automatically generated">
            <a:extLst>
              <a:ext uri="{FF2B5EF4-FFF2-40B4-BE49-F238E27FC236}">
                <a16:creationId xmlns:a16="http://schemas.microsoft.com/office/drawing/2014/main" id="{9CF411A5-068C-4ADC-B2CA-90371B869A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5869" y="4557627"/>
            <a:ext cx="1431594" cy="197590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117761E-435E-4635-837A-6232102DFCE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15091" y="6151932"/>
            <a:ext cx="1203325" cy="401109"/>
          </a:xfrm>
          <a:prstGeom prst="rect">
            <a:avLst/>
          </a:prstGeom>
        </p:spPr>
      </p:pic>
    </p:spTree>
    <p:extLst>
      <p:ext uri="{BB962C8B-B14F-4D97-AF65-F5344CB8AC3E}">
        <p14:creationId xmlns:p14="http://schemas.microsoft.com/office/powerpoint/2010/main" val="86475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021136-4F0B-2AAD-B220-0FFD3D4A6C50}"/>
              </a:ext>
            </a:extLst>
          </p:cNvPr>
          <p:cNvSpPr>
            <a:spLocks noGrp="1"/>
          </p:cNvSpPr>
          <p:nvPr>
            <p:ph idx="1"/>
          </p:nvPr>
        </p:nvSpPr>
        <p:spPr>
          <a:xfrm>
            <a:off x="4990010" y="365125"/>
            <a:ext cx="5974081"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object 16">
            <a:extLst>
              <a:ext uri="{FF2B5EF4-FFF2-40B4-BE49-F238E27FC236}">
                <a16:creationId xmlns:a16="http://schemas.microsoft.com/office/drawing/2014/main" id="{7E6ECE9A-C32E-C634-887F-507AB6D51F7C}"/>
              </a:ext>
            </a:extLst>
          </p:cNvPr>
          <p:cNvSpPr/>
          <p:nvPr userDrawn="1"/>
        </p:nvSpPr>
        <p:spPr>
          <a:xfrm>
            <a:off x="398949" y="365125"/>
            <a:ext cx="4068339" cy="115016"/>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3B73D"/>
          </a:solidFill>
        </p:spPr>
        <p:txBody>
          <a:bodyPr wrap="square" lIns="0" tIns="0" rIns="0" bIns="0" rtlCol="0"/>
          <a:lstStyle/>
          <a:p>
            <a:endParaRPr/>
          </a:p>
        </p:txBody>
      </p:sp>
      <p:sp>
        <p:nvSpPr>
          <p:cNvPr id="5" name="object 17">
            <a:extLst>
              <a:ext uri="{FF2B5EF4-FFF2-40B4-BE49-F238E27FC236}">
                <a16:creationId xmlns:a16="http://schemas.microsoft.com/office/drawing/2014/main" id="{4064DBB3-9C01-17C9-86D3-B6036130E2F8}"/>
              </a:ext>
            </a:extLst>
          </p:cNvPr>
          <p:cNvSpPr/>
          <p:nvPr userDrawn="1"/>
        </p:nvSpPr>
        <p:spPr>
          <a:xfrm>
            <a:off x="389009" y="4589507"/>
            <a:ext cx="4068339" cy="689748"/>
          </a:xfrm>
          <a:custGeom>
            <a:avLst/>
            <a:gdLst/>
            <a:ahLst/>
            <a:cxnLst/>
            <a:rect l="l" t="t" r="r" b="b"/>
            <a:pathLst>
              <a:path w="4288155" h="1256665">
                <a:moveTo>
                  <a:pt x="0" y="1256506"/>
                </a:moveTo>
                <a:lnTo>
                  <a:pt x="4288016" y="1256506"/>
                </a:lnTo>
                <a:lnTo>
                  <a:pt x="4288016" y="0"/>
                </a:lnTo>
                <a:lnTo>
                  <a:pt x="0" y="0"/>
                </a:lnTo>
                <a:lnTo>
                  <a:pt x="0" y="1256506"/>
                </a:lnTo>
                <a:close/>
              </a:path>
            </a:pathLst>
          </a:custGeom>
          <a:solidFill>
            <a:srgbClr val="80B740"/>
          </a:solidFill>
        </p:spPr>
        <p:txBody>
          <a:bodyPr wrap="square" lIns="0" tIns="0" rIns="0" bIns="0" rtlCol="0"/>
          <a:lstStyle/>
          <a:p>
            <a:endParaRPr/>
          </a:p>
        </p:txBody>
      </p:sp>
      <p:sp>
        <p:nvSpPr>
          <p:cNvPr id="7" name="Content Placeholder 6">
            <a:extLst>
              <a:ext uri="{FF2B5EF4-FFF2-40B4-BE49-F238E27FC236}">
                <a16:creationId xmlns:a16="http://schemas.microsoft.com/office/drawing/2014/main" id="{4E706AA7-B770-E181-F20B-3AA147743083}"/>
              </a:ext>
            </a:extLst>
          </p:cNvPr>
          <p:cNvSpPr>
            <a:spLocks noGrp="1"/>
          </p:cNvSpPr>
          <p:nvPr>
            <p:ph sz="quarter" idx="10" hasCustomPrompt="1"/>
          </p:nvPr>
        </p:nvSpPr>
        <p:spPr>
          <a:xfrm>
            <a:off x="398948" y="574675"/>
            <a:ext cx="4058751" cy="3884613"/>
          </a:xfrm>
        </p:spPr>
        <p:txBody>
          <a:bodyPr anchor="b">
            <a:normAutofit/>
          </a:bodyPr>
          <a:lstStyle>
            <a:lvl1pPr marL="0" indent="0">
              <a:buNone/>
              <a:defRPr sz="5400">
                <a:latin typeface="Roboto Light" panose="02000000000000000000" pitchFamily="2" charset="0"/>
                <a:ea typeface="Roboto Light" panose="02000000000000000000" pitchFamily="2" charset="0"/>
              </a:defRPr>
            </a:lvl1pPr>
          </a:lstStyle>
          <a:p>
            <a:pPr lvl="0"/>
            <a:r>
              <a:rPr lang="en-AU"/>
              <a:t>Enter activity title or content heading here</a:t>
            </a:r>
          </a:p>
        </p:txBody>
      </p:sp>
    </p:spTree>
    <p:extLst>
      <p:ext uri="{BB962C8B-B14F-4D97-AF65-F5344CB8AC3E}">
        <p14:creationId xmlns:p14="http://schemas.microsoft.com/office/powerpoint/2010/main" val="29547245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ction content no log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E65C92-BA18-B68D-C666-7C3850348D36}"/>
              </a:ext>
            </a:extLst>
          </p:cNvPr>
          <p:cNvSpPr/>
          <p:nvPr userDrawn="1"/>
        </p:nvSpPr>
        <p:spPr>
          <a:xfrm>
            <a:off x="-3116" y="3962400"/>
            <a:ext cx="12191715" cy="289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bject 47">
            <a:extLst>
              <a:ext uri="{FF2B5EF4-FFF2-40B4-BE49-F238E27FC236}">
                <a16:creationId xmlns:a16="http://schemas.microsoft.com/office/drawing/2014/main" id="{7C2CE724-BFEA-EF12-E7FC-2432DAC8441C}"/>
              </a:ext>
            </a:extLst>
          </p:cNvPr>
          <p:cNvSpPr txBox="1"/>
          <p:nvPr userDrawn="1"/>
        </p:nvSpPr>
        <p:spPr>
          <a:xfrm>
            <a:off x="-3115" y="209172"/>
            <a:ext cx="12191715" cy="479871"/>
          </a:xfrm>
          <a:prstGeom prst="rect">
            <a:avLst/>
          </a:prstGeom>
          <a:solidFill>
            <a:srgbClr val="80B740"/>
          </a:solidFill>
        </p:spPr>
        <p:txBody>
          <a:bodyPr vert="horz" wrap="square" lIns="0" tIns="17712" rIns="0" bIns="0" rtlCol="0">
            <a:spAutoFit/>
          </a:bodyPr>
          <a:lstStyle/>
          <a:p>
            <a:pPr marL="418950" marR="0" lvl="0" indent="0" algn="l" defTabSz="914400" rtl="0" eaLnBrk="1" fontAlgn="auto" latinLnBrk="0" hangingPunct="1">
              <a:lnSpc>
                <a:spcPct val="100000"/>
              </a:lnSpc>
              <a:spcBef>
                <a:spcPts val="139"/>
              </a:spcBef>
              <a:spcAft>
                <a:spcPts val="0"/>
              </a:spcAft>
              <a:buClrTx/>
              <a:buSzTx/>
              <a:buFontTx/>
              <a:buNone/>
              <a:tabLst>
                <a:tab pos="2057012" algn="l"/>
                <a:tab pos="4391270" algn="l"/>
              </a:tabLst>
              <a:defRPr/>
            </a:pPr>
            <a:endParaRPr kumimoji="0" sz="3002" b="0" i="0" u="none" strike="noStrike" kern="1200" cap="none" spc="0" normalizeH="0" baseline="0" noProof="0">
              <a:ln>
                <a:noFill/>
              </a:ln>
              <a:solidFill>
                <a:prstClr val="black"/>
              </a:solidFill>
              <a:effectLst/>
              <a:uLnTx/>
              <a:uFillTx/>
              <a:latin typeface="Roboto-Light"/>
              <a:ea typeface="+mn-ea"/>
              <a:cs typeface="Roboto-Light"/>
            </a:endParaRPr>
          </a:p>
        </p:txBody>
      </p:sp>
      <p:sp>
        <p:nvSpPr>
          <p:cNvPr id="2" name="Title 1">
            <a:extLst>
              <a:ext uri="{FF2B5EF4-FFF2-40B4-BE49-F238E27FC236}">
                <a16:creationId xmlns:a16="http://schemas.microsoft.com/office/drawing/2014/main" id="{5471686A-21B9-CCC5-5830-D27DFF94DCAF}"/>
              </a:ext>
            </a:extLst>
          </p:cNvPr>
          <p:cNvSpPr>
            <a:spLocks noGrp="1"/>
          </p:cNvSpPr>
          <p:nvPr>
            <p:ph type="title"/>
          </p:nvPr>
        </p:nvSpPr>
        <p:spPr>
          <a:xfrm>
            <a:off x="190130" y="275207"/>
            <a:ext cx="10515600" cy="413835"/>
          </a:xfrm>
        </p:spPr>
        <p:txBody>
          <a:bodyPr>
            <a:normAutofit/>
          </a:bodyPr>
          <a:lstStyle>
            <a:lvl1pPr>
              <a:defRPr sz="3200">
                <a:solidFill>
                  <a:schemeClr val="bg1"/>
                </a:solidFill>
                <a:latin typeface="Roboto" panose="02000000000000000000" pitchFamily="2" charset="0"/>
                <a:ea typeface="Roboto" panose="02000000000000000000" pitchFamily="2" charset="0"/>
              </a:defRPr>
            </a:lvl1pPr>
          </a:lstStyle>
          <a:p>
            <a:r>
              <a:rPr lang="en-US"/>
              <a:t>Click to edit Master title style</a:t>
            </a:r>
            <a:endParaRPr lang="en-AU"/>
          </a:p>
        </p:txBody>
      </p:sp>
      <p:sp>
        <p:nvSpPr>
          <p:cNvPr id="4" name="Content Placeholder 2">
            <a:extLst>
              <a:ext uri="{FF2B5EF4-FFF2-40B4-BE49-F238E27FC236}">
                <a16:creationId xmlns:a16="http://schemas.microsoft.com/office/drawing/2014/main" id="{233E3A51-925E-C6C7-0500-CC34D8A526B4}"/>
              </a:ext>
            </a:extLst>
          </p:cNvPr>
          <p:cNvSpPr>
            <a:spLocks noGrp="1"/>
          </p:cNvSpPr>
          <p:nvPr>
            <p:ph idx="1"/>
          </p:nvPr>
        </p:nvSpPr>
        <p:spPr>
          <a:xfrm>
            <a:off x="190129" y="937858"/>
            <a:ext cx="117858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1718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DA9710-06F0-8837-A3A6-9EAA902A4864}"/>
              </a:ext>
            </a:extLst>
          </p:cNvPr>
          <p:cNvSpPr/>
          <p:nvPr userDrawn="1"/>
        </p:nvSpPr>
        <p:spPr>
          <a:xfrm>
            <a:off x="-3116" y="3962400"/>
            <a:ext cx="12191715" cy="289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D9E5001B-8A19-5029-30F5-B77FE4D80C17}"/>
              </a:ext>
            </a:extLst>
          </p:cNvPr>
          <p:cNvSpPr>
            <a:spLocks noGrp="1"/>
          </p:cNvSpPr>
          <p:nvPr>
            <p:ph type="title"/>
          </p:nvPr>
        </p:nvSpPr>
        <p:spPr/>
        <p:txBody>
          <a:bodyPr/>
          <a:lstStyle>
            <a:lvl1pPr>
              <a:defRPr>
                <a:solidFill>
                  <a:srgbClr val="83B73D"/>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C021136-4F0B-2AAD-B220-0FFD3D4A6C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0445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ntent">
    <p:spTree>
      <p:nvGrpSpPr>
        <p:cNvPr id="1" name=""/>
        <p:cNvGrpSpPr/>
        <p:nvPr/>
      </p:nvGrpSpPr>
      <p:grpSpPr>
        <a:xfrm>
          <a:off x="0" y="0"/>
          <a:ext cx="0" cy="0"/>
          <a:chOff x="0" y="0"/>
          <a:chExt cx="0" cy="0"/>
        </a:xfrm>
      </p:grpSpPr>
      <p:sp>
        <p:nvSpPr>
          <p:cNvPr id="3" name="object 47">
            <a:extLst>
              <a:ext uri="{FF2B5EF4-FFF2-40B4-BE49-F238E27FC236}">
                <a16:creationId xmlns:a16="http://schemas.microsoft.com/office/drawing/2014/main" id="{7C2CE724-BFEA-EF12-E7FC-2432DAC8441C}"/>
              </a:ext>
            </a:extLst>
          </p:cNvPr>
          <p:cNvSpPr txBox="1"/>
          <p:nvPr userDrawn="1"/>
        </p:nvSpPr>
        <p:spPr>
          <a:xfrm>
            <a:off x="-3115" y="209172"/>
            <a:ext cx="12191715"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endParaRPr sz="3002">
              <a:latin typeface="Roboto-Light"/>
              <a:cs typeface="Roboto-Light"/>
            </a:endParaRPr>
          </a:p>
        </p:txBody>
      </p:sp>
      <p:sp>
        <p:nvSpPr>
          <p:cNvPr id="2" name="Title 1">
            <a:extLst>
              <a:ext uri="{FF2B5EF4-FFF2-40B4-BE49-F238E27FC236}">
                <a16:creationId xmlns:a16="http://schemas.microsoft.com/office/drawing/2014/main" id="{5471686A-21B9-CCC5-5830-D27DFF94DCAF}"/>
              </a:ext>
            </a:extLst>
          </p:cNvPr>
          <p:cNvSpPr>
            <a:spLocks noGrp="1"/>
          </p:cNvSpPr>
          <p:nvPr>
            <p:ph type="title"/>
          </p:nvPr>
        </p:nvSpPr>
        <p:spPr>
          <a:xfrm>
            <a:off x="190130" y="275207"/>
            <a:ext cx="10515600" cy="413835"/>
          </a:xfrm>
        </p:spPr>
        <p:txBody>
          <a:bodyPr>
            <a:normAutofit/>
          </a:bodyPr>
          <a:lstStyle>
            <a:lvl1pPr>
              <a:defRPr sz="3200">
                <a:solidFill>
                  <a:schemeClr val="bg1"/>
                </a:solidFill>
                <a:latin typeface="Roboto" panose="02000000000000000000" pitchFamily="2" charset="0"/>
                <a:ea typeface="Roboto" panose="02000000000000000000" pitchFamily="2" charset="0"/>
              </a:defRPr>
            </a:lvl1pPr>
          </a:lstStyle>
          <a:p>
            <a:r>
              <a:rPr lang="en-US"/>
              <a:t>Click to edit Master title style</a:t>
            </a:r>
            <a:endParaRPr lang="en-AU"/>
          </a:p>
        </p:txBody>
      </p:sp>
      <p:sp>
        <p:nvSpPr>
          <p:cNvPr id="4" name="Content Placeholder 2">
            <a:extLst>
              <a:ext uri="{FF2B5EF4-FFF2-40B4-BE49-F238E27FC236}">
                <a16:creationId xmlns:a16="http://schemas.microsoft.com/office/drawing/2014/main" id="{233E3A51-925E-C6C7-0500-CC34D8A526B4}"/>
              </a:ext>
            </a:extLst>
          </p:cNvPr>
          <p:cNvSpPr>
            <a:spLocks noGrp="1"/>
          </p:cNvSpPr>
          <p:nvPr>
            <p:ph idx="1"/>
          </p:nvPr>
        </p:nvSpPr>
        <p:spPr>
          <a:xfrm>
            <a:off x="190129" y="937858"/>
            <a:ext cx="117858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6830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content no log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E65C92-BA18-B68D-C666-7C3850348D36}"/>
              </a:ext>
            </a:extLst>
          </p:cNvPr>
          <p:cNvSpPr/>
          <p:nvPr userDrawn="1"/>
        </p:nvSpPr>
        <p:spPr>
          <a:xfrm>
            <a:off x="-3116" y="3962400"/>
            <a:ext cx="12191715" cy="2895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bject 47">
            <a:extLst>
              <a:ext uri="{FF2B5EF4-FFF2-40B4-BE49-F238E27FC236}">
                <a16:creationId xmlns:a16="http://schemas.microsoft.com/office/drawing/2014/main" id="{7C2CE724-BFEA-EF12-E7FC-2432DAC8441C}"/>
              </a:ext>
            </a:extLst>
          </p:cNvPr>
          <p:cNvSpPr txBox="1"/>
          <p:nvPr userDrawn="1"/>
        </p:nvSpPr>
        <p:spPr>
          <a:xfrm>
            <a:off x="-3115" y="209172"/>
            <a:ext cx="12191715"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endParaRPr sz="3002">
              <a:latin typeface="Roboto-Light"/>
              <a:cs typeface="Roboto-Light"/>
            </a:endParaRPr>
          </a:p>
        </p:txBody>
      </p:sp>
      <p:sp>
        <p:nvSpPr>
          <p:cNvPr id="2" name="Title 1">
            <a:extLst>
              <a:ext uri="{FF2B5EF4-FFF2-40B4-BE49-F238E27FC236}">
                <a16:creationId xmlns:a16="http://schemas.microsoft.com/office/drawing/2014/main" id="{5471686A-21B9-CCC5-5830-D27DFF94DCAF}"/>
              </a:ext>
            </a:extLst>
          </p:cNvPr>
          <p:cNvSpPr>
            <a:spLocks noGrp="1"/>
          </p:cNvSpPr>
          <p:nvPr>
            <p:ph type="title"/>
          </p:nvPr>
        </p:nvSpPr>
        <p:spPr>
          <a:xfrm>
            <a:off x="190130" y="275207"/>
            <a:ext cx="10515600" cy="413835"/>
          </a:xfrm>
        </p:spPr>
        <p:txBody>
          <a:bodyPr>
            <a:normAutofit/>
          </a:bodyPr>
          <a:lstStyle>
            <a:lvl1pPr>
              <a:defRPr sz="3200">
                <a:solidFill>
                  <a:schemeClr val="bg1"/>
                </a:solidFill>
                <a:latin typeface="Roboto" panose="02000000000000000000" pitchFamily="2" charset="0"/>
                <a:ea typeface="Roboto" panose="02000000000000000000" pitchFamily="2" charset="0"/>
              </a:defRPr>
            </a:lvl1pPr>
          </a:lstStyle>
          <a:p>
            <a:r>
              <a:rPr lang="en-US"/>
              <a:t>Click to edit Master title style</a:t>
            </a:r>
            <a:endParaRPr lang="en-AU"/>
          </a:p>
        </p:txBody>
      </p:sp>
      <p:sp>
        <p:nvSpPr>
          <p:cNvPr id="4" name="Content Placeholder 2">
            <a:extLst>
              <a:ext uri="{FF2B5EF4-FFF2-40B4-BE49-F238E27FC236}">
                <a16:creationId xmlns:a16="http://schemas.microsoft.com/office/drawing/2014/main" id="{233E3A51-925E-C6C7-0500-CC34D8A526B4}"/>
              </a:ext>
            </a:extLst>
          </p:cNvPr>
          <p:cNvSpPr>
            <a:spLocks noGrp="1"/>
          </p:cNvSpPr>
          <p:nvPr>
            <p:ph idx="1"/>
          </p:nvPr>
        </p:nvSpPr>
        <p:spPr>
          <a:xfrm>
            <a:off x="190129" y="937858"/>
            <a:ext cx="1178584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9058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78CF9-CF09-0838-BB1A-4A191EA98562}"/>
              </a:ext>
            </a:extLst>
          </p:cNvPr>
          <p:cNvSpPr>
            <a:spLocks noGrp="1"/>
          </p:cNvSpPr>
          <p:nvPr>
            <p:ph type="title"/>
          </p:nvPr>
        </p:nvSpPr>
        <p:spPr>
          <a:xfrm>
            <a:off x="838200" y="499247"/>
            <a:ext cx="10515600" cy="2852737"/>
          </a:xfrm>
        </p:spPr>
        <p:txBody>
          <a:bodyPr anchor="b"/>
          <a:lstStyle>
            <a:lvl1pPr>
              <a:defRPr sz="6000">
                <a:solidFill>
                  <a:srgbClr val="83B73D"/>
                </a:solidFill>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045FDA6-42E7-074D-0DC4-89B9D50F26EC}"/>
              </a:ext>
            </a:extLst>
          </p:cNvPr>
          <p:cNvSpPr>
            <a:spLocks noGrp="1"/>
          </p:cNvSpPr>
          <p:nvPr>
            <p:ph type="body" idx="1"/>
          </p:nvPr>
        </p:nvSpPr>
        <p:spPr>
          <a:xfrm>
            <a:off x="838200" y="3506017"/>
            <a:ext cx="10515600" cy="1500187"/>
          </a:xfrm>
        </p:spPr>
        <p:txBody>
          <a:bodyPr>
            <a:normAutofit/>
          </a:bodyPr>
          <a:lstStyle>
            <a:lvl1pPr marL="0" indent="0">
              <a:buNone/>
              <a:defRPr sz="2800">
                <a:solidFill>
                  <a:schemeClr val="tx1">
                    <a:lumMod val="95000"/>
                    <a:lumOff val="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0327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D102-D4AF-F7EB-8C52-827E0847F645}"/>
              </a:ext>
            </a:extLst>
          </p:cNvPr>
          <p:cNvSpPr>
            <a:spLocks noGrp="1"/>
          </p:cNvSpPr>
          <p:nvPr>
            <p:ph type="title"/>
          </p:nvPr>
        </p:nvSpPr>
        <p:spPr/>
        <p:txBody>
          <a:bodyPr/>
          <a:lstStyle>
            <a:lvl1pPr>
              <a:defRPr>
                <a:solidFill>
                  <a:srgbClr val="83B73D"/>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5EEFE28-9789-B9BA-B86C-D4D954D9F9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8FC0004-F6E0-0726-0D70-72696DD38F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744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2D6DA-06BF-0ACF-E71D-8D1714B910A5}"/>
              </a:ext>
            </a:extLst>
          </p:cNvPr>
          <p:cNvSpPr>
            <a:spLocks noGrp="1"/>
          </p:cNvSpPr>
          <p:nvPr>
            <p:ph type="title"/>
          </p:nvPr>
        </p:nvSpPr>
        <p:spPr>
          <a:xfrm>
            <a:off x="839788" y="365125"/>
            <a:ext cx="10515600" cy="1325563"/>
          </a:xfrm>
        </p:spPr>
        <p:txBody>
          <a:bodyPr/>
          <a:lstStyle>
            <a:lvl1pPr>
              <a:defRPr>
                <a:solidFill>
                  <a:srgbClr val="83B73D"/>
                </a:solidFill>
              </a:defRPr>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6CFDE42-FDBE-4208-3888-BCAFAA48F5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C7C18B-C1F7-272B-F5D4-7C7C1EAD58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7F2B6C6-8780-FF25-6E41-6C1B7D3B3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53EA97-34D8-4B8B-60CB-CC9F535BEB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3703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8497B3-4F87-BBCC-6818-A3C0DBA9E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F8DFAD1-F41D-A485-6EEB-F5DA40705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9263655A-987E-5E8E-4930-9EE14138D7ED}"/>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8" name="Picture 7" descr="A drawing of a person&#10;&#10;Description automatically generated">
            <a:extLst>
              <a:ext uri="{FF2B5EF4-FFF2-40B4-BE49-F238E27FC236}">
                <a16:creationId xmlns:a16="http://schemas.microsoft.com/office/drawing/2014/main" id="{FEF3CBFE-8E80-F91A-84B6-F43E2C5D8D84}"/>
              </a:ext>
            </a:extLst>
          </p:cNvPr>
          <p:cNvPicPr>
            <a:picLocks noChangeAspect="1"/>
          </p:cNvPicPr>
          <p:nvPr userDrawn="1"/>
        </p:nvPicPr>
        <p:blipFill>
          <a:blip r:embed="rId19"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
        <p:nvSpPr>
          <p:cNvPr id="10" name="TextBox 9">
            <a:extLst>
              <a:ext uri="{FF2B5EF4-FFF2-40B4-BE49-F238E27FC236}">
                <a16:creationId xmlns:a16="http://schemas.microsoft.com/office/drawing/2014/main" id="{594E59E1-3E96-DDF2-D59E-0059E09CD467}"/>
              </a:ext>
            </a:extLst>
          </p:cNvPr>
          <p:cNvSpPr txBox="1"/>
          <p:nvPr userDrawn="1">
            <p:extLst>
              <p:ext uri="{1162E1C5-73C7-4A58-AE30-91384D911F3F}">
                <p184:classification xmlns:p184="http://schemas.microsoft.com/office/powerpoint/2018/4/main" val="hdr"/>
              </p:ext>
            </p:extLst>
          </p:nvPr>
        </p:nvSpPr>
        <p:spPr>
          <a:xfrm>
            <a:off x="5752275" y="63500"/>
            <a:ext cx="730250" cy="182880"/>
          </a:xfrm>
          <a:prstGeom prst="rect">
            <a:avLst/>
          </a:prstGeom>
        </p:spPr>
        <p:txBody>
          <a:bodyPr horzOverflow="overflow" lIns="0" tIns="0" rIns="0" bIns="0">
            <a:spAutoFit/>
          </a:bodyPr>
          <a:lstStyle/>
          <a:p>
            <a:pPr algn="l"/>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347209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60"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78" r:id="rId16"/>
  </p:sldLayoutIdLst>
  <p:txStyles>
    <p:titleStyle>
      <a:lvl1pPr algn="l" defTabSz="914400" rtl="0" eaLnBrk="1" latinLnBrk="0" hangingPunct="1">
        <a:lnSpc>
          <a:spcPct val="90000"/>
        </a:lnSpc>
        <a:spcBef>
          <a:spcPct val="0"/>
        </a:spcBef>
        <a:buNone/>
        <a:defRPr sz="4400" kern="1200">
          <a:solidFill>
            <a:srgbClr val="83B73D"/>
          </a:solidFill>
          <a:latin typeface="Roboto Medium" panose="02000000000000000000" pitchFamily="2" charset="0"/>
          <a:ea typeface="Roboto Medium"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333408-6D18-FF6D-59C9-7FC7DA79C2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D3CBEA7-A6BE-7221-23ED-5D80DB84B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15C04AB-6959-1123-B5BD-61C45AF87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FDEA4-06AF-42FB-B093-3E34DC852EC4}" type="datetimeFigureOut">
              <a:rPr lang="en-AU" smtClean="0"/>
              <a:t>14/11/2024</a:t>
            </a:fld>
            <a:endParaRPr lang="en-AU"/>
          </a:p>
        </p:txBody>
      </p:sp>
      <p:sp>
        <p:nvSpPr>
          <p:cNvPr id="5" name="Footer Placeholder 4">
            <a:extLst>
              <a:ext uri="{FF2B5EF4-FFF2-40B4-BE49-F238E27FC236}">
                <a16:creationId xmlns:a16="http://schemas.microsoft.com/office/drawing/2014/main" id="{BBD30F69-BCEA-4A73-B545-F55A9DAB0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0006AAA-0A25-CAFB-56E8-AD50814846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54627-2377-4354-846E-ABE197188E18}" type="slidenum">
              <a:rPr lang="en-AU" smtClean="0"/>
              <a:t>‹#›</a:t>
            </a:fld>
            <a:endParaRPr lang="en-AU"/>
          </a:p>
        </p:txBody>
      </p:sp>
      <p:sp>
        <p:nvSpPr>
          <p:cNvPr id="8" name="TextBox 7">
            <a:extLst>
              <a:ext uri="{FF2B5EF4-FFF2-40B4-BE49-F238E27FC236}">
                <a16:creationId xmlns:a16="http://schemas.microsoft.com/office/drawing/2014/main" id="{981F2D69-E61B-4AD7-B200-59B8FBFD4D0E}"/>
              </a:ext>
            </a:extLst>
          </p:cNvPr>
          <p:cNvSpPr txBox="1"/>
          <p:nvPr userDrawn="1">
            <p:extLst>
              <p:ext uri="{1162E1C5-73C7-4A58-AE30-91384D911F3F}">
                <p184:classification xmlns:p184="http://schemas.microsoft.com/office/powerpoint/2018/4/main" val="hdr"/>
              </p:ext>
            </p:extLst>
          </p:nvPr>
        </p:nvSpPr>
        <p:spPr>
          <a:xfrm>
            <a:off x="5660200" y="0"/>
            <a:ext cx="730250" cy="182880"/>
          </a:xfrm>
          <a:prstGeom prst="rect">
            <a:avLst/>
          </a:prstGeom>
        </p:spPr>
        <p:txBody>
          <a:bodyPr horzOverflow="overflow" lIns="0" tIns="0" rIns="0" bIns="0">
            <a:spAutoFit/>
          </a:bodyPr>
          <a:lstStyle/>
          <a:p>
            <a:pPr algn="ctr"/>
            <a:r>
              <a:rPr lang="en-AU" sz="1200">
                <a:solidFill>
                  <a:srgbClr val="A8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407726533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26.png"/><Relationship Id="rId5" Type="http://schemas.openxmlformats.org/officeDocument/2006/relationships/diagramLayout" Target="../diagrams/layout4.xml"/><Relationship Id="rId10" Type="http://schemas.openxmlformats.org/officeDocument/2006/relationships/image" Target="../media/image25.png"/><Relationship Id="rId4" Type="http://schemas.openxmlformats.org/officeDocument/2006/relationships/diagramData" Target="../diagrams/data4.xml"/><Relationship Id="rId9"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2.jpe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3.sv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sv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8.xml"/><Relationship Id="rId5" Type="http://schemas.openxmlformats.org/officeDocument/2006/relationships/image" Target="../media/image36.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image" Target="../media/image2.jpeg"/><Relationship Id="rId5" Type="http://schemas.openxmlformats.org/officeDocument/2006/relationships/image" Target="../media/image46.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111_87C0A1EF.xm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5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2.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52.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5B8_603A95F9.xml"/><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9" descr="A group of art pieces&#10;&#10;Description automatically generated">
            <a:extLst>
              <a:ext uri="{FF2B5EF4-FFF2-40B4-BE49-F238E27FC236}">
                <a16:creationId xmlns:a16="http://schemas.microsoft.com/office/drawing/2014/main" id="{D4B75C57-80F0-9E30-D173-989E251BF9DD}"/>
              </a:ext>
            </a:extLst>
          </p:cNvPr>
          <p:cNvPicPr/>
          <p:nvPr/>
        </p:nvPicPr>
        <p:blipFill rotWithShape="1">
          <a:blip r:embed="rId3" cstate="print"/>
          <a:srcRect l="109" r="4" b="4"/>
          <a:stretch/>
        </p:blipFill>
        <p:spPr>
          <a:xfrm>
            <a:off x="0" y="0"/>
            <a:ext cx="12192000" cy="6857999"/>
          </a:xfrm>
          <a:prstGeom prst="rect">
            <a:avLst/>
          </a:prstGeom>
        </p:spPr>
      </p:pic>
    </p:spTree>
    <p:extLst>
      <p:ext uri="{BB962C8B-B14F-4D97-AF65-F5344CB8AC3E}">
        <p14:creationId xmlns:p14="http://schemas.microsoft.com/office/powerpoint/2010/main" val="2461757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F51F-D45F-FB23-217C-C11192266DD4}"/>
              </a:ext>
            </a:extLst>
          </p:cNvPr>
          <p:cNvSpPr>
            <a:spLocks noGrp="1"/>
          </p:cNvSpPr>
          <p:nvPr>
            <p:ph type="title"/>
          </p:nvPr>
        </p:nvSpPr>
        <p:spPr>
          <a:xfrm>
            <a:off x="736600" y="91160"/>
            <a:ext cx="10515600" cy="1325563"/>
          </a:xfrm>
        </p:spPr>
        <p:txBody>
          <a:bodyPr/>
          <a:lstStyle/>
          <a:p>
            <a:pPr algn="ctr"/>
            <a:r>
              <a:rPr lang="en-US"/>
              <a:t>Learning requirements</a:t>
            </a:r>
            <a:endParaRPr lang="en-AU"/>
          </a:p>
        </p:txBody>
      </p:sp>
      <p:sp>
        <p:nvSpPr>
          <p:cNvPr id="4" name="Rectangle: Rounded Corners 3">
            <a:extLst>
              <a:ext uri="{FF2B5EF4-FFF2-40B4-BE49-F238E27FC236}">
                <a16:creationId xmlns:a16="http://schemas.microsoft.com/office/drawing/2014/main" id="{52A21295-2A5D-6DF1-873C-B0C7C518F60E}"/>
              </a:ext>
            </a:extLst>
          </p:cNvPr>
          <p:cNvSpPr/>
          <p:nvPr/>
        </p:nvSpPr>
        <p:spPr>
          <a:xfrm>
            <a:off x="2489835" y="1463040"/>
            <a:ext cx="721233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l"/>
            <a:r>
              <a:rPr lang="en-US" b="0">
                <a:solidFill>
                  <a:schemeClr val="tx1"/>
                </a:solidFill>
                <a:latin typeface="Roboto Light" panose="02000000000000000000" pitchFamily="2" charset="0"/>
                <a:ea typeface="Roboto Light" panose="02000000000000000000" pitchFamily="2" charset="0"/>
                <a:cs typeface="Arial"/>
              </a:rPr>
              <a:t>develop </a:t>
            </a:r>
            <a:r>
              <a:rPr lang="en-US" b="0">
                <a:solidFill>
                  <a:schemeClr val="tx1"/>
                </a:solidFill>
                <a:latin typeface="Roboto Medium" pitchFamily="2" charset="0"/>
                <a:ea typeface="Roboto Medium" pitchFamily="2" charset="0"/>
                <a:cs typeface="Arial"/>
              </a:rPr>
              <a:t>agency</a:t>
            </a:r>
            <a:r>
              <a:rPr lang="en-US" b="0">
                <a:solidFill>
                  <a:schemeClr val="tx1"/>
                </a:solidFill>
                <a:latin typeface="Roboto Light" panose="02000000000000000000" pitchFamily="2" charset="0"/>
                <a:ea typeface="Roboto Light" panose="02000000000000000000" pitchFamily="2" charset="0"/>
                <a:cs typeface="Arial"/>
              </a:rPr>
              <a:t> by setting a learning goal, exploring a topic of their choice and showcasing their Output of Learning</a:t>
            </a:r>
          </a:p>
        </p:txBody>
      </p:sp>
      <p:sp>
        <p:nvSpPr>
          <p:cNvPr id="5" name="Rectangle: Rounded Corners 4">
            <a:extLst>
              <a:ext uri="{FF2B5EF4-FFF2-40B4-BE49-F238E27FC236}">
                <a16:creationId xmlns:a16="http://schemas.microsoft.com/office/drawing/2014/main" id="{CC3978EC-A89C-28AD-42AA-24E5179D9735}"/>
              </a:ext>
            </a:extLst>
          </p:cNvPr>
          <p:cNvSpPr/>
          <p:nvPr/>
        </p:nvSpPr>
        <p:spPr>
          <a:xfrm>
            <a:off x="2499360" y="2593658"/>
            <a:ext cx="721233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l"/>
            <a:r>
              <a:rPr lang="en-US" b="0">
                <a:solidFill>
                  <a:schemeClr val="tx1"/>
                </a:solidFill>
                <a:latin typeface="Roboto Light" panose="02000000000000000000" pitchFamily="2" charset="0"/>
                <a:ea typeface="Roboto Light" panose="02000000000000000000" pitchFamily="2" charset="0"/>
                <a:cs typeface="Arial"/>
              </a:rPr>
              <a:t>demonstrate</a:t>
            </a:r>
            <a:r>
              <a:rPr lang="en-US" b="1">
                <a:solidFill>
                  <a:schemeClr val="tx1"/>
                </a:solidFill>
                <a:latin typeface="Roboto Light" panose="02000000000000000000" pitchFamily="2" charset="0"/>
                <a:ea typeface="Roboto Light" panose="02000000000000000000" pitchFamily="2" charset="0"/>
                <a:cs typeface="Arial"/>
              </a:rPr>
              <a:t> </a:t>
            </a:r>
            <a:r>
              <a:rPr lang="en-US">
                <a:solidFill>
                  <a:schemeClr val="tx1"/>
                </a:solidFill>
                <a:latin typeface="Roboto Medium" pitchFamily="2" charset="0"/>
                <a:ea typeface="Roboto Medium" pitchFamily="2" charset="0"/>
                <a:cs typeface="Arial"/>
              </a:rPr>
              <a:t>self-regulation</a:t>
            </a:r>
            <a:r>
              <a:rPr lang="en-US" b="0">
                <a:solidFill>
                  <a:schemeClr val="tx1"/>
                </a:solidFill>
                <a:latin typeface="Roboto Medium" pitchFamily="2" charset="0"/>
                <a:ea typeface="Roboto Medium" pitchFamily="2" charset="0"/>
                <a:cs typeface="Arial"/>
              </a:rPr>
              <a:t> </a:t>
            </a:r>
            <a:r>
              <a:rPr lang="en-US" b="0">
                <a:solidFill>
                  <a:schemeClr val="tx1"/>
                </a:solidFill>
                <a:latin typeface="Roboto Light" panose="02000000000000000000" pitchFamily="2" charset="0"/>
                <a:ea typeface="Roboto Light" panose="02000000000000000000" pitchFamily="2" charset="0"/>
                <a:cs typeface="Arial"/>
              </a:rPr>
              <a:t>in time management, decision making, and the consideration of strategies, perspectives, and feedback to achieve their learning goal</a:t>
            </a:r>
          </a:p>
        </p:txBody>
      </p:sp>
      <p:sp>
        <p:nvSpPr>
          <p:cNvPr id="6" name="Rectangle: Rounded Corners 5">
            <a:extLst>
              <a:ext uri="{FF2B5EF4-FFF2-40B4-BE49-F238E27FC236}">
                <a16:creationId xmlns:a16="http://schemas.microsoft.com/office/drawing/2014/main" id="{FBF8066E-3D34-F6E7-5711-57B1975FBC76}"/>
              </a:ext>
            </a:extLst>
          </p:cNvPr>
          <p:cNvSpPr/>
          <p:nvPr/>
        </p:nvSpPr>
        <p:spPr>
          <a:xfrm>
            <a:off x="2508885" y="3724276"/>
            <a:ext cx="719328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l"/>
            <a:r>
              <a:rPr lang="en-US" b="0">
                <a:solidFill>
                  <a:schemeClr val="tx1"/>
                </a:solidFill>
                <a:latin typeface="Roboto Light" panose="02000000000000000000" pitchFamily="2" charset="0"/>
                <a:ea typeface="Roboto Light" panose="02000000000000000000" pitchFamily="2" charset="0"/>
                <a:cs typeface="Arial"/>
              </a:rPr>
              <a:t>develop and apply </a:t>
            </a:r>
            <a:r>
              <a:rPr lang="en-US">
                <a:solidFill>
                  <a:schemeClr val="tx1"/>
                </a:solidFill>
                <a:latin typeface="Roboto Medium" panose="02000000000000000000" pitchFamily="2" charset="0"/>
                <a:ea typeface="Roboto Medium" panose="02000000000000000000" pitchFamily="2" charset="0"/>
                <a:cs typeface="Arial"/>
              </a:rPr>
              <a:t>metacognitive</a:t>
            </a:r>
            <a:r>
              <a:rPr lang="en-US" b="1">
                <a:solidFill>
                  <a:schemeClr val="tx1"/>
                </a:solidFill>
                <a:latin typeface="Roboto Light" panose="02000000000000000000" pitchFamily="2" charset="0"/>
                <a:ea typeface="Roboto Light" panose="02000000000000000000" pitchFamily="2" charset="0"/>
                <a:cs typeface="Arial"/>
              </a:rPr>
              <a:t> </a:t>
            </a:r>
            <a:r>
              <a:rPr lang="en-US" b="0">
                <a:solidFill>
                  <a:schemeClr val="tx1"/>
                </a:solidFill>
                <a:latin typeface="Roboto Light" panose="02000000000000000000" pitchFamily="2" charset="0"/>
                <a:ea typeface="Roboto Light" panose="02000000000000000000" pitchFamily="2" charset="0"/>
                <a:cs typeface="Arial"/>
              </a:rPr>
              <a:t>skills by showing awareness of their own thinking in relation to the learning process and engaging in continuous reflection about their learning </a:t>
            </a:r>
          </a:p>
        </p:txBody>
      </p:sp>
      <p:sp>
        <p:nvSpPr>
          <p:cNvPr id="7" name="Rectangle: Rounded Corners 6">
            <a:extLst>
              <a:ext uri="{FF2B5EF4-FFF2-40B4-BE49-F238E27FC236}">
                <a16:creationId xmlns:a16="http://schemas.microsoft.com/office/drawing/2014/main" id="{58A16DF7-FBBD-F96C-0255-8ACB9E03D18B}"/>
              </a:ext>
            </a:extLst>
          </p:cNvPr>
          <p:cNvSpPr/>
          <p:nvPr/>
        </p:nvSpPr>
        <p:spPr>
          <a:xfrm>
            <a:off x="2489835" y="4854894"/>
            <a:ext cx="7221855"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solidFill>
                <a:latin typeface="Roboto Light" panose="02000000000000000000" pitchFamily="2" charset="0"/>
                <a:ea typeface="Roboto Light" panose="02000000000000000000" pitchFamily="2" charset="0"/>
              </a:rPr>
              <a:t>Develop their </a:t>
            </a:r>
            <a:r>
              <a:rPr lang="en-US">
                <a:solidFill>
                  <a:schemeClr val="tx1"/>
                </a:solidFill>
                <a:latin typeface="Roboto Medium" panose="02000000000000000000" pitchFamily="2" charset="0"/>
                <a:ea typeface="Roboto Medium" panose="02000000000000000000" pitchFamily="2" charset="0"/>
              </a:rPr>
              <a:t>reflective practices </a:t>
            </a:r>
            <a:r>
              <a:rPr lang="en-US">
                <a:solidFill>
                  <a:schemeClr val="tx1"/>
                </a:solidFill>
                <a:latin typeface="Roboto Light" panose="02000000000000000000" pitchFamily="2" charset="0"/>
                <a:ea typeface="Roboto Light" panose="02000000000000000000" pitchFamily="2" charset="0"/>
              </a:rPr>
              <a:t>and </a:t>
            </a:r>
            <a:r>
              <a:rPr lang="en-US">
                <a:solidFill>
                  <a:schemeClr val="tx1"/>
                </a:solidFill>
                <a:latin typeface="Roboto Medium" panose="02000000000000000000" pitchFamily="2" charset="0"/>
                <a:ea typeface="Roboto Medium" panose="02000000000000000000" pitchFamily="2" charset="0"/>
              </a:rPr>
              <a:t>evaluative judgment </a:t>
            </a:r>
            <a:r>
              <a:rPr lang="en-US">
                <a:solidFill>
                  <a:schemeClr val="tx1"/>
                </a:solidFill>
                <a:latin typeface="Roboto Light" panose="02000000000000000000" pitchFamily="2" charset="0"/>
                <a:ea typeface="Roboto Light" panose="02000000000000000000" pitchFamily="2" charset="0"/>
              </a:rPr>
              <a:t>through relevant feedback about the learning process in relation to their progression to the learning goal</a:t>
            </a:r>
            <a:endParaRPr lang="en-AU">
              <a:solidFill>
                <a:schemeClr val="tx1"/>
              </a:solidFill>
              <a:latin typeface="Roboto Light" panose="02000000000000000000" pitchFamily="2" charset="0"/>
              <a:ea typeface="Roboto Light" panose="02000000000000000000" pitchFamily="2" charset="0"/>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439E411C-E1C8-051A-D4D0-0AED8733E39B}"/>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48241" y="1594680"/>
            <a:ext cx="814428" cy="81442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A3629A55-1091-801E-24F5-BDFD1270DC04}"/>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56458" y="4960343"/>
            <a:ext cx="814898" cy="814898"/>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EDAFE878-80B2-3C79-40BA-33093C4DEBCF}"/>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56458" y="2604221"/>
            <a:ext cx="814428" cy="814428"/>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7B8BC7FA-7419-3D82-BEF9-9462BCB35351}"/>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48269" y="3690029"/>
            <a:ext cx="914400" cy="914400"/>
          </a:xfrm>
          <a:prstGeom prst="rect">
            <a:avLst/>
          </a:prstGeom>
        </p:spPr>
      </p:pic>
    </p:spTree>
    <p:extLst>
      <p:ext uri="{BB962C8B-B14F-4D97-AF65-F5344CB8AC3E}">
        <p14:creationId xmlns:p14="http://schemas.microsoft.com/office/powerpoint/2010/main" val="283828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con request: circle-quadrant-{0-4} · Issue #13075 ·  FortAwesome/Font-Awesome · GitHub">
            <a:extLst>
              <a:ext uri="{FF2B5EF4-FFF2-40B4-BE49-F238E27FC236}">
                <a16:creationId xmlns:a16="http://schemas.microsoft.com/office/drawing/2014/main" id="{7466F765-3132-43BA-5E7A-5AB049A9C59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835" y="1151467"/>
            <a:ext cx="5091898" cy="5091898"/>
          </a:xfrm>
          <a:prstGeom prst="rect">
            <a:avLst/>
          </a:prstGeom>
          <a:noFill/>
          <a:ln>
            <a:noFill/>
          </a:ln>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DDC7F336-F1E9-84D6-6E39-91746877338D}"/>
              </a:ext>
            </a:extLst>
          </p:cNvPr>
          <p:cNvGraphicFramePr/>
          <p:nvPr>
            <p:extLst>
              <p:ext uri="{D42A27DB-BD31-4B8C-83A1-F6EECF244321}">
                <p14:modId xmlns:p14="http://schemas.microsoft.com/office/powerpoint/2010/main" val="3701611852"/>
              </p:ext>
            </p:extLst>
          </p:nvPr>
        </p:nvGraphicFramePr>
        <p:xfrm>
          <a:off x="1318153" y="743338"/>
          <a:ext cx="9845145" cy="56333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object 3">
            <a:extLst>
              <a:ext uri="{FF2B5EF4-FFF2-40B4-BE49-F238E27FC236}">
                <a16:creationId xmlns:a16="http://schemas.microsoft.com/office/drawing/2014/main" id="{6C0CB6DD-D0C6-9DDE-80E3-36BC9380B5E7}"/>
              </a:ext>
            </a:extLst>
          </p:cNvPr>
          <p:cNvPicPr/>
          <p:nvPr/>
        </p:nvPicPr>
        <p:blipFill>
          <a:blip r:embed="rId9" cstate="print"/>
          <a:stretch>
            <a:fillRect/>
          </a:stretch>
        </p:blipFill>
        <p:spPr>
          <a:xfrm>
            <a:off x="408431" y="5626608"/>
            <a:ext cx="2654807" cy="865631"/>
          </a:xfrm>
          <a:prstGeom prst="rect">
            <a:avLst/>
          </a:prstGeom>
        </p:spPr>
      </p:pic>
      <p:grpSp>
        <p:nvGrpSpPr>
          <p:cNvPr id="10" name="object 4">
            <a:extLst>
              <a:ext uri="{FF2B5EF4-FFF2-40B4-BE49-F238E27FC236}">
                <a16:creationId xmlns:a16="http://schemas.microsoft.com/office/drawing/2014/main" id="{E7D7038F-19FD-56DA-FD8A-4696115987F6}"/>
              </a:ext>
            </a:extLst>
          </p:cNvPr>
          <p:cNvGrpSpPr/>
          <p:nvPr/>
        </p:nvGrpSpPr>
        <p:grpSpPr>
          <a:xfrm>
            <a:off x="10314431" y="4517135"/>
            <a:ext cx="1460500" cy="1996439"/>
            <a:chOff x="10314431" y="4517135"/>
            <a:chExt cx="1460500" cy="1996439"/>
          </a:xfrm>
        </p:grpSpPr>
        <p:pic>
          <p:nvPicPr>
            <p:cNvPr id="11" name="object 5">
              <a:extLst>
                <a:ext uri="{FF2B5EF4-FFF2-40B4-BE49-F238E27FC236}">
                  <a16:creationId xmlns:a16="http://schemas.microsoft.com/office/drawing/2014/main" id="{037AACEF-E15E-E074-4832-0AEA17C229EE}"/>
                </a:ext>
              </a:extLst>
            </p:cNvPr>
            <p:cNvPicPr/>
            <p:nvPr/>
          </p:nvPicPr>
          <p:blipFill>
            <a:blip r:embed="rId10" cstate="print"/>
            <a:stretch>
              <a:fillRect/>
            </a:stretch>
          </p:blipFill>
          <p:spPr>
            <a:xfrm>
              <a:off x="10314431" y="4517135"/>
              <a:ext cx="1444750" cy="1975103"/>
            </a:xfrm>
            <a:prstGeom prst="rect">
              <a:avLst/>
            </a:prstGeom>
          </p:spPr>
        </p:pic>
        <p:pic>
          <p:nvPicPr>
            <p:cNvPr id="12" name="object 6">
              <a:extLst>
                <a:ext uri="{FF2B5EF4-FFF2-40B4-BE49-F238E27FC236}">
                  <a16:creationId xmlns:a16="http://schemas.microsoft.com/office/drawing/2014/main" id="{AC8D50F7-2215-28DA-8193-598674C09973}"/>
                </a:ext>
              </a:extLst>
            </p:cNvPr>
            <p:cNvPicPr/>
            <p:nvPr/>
          </p:nvPicPr>
          <p:blipFill>
            <a:blip r:embed="rId11" cstate="print"/>
            <a:stretch>
              <a:fillRect/>
            </a:stretch>
          </p:blipFill>
          <p:spPr>
            <a:xfrm>
              <a:off x="10552175" y="6111239"/>
              <a:ext cx="1222247" cy="402335"/>
            </a:xfrm>
            <a:prstGeom prst="rect">
              <a:avLst/>
            </a:prstGeom>
          </p:spPr>
        </p:pic>
      </p:grpSp>
      <p:sp>
        <p:nvSpPr>
          <p:cNvPr id="15" name="object 47">
            <a:extLst>
              <a:ext uri="{FF2B5EF4-FFF2-40B4-BE49-F238E27FC236}">
                <a16:creationId xmlns:a16="http://schemas.microsoft.com/office/drawing/2014/main" id="{6063CE97-1316-9BE6-4678-3255C03FF49A}"/>
              </a:ext>
            </a:extLst>
          </p:cNvPr>
          <p:cNvSpPr txBox="1"/>
          <p:nvPr/>
        </p:nvSpPr>
        <p:spPr>
          <a:xfrm>
            <a:off x="1" y="439777"/>
            <a:ext cx="12192000" cy="645047"/>
          </a:xfrm>
          <a:prstGeom prst="rect">
            <a:avLst/>
          </a:prstGeom>
          <a:solidFill>
            <a:srgbClr val="80B740"/>
          </a:solidFill>
        </p:spPr>
        <p:txBody>
          <a:bodyPr vert="horz" wrap="square" lIns="0" tIns="29209" rIns="0" bIns="0" rtlCol="0" anchor="t">
            <a:spAutoFit/>
          </a:bodyPr>
          <a:lstStyle/>
          <a:p>
            <a:pPr marL="690880">
              <a:lnSpc>
                <a:spcPct val="100000"/>
              </a:lnSpc>
              <a:spcBef>
                <a:spcPts val="229"/>
              </a:spcBef>
              <a:tabLst>
                <a:tab pos="3392170" algn="l"/>
                <a:tab pos="7241540" algn="l"/>
              </a:tabLst>
            </a:pPr>
            <a:r>
              <a:rPr lang="en-US" sz="4000" spc="-10">
                <a:solidFill>
                  <a:srgbClr val="FFFFFF"/>
                </a:solidFill>
                <a:latin typeface="Roboto Medium" panose="02000000000000000000" pitchFamily="2" charset="0"/>
                <a:ea typeface="Roboto Medium" panose="02000000000000000000" pitchFamily="2" charset="0"/>
                <a:cs typeface="Roboto-Light"/>
              </a:rPr>
              <a:t>Key Drivers</a:t>
            </a:r>
            <a:endParaRPr lang="en-US" sz="4000">
              <a:latin typeface="Roboto Medium" panose="02000000000000000000" pitchFamily="2" charset="0"/>
              <a:ea typeface="Roboto Medium" panose="02000000000000000000" pitchFamily="2" charset="0"/>
              <a:cs typeface="Roboto-Light"/>
            </a:endParaRPr>
          </a:p>
        </p:txBody>
      </p:sp>
      <p:sp>
        <p:nvSpPr>
          <p:cNvPr id="19" name="TextBox 18">
            <a:extLst>
              <a:ext uri="{FF2B5EF4-FFF2-40B4-BE49-F238E27FC236}">
                <a16:creationId xmlns:a16="http://schemas.microsoft.com/office/drawing/2014/main" id="{86537C8D-1BBB-59A4-A074-7387278C65DB}"/>
              </a:ext>
            </a:extLst>
          </p:cNvPr>
          <p:cNvSpPr txBox="1"/>
          <p:nvPr/>
        </p:nvSpPr>
        <p:spPr>
          <a:xfrm>
            <a:off x="162091" y="2132970"/>
            <a:ext cx="3461440" cy="1036181"/>
          </a:xfrm>
          <a:prstGeom prst="rect">
            <a:avLst/>
          </a:prstGeom>
          <a:noFill/>
        </p:spPr>
        <p:txBody>
          <a:bodyPr wrap="square">
            <a:spAutoFit/>
          </a:bodyPr>
          <a:lstStyle/>
          <a:p>
            <a:pPr algn="r">
              <a:spcAft>
                <a:spcPts val="800"/>
              </a:spcAft>
            </a:pPr>
            <a:r>
              <a:rPr lang="en-US" sz="1600">
                <a:solidFill>
                  <a:srgbClr val="000000"/>
                </a:solidFill>
                <a:latin typeface="Roboto Light" panose="02000000000000000000" pitchFamily="2" charset="0"/>
                <a:ea typeface="Roboto Light" panose="02000000000000000000" pitchFamily="2" charset="0"/>
              </a:rPr>
              <a:t>Feedback on task</a:t>
            </a:r>
          </a:p>
          <a:p>
            <a:pPr algn="r">
              <a:spcAft>
                <a:spcPts val="800"/>
              </a:spcAft>
            </a:pPr>
            <a:r>
              <a:rPr lang="en-US" sz="1600">
                <a:solidFill>
                  <a:srgbClr val="000000"/>
                </a:solidFill>
                <a:latin typeface="Roboto Light" panose="02000000000000000000" pitchFamily="2" charset="0"/>
                <a:ea typeface="Roboto Light" panose="02000000000000000000" pitchFamily="2" charset="0"/>
              </a:rPr>
              <a:t>Feedback on process</a:t>
            </a:r>
          </a:p>
          <a:p>
            <a:pPr algn="r">
              <a:spcAft>
                <a:spcPts val="800"/>
              </a:spcAft>
            </a:pPr>
            <a:r>
              <a:rPr lang="en-US" sz="1600">
                <a:solidFill>
                  <a:srgbClr val="000000"/>
                </a:solidFill>
                <a:latin typeface="Roboto Light" panose="02000000000000000000" pitchFamily="2" charset="0"/>
                <a:ea typeface="Roboto Light" panose="02000000000000000000" pitchFamily="2" charset="0"/>
              </a:rPr>
              <a:t>Feedback on self-regulation</a:t>
            </a:r>
            <a:endParaRPr lang="en-AU" sz="1600"/>
          </a:p>
        </p:txBody>
      </p:sp>
      <p:sp>
        <p:nvSpPr>
          <p:cNvPr id="20" name="TextBox 19">
            <a:extLst>
              <a:ext uri="{FF2B5EF4-FFF2-40B4-BE49-F238E27FC236}">
                <a16:creationId xmlns:a16="http://schemas.microsoft.com/office/drawing/2014/main" id="{C3C74ACF-B8FE-AAF1-4AC2-E2A225AD709C}"/>
              </a:ext>
            </a:extLst>
          </p:cNvPr>
          <p:cNvSpPr txBox="1"/>
          <p:nvPr/>
        </p:nvSpPr>
        <p:spPr>
          <a:xfrm>
            <a:off x="722270" y="4217298"/>
            <a:ext cx="2901261" cy="1282402"/>
          </a:xfrm>
          <a:prstGeom prst="rect">
            <a:avLst/>
          </a:prstGeom>
          <a:noFill/>
        </p:spPr>
        <p:txBody>
          <a:bodyPr wrap="square">
            <a:spAutoFit/>
          </a:bodyPr>
          <a:lstStyle/>
          <a:p>
            <a:pPr algn="r">
              <a:spcAft>
                <a:spcPts val="800"/>
              </a:spcAft>
            </a:pPr>
            <a:r>
              <a:rPr lang="en-US" sz="1600">
                <a:solidFill>
                  <a:srgbClr val="000000"/>
                </a:solidFill>
                <a:latin typeface="Roboto Light" panose="02000000000000000000" pitchFamily="2" charset="0"/>
                <a:ea typeface="Roboto Light" panose="02000000000000000000" pitchFamily="2" charset="0"/>
              </a:rPr>
              <a:t>Authentic and varied</a:t>
            </a:r>
          </a:p>
          <a:p>
            <a:pPr algn="r">
              <a:spcAft>
                <a:spcPts val="800"/>
              </a:spcAft>
            </a:pPr>
            <a:r>
              <a:rPr lang="en-US" sz="1600">
                <a:solidFill>
                  <a:srgbClr val="000000"/>
                </a:solidFill>
                <a:latin typeface="Roboto Light" panose="02000000000000000000" pitchFamily="2" charset="0"/>
                <a:ea typeface="Roboto Light" panose="02000000000000000000" pitchFamily="2" charset="0"/>
              </a:rPr>
              <a:t>Supporting student strength and choice</a:t>
            </a:r>
          </a:p>
          <a:p>
            <a:pPr algn="r">
              <a:spcAft>
                <a:spcPts val="800"/>
              </a:spcAft>
            </a:pPr>
            <a:r>
              <a:rPr lang="en-US" sz="1600">
                <a:solidFill>
                  <a:srgbClr val="000000"/>
                </a:solidFill>
                <a:latin typeface="Roboto Light" panose="02000000000000000000" pitchFamily="2" charset="0"/>
                <a:ea typeface="Roboto Light" panose="02000000000000000000" pitchFamily="2" charset="0"/>
              </a:rPr>
              <a:t>Curated for self</a:t>
            </a:r>
            <a:endParaRPr lang="en-AU" sz="1600">
              <a:latin typeface="Roboto Light" panose="02000000000000000000" pitchFamily="2" charset="0"/>
              <a:ea typeface="Roboto Light" panose="02000000000000000000" pitchFamily="2" charset="0"/>
            </a:endParaRPr>
          </a:p>
        </p:txBody>
      </p:sp>
      <p:sp>
        <p:nvSpPr>
          <p:cNvPr id="22" name="TextBox 21">
            <a:extLst>
              <a:ext uri="{FF2B5EF4-FFF2-40B4-BE49-F238E27FC236}">
                <a16:creationId xmlns:a16="http://schemas.microsoft.com/office/drawing/2014/main" id="{920164D8-2CE8-AF38-BA80-B00861AF6667}"/>
              </a:ext>
            </a:extLst>
          </p:cNvPr>
          <p:cNvSpPr txBox="1"/>
          <p:nvPr/>
        </p:nvSpPr>
        <p:spPr>
          <a:xfrm>
            <a:off x="8396155" y="1637291"/>
            <a:ext cx="3240673" cy="1528624"/>
          </a:xfrm>
          <a:prstGeom prst="rect">
            <a:avLst/>
          </a:prstGeom>
          <a:noFill/>
        </p:spPr>
        <p:txBody>
          <a:bodyPr wrap="square">
            <a:spAutoFit/>
          </a:bodyPr>
          <a:lstStyle/>
          <a:p>
            <a:pPr>
              <a:spcAft>
                <a:spcPts val="800"/>
              </a:spcAft>
            </a:pPr>
            <a:r>
              <a:rPr lang="en-US" sz="1600">
                <a:solidFill>
                  <a:srgbClr val="000000"/>
                </a:solidFill>
                <a:latin typeface="Roboto Light" panose="02000000000000000000" pitchFamily="2" charset="0"/>
                <a:ea typeface="Roboto Light" panose="02000000000000000000" pitchFamily="2" charset="0"/>
              </a:rPr>
              <a:t>Developing capacity to initiate and progress learning</a:t>
            </a:r>
          </a:p>
          <a:p>
            <a:pPr>
              <a:spcAft>
                <a:spcPts val="800"/>
              </a:spcAft>
            </a:pPr>
            <a:r>
              <a:rPr lang="en-US" sz="1600">
                <a:solidFill>
                  <a:srgbClr val="000000"/>
                </a:solidFill>
                <a:latin typeface="Roboto Light" panose="02000000000000000000" pitchFamily="2" charset="0"/>
                <a:ea typeface="Roboto Light" panose="02000000000000000000" pitchFamily="2" charset="0"/>
              </a:rPr>
              <a:t>Making decision in partnership with teachers</a:t>
            </a:r>
          </a:p>
          <a:p>
            <a:pPr>
              <a:spcAft>
                <a:spcPts val="800"/>
              </a:spcAft>
            </a:pPr>
            <a:r>
              <a:rPr lang="en-US" sz="1600">
                <a:solidFill>
                  <a:srgbClr val="000000"/>
                </a:solidFill>
                <a:latin typeface="Roboto Light" panose="02000000000000000000" pitchFamily="2" charset="0"/>
                <a:ea typeface="Roboto Light" panose="02000000000000000000" pitchFamily="2" charset="0"/>
              </a:rPr>
              <a:t>Teacher as co-agent in learning</a:t>
            </a:r>
            <a:endParaRPr lang="en-AU" sz="1600"/>
          </a:p>
        </p:txBody>
      </p:sp>
      <p:sp>
        <p:nvSpPr>
          <p:cNvPr id="2" name="TextBox 1">
            <a:extLst>
              <a:ext uri="{FF2B5EF4-FFF2-40B4-BE49-F238E27FC236}">
                <a16:creationId xmlns:a16="http://schemas.microsoft.com/office/drawing/2014/main" id="{4F7B0AD9-25B0-1D53-E66A-FB123A7360B2}"/>
              </a:ext>
            </a:extLst>
          </p:cNvPr>
          <p:cNvSpPr txBox="1"/>
          <p:nvPr/>
        </p:nvSpPr>
        <p:spPr>
          <a:xfrm>
            <a:off x="9757954" y="4472446"/>
            <a:ext cx="2312125" cy="2235324"/>
          </a:xfrm>
          <a:prstGeom prst="rect">
            <a:avLst/>
          </a:prstGeom>
          <a:solidFill>
            <a:schemeClr val="bg1"/>
          </a:solidFill>
        </p:spPr>
        <p:txBody>
          <a:bodyPr wrap="square" rtlCol="0">
            <a:spAutoFit/>
          </a:bodyPr>
          <a:lstStyle/>
          <a:p>
            <a:endParaRPr lang="en-AU"/>
          </a:p>
        </p:txBody>
      </p:sp>
      <p:sp>
        <p:nvSpPr>
          <p:cNvPr id="21" name="TextBox 20">
            <a:extLst>
              <a:ext uri="{FF2B5EF4-FFF2-40B4-BE49-F238E27FC236}">
                <a16:creationId xmlns:a16="http://schemas.microsoft.com/office/drawing/2014/main" id="{6888B8AD-FC5A-2B56-E8FB-503BD299F7DE}"/>
              </a:ext>
            </a:extLst>
          </p:cNvPr>
          <p:cNvSpPr txBox="1"/>
          <p:nvPr/>
        </p:nvSpPr>
        <p:spPr>
          <a:xfrm>
            <a:off x="8396156" y="4143855"/>
            <a:ext cx="3461440" cy="1179810"/>
          </a:xfrm>
          <a:prstGeom prst="rect">
            <a:avLst/>
          </a:prstGeom>
          <a:noFill/>
        </p:spPr>
        <p:txBody>
          <a:bodyPr wrap="square">
            <a:spAutoFit/>
          </a:bodyPr>
          <a:lstStyle/>
          <a:p>
            <a:pPr>
              <a:spcAft>
                <a:spcPts val="800"/>
              </a:spcAft>
            </a:pPr>
            <a:r>
              <a:rPr lang="en-US" sz="1600">
                <a:solidFill>
                  <a:srgbClr val="000000"/>
                </a:solidFill>
                <a:latin typeface="Roboto Light" panose="02000000000000000000" pitchFamily="2" charset="0"/>
                <a:ea typeface="Roboto Light" panose="02000000000000000000" pitchFamily="2" charset="0"/>
              </a:rPr>
              <a:t>Developing capability to think about own thinking and learning</a:t>
            </a:r>
          </a:p>
          <a:p>
            <a:pPr>
              <a:spcAft>
                <a:spcPts val="800"/>
              </a:spcAft>
            </a:pPr>
            <a:r>
              <a:rPr lang="en-US" sz="1600">
                <a:solidFill>
                  <a:srgbClr val="000000"/>
                </a:solidFill>
                <a:latin typeface="Roboto Light" panose="02000000000000000000" pitchFamily="2" charset="0"/>
                <a:ea typeface="Roboto Light" panose="02000000000000000000" pitchFamily="2" charset="0"/>
              </a:rPr>
              <a:t>Evaluating own processes for learning</a:t>
            </a:r>
            <a:endParaRPr lang="en-AU" sz="1600"/>
          </a:p>
        </p:txBody>
      </p:sp>
      <p:sp>
        <p:nvSpPr>
          <p:cNvPr id="3" name="TextBox 2">
            <a:extLst>
              <a:ext uri="{FF2B5EF4-FFF2-40B4-BE49-F238E27FC236}">
                <a16:creationId xmlns:a16="http://schemas.microsoft.com/office/drawing/2014/main" id="{34784C13-EDF8-2CE4-9441-000B683B9023}"/>
              </a:ext>
            </a:extLst>
          </p:cNvPr>
          <p:cNvSpPr txBox="1"/>
          <p:nvPr/>
        </p:nvSpPr>
        <p:spPr>
          <a:xfrm>
            <a:off x="4249207" y="2547802"/>
            <a:ext cx="1525203" cy="461665"/>
          </a:xfrm>
          <a:prstGeom prst="rect">
            <a:avLst/>
          </a:prstGeom>
          <a:noFill/>
        </p:spPr>
        <p:txBody>
          <a:bodyPr wrap="square">
            <a:spAutoFit/>
          </a:bodyPr>
          <a:lstStyle/>
          <a:p>
            <a:pPr algn="ctr">
              <a:spcAft>
                <a:spcPts val="800"/>
              </a:spcAft>
            </a:pPr>
            <a:r>
              <a:rPr lang="en-US" sz="2400" b="1">
                <a:solidFill>
                  <a:srgbClr val="000000"/>
                </a:solidFill>
                <a:latin typeface="Roboto Light" panose="02000000000000000000" pitchFamily="2" charset="0"/>
                <a:ea typeface="Roboto Light" panose="02000000000000000000" pitchFamily="2" charset="0"/>
              </a:rPr>
              <a:t>Feedback</a:t>
            </a:r>
            <a:endParaRPr lang="en-AU" sz="2400" b="1"/>
          </a:p>
        </p:txBody>
      </p:sp>
      <p:sp>
        <p:nvSpPr>
          <p:cNvPr id="4" name="TextBox 3">
            <a:extLst>
              <a:ext uri="{FF2B5EF4-FFF2-40B4-BE49-F238E27FC236}">
                <a16:creationId xmlns:a16="http://schemas.microsoft.com/office/drawing/2014/main" id="{F6777849-3A94-B5C0-9D6D-D366CC9155CD}"/>
              </a:ext>
            </a:extLst>
          </p:cNvPr>
          <p:cNvSpPr txBox="1"/>
          <p:nvPr/>
        </p:nvSpPr>
        <p:spPr>
          <a:xfrm>
            <a:off x="6292921" y="2547801"/>
            <a:ext cx="1525203" cy="461665"/>
          </a:xfrm>
          <a:prstGeom prst="rect">
            <a:avLst/>
          </a:prstGeom>
          <a:noFill/>
        </p:spPr>
        <p:txBody>
          <a:bodyPr wrap="square">
            <a:spAutoFit/>
          </a:bodyPr>
          <a:lstStyle/>
          <a:p>
            <a:pPr algn="ctr">
              <a:spcAft>
                <a:spcPts val="800"/>
              </a:spcAft>
            </a:pPr>
            <a:r>
              <a:rPr lang="en-US" sz="2400" b="1">
                <a:solidFill>
                  <a:srgbClr val="000000"/>
                </a:solidFill>
                <a:latin typeface="Roboto Light" panose="02000000000000000000" pitchFamily="2" charset="0"/>
                <a:ea typeface="Roboto Light" panose="02000000000000000000" pitchFamily="2" charset="0"/>
              </a:rPr>
              <a:t>Agency</a:t>
            </a:r>
            <a:endParaRPr lang="en-AU" sz="2400" b="1"/>
          </a:p>
        </p:txBody>
      </p:sp>
      <p:sp>
        <p:nvSpPr>
          <p:cNvPr id="6" name="TextBox 5">
            <a:extLst>
              <a:ext uri="{FF2B5EF4-FFF2-40B4-BE49-F238E27FC236}">
                <a16:creationId xmlns:a16="http://schemas.microsoft.com/office/drawing/2014/main" id="{C86B7325-0B03-6923-8623-B4478C064FD9}"/>
              </a:ext>
            </a:extLst>
          </p:cNvPr>
          <p:cNvSpPr txBox="1"/>
          <p:nvPr/>
        </p:nvSpPr>
        <p:spPr>
          <a:xfrm>
            <a:off x="5965236" y="4318261"/>
            <a:ext cx="2180572" cy="830997"/>
          </a:xfrm>
          <a:prstGeom prst="rect">
            <a:avLst/>
          </a:prstGeom>
          <a:noFill/>
        </p:spPr>
        <p:txBody>
          <a:bodyPr wrap="square">
            <a:spAutoFit/>
          </a:bodyPr>
          <a:lstStyle/>
          <a:p>
            <a:pPr algn="ctr">
              <a:spcAft>
                <a:spcPts val="800"/>
              </a:spcAft>
            </a:pPr>
            <a:r>
              <a:rPr lang="en-US" sz="2400" b="1">
                <a:solidFill>
                  <a:srgbClr val="000000"/>
                </a:solidFill>
                <a:latin typeface="Roboto Light" panose="02000000000000000000" pitchFamily="2" charset="0"/>
                <a:ea typeface="Roboto Light" panose="02000000000000000000" pitchFamily="2" charset="0"/>
              </a:rPr>
              <a:t>Meta- cognition</a:t>
            </a:r>
            <a:endParaRPr lang="en-AU" sz="2400" b="1"/>
          </a:p>
        </p:txBody>
      </p:sp>
      <p:sp>
        <p:nvSpPr>
          <p:cNvPr id="7" name="TextBox 6">
            <a:extLst>
              <a:ext uri="{FF2B5EF4-FFF2-40B4-BE49-F238E27FC236}">
                <a16:creationId xmlns:a16="http://schemas.microsoft.com/office/drawing/2014/main" id="{FE3C6505-639A-2738-8799-181B6D642F06}"/>
              </a:ext>
            </a:extLst>
          </p:cNvPr>
          <p:cNvSpPr txBox="1"/>
          <p:nvPr/>
        </p:nvSpPr>
        <p:spPr>
          <a:xfrm>
            <a:off x="3915917" y="4089492"/>
            <a:ext cx="2180572" cy="1200329"/>
          </a:xfrm>
          <a:prstGeom prst="rect">
            <a:avLst/>
          </a:prstGeom>
          <a:noFill/>
        </p:spPr>
        <p:txBody>
          <a:bodyPr wrap="square">
            <a:spAutoFit/>
          </a:bodyPr>
          <a:lstStyle/>
          <a:p>
            <a:pPr algn="ctr">
              <a:spcAft>
                <a:spcPts val="800"/>
              </a:spcAft>
            </a:pPr>
            <a:r>
              <a:rPr lang="en-US" sz="2400" b="1">
                <a:solidFill>
                  <a:srgbClr val="000000"/>
                </a:solidFill>
                <a:latin typeface="Roboto Light" panose="02000000000000000000" pitchFamily="2" charset="0"/>
                <a:ea typeface="Roboto Light" panose="02000000000000000000" pitchFamily="2" charset="0"/>
              </a:rPr>
              <a:t>Natural Evidence of Learning</a:t>
            </a:r>
            <a:endParaRPr lang="en-AU" sz="2400" b="1"/>
          </a:p>
        </p:txBody>
      </p:sp>
    </p:spTree>
    <p:extLst>
      <p:ext uri="{BB962C8B-B14F-4D97-AF65-F5344CB8AC3E}">
        <p14:creationId xmlns:p14="http://schemas.microsoft.com/office/powerpoint/2010/main" val="72912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302973" y="4020738"/>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srgbClr val="4BACC6"/>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Calibri"/>
              <a:ea typeface="+mn-lt"/>
              <a:cs typeface="Calibri"/>
            </a:endParaRPr>
          </a:p>
        </p:txBody>
      </p:sp>
      <p:graphicFrame>
        <p:nvGraphicFramePr>
          <p:cNvPr id="3" name="Diagram 2">
            <a:extLst>
              <a:ext uri="{FF2B5EF4-FFF2-40B4-BE49-F238E27FC236}">
                <a16:creationId xmlns:a16="http://schemas.microsoft.com/office/drawing/2014/main" id="{2D032467-266B-0C73-8FCC-FC533C56CE27}"/>
              </a:ext>
            </a:extLst>
          </p:cNvPr>
          <p:cNvGraphicFramePr/>
          <p:nvPr/>
        </p:nvGraphicFramePr>
        <p:xfrm>
          <a:off x="203749" y="1465295"/>
          <a:ext cx="11685277" cy="5098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object 54">
            <a:extLst>
              <a:ext uri="{FF2B5EF4-FFF2-40B4-BE49-F238E27FC236}">
                <a16:creationId xmlns:a16="http://schemas.microsoft.com/office/drawing/2014/main" id="{20713071-3A5A-1C74-94BB-EF94264BE372}"/>
              </a:ext>
            </a:extLst>
          </p:cNvPr>
          <p:cNvSpPr txBox="1">
            <a:spLocks noGrp="1"/>
          </p:cNvSpPr>
          <p:nvPr>
            <p:ph type="title"/>
          </p:nvPr>
        </p:nvSpPr>
        <p:spPr>
          <a:xfrm>
            <a:off x="0" y="294097"/>
            <a:ext cx="12192000" cy="706603"/>
          </a:xfrm>
          <a:prstGeom prst="rect">
            <a:avLst/>
          </a:prstGeom>
          <a:solidFill>
            <a:srgbClr val="80B740"/>
          </a:solidFill>
        </p:spPr>
        <p:txBody>
          <a:bodyPr vert="horz" wrap="square" lIns="0" tIns="29209" rIns="0" bIns="0" rtlCol="0">
            <a:spAutoFit/>
          </a:bodyPr>
          <a:lstStyle/>
          <a:p>
            <a:pPr marL="690880">
              <a:lnSpc>
                <a:spcPct val="100000"/>
              </a:lnSpc>
              <a:spcBef>
                <a:spcPts val="229"/>
              </a:spcBef>
              <a:tabLst>
                <a:tab pos="3392170" algn="l"/>
                <a:tab pos="7241540" algn="l"/>
              </a:tabLst>
            </a:pPr>
            <a:r>
              <a:rPr lang="en-US" b="1" spc="-10">
                <a:latin typeface="Roboto Medium" panose="02000000000000000000" pitchFamily="2" charset="0"/>
                <a:ea typeface="Roboto Medium" panose="02000000000000000000" pitchFamily="2" charset="0"/>
              </a:rPr>
              <a:t>Assessment Design Criteria</a:t>
            </a:r>
            <a:endParaRPr b="1" spc="-1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80437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07442E2-7DDE-4314-F509-FB843C0CE945}"/>
              </a:ext>
            </a:extLst>
          </p:cNvPr>
          <p:cNvSpPr>
            <a:spLocks noGrp="1"/>
          </p:cNvSpPr>
          <p:nvPr>
            <p:ph type="title"/>
          </p:nvPr>
        </p:nvSpPr>
        <p:spPr>
          <a:xfrm>
            <a:off x="190130" y="275207"/>
            <a:ext cx="10515600" cy="413835"/>
          </a:xfrm>
        </p:spPr>
        <p:txBody>
          <a:bodyPr>
            <a:normAutofit fontScale="90000"/>
          </a:bodyPr>
          <a:lstStyle/>
          <a:p>
            <a:r>
              <a:rPr lang="en-US"/>
              <a:t>Performance Standards</a:t>
            </a:r>
          </a:p>
        </p:txBody>
      </p:sp>
      <p:pic>
        <p:nvPicPr>
          <p:cNvPr id="5" name="Content Placeholder 4">
            <a:extLst>
              <a:ext uri="{FF2B5EF4-FFF2-40B4-BE49-F238E27FC236}">
                <a16:creationId xmlns:a16="http://schemas.microsoft.com/office/drawing/2014/main" id="{CD0947E8-6703-3781-D43F-F0F9614CFA2E}"/>
              </a:ext>
            </a:extLst>
          </p:cNvPr>
          <p:cNvPicPr>
            <a:picLocks noGrp="1" noChangeAspect="1"/>
          </p:cNvPicPr>
          <p:nvPr>
            <p:ph idx="1"/>
          </p:nvPr>
        </p:nvPicPr>
        <p:blipFill>
          <a:blip r:embed="rId3"/>
          <a:stretch>
            <a:fillRect/>
          </a:stretch>
        </p:blipFill>
        <p:spPr>
          <a:xfrm>
            <a:off x="190130" y="1931490"/>
            <a:ext cx="11785847" cy="3977721"/>
          </a:xfrm>
          <a:noFill/>
        </p:spPr>
      </p:pic>
      <p:sp>
        <p:nvSpPr>
          <p:cNvPr id="2" name="Rectangle: Rounded Corners 1">
            <a:extLst>
              <a:ext uri="{FF2B5EF4-FFF2-40B4-BE49-F238E27FC236}">
                <a16:creationId xmlns:a16="http://schemas.microsoft.com/office/drawing/2014/main" id="{6C254C97-DCD8-24B0-A834-DE5610C7B5BE}"/>
              </a:ext>
            </a:extLst>
          </p:cNvPr>
          <p:cNvSpPr/>
          <p:nvPr/>
        </p:nvSpPr>
        <p:spPr>
          <a:xfrm>
            <a:off x="510988" y="2326341"/>
            <a:ext cx="11490882" cy="914400"/>
          </a:xfrm>
          <a:prstGeom prst="round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Connector: Curved 3">
            <a:extLst>
              <a:ext uri="{FF2B5EF4-FFF2-40B4-BE49-F238E27FC236}">
                <a16:creationId xmlns:a16="http://schemas.microsoft.com/office/drawing/2014/main" id="{CFD21C03-B96A-33E2-2BA7-17A245888CF4}"/>
              </a:ext>
            </a:extLst>
          </p:cNvPr>
          <p:cNvCxnSpPr>
            <a:cxnSpLocks/>
          </p:cNvCxnSpPr>
          <p:nvPr/>
        </p:nvCxnSpPr>
        <p:spPr>
          <a:xfrm rot="5400000">
            <a:off x="696591" y="1342047"/>
            <a:ext cx="1054186" cy="914402"/>
          </a:xfrm>
          <a:prstGeom prst="curvedConnector3">
            <a:avLst>
              <a:gd name="adj1" fmla="val 25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03417B-F2C2-C06F-A3C6-565A2AF7CAF8}"/>
              </a:ext>
            </a:extLst>
          </p:cNvPr>
          <p:cNvSpPr txBox="1"/>
          <p:nvPr/>
        </p:nvSpPr>
        <p:spPr>
          <a:xfrm>
            <a:off x="1680885" y="993602"/>
            <a:ext cx="7046259" cy="646331"/>
          </a:xfrm>
          <a:prstGeom prst="rect">
            <a:avLst/>
          </a:prstGeom>
          <a:noFill/>
          <a:ln w="285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Learning Requirements reflected in Assessment Design Criteria;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Roboto Light" panose="02000000000000000000" pitchFamily="2" charset="0"/>
                <a:ea typeface="Roboto Light" panose="02000000000000000000" pitchFamily="2" charset="0"/>
              </a:rPr>
              <a:t>w</a:t>
            </a:r>
            <a:r>
              <a:rPr kumimoji="0" lang="en-US" sz="1800" b="0" i="0" u="none" strike="noStrike" kern="1200" cap="none" spc="0" normalizeH="0" baseline="0" noProof="0" err="1">
                <a:ln>
                  <a:noFill/>
                </a:ln>
                <a:solidFill>
                  <a:prstClr val="black"/>
                </a:solidFill>
                <a:effectLst/>
                <a:uLnTx/>
                <a:uFillTx/>
                <a:latin typeface="Roboto Light" panose="02000000000000000000" pitchFamily="2" charset="0"/>
                <a:ea typeface="Roboto Light" panose="02000000000000000000" pitchFamily="2" charset="0"/>
                <a:cs typeface="+mn-cs"/>
              </a:rPr>
              <a:t>ritten</a:t>
            </a:r>
            <a:r>
              <a:rPr kumimoji="0" lang="en-US"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 in student friendly language. </a:t>
            </a:r>
            <a:endParaRPr kumimoji="0" lang="en-AU"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p:txBody>
      </p:sp>
    </p:spTree>
    <p:extLst>
      <p:ext uri="{BB962C8B-B14F-4D97-AF65-F5344CB8AC3E}">
        <p14:creationId xmlns:p14="http://schemas.microsoft.com/office/powerpoint/2010/main" val="183856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0252E18-3D0D-4AA4-521D-03342E053577}"/>
              </a:ext>
            </a:extLst>
          </p:cNvPr>
          <p:cNvGrpSpPr/>
          <p:nvPr/>
        </p:nvGrpSpPr>
        <p:grpSpPr>
          <a:xfrm>
            <a:off x="859167" y="1419407"/>
            <a:ext cx="5809488" cy="5079942"/>
            <a:chOff x="3206496" y="955098"/>
            <a:chExt cx="5809488" cy="5079942"/>
          </a:xfrm>
        </p:grpSpPr>
        <p:sp>
          <p:nvSpPr>
            <p:cNvPr id="4" name="Oval 3">
              <a:extLst>
                <a:ext uri="{FF2B5EF4-FFF2-40B4-BE49-F238E27FC236}">
                  <a16:creationId xmlns:a16="http://schemas.microsoft.com/office/drawing/2014/main" id="{CEC8650E-CCEB-B8F8-2E38-807F31206DDC}"/>
                </a:ext>
              </a:extLst>
            </p:cNvPr>
            <p:cNvSpPr/>
            <p:nvPr/>
          </p:nvSpPr>
          <p:spPr>
            <a:xfrm>
              <a:off x="3206496" y="1233325"/>
              <a:ext cx="4771644" cy="4801715"/>
            </a:xfrm>
            <a:prstGeom prst="ellipse">
              <a:avLst/>
            </a:prstGeom>
            <a:solidFill>
              <a:srgbClr val="85BC42">
                <a:alpha val="25098"/>
              </a:srgbClr>
            </a:solidFill>
            <a:ln w="38100">
              <a:solidFill>
                <a:srgbClr val="85BC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2A9DA565-691A-9113-27D2-B6D51A9B65A7}"/>
                </a:ext>
              </a:extLst>
            </p:cNvPr>
            <p:cNvSpPr/>
            <p:nvPr/>
          </p:nvSpPr>
          <p:spPr>
            <a:xfrm>
              <a:off x="4244340" y="1233325"/>
              <a:ext cx="4771644" cy="4801715"/>
            </a:xfrm>
            <a:prstGeom prst="ellipse">
              <a:avLst/>
            </a:prstGeom>
            <a:solidFill>
              <a:srgbClr val="85BC42">
                <a:alpha val="25098"/>
              </a:srgbClr>
            </a:solidFill>
            <a:ln w="38100">
              <a:solidFill>
                <a:srgbClr val="7AB8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080CA98-CE2B-04B9-067D-4EEFF23B47FD}"/>
                </a:ext>
              </a:extLst>
            </p:cNvPr>
            <p:cNvSpPr txBox="1"/>
            <p:nvPr/>
          </p:nvSpPr>
          <p:spPr>
            <a:xfrm>
              <a:off x="4826328" y="2567225"/>
              <a:ext cx="2539344"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600" b="0" i="0" u="none" strike="noStrike" kern="1200" cap="none" spc="0" normalizeH="0" baseline="0" noProof="0">
                  <a:ln>
                    <a:noFill/>
                  </a:ln>
                  <a:solidFill>
                    <a:prstClr val="black"/>
                  </a:solidFill>
                  <a:effectLst/>
                  <a:uLnTx/>
                  <a:uFillTx/>
                  <a:latin typeface="Roboto Bk" pitchFamily="2" charset="0"/>
                  <a:ea typeface="Roboto Bk" pitchFamily="2" charset="0"/>
                  <a:cs typeface="+mn-cs"/>
                </a:rPr>
                <a:t>AIF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a:ln>
                    <a:noFill/>
                  </a:ln>
                  <a:solidFill>
                    <a:prstClr val="black"/>
                  </a:solidFill>
                  <a:effectLst/>
                  <a:uLnTx/>
                  <a:uFillTx/>
                  <a:latin typeface="Roboto Bk" pitchFamily="2" charset="0"/>
                  <a:ea typeface="Roboto Bk" pitchFamily="2" charset="0"/>
                  <a:cs typeface="+mn-cs"/>
                </a:rPr>
                <a:t>Activating Identities and Futures</a:t>
              </a:r>
            </a:p>
          </p:txBody>
        </p:sp>
        <p:sp>
          <p:nvSpPr>
            <p:cNvPr id="9" name="Rectangle 8">
              <a:extLst>
                <a:ext uri="{FF2B5EF4-FFF2-40B4-BE49-F238E27FC236}">
                  <a16:creationId xmlns:a16="http://schemas.microsoft.com/office/drawing/2014/main" id="{0E2A26EF-77B0-2D17-09A5-0BAC0D88169A}"/>
                </a:ext>
              </a:extLst>
            </p:cNvPr>
            <p:cNvSpPr/>
            <p:nvPr/>
          </p:nvSpPr>
          <p:spPr>
            <a:xfrm rot="4109383">
              <a:off x="3578310" y="777361"/>
              <a:ext cx="4861908" cy="5303275"/>
            </a:xfrm>
            <a:prstGeom prst="rect">
              <a:avLst/>
            </a:prstGeom>
            <a:noFill/>
          </p:spPr>
          <p:txBody>
            <a:bodyPr wrap="square" lIns="91440" tIns="45720" rIns="91440" bIns="45720">
              <a:prstTxWarp prst="textArchDown">
                <a:avLst>
                  <a:gd name="adj" fmla="val 245173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Roboto Medium" pitchFamily="2" charset="0"/>
                  <a:ea typeface="Roboto Medium" pitchFamily="2" charset="0"/>
                  <a:cs typeface="+mn-cs"/>
                </a:rPr>
                <a:t>Completion of AIF– graded pathway</a:t>
              </a:r>
            </a:p>
          </p:txBody>
        </p:sp>
        <p:sp>
          <p:nvSpPr>
            <p:cNvPr id="10" name="Rectangle 9">
              <a:extLst>
                <a:ext uri="{FF2B5EF4-FFF2-40B4-BE49-F238E27FC236}">
                  <a16:creationId xmlns:a16="http://schemas.microsoft.com/office/drawing/2014/main" id="{377D0A90-35EE-730E-A086-01C11E203A3B}"/>
                </a:ext>
              </a:extLst>
            </p:cNvPr>
            <p:cNvSpPr/>
            <p:nvPr/>
          </p:nvSpPr>
          <p:spPr>
            <a:xfrm rot="17959554">
              <a:off x="3851663" y="734414"/>
              <a:ext cx="4861908" cy="5303275"/>
            </a:xfrm>
            <a:prstGeom prst="rect">
              <a:avLst/>
            </a:prstGeom>
            <a:noFill/>
          </p:spPr>
          <p:txBody>
            <a:bodyPr wrap="square" lIns="91440" tIns="45720" rIns="91440" bIns="45720">
              <a:prstTxWarp prst="textArchDown">
                <a:avLst>
                  <a:gd name="adj" fmla="val 2451738"/>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Roboto Medium" pitchFamily="2" charset="0"/>
                  <a:ea typeface="Roboto Medium" pitchFamily="2" charset="0"/>
                  <a:cs typeface="+mn-cs"/>
                </a:rPr>
                <a:t>Modified version – completed pathway</a:t>
              </a:r>
            </a:p>
          </p:txBody>
        </p:sp>
      </p:grpSp>
      <p:pic>
        <p:nvPicPr>
          <p:cNvPr id="13" name="Picture 12" descr="A black background with a black square&#10;&#10;Description automatically generated with medium confidence">
            <a:extLst>
              <a:ext uri="{FF2B5EF4-FFF2-40B4-BE49-F238E27FC236}">
                <a16:creationId xmlns:a16="http://schemas.microsoft.com/office/drawing/2014/main" id="{CE07DD69-46B3-4A6D-2272-FE900BF32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78157">
            <a:off x="1410855" y="3600173"/>
            <a:ext cx="971245" cy="971245"/>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562701BB-FC2E-CB2D-DBC8-FD6DCBDD4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378157" flipH="1">
            <a:off x="5082122" y="3612151"/>
            <a:ext cx="971245" cy="971245"/>
          </a:xfrm>
          <a:prstGeom prst="rect">
            <a:avLst/>
          </a:prstGeom>
        </p:spPr>
      </p:pic>
      <p:sp>
        <p:nvSpPr>
          <p:cNvPr id="15" name="Title 1">
            <a:extLst>
              <a:ext uri="{FF2B5EF4-FFF2-40B4-BE49-F238E27FC236}">
                <a16:creationId xmlns:a16="http://schemas.microsoft.com/office/drawing/2014/main" id="{8F5496EC-BCB2-E917-BC16-C1EAA00A058B}"/>
              </a:ext>
            </a:extLst>
          </p:cNvPr>
          <p:cNvSpPr txBox="1">
            <a:spLocks/>
          </p:cNvSpPr>
          <p:nvPr/>
        </p:nvSpPr>
        <p:spPr>
          <a:xfrm>
            <a:off x="7006451" y="1773780"/>
            <a:ext cx="5075821" cy="432118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Students are eligible to </a:t>
            </a:r>
            <a:r>
              <a:rPr kumimoji="0" lang="en-US" sz="2400" b="0" i="0" u="none" strike="noStrike" kern="1200" cap="none" spc="0" normalizeH="0" baseline="0" noProof="0" err="1">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enrol</a:t>
            </a:r>
            <a:r>
              <a:rPr kumimoji="0" lang="en-US" sz="2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 in modified subjects on the grounds of documented or imputed disabilities that result in significant impairment in intellectual functioning and/or adaptive </a:t>
            </a:r>
            <a:r>
              <a:rPr kumimoji="0" lang="en-US" sz="2400" b="0" i="0" u="none" strike="noStrike" kern="1200" cap="none" spc="0" normalizeH="0" baseline="0" noProof="0" err="1">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behaviours</a:t>
            </a:r>
            <a:r>
              <a:rPr kumimoji="0" lang="en-US" sz="2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2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Students can use either pathway to result and complete AIF.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2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panose="02000000000000000000" pitchFamily="2" charset="0"/>
              </a:rPr>
              <a:t>Students can also move back and forth through the pathways as needed.</a:t>
            </a:r>
          </a:p>
        </p:txBody>
      </p:sp>
      <p:sp>
        <p:nvSpPr>
          <p:cNvPr id="8" name="object 54">
            <a:extLst>
              <a:ext uri="{FF2B5EF4-FFF2-40B4-BE49-F238E27FC236}">
                <a16:creationId xmlns:a16="http://schemas.microsoft.com/office/drawing/2014/main" id="{9445891E-6978-43A4-A7F8-1EB5AA6AE7CC}"/>
              </a:ext>
            </a:extLst>
          </p:cNvPr>
          <p:cNvSpPr txBox="1">
            <a:spLocks/>
          </p:cNvSpPr>
          <p:nvPr/>
        </p:nvSpPr>
        <p:spPr>
          <a:xfrm>
            <a:off x="1" y="526530"/>
            <a:ext cx="12192000" cy="706603"/>
          </a:xfrm>
          <a:prstGeom prst="rect">
            <a:avLst/>
          </a:prstGeom>
          <a:solidFill>
            <a:srgbClr val="80B740"/>
          </a:solidFill>
        </p:spPr>
        <p:txBody>
          <a:bodyPr vert="horz" wrap="square" lIns="0" tIns="29209"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4400" b="1" i="0" u="none" strike="noStrike" kern="1200" cap="none" spc="-1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mj-cs"/>
              </a:rPr>
              <a:t>One subject, two pathways.</a:t>
            </a:r>
          </a:p>
        </p:txBody>
      </p:sp>
    </p:spTree>
    <p:extLst>
      <p:ext uri="{BB962C8B-B14F-4D97-AF65-F5344CB8AC3E}">
        <p14:creationId xmlns:p14="http://schemas.microsoft.com/office/powerpoint/2010/main" val="3358370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AU">
                <a:solidFill>
                  <a:schemeClr val="bg1"/>
                </a:solidFill>
              </a:rPr>
              <a:t>AT1: Portfolio</a:t>
            </a:r>
            <a:br>
              <a:rPr lang="en-AU">
                <a:solidFill>
                  <a:schemeClr val="bg1"/>
                </a:solidFill>
              </a:rPr>
            </a:br>
            <a:r>
              <a:rPr lang="en-AU" sz="3600">
                <a:solidFill>
                  <a:schemeClr val="bg1"/>
                </a:solidFill>
              </a:rPr>
              <a:t>Natural Evidence</a:t>
            </a:r>
            <a:endParaRPr lang="en-AU">
              <a:solidFill>
                <a:schemeClr val="bg1"/>
              </a:solidFill>
            </a:endParaRPr>
          </a:p>
        </p:txBody>
      </p:sp>
    </p:spTree>
    <p:extLst>
      <p:ext uri="{BB962C8B-B14F-4D97-AF65-F5344CB8AC3E}">
        <p14:creationId xmlns:p14="http://schemas.microsoft.com/office/powerpoint/2010/main" val="9224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EA8B27-5AEE-9514-80E4-C7B359F94E3C}"/>
              </a:ext>
            </a:extLst>
          </p:cNvPr>
          <p:cNvSpPr txBox="1"/>
          <p:nvPr/>
        </p:nvSpPr>
        <p:spPr>
          <a:xfrm>
            <a:off x="351406" y="1277368"/>
            <a:ext cx="1840936" cy="3154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900" b="0" i="0" u="none" strike="noStrike" kern="1200" cap="none" spc="0" normalizeH="0" baseline="0" noProof="0">
                <a:ln>
                  <a:noFill/>
                </a:ln>
                <a:solidFill>
                  <a:prstClr val="black"/>
                </a:solidFill>
                <a:effectLst/>
                <a:uLnTx/>
                <a:uFillTx/>
                <a:latin typeface="Impact" panose="020B0806030902050204" pitchFamily="34" charset="0"/>
                <a:ea typeface="+mn-ea"/>
                <a:cs typeface="+mn-cs"/>
              </a:rPr>
              <a:t>1</a:t>
            </a:r>
          </a:p>
        </p:txBody>
      </p:sp>
      <p:sp>
        <p:nvSpPr>
          <p:cNvPr id="47" name="object 47"/>
          <p:cNvSpPr txBox="1"/>
          <p:nvPr/>
        </p:nvSpPr>
        <p:spPr>
          <a:xfrm>
            <a:off x="428" y="266681"/>
            <a:ext cx="11943548" cy="479871"/>
          </a:xfrm>
          <a:prstGeom prst="rect">
            <a:avLst/>
          </a:prstGeom>
          <a:solidFill>
            <a:srgbClr val="80B740"/>
          </a:solidFill>
        </p:spPr>
        <p:txBody>
          <a:bodyPr vert="horz" wrap="square" lIns="0" tIns="17712" rIns="0" bIns="0" rtlCol="0">
            <a:spAutoFit/>
          </a:bodyPr>
          <a:lstStyle/>
          <a:p>
            <a:pPr marL="418950" marR="0" lvl="0" indent="0" algn="l" defTabSz="914400" rtl="0" eaLnBrk="1" fontAlgn="auto" latinLnBrk="0" hangingPunct="1">
              <a:lnSpc>
                <a:spcPct val="100000"/>
              </a:lnSpc>
              <a:spcBef>
                <a:spcPts val="139"/>
              </a:spcBef>
              <a:spcAft>
                <a:spcPts val="0"/>
              </a:spcAft>
              <a:buClrTx/>
              <a:buSzTx/>
              <a:buFontTx/>
              <a:buNone/>
              <a:tabLst>
                <a:tab pos="2057012" algn="l"/>
                <a:tab pos="4391270" algn="l"/>
              </a:tabLst>
              <a:defRPr/>
            </a:pPr>
            <a:r>
              <a:rPr kumimoji="0" lang="en-US" sz="3002" b="0" i="0" u="none" strike="noStrike" kern="1200" cap="none" spc="-6" normalizeH="0" baseline="0" noProof="0">
                <a:ln>
                  <a:noFill/>
                </a:ln>
                <a:solidFill>
                  <a:srgbClr val="FFFFFF"/>
                </a:solidFill>
                <a:effectLst/>
                <a:uLnTx/>
                <a:uFillTx/>
                <a:latin typeface="Roboto-Light"/>
                <a:ea typeface="+mn-ea"/>
                <a:cs typeface="+mn-cs"/>
              </a:rPr>
              <a:t>AT1: Portfolio</a:t>
            </a:r>
          </a:p>
        </p:txBody>
      </p:sp>
      <p:sp>
        <p:nvSpPr>
          <p:cNvPr id="5" name="object 5"/>
          <p:cNvSpPr txBox="1"/>
          <p:nvPr/>
        </p:nvSpPr>
        <p:spPr>
          <a:xfrm>
            <a:off x="314742" y="971498"/>
            <a:ext cx="2048023" cy="760041"/>
          </a:xfrm>
          <a:prstGeom prst="rect">
            <a:avLst/>
          </a:prstGeom>
        </p:spPr>
        <p:txBody>
          <a:bodyPr vert="horz" wrap="square" lIns="0" tIns="8471" rIns="0" bIns="0" rtlCol="0">
            <a:spAutoFit/>
          </a:bodyPr>
          <a:lstStyle/>
          <a:p>
            <a:pPr marL="7701" marR="0" lvl="0" indent="0" algn="l" defTabSz="914400" rtl="0" eaLnBrk="1" fontAlgn="auto" latinLnBrk="0" hangingPunct="1">
              <a:lnSpc>
                <a:spcPct val="100000"/>
              </a:lnSpc>
              <a:spcBef>
                <a:spcPts val="67"/>
              </a:spcBef>
              <a:spcAft>
                <a:spcPts val="0"/>
              </a:spcAft>
              <a:buClrTx/>
              <a:buSzTx/>
              <a:buFontTx/>
              <a:buNone/>
              <a:tabLst/>
              <a:defRPr/>
            </a:pPr>
            <a:r>
              <a:rPr kumimoji="0" lang="en-AU" sz="2400" b="1" i="0" u="none" strike="noStrike" kern="1200" cap="none" spc="-6" normalizeH="0" baseline="0" noProof="0">
                <a:ln>
                  <a:noFill/>
                </a:ln>
                <a:solidFill>
                  <a:srgbClr val="231F20"/>
                </a:solidFill>
                <a:effectLst/>
                <a:uLnTx/>
                <a:uFillTx/>
                <a:latin typeface="Roboto"/>
                <a:ea typeface="+mn-ea"/>
                <a:cs typeface="Roboto"/>
              </a:rPr>
              <a:t>ASSESSMENT</a:t>
            </a:r>
          </a:p>
          <a:p>
            <a:pPr marL="7701" marR="0" lvl="0" indent="0" algn="ctr" defTabSz="914400" rtl="0" eaLnBrk="1" fontAlgn="auto" latinLnBrk="0" hangingPunct="1">
              <a:lnSpc>
                <a:spcPct val="100000"/>
              </a:lnSpc>
              <a:spcBef>
                <a:spcPts val="67"/>
              </a:spcBef>
              <a:spcAft>
                <a:spcPts val="0"/>
              </a:spcAft>
              <a:buClrTx/>
              <a:buSzTx/>
              <a:buFontTx/>
              <a:buNone/>
              <a:tabLst/>
              <a:defRPr/>
            </a:pPr>
            <a:r>
              <a:rPr kumimoji="0" lang="en-AU" sz="2400" b="1" i="0" u="none" strike="noStrike" kern="1200" cap="none" spc="-6" normalizeH="0" baseline="0" noProof="0">
                <a:ln>
                  <a:noFill/>
                </a:ln>
                <a:solidFill>
                  <a:srgbClr val="231F20"/>
                </a:solidFill>
                <a:effectLst/>
                <a:uLnTx/>
                <a:uFillTx/>
                <a:latin typeface="Roboto"/>
                <a:ea typeface="+mn-ea"/>
                <a:cs typeface="Roboto"/>
              </a:rPr>
              <a:t>TYPE</a:t>
            </a:r>
            <a:endParaRPr kumimoji="0" sz="2400" b="0" i="0" u="none" strike="noStrike" kern="1200" cap="none" spc="0" normalizeH="0" baseline="0" noProof="0">
              <a:ln>
                <a:noFill/>
              </a:ln>
              <a:solidFill>
                <a:prstClr val="black"/>
              </a:solidFill>
              <a:effectLst/>
              <a:uLnTx/>
              <a:uFillTx/>
              <a:latin typeface="Roboto"/>
              <a:ea typeface="+mn-ea"/>
              <a:cs typeface="Roboto"/>
            </a:endParaRPr>
          </a:p>
        </p:txBody>
      </p:sp>
      <p:sp>
        <p:nvSpPr>
          <p:cNvPr id="7" name="object 7"/>
          <p:cNvSpPr/>
          <p:nvPr/>
        </p:nvSpPr>
        <p:spPr>
          <a:xfrm>
            <a:off x="303809" y="4070849"/>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object 48"/>
          <p:cNvSpPr txBox="1"/>
          <p:nvPr/>
        </p:nvSpPr>
        <p:spPr>
          <a:xfrm>
            <a:off x="389308" y="1240759"/>
            <a:ext cx="1935555" cy="376727"/>
          </a:xfrm>
          <a:prstGeom prst="rect">
            <a:avLst/>
          </a:prstGeom>
        </p:spPr>
        <p:txBody>
          <a:bodyPr vert="horz" wrap="square" lIns="0" tIns="8086" rIns="0" bIns="0" rtlCol="0">
            <a:spAutoFit/>
          </a:bodyPr>
          <a:lstStyle/>
          <a:p>
            <a:pPr marL="7701" marR="0" lvl="0" indent="0" algn="l" defTabSz="914400" rtl="0" eaLnBrk="1" fontAlgn="auto" latinLnBrk="0" hangingPunct="1">
              <a:lnSpc>
                <a:spcPct val="100000"/>
              </a:lnSpc>
              <a:spcBef>
                <a:spcPts val="64"/>
              </a:spcBef>
              <a:spcAft>
                <a:spcPts val="0"/>
              </a:spcAft>
              <a:buClrTx/>
              <a:buSzTx/>
              <a:buFontTx/>
              <a:buNone/>
              <a:tabLst/>
              <a:defRPr/>
            </a:pPr>
            <a:endParaRPr kumimoji="0" sz="2395" b="0" i="0" u="none" strike="noStrike" kern="1200" cap="none" spc="0" normalizeH="0" baseline="0" noProof="0">
              <a:ln>
                <a:noFill/>
              </a:ln>
              <a:solidFill>
                <a:prstClr val="black"/>
              </a:solidFill>
              <a:effectLst/>
              <a:uLnTx/>
              <a:uFillTx/>
              <a:latin typeface="Roboto-Black"/>
              <a:ea typeface="+mn-ea"/>
              <a:cs typeface="Roboto-Black"/>
            </a:endParaRPr>
          </a:p>
        </p:txBody>
      </p:sp>
      <p:sp>
        <p:nvSpPr>
          <p:cNvPr id="11" name="object 5">
            <a:extLst>
              <a:ext uri="{FF2B5EF4-FFF2-40B4-BE49-F238E27FC236}">
                <a16:creationId xmlns:a16="http://schemas.microsoft.com/office/drawing/2014/main" id="{508FD1E9-080A-6EE7-0BCA-0B4203D3683B}"/>
              </a:ext>
            </a:extLst>
          </p:cNvPr>
          <p:cNvSpPr txBox="1"/>
          <p:nvPr/>
        </p:nvSpPr>
        <p:spPr>
          <a:xfrm>
            <a:off x="245257" y="4490177"/>
            <a:ext cx="2116900" cy="285553"/>
          </a:xfrm>
          <a:prstGeom prst="rect">
            <a:avLst/>
          </a:prstGeom>
        </p:spPr>
        <p:txBody>
          <a:bodyPr vert="horz" wrap="square" lIns="0" tIns="8471" rIns="0" bIns="0" rtlCol="0">
            <a:spAutoFit/>
          </a:bodyPr>
          <a:lstStyle/>
          <a:p>
            <a:pPr marL="7701" marR="0" lvl="0" indent="0" algn="ctr" defTabSz="914400" rtl="0" eaLnBrk="1" fontAlgn="auto" latinLnBrk="0" hangingPunct="1">
              <a:lnSpc>
                <a:spcPct val="100000"/>
              </a:lnSpc>
              <a:spcBef>
                <a:spcPts val="67"/>
              </a:spcBef>
              <a:spcAft>
                <a:spcPts val="0"/>
              </a:spcAft>
              <a:buClrTx/>
              <a:buSzTx/>
              <a:buFontTx/>
              <a:buNone/>
              <a:tabLst/>
              <a:defRPr/>
            </a:pPr>
            <a:r>
              <a:rPr kumimoji="0" lang="en-AU" sz="1800" b="1" i="0" u="none" strike="noStrike" kern="1200" cap="none" spc="-6" normalizeH="0" baseline="0" noProof="0">
                <a:ln>
                  <a:noFill/>
                </a:ln>
                <a:solidFill>
                  <a:srgbClr val="231F20"/>
                </a:solidFill>
                <a:effectLst/>
                <a:uLnTx/>
                <a:uFillTx/>
                <a:latin typeface="Roboto"/>
                <a:ea typeface="+mn-ea"/>
                <a:cs typeface="Roboto"/>
              </a:rPr>
              <a:t>35% weighting</a:t>
            </a:r>
            <a:endParaRPr kumimoji="0" sz="1800" b="0" i="0" u="none" strike="noStrike" kern="1200" cap="none" spc="0" normalizeH="0" baseline="0" noProof="0">
              <a:ln>
                <a:noFill/>
              </a:ln>
              <a:solidFill>
                <a:prstClr val="black"/>
              </a:solidFill>
              <a:effectLst/>
              <a:uLnTx/>
              <a:uFillTx/>
              <a:latin typeface="Roboto"/>
              <a:ea typeface="+mn-ea"/>
              <a:cs typeface="Roboto"/>
            </a:endParaRPr>
          </a:p>
        </p:txBody>
      </p:sp>
      <p:sp>
        <p:nvSpPr>
          <p:cNvPr id="22" name="TextBox 21">
            <a:extLst>
              <a:ext uri="{FF2B5EF4-FFF2-40B4-BE49-F238E27FC236}">
                <a16:creationId xmlns:a16="http://schemas.microsoft.com/office/drawing/2014/main" id="{3F929331-8F3C-8526-8895-E3420F56A523}"/>
              </a:ext>
            </a:extLst>
          </p:cNvPr>
          <p:cNvSpPr txBox="1"/>
          <p:nvPr/>
        </p:nvSpPr>
        <p:spPr>
          <a:xfrm>
            <a:off x="2522975" y="2627342"/>
            <a:ext cx="5835017" cy="3675109"/>
          </a:xfrm>
          <a:prstGeom prst="rect">
            <a:avLst/>
          </a:prstGeom>
          <a:noFill/>
        </p:spPr>
        <p:txBody>
          <a:bodyPr wrap="square" lIns="91440" tIns="45720" rIns="91440" bIns="45720" rtlCol="0" anchor="t">
            <a:spAutoFit/>
          </a:bodyPr>
          <a:lstStyle/>
          <a:p>
            <a:pPr marL="342900" marR="332740" lvl="0" indent="-342900" algn="l" defTabSz="914400"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a:rPr>
              <a:t>exploration of ideas related to a learning goal of personal interest</a:t>
            </a:r>
          </a:p>
          <a:p>
            <a:pPr marL="342900" marR="332740" lvl="0" indent="-342900" algn="l" defTabSz="914400"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a:rPr>
              <a:t>consideration of the value and purpose of their topic to self and/or others and/or community</a:t>
            </a:r>
          </a:p>
          <a:p>
            <a:pPr marL="342900" marR="332740" lvl="0" indent="-342900" algn="l" defTabSz="914400"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a:rPr>
              <a:t>active seeking of perspectives to build their understanding and ideas</a:t>
            </a:r>
          </a:p>
          <a:p>
            <a:pPr marL="342900" marR="332740" lvl="0" indent="-342900" algn="l" defTabSz="914400"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a:rPr>
              <a:t>seeking of feedback from responsive co-agents about their learning processes</a:t>
            </a:r>
          </a:p>
          <a:p>
            <a:pPr marL="342900" marR="332740" lvl="0" indent="-342900" algn="l" defTabSz="914400" rtl="0" eaLnBrk="1" fontAlgn="auto" latinLnBrk="0" hangingPunct="1">
              <a:lnSpc>
                <a:spcPct val="107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a:endParaRPr>
          </a:p>
        </p:txBody>
      </p:sp>
      <p:grpSp>
        <p:nvGrpSpPr>
          <p:cNvPr id="32" name="Group 31">
            <a:extLst>
              <a:ext uri="{FF2B5EF4-FFF2-40B4-BE49-F238E27FC236}">
                <a16:creationId xmlns:a16="http://schemas.microsoft.com/office/drawing/2014/main" id="{DB0AEB75-C9DB-FC07-66D6-7BE1E9AC32E5}"/>
              </a:ext>
            </a:extLst>
          </p:cNvPr>
          <p:cNvGrpSpPr/>
          <p:nvPr/>
        </p:nvGrpSpPr>
        <p:grpSpPr>
          <a:xfrm>
            <a:off x="8478793" y="971498"/>
            <a:ext cx="3388523" cy="2405327"/>
            <a:chOff x="8297914" y="4418234"/>
            <a:chExt cx="3388523" cy="2405327"/>
          </a:xfrm>
        </p:grpSpPr>
        <p:grpSp>
          <p:nvGrpSpPr>
            <p:cNvPr id="31" name="Group 30">
              <a:extLst>
                <a:ext uri="{FF2B5EF4-FFF2-40B4-BE49-F238E27FC236}">
                  <a16:creationId xmlns:a16="http://schemas.microsoft.com/office/drawing/2014/main" id="{FD374B96-15BA-2B36-4412-92F269E90243}"/>
                </a:ext>
              </a:extLst>
            </p:cNvPr>
            <p:cNvGrpSpPr/>
            <p:nvPr/>
          </p:nvGrpSpPr>
          <p:grpSpPr>
            <a:xfrm>
              <a:off x="8297914" y="4418234"/>
              <a:ext cx="3095117" cy="2365913"/>
              <a:chOff x="8297914" y="4418234"/>
              <a:chExt cx="3095117" cy="2365913"/>
            </a:xfrm>
          </p:grpSpPr>
          <p:sp>
            <p:nvSpPr>
              <p:cNvPr id="25" name="TextBox 24">
                <a:extLst>
                  <a:ext uri="{FF2B5EF4-FFF2-40B4-BE49-F238E27FC236}">
                    <a16:creationId xmlns:a16="http://schemas.microsoft.com/office/drawing/2014/main" id="{6FB62C87-EDB8-0031-ED34-10825A44EBC4}"/>
                  </a:ext>
                </a:extLst>
              </p:cNvPr>
              <p:cNvSpPr txBox="1"/>
              <p:nvPr/>
            </p:nvSpPr>
            <p:spPr>
              <a:xfrm>
                <a:off x="8958207" y="4418234"/>
                <a:ext cx="2434824" cy="2153025"/>
              </a:xfrm>
              <a:prstGeom prst="rect">
                <a:avLst/>
              </a:prstGeom>
              <a:noFill/>
            </p:spPr>
            <p:txBody>
              <a:bodyPr wrap="square" lIns="91440" tIns="45720" rIns="91440" bIns="45720" anchor="t">
                <a:spAutoFit/>
              </a:bodyPr>
              <a:lstStyle/>
              <a:p>
                <a:pPr marL="0" marR="332740" lvl="0" indent="0" algn="ctr" defTabSz="914400" rtl="0" eaLnBrk="1" fontAlgn="auto" latinLnBrk="0" hangingPunct="1">
                  <a:lnSpc>
                    <a:spcPct val="107000"/>
                  </a:lnSpc>
                  <a:spcBef>
                    <a:spcPts val="6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Evidence, including the volume of work and hours spent, should be commensurate with a 10 credit, Stage 2 subject. </a:t>
                </a:r>
                <a:endParaRPr kumimoji="0" lang="en-AU" sz="1800" b="1" i="0" u="none" strike="noStrike" kern="1200" cap="none" spc="0" normalizeH="0" baseline="0" noProof="0">
                  <a:ln>
                    <a:noFill/>
                  </a:ln>
                  <a:solidFill>
                    <a:prstClr val="black"/>
                  </a:solidFill>
                  <a:effectLst/>
                  <a:uLnTx/>
                  <a:uFillTx/>
                  <a:latin typeface="Roboto Light"/>
                  <a:ea typeface="Roboto Light"/>
                  <a:cs typeface="Roboto Light"/>
                </a:endParaRPr>
              </a:p>
            </p:txBody>
          </p:sp>
          <p:sp>
            <p:nvSpPr>
              <p:cNvPr id="28" name="object 13">
                <a:extLst>
                  <a:ext uri="{FF2B5EF4-FFF2-40B4-BE49-F238E27FC236}">
                    <a16:creationId xmlns:a16="http://schemas.microsoft.com/office/drawing/2014/main" id="{B67F7D8E-888E-6643-201A-72E56033DABC}"/>
                  </a:ext>
                </a:extLst>
              </p:cNvPr>
              <p:cNvSpPr/>
              <p:nvPr/>
            </p:nvSpPr>
            <p:spPr>
              <a:xfrm>
                <a:off x="8297914" y="4475823"/>
                <a:ext cx="613022" cy="2308324"/>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object 14">
              <a:extLst>
                <a:ext uri="{FF2B5EF4-FFF2-40B4-BE49-F238E27FC236}">
                  <a16:creationId xmlns:a16="http://schemas.microsoft.com/office/drawing/2014/main" id="{5E61E1C5-F762-D7AC-D0B8-6C98D79F2AA6}"/>
                </a:ext>
              </a:extLst>
            </p:cNvPr>
            <p:cNvSpPr/>
            <p:nvPr/>
          </p:nvSpPr>
          <p:spPr>
            <a:xfrm>
              <a:off x="11073415" y="4436409"/>
              <a:ext cx="613022" cy="2387152"/>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0" name="object 3">
            <a:extLst>
              <a:ext uri="{FF2B5EF4-FFF2-40B4-BE49-F238E27FC236}">
                <a16:creationId xmlns:a16="http://schemas.microsoft.com/office/drawing/2014/main" id="{14C50376-2023-8025-B525-5D3DBCE22A78}"/>
              </a:ext>
            </a:extLst>
          </p:cNvPr>
          <p:cNvSpPr/>
          <p:nvPr/>
        </p:nvSpPr>
        <p:spPr>
          <a:xfrm>
            <a:off x="8604153" y="3699257"/>
            <a:ext cx="3434196" cy="3078264"/>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lstStyle/>
          <a:p>
            <a:pPr marL="0" marR="332740" lvl="0" indent="0" algn="ctr" defTabSz="914400" rtl="0" eaLnBrk="1" fontAlgn="auto" latinLnBrk="0" hangingPunct="1">
              <a:lnSpc>
                <a:spcPct val="107000"/>
              </a:lnSpc>
              <a:spcBef>
                <a:spcPts val="600"/>
              </a:spcBef>
              <a:spcAft>
                <a:spcPts val="0"/>
              </a:spcAft>
              <a:buClrTx/>
              <a:buSzTx/>
              <a:buFontTx/>
              <a:buNone/>
              <a:tabLst/>
              <a:defRPr/>
            </a:pPr>
            <a:endParaRPr kumimoji="0" lang="en-AU"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34" name="TextBox 33">
            <a:extLst>
              <a:ext uri="{FF2B5EF4-FFF2-40B4-BE49-F238E27FC236}">
                <a16:creationId xmlns:a16="http://schemas.microsoft.com/office/drawing/2014/main" id="{02B5D0F4-B1A7-0A22-53CA-62CA319A359C}"/>
              </a:ext>
            </a:extLst>
          </p:cNvPr>
          <p:cNvSpPr txBox="1"/>
          <p:nvPr/>
        </p:nvSpPr>
        <p:spPr>
          <a:xfrm>
            <a:off x="8779854" y="3738671"/>
            <a:ext cx="3355621" cy="3051028"/>
          </a:xfrm>
          <a:prstGeom prst="rect">
            <a:avLst/>
          </a:prstGeom>
          <a:noFill/>
        </p:spPr>
        <p:txBody>
          <a:bodyPr wrap="square">
            <a:spAutoFit/>
          </a:bodyPr>
          <a:lstStyle/>
          <a:p>
            <a:pPr marL="0" marR="332740" lvl="0" indent="0" algn="l" defTabSz="914400" rtl="0" eaLnBrk="1" fontAlgn="auto" latinLnBrk="0" hangingPunct="1">
              <a:lnSpc>
                <a:spcPct val="107000"/>
              </a:lnSpc>
              <a:spcBef>
                <a:spcPts val="60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Assessment Design Criteria:</a:t>
            </a:r>
          </a:p>
          <a:p>
            <a:pPr marL="285750" marR="332740" lvl="0" indent="-285750" algn="l" defTabSz="914400"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E1 Exploring ideas related to an area of interest</a:t>
            </a:r>
          </a:p>
          <a:p>
            <a:pPr marL="285750" marR="332740" lvl="0" indent="-285750" algn="l" defTabSz="914400"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E2 Selecting and applying strategies</a:t>
            </a:r>
          </a:p>
          <a:p>
            <a:pPr marL="285750" marR="332740" lvl="0" indent="-285750" algn="l" defTabSz="914400"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E3 Selecting and using perspectives</a:t>
            </a:r>
          </a:p>
          <a:p>
            <a:pPr marL="285750" marR="332740" lvl="0" indent="-285750" algn="l" defTabSz="914400" rtl="0" eaLnBrk="1" fontAlgn="auto" latinLnBrk="0" hangingPunct="1">
              <a:lnSpc>
                <a:spcPct val="107000"/>
              </a:lnSpc>
              <a:spcBef>
                <a:spcPts val="6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PA1 Seeking and responding to feedback</a:t>
            </a:r>
          </a:p>
        </p:txBody>
      </p:sp>
      <p:sp>
        <p:nvSpPr>
          <p:cNvPr id="35" name="object 7">
            <a:extLst>
              <a:ext uri="{FF2B5EF4-FFF2-40B4-BE49-F238E27FC236}">
                <a16:creationId xmlns:a16="http://schemas.microsoft.com/office/drawing/2014/main" id="{CFB552E7-DB8F-62C8-7541-53DD606CEB4E}"/>
              </a:ext>
            </a:extLst>
          </p:cNvPr>
          <p:cNvSpPr/>
          <p:nvPr/>
        </p:nvSpPr>
        <p:spPr>
          <a:xfrm>
            <a:off x="278764" y="4974112"/>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19338EC-3164-C209-EF89-10E6C22CF4A8}"/>
              </a:ext>
            </a:extLst>
          </p:cNvPr>
          <p:cNvSpPr txBox="1"/>
          <p:nvPr/>
        </p:nvSpPr>
        <p:spPr>
          <a:xfrm>
            <a:off x="2531949" y="1004086"/>
            <a:ext cx="589474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Contains a collection of natural evidence of learning which demonstrates the student’s journey towards their learning goal. It should provide an authentic collection of evidence, demonstrating:</a:t>
            </a:r>
            <a:endParaRPr kumimoji="0" lang="en-AU"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p:txBody>
      </p:sp>
      <p:sp>
        <p:nvSpPr>
          <p:cNvPr id="4" name="object 7">
            <a:extLst>
              <a:ext uri="{FF2B5EF4-FFF2-40B4-BE49-F238E27FC236}">
                <a16:creationId xmlns:a16="http://schemas.microsoft.com/office/drawing/2014/main" id="{5AD03B20-CEE7-DC28-0474-779FBBCE49BC}"/>
              </a:ext>
            </a:extLst>
          </p:cNvPr>
          <p:cNvSpPr/>
          <p:nvPr/>
        </p:nvSpPr>
        <p:spPr>
          <a:xfrm>
            <a:off x="278764" y="6361236"/>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DF19715-1771-33EA-2254-0FE1BBD4BD29}"/>
              </a:ext>
            </a:extLst>
          </p:cNvPr>
          <p:cNvSpPr txBox="1"/>
          <p:nvPr/>
        </p:nvSpPr>
        <p:spPr>
          <a:xfrm>
            <a:off x="207962" y="5175293"/>
            <a:ext cx="2340569" cy="1256049"/>
          </a:xfrm>
          <a:prstGeom prst="rect">
            <a:avLst/>
          </a:prstGeom>
          <a:noFill/>
        </p:spPr>
        <p:txBody>
          <a:bodyPr wrap="square">
            <a:spAutoFit/>
          </a:bodyPr>
          <a:lstStyle/>
          <a:p>
            <a:pPr marR="152400" algn="ctr">
              <a:lnSpc>
                <a:spcPct val="107000"/>
              </a:lnSpc>
              <a:spcBef>
                <a:spcPts val="595"/>
              </a:spcBef>
              <a:spcAft>
                <a:spcPts val="0"/>
              </a:spcAft>
            </a:pPr>
            <a:r>
              <a:rPr lang="en-US" sz="2400" spc="-15">
                <a:latin typeface="Roboto Light" panose="02000000000000000000" pitchFamily="2" charset="0"/>
                <a:ea typeface="Roboto Light" panose="02000000000000000000" pitchFamily="2" charset="0"/>
                <a:cs typeface="Roboto Light" panose="02000000000000000000" pitchFamily="2" charset="0"/>
              </a:rPr>
              <a:t>FRONT-LOADED MODERATED*</a:t>
            </a:r>
            <a:endParaRPr lang="en-AU" sz="2400">
              <a:effectLst/>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87152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con request: circle-quadrant-{0-4} · Issue #13075 ·  FortAwesome/Font-Awesome · GitHub">
            <a:extLst>
              <a:ext uri="{FF2B5EF4-FFF2-40B4-BE49-F238E27FC236}">
                <a16:creationId xmlns:a16="http://schemas.microsoft.com/office/drawing/2014/main" id="{7466F765-3132-43BA-5E7A-5AB049A9C59B}"/>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835" y="1151467"/>
            <a:ext cx="5091898" cy="509189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 name="object 4">
            <a:extLst>
              <a:ext uri="{FF2B5EF4-FFF2-40B4-BE49-F238E27FC236}">
                <a16:creationId xmlns:a16="http://schemas.microsoft.com/office/drawing/2014/main" id="{E7D7038F-19FD-56DA-FD8A-4696115987F6}"/>
              </a:ext>
            </a:extLst>
          </p:cNvPr>
          <p:cNvGrpSpPr/>
          <p:nvPr/>
        </p:nvGrpSpPr>
        <p:grpSpPr>
          <a:xfrm>
            <a:off x="10314431" y="4517135"/>
            <a:ext cx="1460500" cy="1996439"/>
            <a:chOff x="10314431" y="4517135"/>
            <a:chExt cx="1460500" cy="1996439"/>
          </a:xfrm>
        </p:grpSpPr>
        <p:pic>
          <p:nvPicPr>
            <p:cNvPr id="11" name="object 5">
              <a:extLst>
                <a:ext uri="{FF2B5EF4-FFF2-40B4-BE49-F238E27FC236}">
                  <a16:creationId xmlns:a16="http://schemas.microsoft.com/office/drawing/2014/main" id="{037AACEF-E15E-E074-4832-0AEA17C229EE}"/>
                </a:ext>
              </a:extLst>
            </p:cNvPr>
            <p:cNvPicPr/>
            <p:nvPr/>
          </p:nvPicPr>
          <p:blipFill>
            <a:blip r:embed="rId4" cstate="print"/>
            <a:stretch>
              <a:fillRect/>
            </a:stretch>
          </p:blipFill>
          <p:spPr>
            <a:xfrm>
              <a:off x="10314431" y="4517135"/>
              <a:ext cx="1444750" cy="1975103"/>
            </a:xfrm>
            <a:prstGeom prst="rect">
              <a:avLst/>
            </a:prstGeom>
          </p:spPr>
        </p:pic>
        <p:pic>
          <p:nvPicPr>
            <p:cNvPr id="12" name="object 6">
              <a:extLst>
                <a:ext uri="{FF2B5EF4-FFF2-40B4-BE49-F238E27FC236}">
                  <a16:creationId xmlns:a16="http://schemas.microsoft.com/office/drawing/2014/main" id="{AC8D50F7-2215-28DA-8193-598674C09973}"/>
                </a:ext>
              </a:extLst>
            </p:cNvPr>
            <p:cNvPicPr/>
            <p:nvPr/>
          </p:nvPicPr>
          <p:blipFill>
            <a:blip r:embed="rId5" cstate="print"/>
            <a:stretch>
              <a:fillRect/>
            </a:stretch>
          </p:blipFill>
          <p:spPr>
            <a:xfrm>
              <a:off x="10552175" y="6111239"/>
              <a:ext cx="1222247" cy="402335"/>
            </a:xfrm>
            <a:prstGeom prst="rect">
              <a:avLst/>
            </a:prstGeom>
          </p:spPr>
        </p:pic>
      </p:grpSp>
      <p:sp>
        <p:nvSpPr>
          <p:cNvPr id="15" name="object 47">
            <a:extLst>
              <a:ext uri="{FF2B5EF4-FFF2-40B4-BE49-F238E27FC236}">
                <a16:creationId xmlns:a16="http://schemas.microsoft.com/office/drawing/2014/main" id="{6063CE97-1316-9BE6-4678-3255C03FF49A}"/>
              </a:ext>
            </a:extLst>
          </p:cNvPr>
          <p:cNvSpPr txBox="1"/>
          <p:nvPr/>
        </p:nvSpPr>
        <p:spPr>
          <a:xfrm>
            <a:off x="1" y="439777"/>
            <a:ext cx="12192000" cy="645047"/>
          </a:xfrm>
          <a:prstGeom prst="rect">
            <a:avLst/>
          </a:prstGeom>
          <a:solidFill>
            <a:srgbClr val="80B740"/>
          </a:solidFill>
        </p:spPr>
        <p:txBody>
          <a:bodyPr vert="horz" wrap="square" lIns="0" tIns="29209" rIns="0" bIns="0" rtlCol="0" anchor="t">
            <a:spAutoFit/>
          </a:bodyPr>
          <a:lstStyle/>
          <a:p>
            <a:pPr marL="690880">
              <a:lnSpc>
                <a:spcPct val="100000"/>
              </a:lnSpc>
              <a:spcBef>
                <a:spcPts val="229"/>
              </a:spcBef>
              <a:tabLst>
                <a:tab pos="3392170" algn="l"/>
                <a:tab pos="7241540" algn="l"/>
              </a:tabLst>
            </a:pPr>
            <a:r>
              <a:rPr lang="en-US" sz="4000" spc="-10">
                <a:solidFill>
                  <a:srgbClr val="FFFFFF"/>
                </a:solidFill>
                <a:latin typeface="Roboto Medium" panose="02000000000000000000" pitchFamily="2" charset="0"/>
                <a:ea typeface="Roboto Medium" panose="02000000000000000000" pitchFamily="2" charset="0"/>
                <a:cs typeface="Roboto-Light"/>
              </a:rPr>
              <a:t>Key Drivers</a:t>
            </a:r>
            <a:endParaRPr lang="en-US" sz="4000">
              <a:latin typeface="Roboto Medium" panose="02000000000000000000" pitchFamily="2" charset="0"/>
              <a:ea typeface="Roboto Medium" panose="02000000000000000000" pitchFamily="2" charset="0"/>
              <a:cs typeface="Roboto-Light"/>
            </a:endParaRPr>
          </a:p>
        </p:txBody>
      </p:sp>
      <p:sp>
        <p:nvSpPr>
          <p:cNvPr id="19" name="TextBox 18">
            <a:extLst>
              <a:ext uri="{FF2B5EF4-FFF2-40B4-BE49-F238E27FC236}">
                <a16:creationId xmlns:a16="http://schemas.microsoft.com/office/drawing/2014/main" id="{86537C8D-1BBB-59A4-A074-7387278C65DB}"/>
              </a:ext>
            </a:extLst>
          </p:cNvPr>
          <p:cNvSpPr txBox="1"/>
          <p:nvPr/>
        </p:nvSpPr>
        <p:spPr>
          <a:xfrm>
            <a:off x="162091" y="1432107"/>
            <a:ext cx="3461440" cy="1733808"/>
          </a:xfrm>
          <a:prstGeom prst="rect">
            <a:avLst/>
          </a:prstGeom>
          <a:noFill/>
        </p:spPr>
        <p:txBody>
          <a:bodyPr wrap="square">
            <a:spAutoFit/>
          </a:bodyPr>
          <a:lstStyle/>
          <a:p>
            <a:pPr algn="r">
              <a:spcAft>
                <a:spcPts val="800"/>
              </a:spcAft>
            </a:pPr>
            <a:r>
              <a:rPr lang="en-US" sz="1600">
                <a:solidFill>
                  <a:srgbClr val="000000"/>
                </a:solidFill>
                <a:latin typeface="Roboto Light" panose="02000000000000000000" pitchFamily="2" charset="0"/>
                <a:ea typeface="Roboto Light" panose="02000000000000000000" pitchFamily="2" charset="0"/>
              </a:rPr>
              <a:t>Feedback on task</a:t>
            </a:r>
          </a:p>
          <a:p>
            <a:pPr algn="r">
              <a:spcAft>
                <a:spcPts val="800"/>
              </a:spcAft>
            </a:pPr>
            <a:endParaRPr lang="en-US" sz="1600">
              <a:solidFill>
                <a:srgbClr val="000000"/>
              </a:solidFill>
              <a:latin typeface="Roboto Light" panose="02000000000000000000" pitchFamily="2" charset="0"/>
              <a:ea typeface="Roboto Light" panose="02000000000000000000" pitchFamily="2" charset="0"/>
            </a:endParaRPr>
          </a:p>
          <a:p>
            <a:pPr algn="r">
              <a:spcAft>
                <a:spcPts val="800"/>
              </a:spcAft>
            </a:pPr>
            <a:r>
              <a:rPr lang="en-US" sz="1600">
                <a:solidFill>
                  <a:srgbClr val="000000"/>
                </a:solidFill>
                <a:latin typeface="Roboto Light" panose="02000000000000000000" pitchFamily="2" charset="0"/>
                <a:ea typeface="Roboto Light" panose="02000000000000000000" pitchFamily="2" charset="0"/>
              </a:rPr>
              <a:t>Feedback on process</a:t>
            </a:r>
          </a:p>
          <a:p>
            <a:pPr algn="r">
              <a:spcAft>
                <a:spcPts val="800"/>
              </a:spcAft>
            </a:pPr>
            <a:endParaRPr lang="en-US" sz="1600">
              <a:solidFill>
                <a:srgbClr val="000000"/>
              </a:solidFill>
              <a:latin typeface="Roboto Light" panose="02000000000000000000" pitchFamily="2" charset="0"/>
              <a:ea typeface="Roboto Light" panose="02000000000000000000" pitchFamily="2" charset="0"/>
            </a:endParaRPr>
          </a:p>
          <a:p>
            <a:pPr algn="r">
              <a:spcAft>
                <a:spcPts val="800"/>
              </a:spcAft>
            </a:pPr>
            <a:r>
              <a:rPr lang="en-US" sz="1600">
                <a:solidFill>
                  <a:srgbClr val="000000"/>
                </a:solidFill>
                <a:latin typeface="Roboto Light" panose="02000000000000000000" pitchFamily="2" charset="0"/>
                <a:ea typeface="Roboto Light" panose="02000000000000000000" pitchFamily="2" charset="0"/>
              </a:rPr>
              <a:t>Feedback on self-regulation</a:t>
            </a:r>
            <a:endParaRPr lang="en-AU" sz="1600"/>
          </a:p>
        </p:txBody>
      </p:sp>
      <p:sp>
        <p:nvSpPr>
          <p:cNvPr id="20" name="TextBox 19">
            <a:extLst>
              <a:ext uri="{FF2B5EF4-FFF2-40B4-BE49-F238E27FC236}">
                <a16:creationId xmlns:a16="http://schemas.microsoft.com/office/drawing/2014/main" id="{C3C74ACF-B8FE-AAF1-4AC2-E2A225AD709C}"/>
              </a:ext>
            </a:extLst>
          </p:cNvPr>
          <p:cNvSpPr txBox="1"/>
          <p:nvPr/>
        </p:nvSpPr>
        <p:spPr>
          <a:xfrm>
            <a:off x="723013" y="4299806"/>
            <a:ext cx="2901261" cy="1980029"/>
          </a:xfrm>
          <a:prstGeom prst="rect">
            <a:avLst/>
          </a:prstGeom>
          <a:noFill/>
        </p:spPr>
        <p:txBody>
          <a:bodyPr wrap="square">
            <a:spAutoFit/>
          </a:bodyPr>
          <a:lstStyle/>
          <a:p>
            <a:pPr algn="r">
              <a:spcAft>
                <a:spcPts val="800"/>
              </a:spcAft>
            </a:pPr>
            <a:r>
              <a:rPr lang="en-US" sz="1600" b="1">
                <a:solidFill>
                  <a:srgbClr val="000000"/>
                </a:solidFill>
                <a:latin typeface="Roboto Light" panose="02000000000000000000" pitchFamily="2" charset="0"/>
                <a:ea typeface="Roboto Light" panose="02000000000000000000" pitchFamily="2" charset="0"/>
              </a:rPr>
              <a:t>Authentic and varied</a:t>
            </a:r>
          </a:p>
          <a:p>
            <a:pPr algn="r">
              <a:spcAft>
                <a:spcPts val="800"/>
              </a:spcAft>
            </a:pPr>
            <a:endParaRPr lang="en-US" sz="1600" b="1">
              <a:solidFill>
                <a:srgbClr val="000000"/>
              </a:solidFill>
              <a:latin typeface="Roboto Light" panose="02000000000000000000" pitchFamily="2" charset="0"/>
              <a:ea typeface="Roboto Light" panose="02000000000000000000" pitchFamily="2" charset="0"/>
            </a:endParaRPr>
          </a:p>
          <a:p>
            <a:pPr algn="r">
              <a:spcAft>
                <a:spcPts val="800"/>
              </a:spcAft>
            </a:pPr>
            <a:r>
              <a:rPr lang="en-US" sz="1600" b="1">
                <a:solidFill>
                  <a:srgbClr val="000000"/>
                </a:solidFill>
                <a:latin typeface="Roboto Light" panose="02000000000000000000" pitchFamily="2" charset="0"/>
                <a:ea typeface="Roboto Light" panose="02000000000000000000" pitchFamily="2" charset="0"/>
              </a:rPr>
              <a:t>Supporting student strength and choice</a:t>
            </a:r>
          </a:p>
          <a:p>
            <a:pPr algn="r">
              <a:spcAft>
                <a:spcPts val="800"/>
              </a:spcAft>
            </a:pPr>
            <a:endParaRPr lang="en-US" sz="1600" b="1">
              <a:solidFill>
                <a:srgbClr val="000000"/>
              </a:solidFill>
              <a:latin typeface="Roboto Light" panose="02000000000000000000" pitchFamily="2" charset="0"/>
              <a:ea typeface="Roboto Light" panose="02000000000000000000" pitchFamily="2" charset="0"/>
            </a:endParaRPr>
          </a:p>
          <a:p>
            <a:pPr algn="r">
              <a:spcAft>
                <a:spcPts val="800"/>
              </a:spcAft>
            </a:pPr>
            <a:r>
              <a:rPr lang="en-US" sz="1600" b="1">
                <a:solidFill>
                  <a:srgbClr val="000000"/>
                </a:solidFill>
                <a:latin typeface="Roboto Light" panose="02000000000000000000" pitchFamily="2" charset="0"/>
                <a:ea typeface="Roboto Light" panose="02000000000000000000" pitchFamily="2" charset="0"/>
              </a:rPr>
              <a:t>Curated for self</a:t>
            </a:r>
            <a:endParaRPr lang="en-AU" sz="1600" b="1">
              <a:latin typeface="Roboto Light" panose="02000000000000000000" pitchFamily="2" charset="0"/>
              <a:ea typeface="Roboto Light" panose="02000000000000000000" pitchFamily="2" charset="0"/>
            </a:endParaRPr>
          </a:p>
        </p:txBody>
      </p:sp>
      <p:sp>
        <p:nvSpPr>
          <p:cNvPr id="22" name="TextBox 21">
            <a:extLst>
              <a:ext uri="{FF2B5EF4-FFF2-40B4-BE49-F238E27FC236}">
                <a16:creationId xmlns:a16="http://schemas.microsoft.com/office/drawing/2014/main" id="{920164D8-2CE8-AF38-BA80-B00861AF6667}"/>
              </a:ext>
            </a:extLst>
          </p:cNvPr>
          <p:cNvSpPr txBox="1"/>
          <p:nvPr/>
        </p:nvSpPr>
        <p:spPr>
          <a:xfrm>
            <a:off x="8410444" y="1327687"/>
            <a:ext cx="3240673" cy="2226250"/>
          </a:xfrm>
          <a:prstGeom prst="rect">
            <a:avLst/>
          </a:prstGeom>
          <a:noFill/>
        </p:spPr>
        <p:txBody>
          <a:bodyPr wrap="square">
            <a:spAutoFit/>
          </a:bodyPr>
          <a:lstStyle/>
          <a:p>
            <a:pPr>
              <a:spcAft>
                <a:spcPts val="800"/>
              </a:spcAft>
            </a:pPr>
            <a:r>
              <a:rPr lang="en-US" sz="1600">
                <a:solidFill>
                  <a:srgbClr val="000000"/>
                </a:solidFill>
                <a:latin typeface="Roboto Light" panose="02000000000000000000" pitchFamily="2" charset="0"/>
                <a:ea typeface="Roboto Light" panose="02000000000000000000" pitchFamily="2" charset="0"/>
              </a:rPr>
              <a:t>Developing capacity to initiate and progress learning</a:t>
            </a:r>
          </a:p>
          <a:p>
            <a:pPr>
              <a:spcAft>
                <a:spcPts val="800"/>
              </a:spcAft>
            </a:pPr>
            <a:endParaRPr lang="en-US" sz="1600">
              <a:solidFill>
                <a:srgbClr val="000000"/>
              </a:solidFill>
              <a:latin typeface="Roboto Light" panose="02000000000000000000" pitchFamily="2" charset="0"/>
              <a:ea typeface="Roboto Light" panose="02000000000000000000" pitchFamily="2" charset="0"/>
            </a:endParaRPr>
          </a:p>
          <a:p>
            <a:pPr>
              <a:spcAft>
                <a:spcPts val="800"/>
              </a:spcAft>
            </a:pPr>
            <a:r>
              <a:rPr lang="en-US" sz="1600">
                <a:solidFill>
                  <a:srgbClr val="000000"/>
                </a:solidFill>
                <a:latin typeface="Roboto Light" panose="02000000000000000000" pitchFamily="2" charset="0"/>
                <a:ea typeface="Roboto Light" panose="02000000000000000000" pitchFamily="2" charset="0"/>
              </a:rPr>
              <a:t>Making decision in partnership with teachers</a:t>
            </a:r>
          </a:p>
          <a:p>
            <a:pPr>
              <a:spcAft>
                <a:spcPts val="800"/>
              </a:spcAft>
            </a:pPr>
            <a:endParaRPr lang="en-US" sz="1600">
              <a:solidFill>
                <a:srgbClr val="000000"/>
              </a:solidFill>
              <a:latin typeface="Roboto Light" panose="02000000000000000000" pitchFamily="2" charset="0"/>
              <a:ea typeface="Roboto Light" panose="02000000000000000000" pitchFamily="2" charset="0"/>
            </a:endParaRPr>
          </a:p>
          <a:p>
            <a:pPr>
              <a:spcAft>
                <a:spcPts val="800"/>
              </a:spcAft>
            </a:pPr>
            <a:r>
              <a:rPr lang="en-US" sz="1600">
                <a:solidFill>
                  <a:srgbClr val="000000"/>
                </a:solidFill>
                <a:latin typeface="Roboto Light" panose="02000000000000000000" pitchFamily="2" charset="0"/>
                <a:ea typeface="Roboto Light" panose="02000000000000000000" pitchFamily="2" charset="0"/>
              </a:rPr>
              <a:t>Teacher as co-agent in learning</a:t>
            </a:r>
            <a:endParaRPr lang="en-AU" sz="1600"/>
          </a:p>
        </p:txBody>
      </p:sp>
      <p:sp>
        <p:nvSpPr>
          <p:cNvPr id="2" name="TextBox 1">
            <a:extLst>
              <a:ext uri="{FF2B5EF4-FFF2-40B4-BE49-F238E27FC236}">
                <a16:creationId xmlns:a16="http://schemas.microsoft.com/office/drawing/2014/main" id="{4F7B0AD9-25B0-1D53-E66A-FB123A7360B2}"/>
              </a:ext>
            </a:extLst>
          </p:cNvPr>
          <p:cNvSpPr txBox="1"/>
          <p:nvPr/>
        </p:nvSpPr>
        <p:spPr>
          <a:xfrm>
            <a:off x="9510728" y="4387024"/>
            <a:ext cx="2312125" cy="2235324"/>
          </a:xfrm>
          <a:prstGeom prst="rect">
            <a:avLst/>
          </a:prstGeom>
          <a:solidFill>
            <a:schemeClr val="bg1"/>
          </a:solidFill>
        </p:spPr>
        <p:txBody>
          <a:bodyPr wrap="square" rtlCol="0">
            <a:spAutoFit/>
          </a:bodyPr>
          <a:lstStyle/>
          <a:p>
            <a:endParaRPr lang="en-AU"/>
          </a:p>
        </p:txBody>
      </p:sp>
      <p:sp>
        <p:nvSpPr>
          <p:cNvPr id="21" name="TextBox 20">
            <a:extLst>
              <a:ext uri="{FF2B5EF4-FFF2-40B4-BE49-F238E27FC236}">
                <a16:creationId xmlns:a16="http://schemas.microsoft.com/office/drawing/2014/main" id="{6888B8AD-FC5A-2B56-E8FB-503BD299F7DE}"/>
              </a:ext>
            </a:extLst>
          </p:cNvPr>
          <p:cNvSpPr txBox="1"/>
          <p:nvPr/>
        </p:nvSpPr>
        <p:spPr>
          <a:xfrm>
            <a:off x="8435831" y="4318261"/>
            <a:ext cx="3461440" cy="1528624"/>
          </a:xfrm>
          <a:prstGeom prst="rect">
            <a:avLst/>
          </a:prstGeom>
          <a:noFill/>
        </p:spPr>
        <p:txBody>
          <a:bodyPr wrap="square">
            <a:spAutoFit/>
          </a:bodyPr>
          <a:lstStyle/>
          <a:p>
            <a:pPr>
              <a:spcAft>
                <a:spcPts val="800"/>
              </a:spcAft>
            </a:pPr>
            <a:r>
              <a:rPr lang="en-US" sz="1600">
                <a:solidFill>
                  <a:srgbClr val="000000"/>
                </a:solidFill>
                <a:latin typeface="Roboto Light" panose="02000000000000000000" pitchFamily="2" charset="0"/>
                <a:ea typeface="Roboto Light" panose="02000000000000000000" pitchFamily="2" charset="0"/>
              </a:rPr>
              <a:t>Developing capability to think about own thinking and learning</a:t>
            </a:r>
          </a:p>
          <a:p>
            <a:pPr>
              <a:spcAft>
                <a:spcPts val="800"/>
              </a:spcAft>
            </a:pPr>
            <a:endParaRPr lang="en-US" sz="1600">
              <a:solidFill>
                <a:srgbClr val="000000"/>
              </a:solidFill>
              <a:latin typeface="Roboto Light" panose="02000000000000000000" pitchFamily="2" charset="0"/>
              <a:ea typeface="Roboto Light" panose="02000000000000000000" pitchFamily="2" charset="0"/>
            </a:endParaRPr>
          </a:p>
          <a:p>
            <a:pPr>
              <a:spcAft>
                <a:spcPts val="800"/>
              </a:spcAft>
            </a:pPr>
            <a:r>
              <a:rPr lang="en-US" sz="1600">
                <a:solidFill>
                  <a:srgbClr val="000000"/>
                </a:solidFill>
                <a:latin typeface="Roboto Light" panose="02000000000000000000" pitchFamily="2" charset="0"/>
                <a:ea typeface="Roboto Light" panose="02000000000000000000" pitchFamily="2" charset="0"/>
              </a:rPr>
              <a:t>Evaluating own processes for learning</a:t>
            </a:r>
            <a:endParaRPr lang="en-AU" sz="1600"/>
          </a:p>
        </p:txBody>
      </p:sp>
      <p:sp>
        <p:nvSpPr>
          <p:cNvPr id="8" name="Partial Circle 7">
            <a:extLst>
              <a:ext uri="{FF2B5EF4-FFF2-40B4-BE49-F238E27FC236}">
                <a16:creationId xmlns:a16="http://schemas.microsoft.com/office/drawing/2014/main" id="{5260B997-FDB8-3F50-0D77-3ECF1043D11E}"/>
              </a:ext>
            </a:extLst>
          </p:cNvPr>
          <p:cNvSpPr/>
          <p:nvPr/>
        </p:nvSpPr>
        <p:spPr>
          <a:xfrm rot="10800000">
            <a:off x="3725334" y="1388531"/>
            <a:ext cx="4622391" cy="4622391"/>
          </a:xfrm>
          <a:prstGeom prst="pie">
            <a:avLst/>
          </a:prstGeom>
          <a:solidFill>
            <a:srgbClr val="B9B7B7">
              <a:alpha val="5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 name="TextBox 2">
            <a:extLst>
              <a:ext uri="{FF2B5EF4-FFF2-40B4-BE49-F238E27FC236}">
                <a16:creationId xmlns:a16="http://schemas.microsoft.com/office/drawing/2014/main" id="{34784C13-EDF8-2CE4-9441-000B683B9023}"/>
              </a:ext>
            </a:extLst>
          </p:cNvPr>
          <p:cNvSpPr txBox="1"/>
          <p:nvPr/>
        </p:nvSpPr>
        <p:spPr>
          <a:xfrm>
            <a:off x="4249207" y="2547802"/>
            <a:ext cx="1525203" cy="461665"/>
          </a:xfrm>
          <a:prstGeom prst="rect">
            <a:avLst/>
          </a:prstGeom>
          <a:noFill/>
        </p:spPr>
        <p:txBody>
          <a:bodyPr wrap="square">
            <a:spAutoFit/>
          </a:bodyPr>
          <a:lstStyle/>
          <a:p>
            <a:pPr algn="ctr">
              <a:spcAft>
                <a:spcPts val="800"/>
              </a:spcAft>
            </a:pPr>
            <a:r>
              <a:rPr lang="en-US" sz="2400" b="1">
                <a:solidFill>
                  <a:schemeClr val="bg1">
                    <a:lumMod val="65000"/>
                  </a:schemeClr>
                </a:solidFill>
                <a:latin typeface="Roboto Light" panose="02000000000000000000" pitchFamily="2" charset="0"/>
                <a:ea typeface="Roboto Light" panose="02000000000000000000" pitchFamily="2" charset="0"/>
              </a:rPr>
              <a:t>Feedback</a:t>
            </a:r>
            <a:endParaRPr lang="en-AU" sz="2400" b="1">
              <a:solidFill>
                <a:schemeClr val="bg1">
                  <a:lumMod val="65000"/>
                </a:schemeClr>
              </a:solidFill>
            </a:endParaRPr>
          </a:p>
        </p:txBody>
      </p:sp>
      <p:sp>
        <p:nvSpPr>
          <p:cNvPr id="4" name="TextBox 3">
            <a:extLst>
              <a:ext uri="{FF2B5EF4-FFF2-40B4-BE49-F238E27FC236}">
                <a16:creationId xmlns:a16="http://schemas.microsoft.com/office/drawing/2014/main" id="{F6777849-3A94-B5C0-9D6D-D366CC9155CD}"/>
              </a:ext>
            </a:extLst>
          </p:cNvPr>
          <p:cNvSpPr txBox="1"/>
          <p:nvPr/>
        </p:nvSpPr>
        <p:spPr>
          <a:xfrm>
            <a:off x="6292921" y="2547801"/>
            <a:ext cx="1525203" cy="461665"/>
          </a:xfrm>
          <a:prstGeom prst="rect">
            <a:avLst/>
          </a:prstGeom>
          <a:noFill/>
        </p:spPr>
        <p:txBody>
          <a:bodyPr wrap="square">
            <a:spAutoFit/>
          </a:bodyPr>
          <a:lstStyle/>
          <a:p>
            <a:pPr algn="ctr">
              <a:spcAft>
                <a:spcPts val="800"/>
              </a:spcAft>
            </a:pPr>
            <a:r>
              <a:rPr lang="en-US" sz="2400" b="1">
                <a:solidFill>
                  <a:schemeClr val="bg1">
                    <a:lumMod val="65000"/>
                  </a:schemeClr>
                </a:solidFill>
                <a:latin typeface="Roboto Light" panose="02000000000000000000" pitchFamily="2" charset="0"/>
                <a:ea typeface="Roboto Light" panose="02000000000000000000" pitchFamily="2" charset="0"/>
              </a:rPr>
              <a:t>Agency</a:t>
            </a:r>
            <a:endParaRPr lang="en-AU" sz="2400" b="1">
              <a:solidFill>
                <a:schemeClr val="bg1">
                  <a:lumMod val="65000"/>
                </a:schemeClr>
              </a:solidFill>
            </a:endParaRPr>
          </a:p>
        </p:txBody>
      </p:sp>
      <p:sp>
        <p:nvSpPr>
          <p:cNvPr id="6" name="TextBox 5">
            <a:extLst>
              <a:ext uri="{FF2B5EF4-FFF2-40B4-BE49-F238E27FC236}">
                <a16:creationId xmlns:a16="http://schemas.microsoft.com/office/drawing/2014/main" id="{C86B7325-0B03-6923-8623-B4478C064FD9}"/>
              </a:ext>
            </a:extLst>
          </p:cNvPr>
          <p:cNvSpPr txBox="1"/>
          <p:nvPr/>
        </p:nvSpPr>
        <p:spPr>
          <a:xfrm>
            <a:off x="5965236" y="4318261"/>
            <a:ext cx="2180572" cy="830997"/>
          </a:xfrm>
          <a:prstGeom prst="rect">
            <a:avLst/>
          </a:prstGeom>
          <a:noFill/>
        </p:spPr>
        <p:txBody>
          <a:bodyPr wrap="square">
            <a:spAutoFit/>
          </a:bodyPr>
          <a:lstStyle/>
          <a:p>
            <a:pPr algn="ctr">
              <a:spcAft>
                <a:spcPts val="800"/>
              </a:spcAft>
            </a:pPr>
            <a:r>
              <a:rPr lang="en-US" sz="2400" b="1">
                <a:solidFill>
                  <a:schemeClr val="bg1">
                    <a:lumMod val="65000"/>
                  </a:schemeClr>
                </a:solidFill>
                <a:latin typeface="Roboto Light" panose="02000000000000000000" pitchFamily="2" charset="0"/>
                <a:ea typeface="Roboto Light" panose="02000000000000000000" pitchFamily="2" charset="0"/>
              </a:rPr>
              <a:t>Meta- cognition</a:t>
            </a:r>
            <a:endParaRPr lang="en-AU" sz="2400" b="1">
              <a:solidFill>
                <a:schemeClr val="bg1">
                  <a:lumMod val="65000"/>
                </a:schemeClr>
              </a:solidFill>
            </a:endParaRPr>
          </a:p>
        </p:txBody>
      </p:sp>
      <p:sp>
        <p:nvSpPr>
          <p:cNvPr id="7" name="TextBox 6">
            <a:extLst>
              <a:ext uri="{FF2B5EF4-FFF2-40B4-BE49-F238E27FC236}">
                <a16:creationId xmlns:a16="http://schemas.microsoft.com/office/drawing/2014/main" id="{FE3C6505-639A-2738-8799-181B6D642F06}"/>
              </a:ext>
            </a:extLst>
          </p:cNvPr>
          <p:cNvSpPr txBox="1"/>
          <p:nvPr/>
        </p:nvSpPr>
        <p:spPr>
          <a:xfrm>
            <a:off x="3915917" y="4089492"/>
            <a:ext cx="2180572" cy="1200329"/>
          </a:xfrm>
          <a:prstGeom prst="rect">
            <a:avLst/>
          </a:prstGeom>
          <a:noFill/>
        </p:spPr>
        <p:txBody>
          <a:bodyPr wrap="square">
            <a:spAutoFit/>
          </a:bodyPr>
          <a:lstStyle/>
          <a:p>
            <a:pPr algn="ctr">
              <a:spcAft>
                <a:spcPts val="800"/>
              </a:spcAft>
            </a:pPr>
            <a:r>
              <a:rPr lang="en-US" sz="2400" b="1">
                <a:solidFill>
                  <a:srgbClr val="77A737"/>
                </a:solidFill>
                <a:latin typeface="Roboto Light" panose="02000000000000000000" pitchFamily="2" charset="0"/>
                <a:ea typeface="Roboto Light" panose="02000000000000000000" pitchFamily="2" charset="0"/>
              </a:rPr>
              <a:t>Natural Evidence of Learning</a:t>
            </a:r>
            <a:endParaRPr lang="en-AU" sz="2400" b="1">
              <a:solidFill>
                <a:srgbClr val="77A737"/>
              </a:solidFill>
            </a:endParaRPr>
          </a:p>
        </p:txBody>
      </p:sp>
    </p:spTree>
    <p:extLst>
      <p:ext uri="{BB962C8B-B14F-4D97-AF65-F5344CB8AC3E}">
        <p14:creationId xmlns:p14="http://schemas.microsoft.com/office/powerpoint/2010/main" val="120282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3F8F-057E-48DD-861F-51C350329FA2}"/>
              </a:ext>
            </a:extLst>
          </p:cNvPr>
          <p:cNvSpPr>
            <a:spLocks noGrp="1"/>
          </p:cNvSpPr>
          <p:nvPr>
            <p:ph type="title"/>
          </p:nvPr>
        </p:nvSpPr>
        <p:spPr>
          <a:xfrm>
            <a:off x="869007" y="1411279"/>
            <a:ext cx="7245090" cy="1488563"/>
          </a:xfrm>
        </p:spPr>
        <p:txBody>
          <a:bodyPr>
            <a:normAutofit/>
          </a:bodyPr>
          <a:lstStyle/>
          <a:p>
            <a:r>
              <a:rPr lang="en-US">
                <a:solidFill>
                  <a:srgbClr val="92D050"/>
                </a:solidFill>
                <a:latin typeface="Roboto Medium" panose="02000000000000000000" pitchFamily="2" charset="0"/>
                <a:ea typeface="Roboto Medium" panose="02000000000000000000" pitchFamily="2" charset="0"/>
              </a:rPr>
              <a:t>Learning Goal: to prepare and serve a hazelnut latte</a:t>
            </a:r>
            <a:endParaRPr lang="en-AU">
              <a:solidFill>
                <a:srgbClr val="92D050"/>
              </a:solidFill>
              <a:latin typeface="Roboto Medium" panose="02000000000000000000" pitchFamily="2" charset="0"/>
              <a:ea typeface="Roboto Medium" panose="02000000000000000000" pitchFamily="2" charset="0"/>
            </a:endParaRPr>
          </a:p>
        </p:txBody>
      </p:sp>
      <p:sp>
        <p:nvSpPr>
          <p:cNvPr id="3" name="Text Placeholder 2">
            <a:extLst>
              <a:ext uri="{FF2B5EF4-FFF2-40B4-BE49-F238E27FC236}">
                <a16:creationId xmlns:a16="http://schemas.microsoft.com/office/drawing/2014/main" id="{7FD21331-9398-426B-A5D3-C3188083A2E6}"/>
              </a:ext>
            </a:extLst>
          </p:cNvPr>
          <p:cNvSpPr>
            <a:spLocks noGrp="1"/>
          </p:cNvSpPr>
          <p:nvPr>
            <p:ph type="body" idx="1"/>
          </p:nvPr>
        </p:nvSpPr>
        <p:spPr>
          <a:xfrm>
            <a:off x="869007" y="3521505"/>
            <a:ext cx="10517679" cy="1925215"/>
          </a:xfrm>
        </p:spPr>
        <p:txBody>
          <a:bodyPr>
            <a:normAutofit/>
          </a:bodyPr>
          <a:lstStyle/>
          <a:p>
            <a:pPr marL="0" indent="0">
              <a:buNone/>
            </a:pPr>
            <a:r>
              <a:rPr lang="en-US" sz="2800">
                <a:latin typeface="Tahoma" panose="020B0604030504040204" pitchFamily="34" charset="0"/>
                <a:ea typeface="Tahoma" panose="020B0604030504040204" pitchFamily="34" charset="0"/>
                <a:cs typeface="Tahoma" panose="020B0604030504040204" pitchFamily="34" charset="0"/>
              </a:rPr>
              <a:t>What kind of evidence could the student collect or create that shows progress towards their learning goal?</a:t>
            </a:r>
          </a:p>
        </p:txBody>
      </p:sp>
      <p:pic>
        <p:nvPicPr>
          <p:cNvPr id="5" name="Picture 4">
            <a:extLst>
              <a:ext uri="{FF2B5EF4-FFF2-40B4-BE49-F238E27FC236}">
                <a16:creationId xmlns:a16="http://schemas.microsoft.com/office/drawing/2014/main" id="{A27F5E49-928C-4295-A1FE-70CA0473E687}"/>
              </a:ext>
            </a:extLst>
          </p:cNvPr>
          <p:cNvPicPr>
            <a:picLocks noChangeAspect="1"/>
          </p:cNvPicPr>
          <p:nvPr/>
        </p:nvPicPr>
        <p:blipFill>
          <a:blip r:embed="rId3"/>
          <a:stretch>
            <a:fillRect/>
          </a:stretch>
        </p:blipFill>
        <p:spPr>
          <a:xfrm>
            <a:off x="8114097" y="628651"/>
            <a:ext cx="3880668" cy="2707844"/>
          </a:xfrm>
          <a:prstGeom prst="rect">
            <a:avLst/>
          </a:prstGeom>
        </p:spPr>
      </p:pic>
      <p:pic>
        <p:nvPicPr>
          <p:cNvPr id="4" name="object 3" descr="Diagram&#10;&#10;Description automatically generated">
            <a:extLst>
              <a:ext uri="{FF2B5EF4-FFF2-40B4-BE49-F238E27FC236}">
                <a16:creationId xmlns:a16="http://schemas.microsoft.com/office/drawing/2014/main" id="{5D9DE1E1-2DCE-1296-7577-53386E858E28}"/>
              </a:ext>
            </a:extLst>
          </p:cNvPr>
          <p:cNvPicPr/>
          <p:nvPr/>
        </p:nvPicPr>
        <p:blipFill>
          <a:blip r:embed="rId4" cstate="print"/>
          <a:stretch>
            <a:fillRect/>
          </a:stretch>
        </p:blipFill>
        <p:spPr>
          <a:xfrm>
            <a:off x="408431" y="5626608"/>
            <a:ext cx="2654807" cy="865631"/>
          </a:xfrm>
          <a:prstGeom prst="rect">
            <a:avLst/>
          </a:prstGeom>
        </p:spPr>
      </p:pic>
    </p:spTree>
    <p:extLst>
      <p:ext uri="{BB962C8B-B14F-4D97-AF65-F5344CB8AC3E}">
        <p14:creationId xmlns:p14="http://schemas.microsoft.com/office/powerpoint/2010/main" val="184972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3950DB58-0270-47A2-95E4-7FE212BBD283}"/>
              </a:ext>
            </a:extLst>
          </p:cNvPr>
          <p:cNvSpPr/>
          <p:nvPr/>
        </p:nvSpPr>
        <p:spPr>
          <a:xfrm>
            <a:off x="6411514" y="2682909"/>
            <a:ext cx="4442691" cy="315706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2842DCD2-0E65-4F27-86D1-C10EE56AC7E7}"/>
              </a:ext>
            </a:extLst>
          </p:cNvPr>
          <p:cNvGrpSpPr/>
          <p:nvPr/>
        </p:nvGrpSpPr>
        <p:grpSpPr>
          <a:xfrm>
            <a:off x="1500723" y="2685359"/>
            <a:ext cx="4345097" cy="3154615"/>
            <a:chOff x="5704493" y="2025581"/>
            <a:chExt cx="4345097" cy="2130250"/>
          </a:xfrm>
        </p:grpSpPr>
        <p:sp>
          <p:nvSpPr>
            <p:cNvPr id="4" name="Rectangle: Rounded Corners 3">
              <a:extLst>
                <a:ext uri="{FF2B5EF4-FFF2-40B4-BE49-F238E27FC236}">
                  <a16:creationId xmlns:a16="http://schemas.microsoft.com/office/drawing/2014/main" id="{D4C52304-D069-9FCD-459A-7271341FE89B}"/>
                </a:ext>
              </a:extLst>
            </p:cNvPr>
            <p:cNvSpPr/>
            <p:nvPr/>
          </p:nvSpPr>
          <p:spPr>
            <a:xfrm>
              <a:off x="5704493" y="2025581"/>
              <a:ext cx="4279941" cy="213025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849A4098-99F8-46DB-8BE6-DCB124802912}"/>
                </a:ext>
              </a:extLst>
            </p:cNvPr>
            <p:cNvSpPr txBox="1">
              <a:spLocks/>
            </p:cNvSpPr>
            <p:nvPr/>
          </p:nvSpPr>
          <p:spPr>
            <a:xfrm>
              <a:off x="5889397" y="2243164"/>
              <a:ext cx="4160193" cy="1496416"/>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Curation for self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Evidence for progression of knowledge and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Authentic, contextual, varied</a:t>
              </a:r>
              <a:endParaRPr kumimoji="0" lang="en-AU"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Graphic 7" descr="Checkmark with solid fill">
              <a:extLst>
                <a:ext uri="{FF2B5EF4-FFF2-40B4-BE49-F238E27FC236}">
                  <a16:creationId xmlns:a16="http://schemas.microsoft.com/office/drawing/2014/main" id="{E94336FB-51FB-4578-A31D-E0A648EE6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28913" y="2186778"/>
              <a:ext cx="259702" cy="260704"/>
            </a:xfrm>
            <a:prstGeom prst="rect">
              <a:avLst/>
            </a:prstGeom>
          </p:spPr>
        </p:pic>
      </p:grpSp>
      <p:pic>
        <p:nvPicPr>
          <p:cNvPr id="10" name="Graphic 9" descr="Close with solid fill">
            <a:extLst>
              <a:ext uri="{FF2B5EF4-FFF2-40B4-BE49-F238E27FC236}">
                <a16:creationId xmlns:a16="http://schemas.microsoft.com/office/drawing/2014/main" id="{820888EC-3BF8-4FEF-88AE-F6E3951F04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88710" y="3007570"/>
            <a:ext cx="302567" cy="302567"/>
          </a:xfrm>
          <a:prstGeom prst="rect">
            <a:avLst/>
          </a:prstGeom>
        </p:spPr>
      </p:pic>
      <p:sp>
        <p:nvSpPr>
          <p:cNvPr id="16" name="TextBox 15">
            <a:extLst>
              <a:ext uri="{FF2B5EF4-FFF2-40B4-BE49-F238E27FC236}">
                <a16:creationId xmlns:a16="http://schemas.microsoft.com/office/drawing/2014/main" id="{D0667321-90A1-458A-965E-BD5FD5B2DCCE}"/>
              </a:ext>
            </a:extLst>
          </p:cNvPr>
          <p:cNvSpPr txBox="1"/>
          <p:nvPr/>
        </p:nvSpPr>
        <p:spPr>
          <a:xfrm>
            <a:off x="441992" y="1219511"/>
            <a:ext cx="11308015" cy="964367"/>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Tahoma"/>
              </a:rPr>
              <a:t>Natural – considers, supports and expands on the disposition of the learner.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Tahoma"/>
              </a:rPr>
              <a:t>A combination of intention and forethought as well as allowing room for the spontaneous.</a:t>
            </a:r>
          </a:p>
        </p:txBody>
      </p:sp>
      <p:sp>
        <p:nvSpPr>
          <p:cNvPr id="11" name="object 47">
            <a:extLst>
              <a:ext uri="{FF2B5EF4-FFF2-40B4-BE49-F238E27FC236}">
                <a16:creationId xmlns:a16="http://schemas.microsoft.com/office/drawing/2014/main" id="{964FA765-E199-FE89-7B9C-00A080F230C0}"/>
              </a:ext>
            </a:extLst>
          </p:cNvPr>
          <p:cNvSpPr txBox="1"/>
          <p:nvPr/>
        </p:nvSpPr>
        <p:spPr>
          <a:xfrm>
            <a:off x="0" y="236414"/>
            <a:ext cx="12192000" cy="645047"/>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40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Natural Evidence of Learning</a:t>
            </a:r>
            <a:endParaRPr kumimoji="0" lang="en-US" sz="40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sp>
        <p:nvSpPr>
          <p:cNvPr id="9" name="Text Placeholder 2">
            <a:extLst>
              <a:ext uri="{FF2B5EF4-FFF2-40B4-BE49-F238E27FC236}">
                <a16:creationId xmlns:a16="http://schemas.microsoft.com/office/drawing/2014/main" id="{E37877C0-6815-CFF0-B27A-07DADDB77388}"/>
              </a:ext>
            </a:extLst>
          </p:cNvPr>
          <p:cNvSpPr txBox="1">
            <a:spLocks/>
          </p:cNvSpPr>
          <p:nvPr/>
        </p:nvSpPr>
        <p:spPr>
          <a:xfrm>
            <a:off x="6661397" y="3007570"/>
            <a:ext cx="4160193" cy="2585323"/>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spcBef>
                <a:spcPts val="0"/>
              </a:spcBef>
              <a:buFont typeface="Arial" panose="020B0604020202020204" pitchFamily="34" charset="0"/>
              <a:buNone/>
            </a:pPr>
            <a:r>
              <a:rPr lang="en-US" sz="2400">
                <a:latin typeface="Tahoma" panose="020B0604030504040204" pitchFamily="34" charset="0"/>
                <a:ea typeface="Tahoma" panose="020B0604030504040204" pitchFamily="34" charset="0"/>
                <a:cs typeface="Tahoma" panose="020B0604030504040204" pitchFamily="34" charset="0"/>
              </a:rPr>
              <a:t>Curation for others </a:t>
            </a:r>
          </a:p>
          <a:p>
            <a:pPr>
              <a:spcBef>
                <a:spcPts val="0"/>
              </a:spcBef>
            </a:pPr>
            <a:endParaRPr lang="en-US" sz="240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en-US" sz="2400">
                <a:latin typeface="Tahoma"/>
                <a:ea typeface="Tahoma"/>
                <a:cs typeface="Tahoma"/>
              </a:rPr>
              <a:t>Evidence for demonstration of knowledge and skills</a:t>
            </a:r>
          </a:p>
          <a:p>
            <a:pPr marL="0" indent="0">
              <a:spcBef>
                <a:spcPts val="0"/>
              </a:spcBef>
              <a:buFont typeface="Arial" panose="020B0604020202020204" pitchFamily="34" charset="0"/>
              <a:buNone/>
            </a:pPr>
            <a:endParaRPr lang="en-US" sz="240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Font typeface="Arial" panose="020B0604020202020204" pitchFamily="34" charset="0"/>
              <a:buNone/>
            </a:pPr>
            <a:r>
              <a:rPr lang="en-US" sz="2400">
                <a:latin typeface="Tahoma" panose="020B0604030504040204" pitchFamily="34" charset="0"/>
                <a:ea typeface="Tahoma" panose="020B0604030504040204" pitchFamily="34" charset="0"/>
                <a:cs typeface="Tahoma" panose="020B0604030504040204" pitchFamily="34" charset="0"/>
              </a:rPr>
              <a:t>Polished, nominalized, formalized</a:t>
            </a:r>
            <a:endParaRPr lang="en-AU" sz="24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748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AU">
                <a:solidFill>
                  <a:schemeClr val="bg1"/>
                </a:solidFill>
              </a:rPr>
              <a:t>Welcome to the</a:t>
            </a:r>
            <a:br>
              <a:rPr lang="en-AU">
                <a:solidFill>
                  <a:schemeClr val="bg1"/>
                </a:solidFill>
              </a:rPr>
            </a:br>
            <a:r>
              <a:rPr lang="en-AU">
                <a:solidFill>
                  <a:schemeClr val="bg1"/>
                </a:solidFill>
              </a:rPr>
              <a:t>AIF Teacher Implementation</a:t>
            </a:r>
            <a:br>
              <a:rPr lang="en-AU">
                <a:solidFill>
                  <a:schemeClr val="bg1"/>
                </a:solidFill>
              </a:rPr>
            </a:br>
            <a:r>
              <a:rPr lang="en-AU">
                <a:solidFill>
                  <a:schemeClr val="bg1"/>
                </a:solidFill>
              </a:rPr>
              <a:t>Workshop</a:t>
            </a:r>
          </a:p>
        </p:txBody>
      </p:sp>
    </p:spTree>
    <p:extLst>
      <p:ext uri="{BB962C8B-B14F-4D97-AF65-F5344CB8AC3E}">
        <p14:creationId xmlns:p14="http://schemas.microsoft.com/office/powerpoint/2010/main" val="1767320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4">
            <a:extLst>
              <a:ext uri="{FF2B5EF4-FFF2-40B4-BE49-F238E27FC236}">
                <a16:creationId xmlns:a16="http://schemas.microsoft.com/office/drawing/2014/main" id="{B80890DA-7691-43D8-A54F-D8E0020BEB92}"/>
              </a:ext>
            </a:extLst>
          </p:cNvPr>
          <p:cNvGrpSpPr/>
          <p:nvPr/>
        </p:nvGrpSpPr>
        <p:grpSpPr>
          <a:xfrm>
            <a:off x="10314431" y="4517135"/>
            <a:ext cx="1460500" cy="1996439"/>
            <a:chOff x="10314431" y="4517135"/>
            <a:chExt cx="1460500" cy="1996439"/>
          </a:xfrm>
        </p:grpSpPr>
        <p:pic>
          <p:nvPicPr>
            <p:cNvPr id="6" name="object 5">
              <a:extLst>
                <a:ext uri="{FF2B5EF4-FFF2-40B4-BE49-F238E27FC236}">
                  <a16:creationId xmlns:a16="http://schemas.microsoft.com/office/drawing/2014/main" id="{7776891C-F6C9-40E5-B4D8-919E8985E8B0}"/>
                </a:ext>
              </a:extLst>
            </p:cNvPr>
            <p:cNvPicPr/>
            <p:nvPr/>
          </p:nvPicPr>
          <p:blipFill>
            <a:blip r:embed="rId3" cstate="print"/>
            <a:stretch>
              <a:fillRect/>
            </a:stretch>
          </p:blipFill>
          <p:spPr>
            <a:xfrm>
              <a:off x="10314431" y="4517135"/>
              <a:ext cx="1444750" cy="1975103"/>
            </a:xfrm>
            <a:prstGeom prst="rect">
              <a:avLst/>
            </a:prstGeom>
          </p:spPr>
        </p:pic>
        <p:pic>
          <p:nvPicPr>
            <p:cNvPr id="7" name="object 6">
              <a:extLst>
                <a:ext uri="{FF2B5EF4-FFF2-40B4-BE49-F238E27FC236}">
                  <a16:creationId xmlns:a16="http://schemas.microsoft.com/office/drawing/2014/main" id="{F34F3D4B-5CAA-4655-8838-090927CD6045}"/>
                </a:ext>
              </a:extLst>
            </p:cNvPr>
            <p:cNvPicPr/>
            <p:nvPr/>
          </p:nvPicPr>
          <p:blipFill>
            <a:blip r:embed="rId4" cstate="print"/>
            <a:stretch>
              <a:fillRect/>
            </a:stretch>
          </p:blipFill>
          <p:spPr>
            <a:xfrm>
              <a:off x="10552175" y="6111239"/>
              <a:ext cx="1222247" cy="402335"/>
            </a:xfrm>
            <a:prstGeom prst="rect">
              <a:avLst/>
            </a:prstGeom>
          </p:spPr>
        </p:pic>
      </p:grpSp>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srgbClr val="4BACC6"/>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Calibri"/>
              <a:ea typeface="+mn-lt"/>
              <a:cs typeface="Calibri"/>
            </a:endParaRPr>
          </a:p>
        </p:txBody>
      </p:sp>
      <p:sp>
        <p:nvSpPr>
          <p:cNvPr id="9" name="Title 1">
            <a:extLst>
              <a:ext uri="{FF2B5EF4-FFF2-40B4-BE49-F238E27FC236}">
                <a16:creationId xmlns:a16="http://schemas.microsoft.com/office/drawing/2014/main" id="{E384C856-AEA4-16CF-8FA7-684A7BBFA15E}"/>
              </a:ext>
            </a:extLst>
          </p:cNvPr>
          <p:cNvSpPr txBox="1">
            <a:spLocks/>
          </p:cNvSpPr>
          <p:nvPr/>
        </p:nvSpPr>
        <p:spPr>
          <a:xfrm>
            <a:off x="548639" y="568745"/>
            <a:ext cx="11646787"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83B73D"/>
                </a:solidFill>
                <a:effectLst/>
                <a:uLnTx/>
                <a:uFillTx/>
                <a:latin typeface="Roboto Medium"/>
                <a:ea typeface="Roboto Medium"/>
                <a:cs typeface="Roboto Medium"/>
              </a:rPr>
              <a:t>Assessment Type 1: Portfolio</a:t>
            </a:r>
          </a:p>
        </p:txBody>
      </p:sp>
      <p:sp>
        <p:nvSpPr>
          <p:cNvPr id="4" name="TextBox 3">
            <a:extLst>
              <a:ext uri="{FF2B5EF4-FFF2-40B4-BE49-F238E27FC236}">
                <a16:creationId xmlns:a16="http://schemas.microsoft.com/office/drawing/2014/main" id="{43E7B114-2570-3E4D-7EC4-5CC9E36BC202}"/>
              </a:ext>
            </a:extLst>
          </p:cNvPr>
          <p:cNvSpPr txBox="1"/>
          <p:nvPr/>
        </p:nvSpPr>
        <p:spPr>
          <a:xfrm>
            <a:off x="8601389" y="4184837"/>
            <a:ext cx="3468690" cy="2522933"/>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nvGrpSpPr>
          <p:cNvPr id="3" name="Group 2">
            <a:extLst>
              <a:ext uri="{FF2B5EF4-FFF2-40B4-BE49-F238E27FC236}">
                <a16:creationId xmlns:a16="http://schemas.microsoft.com/office/drawing/2014/main" id="{2F25138E-7338-5A4A-FEEE-F17F4D979D49}"/>
              </a:ext>
            </a:extLst>
          </p:cNvPr>
          <p:cNvGrpSpPr/>
          <p:nvPr/>
        </p:nvGrpSpPr>
        <p:grpSpPr>
          <a:xfrm>
            <a:off x="1445500" y="1332586"/>
            <a:ext cx="9221487" cy="4900179"/>
            <a:chOff x="1445500" y="1332586"/>
            <a:chExt cx="9221487" cy="4900179"/>
          </a:xfrm>
        </p:grpSpPr>
        <p:pic>
          <p:nvPicPr>
            <p:cNvPr id="10" name="Picture 9">
              <a:extLst>
                <a:ext uri="{FF2B5EF4-FFF2-40B4-BE49-F238E27FC236}">
                  <a16:creationId xmlns:a16="http://schemas.microsoft.com/office/drawing/2014/main" id="{A2E2E78D-00D0-C48B-B82E-FC8D06E20795}"/>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1445500" y="1332586"/>
              <a:ext cx="9221487" cy="4896533"/>
            </a:xfrm>
            <a:prstGeom prst="rect">
              <a:avLst/>
            </a:prstGeom>
          </p:spPr>
        </p:pic>
        <p:pic>
          <p:nvPicPr>
            <p:cNvPr id="2" name="Picture 1">
              <a:extLst>
                <a:ext uri="{FF2B5EF4-FFF2-40B4-BE49-F238E27FC236}">
                  <a16:creationId xmlns:a16="http://schemas.microsoft.com/office/drawing/2014/main" id="{6B287D4D-3EEC-89AD-88D5-4A056AF53AD7}"/>
                </a:ext>
              </a:extLst>
            </p:cNvPr>
            <p:cNvPicPr>
              <a:picLocks noChangeAspect="1"/>
            </p:cNvPicPr>
            <p:nvPr/>
          </p:nvPicPr>
          <p:blipFill rotWithShape="1">
            <a:blip r:embed="rId7"/>
            <a:srcRect t="13382" r="53880"/>
            <a:stretch/>
          </p:blipFill>
          <p:spPr>
            <a:xfrm>
              <a:off x="1445500" y="1988359"/>
              <a:ext cx="4256056" cy="4244406"/>
            </a:xfrm>
            <a:prstGeom prst="rect">
              <a:avLst/>
            </a:prstGeom>
          </p:spPr>
        </p:pic>
      </p:grpSp>
    </p:spTree>
    <p:extLst>
      <p:ext uri="{BB962C8B-B14F-4D97-AF65-F5344CB8AC3E}">
        <p14:creationId xmlns:p14="http://schemas.microsoft.com/office/powerpoint/2010/main" val="16117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AU">
                <a:solidFill>
                  <a:schemeClr val="bg1"/>
                </a:solidFill>
              </a:rPr>
              <a:t>Guest Speaker</a:t>
            </a:r>
          </a:p>
        </p:txBody>
      </p:sp>
    </p:spTree>
    <p:extLst>
      <p:ext uri="{BB962C8B-B14F-4D97-AF65-F5344CB8AC3E}">
        <p14:creationId xmlns:p14="http://schemas.microsoft.com/office/powerpoint/2010/main" val="2640618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3">
            <a:extLst>
              <a:ext uri="{FF2B5EF4-FFF2-40B4-BE49-F238E27FC236}">
                <a16:creationId xmlns:a16="http://schemas.microsoft.com/office/drawing/2014/main" id="{255480CD-95D1-47AF-896A-5A83BFD346F3}"/>
              </a:ext>
            </a:extLst>
          </p:cNvPr>
          <p:cNvPicPr/>
          <p:nvPr/>
        </p:nvPicPr>
        <p:blipFill>
          <a:blip r:embed="rId3" cstate="print"/>
          <a:stretch>
            <a:fillRect/>
          </a:stretch>
        </p:blipFill>
        <p:spPr>
          <a:xfrm>
            <a:off x="408431" y="5626608"/>
            <a:ext cx="2654807" cy="865631"/>
          </a:xfrm>
          <a:prstGeom prst="rect">
            <a:avLst/>
          </a:prstGeom>
        </p:spPr>
      </p:pic>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rgbClr val="4BACC6"/>
              </a:solidFill>
              <a:latin typeface="Tahoma" panose="020B0604030504040204" pitchFamily="34" charset="0"/>
              <a:ea typeface="Tahoma" panose="020B0604030504040204" pitchFamily="34" charset="0"/>
              <a:cs typeface="Tahoma" panose="020B0604030504040204" pitchFamily="34" charset="0"/>
            </a:endParaRPr>
          </a:p>
          <a:p>
            <a:endParaRPr lang="en-US">
              <a:solidFill>
                <a:srgbClr val="000000"/>
              </a:solidFill>
              <a:latin typeface="Calibri"/>
              <a:ea typeface="+mn-lt"/>
              <a:cs typeface="Calibri"/>
            </a:endParaRPr>
          </a:p>
        </p:txBody>
      </p:sp>
      <p:sp>
        <p:nvSpPr>
          <p:cNvPr id="6" name="object 16">
            <a:extLst>
              <a:ext uri="{FF2B5EF4-FFF2-40B4-BE49-F238E27FC236}">
                <a16:creationId xmlns:a16="http://schemas.microsoft.com/office/drawing/2014/main" id="{7FA77A4C-88AF-B41B-6A32-914FA440925E}"/>
              </a:ext>
            </a:extLst>
          </p:cNvPr>
          <p:cNvSpPr/>
          <p:nvPr/>
        </p:nvSpPr>
        <p:spPr>
          <a:xfrm>
            <a:off x="311863" y="470174"/>
            <a:ext cx="4068339" cy="115016"/>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3B73D"/>
          </a:solidFill>
        </p:spPr>
        <p:txBody>
          <a:bodyPr wrap="square" lIns="0" tIns="0" rIns="0" bIns="0" rtlCol="0"/>
          <a:lstStyle/>
          <a:p>
            <a:endParaRPr/>
          </a:p>
        </p:txBody>
      </p:sp>
      <p:sp>
        <p:nvSpPr>
          <p:cNvPr id="7" name="object 17">
            <a:extLst>
              <a:ext uri="{FF2B5EF4-FFF2-40B4-BE49-F238E27FC236}">
                <a16:creationId xmlns:a16="http://schemas.microsoft.com/office/drawing/2014/main" id="{0E605928-391F-ED7F-81F7-294754C2EBBA}"/>
              </a:ext>
            </a:extLst>
          </p:cNvPr>
          <p:cNvSpPr/>
          <p:nvPr/>
        </p:nvSpPr>
        <p:spPr>
          <a:xfrm>
            <a:off x="301923" y="4694556"/>
            <a:ext cx="4068339" cy="689748"/>
          </a:xfrm>
          <a:custGeom>
            <a:avLst/>
            <a:gdLst/>
            <a:ahLst/>
            <a:cxnLst/>
            <a:rect l="l" t="t" r="r" b="b"/>
            <a:pathLst>
              <a:path w="4288155" h="1256665">
                <a:moveTo>
                  <a:pt x="0" y="1256506"/>
                </a:moveTo>
                <a:lnTo>
                  <a:pt x="4288016" y="1256506"/>
                </a:lnTo>
                <a:lnTo>
                  <a:pt x="4288016" y="0"/>
                </a:lnTo>
                <a:lnTo>
                  <a:pt x="0" y="0"/>
                </a:lnTo>
                <a:lnTo>
                  <a:pt x="0" y="1256506"/>
                </a:lnTo>
                <a:close/>
              </a:path>
            </a:pathLst>
          </a:custGeom>
          <a:solidFill>
            <a:srgbClr val="80B740"/>
          </a:solidFill>
        </p:spPr>
        <p:txBody>
          <a:bodyPr wrap="square" lIns="0" tIns="0" rIns="0" bIns="0" rtlCol="0"/>
          <a:lstStyle/>
          <a:p>
            <a:endParaRPr/>
          </a:p>
        </p:txBody>
      </p:sp>
      <p:sp>
        <p:nvSpPr>
          <p:cNvPr id="9" name="TextBox 8">
            <a:extLst>
              <a:ext uri="{FF2B5EF4-FFF2-40B4-BE49-F238E27FC236}">
                <a16:creationId xmlns:a16="http://schemas.microsoft.com/office/drawing/2014/main" id="{C3372C32-C80D-9DE2-3287-E15F0E577F3C}"/>
              </a:ext>
            </a:extLst>
          </p:cNvPr>
          <p:cNvSpPr txBox="1"/>
          <p:nvPr/>
        </p:nvSpPr>
        <p:spPr>
          <a:xfrm>
            <a:off x="301923" y="2765660"/>
            <a:ext cx="4413296" cy="1836400"/>
          </a:xfrm>
          <a:prstGeom prst="rect">
            <a:avLst/>
          </a:prstGeom>
          <a:noFill/>
        </p:spPr>
        <p:txBody>
          <a:bodyPr wrap="square" rtlCol="0">
            <a:spAutoFit/>
          </a:bodyPr>
          <a:lstStyle/>
          <a:p>
            <a:pPr>
              <a:lnSpc>
                <a:spcPts val="7000"/>
              </a:lnSpc>
            </a:pPr>
            <a:r>
              <a:rPr lang="en-US" sz="5400">
                <a:latin typeface="Roboto Light" charset="0"/>
                <a:ea typeface="Roboto Light" charset="0"/>
                <a:cs typeface="Roboto Light" charset="0"/>
              </a:rPr>
              <a:t>Guest</a:t>
            </a:r>
          </a:p>
          <a:p>
            <a:pPr>
              <a:lnSpc>
                <a:spcPts val="7000"/>
              </a:lnSpc>
            </a:pPr>
            <a:r>
              <a:rPr lang="en-US" sz="5400">
                <a:latin typeface="Roboto Light" charset="0"/>
                <a:ea typeface="Roboto Light" charset="0"/>
                <a:cs typeface="Roboto Light" charset="0"/>
              </a:rPr>
              <a:t>Speaker</a:t>
            </a:r>
          </a:p>
        </p:txBody>
      </p:sp>
      <p:sp>
        <p:nvSpPr>
          <p:cNvPr id="10" name="TextBox 9">
            <a:extLst>
              <a:ext uri="{FF2B5EF4-FFF2-40B4-BE49-F238E27FC236}">
                <a16:creationId xmlns:a16="http://schemas.microsoft.com/office/drawing/2014/main" id="{30342834-610A-DF49-D7B7-823BEEB417E4}"/>
              </a:ext>
            </a:extLst>
          </p:cNvPr>
          <p:cNvSpPr txBox="1"/>
          <p:nvPr/>
        </p:nvSpPr>
        <p:spPr>
          <a:xfrm>
            <a:off x="4896599" y="875819"/>
            <a:ext cx="6993478" cy="4924425"/>
          </a:xfrm>
          <a:prstGeom prst="rect">
            <a:avLst/>
          </a:prstGeom>
          <a:noFill/>
        </p:spPr>
        <p:txBody>
          <a:bodyPr wrap="square" rtlCol="0">
            <a:spAutoFit/>
          </a:bodyPr>
          <a:lstStyle/>
          <a:p>
            <a:pPr>
              <a:spcAft>
                <a:spcPts val="1200"/>
              </a:spcAft>
            </a:pPr>
            <a:r>
              <a:rPr lang="en-US" sz="2400">
                <a:latin typeface="Roboto Light"/>
                <a:ea typeface="Roboto Light"/>
                <a:cs typeface="Roboto Light"/>
              </a:rPr>
              <a:t>Tell us about your experience with AIF, and what it was like implementing it in your classroom.</a:t>
            </a:r>
          </a:p>
          <a:p>
            <a:pPr marL="342900" indent="-342900">
              <a:spcAft>
                <a:spcPts val="1200"/>
              </a:spcAft>
              <a:buFont typeface="Arial" panose="020B0604020202020204" pitchFamily="34" charset="0"/>
              <a:buChar char="•"/>
            </a:pPr>
            <a:r>
              <a:rPr lang="en-US" sz="2400">
                <a:latin typeface="Roboto Medium" panose="02000000000000000000" pitchFamily="2" charset="0"/>
                <a:ea typeface="Roboto Medium" panose="02000000000000000000" pitchFamily="2" charset="0"/>
                <a:cs typeface="Roboto Light"/>
              </a:rPr>
              <a:t>What did the focus on agency mean for you and your students?</a:t>
            </a:r>
          </a:p>
          <a:p>
            <a:pPr marL="342900" indent="-342900">
              <a:spcAft>
                <a:spcPts val="1200"/>
              </a:spcAft>
              <a:buFont typeface="Arial" panose="020B0604020202020204" pitchFamily="34" charset="0"/>
              <a:buChar char="•"/>
            </a:pPr>
            <a:r>
              <a:rPr lang="en-US" sz="2400">
                <a:latin typeface="Roboto Medium" panose="02000000000000000000" pitchFamily="2" charset="0"/>
                <a:ea typeface="Roboto Medium" panose="02000000000000000000" pitchFamily="2" charset="0"/>
                <a:cs typeface="Roboto Light"/>
              </a:rPr>
              <a:t>How did this impact the way that you planned, taught, and thought about AIF?</a:t>
            </a:r>
          </a:p>
          <a:p>
            <a:pPr marL="342900" indent="-342900">
              <a:spcAft>
                <a:spcPts val="1200"/>
              </a:spcAft>
              <a:buFont typeface="Arial" panose="020B0604020202020204" pitchFamily="34" charset="0"/>
              <a:buChar char="•"/>
            </a:pPr>
            <a:r>
              <a:rPr lang="en-US" sz="2400">
                <a:latin typeface="Roboto Medium" panose="02000000000000000000" pitchFamily="2" charset="0"/>
                <a:ea typeface="Roboto Medium" panose="02000000000000000000" pitchFamily="2" charset="0"/>
                <a:cs typeface="Roboto Light"/>
              </a:rPr>
              <a:t>What did you find was the biggest difference to RP/other Stage 2 subjects?</a:t>
            </a:r>
          </a:p>
          <a:p>
            <a:pPr marL="342900" indent="-342900">
              <a:spcAft>
                <a:spcPts val="1200"/>
              </a:spcAft>
              <a:buFont typeface="Arial" panose="020B0604020202020204" pitchFamily="34" charset="0"/>
              <a:buChar char="•"/>
            </a:pPr>
            <a:r>
              <a:rPr lang="en-US" sz="2400">
                <a:latin typeface="Roboto Medium" panose="02000000000000000000" pitchFamily="2" charset="0"/>
                <a:ea typeface="Roboto Medium" panose="02000000000000000000" pitchFamily="2" charset="0"/>
                <a:cs typeface="Roboto Light"/>
              </a:rPr>
              <a:t>What would be your advice to other teachers who are about to teach AIF for the first time?</a:t>
            </a:r>
          </a:p>
          <a:p>
            <a:pPr marL="342900" indent="-342900">
              <a:spcAft>
                <a:spcPts val="1200"/>
              </a:spcAft>
              <a:buFont typeface="Arial" panose="020B0604020202020204" pitchFamily="34" charset="0"/>
              <a:buChar char="•"/>
            </a:pPr>
            <a:endParaRPr lang="en-US" sz="2400">
              <a:latin typeface="Roboto Medium" panose="02000000000000000000" pitchFamily="2" charset="0"/>
              <a:ea typeface="Roboto Medium" panose="02000000000000000000" pitchFamily="2" charset="0"/>
              <a:cs typeface="Roboto Light"/>
            </a:endParaRPr>
          </a:p>
        </p:txBody>
      </p:sp>
    </p:spTree>
    <p:extLst>
      <p:ext uri="{BB962C8B-B14F-4D97-AF65-F5344CB8AC3E}">
        <p14:creationId xmlns:p14="http://schemas.microsoft.com/office/powerpoint/2010/main" val="192608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r>
              <a:rPr lang="en-AU">
                <a:solidFill>
                  <a:schemeClr val="bg1"/>
                </a:solidFill>
              </a:rPr>
              <a:t>				Break</a:t>
            </a:r>
          </a:p>
        </p:txBody>
      </p:sp>
      <p:pic>
        <p:nvPicPr>
          <p:cNvPr id="1028" name="Picture 4" descr="Watercolor Cappuccino Croissant, Sweet, Breakfast, Coffee PNG Transparent  Image and Clipart for Free Download">
            <a:extLst>
              <a:ext uri="{FF2B5EF4-FFF2-40B4-BE49-F238E27FC236}">
                <a16:creationId xmlns:a16="http://schemas.microsoft.com/office/drawing/2014/main" id="{8006B9D3-0BA6-0E9A-3DED-25183E1C0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426" y="1727573"/>
            <a:ext cx="4460106" cy="446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1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AU">
                <a:solidFill>
                  <a:schemeClr val="bg1"/>
                </a:solidFill>
              </a:rPr>
              <a:t>AT1: Portfolio</a:t>
            </a:r>
            <a:br>
              <a:rPr lang="en-AU">
                <a:solidFill>
                  <a:schemeClr val="bg1"/>
                </a:solidFill>
              </a:rPr>
            </a:br>
            <a:r>
              <a:rPr lang="en-AU" sz="3600">
                <a:solidFill>
                  <a:schemeClr val="bg1"/>
                </a:solidFill>
              </a:rPr>
              <a:t>Perspectives (E3) and Feedback (PA1)</a:t>
            </a:r>
            <a:endParaRPr lang="en-AU">
              <a:solidFill>
                <a:schemeClr val="bg1"/>
              </a:solidFill>
            </a:endParaRPr>
          </a:p>
        </p:txBody>
      </p:sp>
    </p:spTree>
    <p:extLst>
      <p:ext uri="{BB962C8B-B14F-4D97-AF65-F5344CB8AC3E}">
        <p14:creationId xmlns:p14="http://schemas.microsoft.com/office/powerpoint/2010/main" val="950948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4">
            <a:extLst>
              <a:ext uri="{FF2B5EF4-FFF2-40B4-BE49-F238E27FC236}">
                <a16:creationId xmlns:a16="http://schemas.microsoft.com/office/drawing/2014/main" id="{B80890DA-7691-43D8-A54F-D8E0020BEB92}"/>
              </a:ext>
            </a:extLst>
          </p:cNvPr>
          <p:cNvGrpSpPr/>
          <p:nvPr/>
        </p:nvGrpSpPr>
        <p:grpSpPr>
          <a:xfrm>
            <a:off x="10314431" y="4517135"/>
            <a:ext cx="1460500" cy="1996439"/>
            <a:chOff x="10314431" y="4517135"/>
            <a:chExt cx="1460500" cy="1996439"/>
          </a:xfrm>
        </p:grpSpPr>
        <p:pic>
          <p:nvPicPr>
            <p:cNvPr id="6" name="object 5">
              <a:extLst>
                <a:ext uri="{FF2B5EF4-FFF2-40B4-BE49-F238E27FC236}">
                  <a16:creationId xmlns:a16="http://schemas.microsoft.com/office/drawing/2014/main" id="{7776891C-F6C9-40E5-B4D8-919E8985E8B0}"/>
                </a:ext>
              </a:extLst>
            </p:cNvPr>
            <p:cNvPicPr/>
            <p:nvPr/>
          </p:nvPicPr>
          <p:blipFill>
            <a:blip r:embed="rId3" cstate="print"/>
            <a:stretch>
              <a:fillRect/>
            </a:stretch>
          </p:blipFill>
          <p:spPr>
            <a:xfrm>
              <a:off x="10314431" y="4517135"/>
              <a:ext cx="1444750" cy="1975103"/>
            </a:xfrm>
            <a:prstGeom prst="rect">
              <a:avLst/>
            </a:prstGeom>
          </p:spPr>
        </p:pic>
        <p:pic>
          <p:nvPicPr>
            <p:cNvPr id="7" name="object 6">
              <a:extLst>
                <a:ext uri="{FF2B5EF4-FFF2-40B4-BE49-F238E27FC236}">
                  <a16:creationId xmlns:a16="http://schemas.microsoft.com/office/drawing/2014/main" id="{F34F3D4B-5CAA-4655-8838-090927CD6045}"/>
                </a:ext>
              </a:extLst>
            </p:cNvPr>
            <p:cNvPicPr/>
            <p:nvPr/>
          </p:nvPicPr>
          <p:blipFill>
            <a:blip r:embed="rId4" cstate="print"/>
            <a:stretch>
              <a:fillRect/>
            </a:stretch>
          </p:blipFill>
          <p:spPr>
            <a:xfrm>
              <a:off x="10552175" y="6111239"/>
              <a:ext cx="1222247" cy="402335"/>
            </a:xfrm>
            <a:prstGeom prst="rect">
              <a:avLst/>
            </a:prstGeom>
          </p:spPr>
        </p:pic>
      </p:grpSp>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a:ln>
                <a:noFill/>
              </a:ln>
              <a:solidFill>
                <a:srgbClr val="4BACC6"/>
              </a:solidFill>
              <a:effectLst/>
              <a:uLnTx/>
              <a:uFillTx/>
              <a:latin typeface="Tahoma" panose="020B0604030504040204" pitchFamily="34" charset="0"/>
              <a:ea typeface="Tahoma" panose="020B0604030504040204" pitchFamily="34" charset="0"/>
              <a:cs typeface="Tahoma" panose="020B060403050404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Calibri"/>
              <a:ea typeface="+mn-lt"/>
              <a:cs typeface="Calibri"/>
            </a:endParaRPr>
          </a:p>
        </p:txBody>
      </p:sp>
      <p:sp>
        <p:nvSpPr>
          <p:cNvPr id="9" name="Title 1">
            <a:extLst>
              <a:ext uri="{FF2B5EF4-FFF2-40B4-BE49-F238E27FC236}">
                <a16:creationId xmlns:a16="http://schemas.microsoft.com/office/drawing/2014/main" id="{E384C856-AEA4-16CF-8FA7-684A7BBFA15E}"/>
              </a:ext>
            </a:extLst>
          </p:cNvPr>
          <p:cNvSpPr txBox="1">
            <a:spLocks/>
          </p:cNvSpPr>
          <p:nvPr/>
        </p:nvSpPr>
        <p:spPr>
          <a:xfrm>
            <a:off x="548639" y="568745"/>
            <a:ext cx="11646787"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83B73D"/>
                </a:solidFill>
                <a:effectLst/>
                <a:uLnTx/>
                <a:uFillTx/>
                <a:latin typeface="Roboto Medium"/>
                <a:ea typeface="Roboto Medium"/>
                <a:cs typeface="Roboto Medium"/>
              </a:rPr>
              <a:t>Assessment Type 1: Portfolio</a:t>
            </a:r>
          </a:p>
        </p:txBody>
      </p:sp>
      <p:sp>
        <p:nvSpPr>
          <p:cNvPr id="4" name="TextBox 3">
            <a:extLst>
              <a:ext uri="{FF2B5EF4-FFF2-40B4-BE49-F238E27FC236}">
                <a16:creationId xmlns:a16="http://schemas.microsoft.com/office/drawing/2014/main" id="{43E7B114-2570-3E4D-7EC4-5CC9E36BC202}"/>
              </a:ext>
            </a:extLst>
          </p:cNvPr>
          <p:cNvSpPr txBox="1"/>
          <p:nvPr/>
        </p:nvSpPr>
        <p:spPr>
          <a:xfrm>
            <a:off x="8601389" y="4184837"/>
            <a:ext cx="3468690" cy="2522933"/>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nvGrpSpPr>
          <p:cNvPr id="3" name="Group 2">
            <a:extLst>
              <a:ext uri="{FF2B5EF4-FFF2-40B4-BE49-F238E27FC236}">
                <a16:creationId xmlns:a16="http://schemas.microsoft.com/office/drawing/2014/main" id="{2F25138E-7338-5A4A-FEEE-F17F4D979D49}"/>
              </a:ext>
            </a:extLst>
          </p:cNvPr>
          <p:cNvGrpSpPr/>
          <p:nvPr/>
        </p:nvGrpSpPr>
        <p:grpSpPr>
          <a:xfrm>
            <a:off x="1445500" y="1332586"/>
            <a:ext cx="9221487" cy="4900179"/>
            <a:chOff x="1445500" y="1332586"/>
            <a:chExt cx="9221487" cy="4900179"/>
          </a:xfrm>
        </p:grpSpPr>
        <p:pic>
          <p:nvPicPr>
            <p:cNvPr id="10" name="Picture 9">
              <a:extLst>
                <a:ext uri="{FF2B5EF4-FFF2-40B4-BE49-F238E27FC236}">
                  <a16:creationId xmlns:a16="http://schemas.microsoft.com/office/drawing/2014/main" id="{A2E2E78D-00D0-C48B-B82E-FC8D06E20795}"/>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1445500" y="1332586"/>
              <a:ext cx="9221487" cy="4896533"/>
            </a:xfrm>
            <a:prstGeom prst="rect">
              <a:avLst/>
            </a:prstGeom>
          </p:spPr>
        </p:pic>
        <p:pic>
          <p:nvPicPr>
            <p:cNvPr id="2" name="Picture 1">
              <a:extLst>
                <a:ext uri="{FF2B5EF4-FFF2-40B4-BE49-F238E27FC236}">
                  <a16:creationId xmlns:a16="http://schemas.microsoft.com/office/drawing/2014/main" id="{6B287D4D-3EEC-89AD-88D5-4A056AF53AD7}"/>
                </a:ext>
              </a:extLst>
            </p:cNvPr>
            <p:cNvPicPr>
              <a:picLocks noChangeAspect="1"/>
            </p:cNvPicPr>
            <p:nvPr/>
          </p:nvPicPr>
          <p:blipFill rotWithShape="1">
            <a:blip r:embed="rId7"/>
            <a:srcRect t="13382" r="53880"/>
            <a:stretch/>
          </p:blipFill>
          <p:spPr>
            <a:xfrm>
              <a:off x="1445500" y="1988359"/>
              <a:ext cx="4256056" cy="4244406"/>
            </a:xfrm>
            <a:prstGeom prst="rect">
              <a:avLst/>
            </a:prstGeom>
          </p:spPr>
        </p:pic>
      </p:grpSp>
    </p:spTree>
    <p:extLst>
      <p:ext uri="{BB962C8B-B14F-4D97-AF65-F5344CB8AC3E}">
        <p14:creationId xmlns:p14="http://schemas.microsoft.com/office/powerpoint/2010/main" val="5112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93BB28-7700-79EF-4E57-392AA40C6097}"/>
              </a:ext>
            </a:extLst>
          </p:cNvPr>
          <p:cNvSpPr txBox="1"/>
          <p:nvPr/>
        </p:nvSpPr>
        <p:spPr>
          <a:xfrm>
            <a:off x="9383138" y="5482147"/>
            <a:ext cx="2808862" cy="1249374"/>
          </a:xfrm>
          <a:prstGeom prst="rect">
            <a:avLst/>
          </a:prstGeom>
          <a:solidFill>
            <a:schemeClr val="bg1"/>
          </a:solidFill>
        </p:spPr>
        <p:txBody>
          <a:bodyPr wrap="square" rtlCol="0">
            <a:spAutoFit/>
          </a:bodyPr>
          <a:lstStyle/>
          <a:p>
            <a:endParaRPr lang="en-AU"/>
          </a:p>
        </p:txBody>
      </p:sp>
      <p:sp>
        <p:nvSpPr>
          <p:cNvPr id="3" name="Content Placeholder 2">
            <a:extLst>
              <a:ext uri="{FF2B5EF4-FFF2-40B4-BE49-F238E27FC236}">
                <a16:creationId xmlns:a16="http://schemas.microsoft.com/office/drawing/2014/main" id="{103AE12B-EFE2-59CA-B78C-311E55140834}"/>
              </a:ext>
            </a:extLst>
          </p:cNvPr>
          <p:cNvSpPr>
            <a:spLocks noGrp="1"/>
          </p:cNvSpPr>
          <p:nvPr>
            <p:ph idx="4294967295"/>
          </p:nvPr>
        </p:nvSpPr>
        <p:spPr>
          <a:xfrm>
            <a:off x="3367314" y="1559805"/>
            <a:ext cx="8287657" cy="3779837"/>
          </a:xfrm>
        </p:spPr>
        <p:txBody>
          <a:bodyPr>
            <a:noAutofit/>
          </a:bodyPr>
          <a:lstStyle/>
          <a:p>
            <a:pPr marL="0" indent="0" algn="just" rtl="0" fontAlgn="base">
              <a:lnSpc>
                <a:spcPct val="100000"/>
              </a:lnSpc>
              <a:buNone/>
            </a:pPr>
            <a:r>
              <a:rPr lang="en-US" sz="2000" i="0" u="none" strike="noStrike">
                <a:solidFill>
                  <a:srgbClr val="000000"/>
                </a:solidFill>
                <a:effectLst/>
                <a:latin typeface="Roboto Medium" panose="02000000000000000000" pitchFamily="2" charset="0"/>
                <a:ea typeface="Roboto Medium" panose="02000000000000000000" pitchFamily="2" charset="0"/>
              </a:rPr>
              <a:t>Purpose for the student: </a:t>
            </a:r>
            <a:r>
              <a:rPr lang="en-US" sz="2000" i="0" u="none" strike="noStrike">
                <a:solidFill>
                  <a:srgbClr val="000000"/>
                </a:solidFill>
                <a:effectLst/>
                <a:latin typeface="Roboto Light" panose="02000000000000000000" pitchFamily="2" charset="0"/>
              </a:rPr>
              <a:t> </a:t>
            </a:r>
            <a:r>
              <a:rPr lang="en-US" sz="2000" i="0">
                <a:solidFill>
                  <a:srgbClr val="000000"/>
                </a:solidFill>
                <a:effectLst/>
                <a:latin typeface="Roboto Light" panose="02000000000000000000" pitchFamily="2" charset="0"/>
              </a:rPr>
              <a:t>​</a:t>
            </a:r>
            <a:endParaRPr lang="en-US" sz="2000" i="0">
              <a:solidFill>
                <a:srgbClr val="000000"/>
              </a:solidFill>
              <a:effectLst/>
              <a:latin typeface="Segoe UI" panose="020B0502040204020203" pitchFamily="34" charset="0"/>
            </a:endParaRPr>
          </a:p>
          <a:p>
            <a:pPr algn="just" rtl="0" fontAlgn="base">
              <a:lnSpc>
                <a:spcPct val="100000"/>
              </a:lnSpc>
            </a:pPr>
            <a:r>
              <a:rPr lang="en-US" sz="2000" i="0" u="none" strike="noStrike">
                <a:solidFill>
                  <a:srgbClr val="000000"/>
                </a:solidFill>
                <a:effectLst/>
                <a:latin typeface="Roboto Light" panose="02000000000000000000" pitchFamily="2" charset="0"/>
              </a:rPr>
              <a:t>Increase depth and complexity of understanding about an issue</a:t>
            </a:r>
            <a:r>
              <a:rPr lang="en-US" sz="2000" i="0">
                <a:solidFill>
                  <a:srgbClr val="000000"/>
                </a:solidFill>
                <a:effectLst/>
                <a:latin typeface="Roboto Light" panose="02000000000000000000" pitchFamily="2" charset="0"/>
              </a:rPr>
              <a:t>​</a:t>
            </a:r>
            <a:endParaRPr lang="en-US" sz="2000" i="0">
              <a:solidFill>
                <a:srgbClr val="000000"/>
              </a:solidFill>
              <a:effectLst/>
              <a:latin typeface="Segoe UI" panose="020B0502040204020203" pitchFamily="34" charset="0"/>
            </a:endParaRPr>
          </a:p>
          <a:p>
            <a:pPr rtl="0" fontAlgn="base">
              <a:lnSpc>
                <a:spcPct val="100000"/>
              </a:lnSpc>
            </a:pPr>
            <a:r>
              <a:rPr lang="en-US" sz="2000" i="0" u="none" strike="noStrike">
                <a:solidFill>
                  <a:srgbClr val="000000"/>
                </a:solidFill>
                <a:effectLst/>
                <a:latin typeface="Roboto Light" panose="02000000000000000000" pitchFamily="2" charset="0"/>
              </a:rPr>
              <a:t>Approach skill development from a different angle to enhance performance</a:t>
            </a:r>
            <a:r>
              <a:rPr lang="en-US" sz="2000" i="0">
                <a:solidFill>
                  <a:srgbClr val="000000"/>
                </a:solidFill>
                <a:effectLst/>
                <a:latin typeface="Roboto Light" panose="02000000000000000000" pitchFamily="2" charset="0"/>
              </a:rPr>
              <a:t>​</a:t>
            </a:r>
            <a:endParaRPr lang="en-US" sz="2000" i="0">
              <a:solidFill>
                <a:srgbClr val="000000"/>
              </a:solidFill>
              <a:effectLst/>
              <a:latin typeface="Segoe UI" panose="020B0502040204020203" pitchFamily="34" charset="0"/>
            </a:endParaRPr>
          </a:p>
          <a:p>
            <a:pPr marL="0" indent="0" algn="just" rtl="0" fontAlgn="base">
              <a:lnSpc>
                <a:spcPct val="100000"/>
              </a:lnSpc>
              <a:buNone/>
            </a:pPr>
            <a:endParaRPr lang="en-US" sz="1000" i="0">
              <a:solidFill>
                <a:srgbClr val="000000"/>
              </a:solidFill>
              <a:effectLst/>
              <a:latin typeface="Roboto-Light"/>
            </a:endParaRPr>
          </a:p>
          <a:p>
            <a:pPr marL="0" indent="0" algn="just" rtl="0" fontAlgn="base">
              <a:lnSpc>
                <a:spcPct val="100000"/>
              </a:lnSpc>
              <a:buNone/>
            </a:pPr>
            <a:r>
              <a:rPr lang="en-US" sz="2000" i="0" u="none" strike="noStrike">
                <a:solidFill>
                  <a:srgbClr val="000000"/>
                </a:solidFill>
                <a:effectLst/>
                <a:latin typeface="Roboto Medium" panose="02000000000000000000" pitchFamily="2" charset="0"/>
                <a:ea typeface="Roboto Medium" panose="02000000000000000000" pitchFamily="2" charset="0"/>
              </a:rPr>
              <a:t>For example</a:t>
            </a:r>
            <a:r>
              <a:rPr lang="en-US" sz="2000" i="0">
                <a:solidFill>
                  <a:srgbClr val="000000"/>
                </a:solidFill>
                <a:effectLst/>
                <a:latin typeface="Roboto Medium" panose="02000000000000000000" pitchFamily="2" charset="0"/>
                <a:ea typeface="Roboto Medium" panose="02000000000000000000" pitchFamily="2" charset="0"/>
              </a:rPr>
              <a:t>​:</a:t>
            </a:r>
          </a:p>
          <a:p>
            <a:pPr rtl="0" fontAlgn="base">
              <a:lnSpc>
                <a:spcPct val="100000"/>
              </a:lnSpc>
              <a:buFont typeface="Arial" panose="020B0604020202020204" pitchFamily="34" charset="0"/>
              <a:buChar char="•"/>
            </a:pPr>
            <a:r>
              <a:rPr lang="en-US" sz="2000" i="0" u="none" strike="noStrike">
                <a:solidFill>
                  <a:srgbClr val="000000"/>
                </a:solidFill>
                <a:effectLst/>
                <a:latin typeface="Roboto Light" panose="02000000000000000000" pitchFamily="2" charset="0"/>
              </a:rPr>
              <a:t>An individual nurse vs health industry perspective​</a:t>
            </a:r>
          </a:p>
          <a:p>
            <a:pPr rtl="0" fontAlgn="base">
              <a:lnSpc>
                <a:spcPct val="100000"/>
              </a:lnSpc>
              <a:buFont typeface="Arial" panose="020B0604020202020204" pitchFamily="34" charset="0"/>
              <a:buChar char="•"/>
            </a:pPr>
            <a:r>
              <a:rPr lang="en-US" sz="2000" i="0" u="none" strike="noStrike">
                <a:solidFill>
                  <a:srgbClr val="000000"/>
                </a:solidFill>
                <a:effectLst/>
                <a:latin typeface="Roboto Light" panose="02000000000000000000" pitchFamily="2" charset="0"/>
              </a:rPr>
              <a:t>News article outlining individual and/or group opinions on different sides of an argument​</a:t>
            </a:r>
            <a:r>
              <a:rPr lang="en-US" sz="2000" i="0">
                <a:solidFill>
                  <a:srgbClr val="000000"/>
                </a:solidFill>
                <a:effectLst/>
                <a:latin typeface="Roboto Light" panose="02000000000000000000" pitchFamily="2" charset="0"/>
              </a:rPr>
              <a:t>​</a:t>
            </a:r>
            <a:endParaRPr lang="en-US" sz="2000" i="0">
              <a:solidFill>
                <a:srgbClr val="000000"/>
              </a:solidFill>
              <a:effectLst/>
              <a:latin typeface="Arial" panose="020B0604020202020204" pitchFamily="34" charset="0"/>
            </a:endParaRPr>
          </a:p>
          <a:p>
            <a:pPr rtl="0" fontAlgn="base">
              <a:lnSpc>
                <a:spcPct val="100000"/>
              </a:lnSpc>
              <a:buFont typeface="Arial" panose="020B0604020202020204" pitchFamily="34" charset="0"/>
              <a:buChar char="•"/>
            </a:pPr>
            <a:r>
              <a:rPr lang="en-US" sz="2000" i="0" u="none" strike="noStrike">
                <a:solidFill>
                  <a:srgbClr val="000000"/>
                </a:solidFill>
                <a:effectLst/>
                <a:latin typeface="Roboto Light" panose="02000000000000000000" pitchFamily="2" charset="0"/>
              </a:rPr>
              <a:t>Focus group interview with a stakeholder group/s (e.g. customer/ company /industry/ government)​</a:t>
            </a:r>
            <a:r>
              <a:rPr lang="en-US" sz="2000" i="0">
                <a:solidFill>
                  <a:srgbClr val="000000"/>
                </a:solidFill>
                <a:effectLst/>
                <a:latin typeface="Roboto Light" panose="02000000000000000000" pitchFamily="2" charset="0"/>
              </a:rPr>
              <a:t>​</a:t>
            </a:r>
            <a:endParaRPr lang="en-US" sz="2000" i="0">
              <a:solidFill>
                <a:srgbClr val="000000"/>
              </a:solidFill>
              <a:effectLst/>
              <a:latin typeface="Arial" panose="020B0604020202020204" pitchFamily="34" charset="0"/>
            </a:endParaRPr>
          </a:p>
          <a:p>
            <a:pPr rtl="0" fontAlgn="base">
              <a:lnSpc>
                <a:spcPct val="100000"/>
              </a:lnSpc>
              <a:buFont typeface="Arial" panose="020B0604020202020204" pitchFamily="34" charset="0"/>
              <a:buChar char="•"/>
            </a:pPr>
            <a:r>
              <a:rPr lang="en-US" sz="2000" i="0" u="none" strike="noStrike">
                <a:solidFill>
                  <a:srgbClr val="000000"/>
                </a:solidFill>
                <a:effectLst/>
                <a:latin typeface="Roboto Light" panose="02000000000000000000" pitchFamily="2" charset="0"/>
              </a:rPr>
              <a:t>Experienced surfers' views on what people should do when learning to surf</a:t>
            </a:r>
            <a:endParaRPr lang="en-AU" sz="2000"/>
          </a:p>
        </p:txBody>
      </p:sp>
      <p:sp>
        <p:nvSpPr>
          <p:cNvPr id="6" name="TextBox 5">
            <a:extLst>
              <a:ext uri="{FF2B5EF4-FFF2-40B4-BE49-F238E27FC236}">
                <a16:creationId xmlns:a16="http://schemas.microsoft.com/office/drawing/2014/main" id="{9662DD5A-E3B8-4015-0984-59BAC9626109}"/>
              </a:ext>
            </a:extLst>
          </p:cNvPr>
          <p:cNvSpPr txBox="1"/>
          <p:nvPr/>
        </p:nvSpPr>
        <p:spPr>
          <a:xfrm>
            <a:off x="309810" y="5608626"/>
            <a:ext cx="2808862" cy="1249374"/>
          </a:xfrm>
          <a:prstGeom prst="rect">
            <a:avLst/>
          </a:prstGeom>
          <a:solidFill>
            <a:schemeClr val="bg1"/>
          </a:solidFill>
        </p:spPr>
        <p:txBody>
          <a:bodyPr wrap="square" rtlCol="0">
            <a:spAutoFit/>
          </a:bodyPr>
          <a:lstStyle/>
          <a:p>
            <a:endParaRPr lang="en-AU"/>
          </a:p>
        </p:txBody>
      </p:sp>
      <p:sp>
        <p:nvSpPr>
          <p:cNvPr id="4" name="TextBox 3">
            <a:extLst>
              <a:ext uri="{FF2B5EF4-FFF2-40B4-BE49-F238E27FC236}">
                <a16:creationId xmlns:a16="http://schemas.microsoft.com/office/drawing/2014/main" id="{38E76032-2B55-1F23-6610-2D59A88DE87A}"/>
              </a:ext>
            </a:extLst>
          </p:cNvPr>
          <p:cNvSpPr txBox="1"/>
          <p:nvPr/>
        </p:nvSpPr>
        <p:spPr>
          <a:xfrm>
            <a:off x="213361" y="1559805"/>
            <a:ext cx="2905311" cy="4540549"/>
          </a:xfrm>
          <a:prstGeom prst="roundRect">
            <a:avLst/>
          </a:prstGeom>
          <a:solidFill>
            <a:schemeClr val="accent2"/>
          </a:solidFill>
        </p:spPr>
        <p:txBody>
          <a:bodyPr wrap="square" rtlCol="0" anchor="ctr" anchorCtr="0">
            <a:noAutofit/>
          </a:bodyPr>
          <a:lstStyle/>
          <a:p>
            <a:pPr marL="0" indent="0" algn="ctr" rtl="0" fontAlgn="base">
              <a:lnSpc>
                <a:spcPct val="100000"/>
              </a:lnSpc>
              <a:buNone/>
            </a:pPr>
            <a:r>
              <a:rPr lang="en-US" sz="2400" i="0" u="none" strike="noStrike">
                <a:effectLst/>
                <a:latin typeface="Roboto Medium" panose="02000000000000000000" pitchFamily="2" charset="0"/>
                <a:ea typeface="Roboto Medium" panose="02000000000000000000" pitchFamily="2" charset="0"/>
              </a:rPr>
              <a:t>A perspective is an (informative) way of viewing things that may be held by individuals or (representative) groups</a:t>
            </a:r>
            <a:endParaRPr lang="en-US" sz="2400">
              <a:solidFill>
                <a:srgbClr val="000000"/>
              </a:solidFill>
              <a:latin typeface="Roboto-Light"/>
            </a:endParaRPr>
          </a:p>
        </p:txBody>
      </p:sp>
      <p:sp>
        <p:nvSpPr>
          <p:cNvPr id="7" name="object 47">
            <a:extLst>
              <a:ext uri="{FF2B5EF4-FFF2-40B4-BE49-F238E27FC236}">
                <a16:creationId xmlns:a16="http://schemas.microsoft.com/office/drawing/2014/main" id="{A525F6DE-351F-A5CE-A056-C6043148C4A6}"/>
              </a:ext>
            </a:extLst>
          </p:cNvPr>
          <p:cNvSpPr txBox="1"/>
          <p:nvPr/>
        </p:nvSpPr>
        <p:spPr>
          <a:xfrm>
            <a:off x="0" y="383343"/>
            <a:ext cx="12192000" cy="645047"/>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40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What do we mean by Perspectives?</a:t>
            </a:r>
            <a:endParaRPr kumimoji="0" lang="en-US" sz="40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spTree>
    <p:extLst>
      <p:ext uri="{BB962C8B-B14F-4D97-AF65-F5344CB8AC3E}">
        <p14:creationId xmlns:p14="http://schemas.microsoft.com/office/powerpoint/2010/main" val="3701904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E76032-2B55-1F23-6610-2D59A88DE87A}"/>
              </a:ext>
            </a:extLst>
          </p:cNvPr>
          <p:cNvSpPr txBox="1"/>
          <p:nvPr/>
        </p:nvSpPr>
        <p:spPr>
          <a:xfrm>
            <a:off x="190129" y="5289196"/>
            <a:ext cx="11811742" cy="141305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03AE12B-EFE2-59CA-B78C-311E55140834}"/>
              </a:ext>
            </a:extLst>
          </p:cNvPr>
          <p:cNvSpPr>
            <a:spLocks noGrp="1"/>
          </p:cNvSpPr>
          <p:nvPr>
            <p:ph idx="4294967295"/>
          </p:nvPr>
        </p:nvSpPr>
        <p:spPr>
          <a:xfrm>
            <a:off x="4165600" y="1535000"/>
            <a:ext cx="7358743" cy="2537182"/>
          </a:xfrm>
        </p:spPr>
        <p:txBody>
          <a:bodyPr>
            <a:noAutofit/>
          </a:bodyPr>
          <a:lstStyle/>
          <a:p>
            <a:pPr marL="0" indent="0" algn="l" rtl="0" fontAlgn="base">
              <a:buNone/>
            </a:pPr>
            <a:r>
              <a:rPr lang="en-US" sz="2000" b="0" i="0">
                <a:solidFill>
                  <a:srgbClr val="000000"/>
                </a:solidFill>
                <a:effectLst/>
                <a:latin typeface="Roboto Medium" panose="02000000000000000000" pitchFamily="2" charset="0"/>
                <a:ea typeface="Roboto Medium" panose="02000000000000000000" pitchFamily="2" charset="0"/>
              </a:rPr>
              <a:t>Purpose​ for student:</a:t>
            </a:r>
          </a:p>
          <a:p>
            <a:pPr algn="l" rtl="0" fontAlgn="base">
              <a:buFont typeface="Arial" panose="020B0604020202020204" pitchFamily="34" charset="0"/>
              <a:buChar char="•"/>
            </a:pPr>
            <a:r>
              <a:rPr lang="en-US" sz="2000" b="0" i="0" u="none" strike="noStrike">
                <a:solidFill>
                  <a:srgbClr val="000000"/>
                </a:solidFill>
                <a:effectLst/>
                <a:latin typeface="Roboto Light" panose="02000000000000000000" pitchFamily="2" charset="0"/>
              </a:rPr>
              <a:t>Build purposeful connection with a ‘knowledgeable other’</a:t>
            </a:r>
            <a:r>
              <a:rPr lang="en-US" sz="2000" b="0" i="0">
                <a:solidFill>
                  <a:srgbClr val="000000"/>
                </a:solidFill>
                <a:effectLst/>
                <a:latin typeface="Roboto Light" panose="02000000000000000000" pitchFamily="2" charset="0"/>
              </a:rPr>
              <a:t>​</a:t>
            </a:r>
            <a:endParaRPr lang="en-US" sz="20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000" b="0" i="0" u="none" strike="noStrike">
                <a:solidFill>
                  <a:srgbClr val="000000"/>
                </a:solidFill>
                <a:effectLst/>
                <a:latin typeface="Roboto Light" panose="02000000000000000000" pitchFamily="2" charset="0"/>
              </a:rPr>
              <a:t>Gain insight from a target </a:t>
            </a:r>
            <a:r>
              <a:rPr lang="en-US" sz="2000">
                <a:solidFill>
                  <a:srgbClr val="000000"/>
                </a:solidFill>
                <a:latin typeface="Roboto Light" panose="02000000000000000000" pitchFamily="2" charset="0"/>
              </a:rPr>
              <a:t>audience </a:t>
            </a:r>
            <a:r>
              <a:rPr lang="en-US" sz="2000" b="0" i="0" u="none" strike="noStrike">
                <a:solidFill>
                  <a:srgbClr val="000000"/>
                </a:solidFill>
                <a:effectLst/>
                <a:latin typeface="Roboto Light" panose="02000000000000000000" pitchFamily="2" charset="0"/>
              </a:rPr>
              <a:t>about a prototype/ product/ performance of knowledge or skill</a:t>
            </a:r>
          </a:p>
          <a:p>
            <a:pPr algn="l" rtl="0" fontAlgn="base">
              <a:buFont typeface="Arial" panose="020B0604020202020204" pitchFamily="34" charset="0"/>
              <a:buChar char="•"/>
            </a:pPr>
            <a:r>
              <a:rPr lang="en-US" sz="2000" b="0" i="0" u="none" strike="noStrike">
                <a:solidFill>
                  <a:srgbClr val="000000"/>
                </a:solidFill>
                <a:effectLst/>
                <a:latin typeface="Roboto Light" panose="02000000000000000000" pitchFamily="2" charset="0"/>
              </a:rPr>
              <a:t>Stimulate self-evaluation based on feedback others have provided on student’s learning processes and/or product</a:t>
            </a:r>
            <a:r>
              <a:rPr lang="en-US" sz="2000" b="0" i="0">
                <a:solidFill>
                  <a:srgbClr val="000000"/>
                </a:solidFill>
                <a:effectLst/>
                <a:latin typeface="Roboto Light" panose="02000000000000000000" pitchFamily="2" charset="0"/>
              </a:rPr>
              <a:t>​</a:t>
            </a:r>
            <a:endParaRPr lang="en-US" sz="20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000" b="0" i="0" u="none" strike="noStrike">
                <a:solidFill>
                  <a:srgbClr val="000000"/>
                </a:solidFill>
                <a:effectLst/>
                <a:latin typeface="Roboto Light" panose="02000000000000000000" pitchFamily="2" charset="0"/>
              </a:rPr>
              <a:t>Inform decision making about what to do next </a:t>
            </a:r>
            <a:r>
              <a:rPr lang="en-US" sz="2000" b="0" i="0">
                <a:solidFill>
                  <a:srgbClr val="000000"/>
                </a:solidFill>
                <a:effectLst/>
                <a:latin typeface="Roboto Light" panose="02000000000000000000" pitchFamily="2" charset="0"/>
              </a:rPr>
              <a:t>​</a:t>
            </a:r>
            <a:endParaRPr lang="en-US" sz="2000" b="0" i="0">
              <a:solidFill>
                <a:srgbClr val="000000"/>
              </a:solidFill>
              <a:effectLst/>
              <a:latin typeface="Arial" panose="020B0604020202020204" pitchFamily="34" charset="0"/>
            </a:endParaRPr>
          </a:p>
        </p:txBody>
      </p:sp>
      <p:sp>
        <p:nvSpPr>
          <p:cNvPr id="5" name="TextBox 4">
            <a:extLst>
              <a:ext uri="{FF2B5EF4-FFF2-40B4-BE49-F238E27FC236}">
                <a16:creationId xmlns:a16="http://schemas.microsoft.com/office/drawing/2014/main" id="{83D60A54-5B7A-F676-8CD8-D8FE77389172}"/>
              </a:ext>
            </a:extLst>
          </p:cNvPr>
          <p:cNvSpPr txBox="1"/>
          <p:nvPr/>
        </p:nvSpPr>
        <p:spPr>
          <a:xfrm>
            <a:off x="190129" y="1316196"/>
            <a:ext cx="3830328" cy="2974790"/>
          </a:xfrm>
          <a:prstGeom prst="roundRect">
            <a:avLst/>
          </a:prstGeom>
          <a:solidFill>
            <a:schemeClr val="accent2"/>
          </a:solidFill>
        </p:spPr>
        <p:txBody>
          <a:bodyPr wrap="square" rtlCol="0" anchor="ctr" anchorCtr="0">
            <a:noAutofit/>
          </a:bodyPr>
          <a:lstStyle/>
          <a:p>
            <a:pPr marL="0" indent="0" algn="ctr" rtl="0" fontAlgn="base">
              <a:buNone/>
            </a:pPr>
            <a:r>
              <a:rPr lang="en-US" sz="2400" i="0" u="none" strike="noStrike">
                <a:effectLst/>
                <a:latin typeface="Roboto Medium" panose="02000000000000000000" pitchFamily="2" charset="0"/>
                <a:ea typeface="Roboto Medium" panose="02000000000000000000" pitchFamily="2" charset="0"/>
              </a:rPr>
              <a:t>Feedback is an evaluative response from a teacher, mentor or knowledgeable ‘other’  regarding the </a:t>
            </a:r>
            <a:r>
              <a:rPr lang="en-US" sz="2400" i="1" u="none" strike="noStrike">
                <a:effectLst/>
                <a:latin typeface="Roboto Medium" panose="02000000000000000000" pitchFamily="2" charset="0"/>
                <a:ea typeface="Roboto Medium" panose="02000000000000000000" pitchFamily="2" charset="0"/>
              </a:rPr>
              <a:t>process</a:t>
            </a:r>
            <a:r>
              <a:rPr lang="en-US" sz="2400" i="0" u="none" strike="noStrike">
                <a:effectLst/>
                <a:latin typeface="Roboto Medium" panose="02000000000000000000" pitchFamily="2" charset="0"/>
                <a:ea typeface="Roboto Medium" panose="02000000000000000000" pitchFamily="2" charset="0"/>
              </a:rPr>
              <a:t>, product and </a:t>
            </a:r>
            <a:r>
              <a:rPr lang="en-US" sz="2400" i="1" u="none" strike="noStrike">
                <a:effectLst/>
                <a:latin typeface="Roboto Medium" panose="02000000000000000000" pitchFamily="2" charset="0"/>
                <a:ea typeface="Roboto Medium" panose="02000000000000000000" pitchFamily="2" charset="0"/>
              </a:rPr>
              <a:t>direction</a:t>
            </a:r>
            <a:r>
              <a:rPr lang="en-US" sz="2400" i="0" u="none" strike="noStrike">
                <a:effectLst/>
                <a:latin typeface="Roboto Medium" panose="02000000000000000000" pitchFamily="2" charset="0"/>
                <a:ea typeface="Roboto Medium" panose="02000000000000000000" pitchFamily="2" charset="0"/>
              </a:rPr>
              <a:t> of learning</a:t>
            </a:r>
            <a:endParaRPr lang="en-US" sz="2000" i="0">
              <a:effectLst/>
              <a:latin typeface="Roboto Medium" panose="02000000000000000000" pitchFamily="2" charset="0"/>
              <a:ea typeface="Roboto Medium" panose="02000000000000000000" pitchFamily="2" charset="0"/>
            </a:endParaRPr>
          </a:p>
        </p:txBody>
      </p:sp>
      <p:sp>
        <p:nvSpPr>
          <p:cNvPr id="6" name="object 47">
            <a:extLst>
              <a:ext uri="{FF2B5EF4-FFF2-40B4-BE49-F238E27FC236}">
                <a16:creationId xmlns:a16="http://schemas.microsoft.com/office/drawing/2014/main" id="{E9170949-A2F2-E035-6F54-B126CD5F93BF}"/>
              </a:ext>
            </a:extLst>
          </p:cNvPr>
          <p:cNvSpPr txBox="1"/>
          <p:nvPr/>
        </p:nvSpPr>
        <p:spPr>
          <a:xfrm>
            <a:off x="0" y="383343"/>
            <a:ext cx="12192000" cy="645047"/>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40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What do we mean by Feedback?</a:t>
            </a:r>
            <a:endParaRPr kumimoji="0" lang="en-US" sz="40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sp>
        <p:nvSpPr>
          <p:cNvPr id="8" name="TextBox 7">
            <a:extLst>
              <a:ext uri="{FF2B5EF4-FFF2-40B4-BE49-F238E27FC236}">
                <a16:creationId xmlns:a16="http://schemas.microsoft.com/office/drawing/2014/main" id="{3E562054-E08E-8ACF-74A5-B9ED5CE2545A}"/>
              </a:ext>
            </a:extLst>
          </p:cNvPr>
          <p:cNvSpPr txBox="1"/>
          <p:nvPr/>
        </p:nvSpPr>
        <p:spPr>
          <a:xfrm>
            <a:off x="190129" y="4526140"/>
            <a:ext cx="6097978" cy="1940957"/>
          </a:xfrm>
          <a:prstGeom prst="roundRect">
            <a:avLst/>
          </a:prstGeom>
          <a:noFill/>
          <a:ln>
            <a:solidFill>
              <a:srgbClr val="77A737"/>
            </a:solidFill>
          </a:ln>
        </p:spPr>
        <p:txBody>
          <a:bodyPr wrap="square">
            <a:spAutoFit/>
          </a:bodyPr>
          <a:lstStyle/>
          <a:p>
            <a:pPr algn="l" rtl="0" fontAlgn="base"/>
            <a:r>
              <a:rPr lang="en-US" sz="1800" b="0" i="0">
                <a:solidFill>
                  <a:srgbClr val="000000"/>
                </a:solidFill>
                <a:effectLst/>
                <a:latin typeface="Roboto Medium" panose="02000000000000000000" pitchFamily="2" charset="0"/>
                <a:ea typeface="Roboto Medium" panose="02000000000000000000" pitchFamily="2" charset="0"/>
              </a:rPr>
              <a:t>Could include:​</a:t>
            </a:r>
          </a:p>
          <a:p>
            <a:pPr marL="285750" indent="-285750" algn="l" rtl="0" fontAlgn="base">
              <a:buFont typeface="Arial" panose="020B0604020202020204" pitchFamily="34" charset="0"/>
              <a:buChar char="•"/>
            </a:pPr>
            <a:r>
              <a:rPr lang="en-US" sz="1800" b="0" i="0" u="none" strike="noStrike">
                <a:solidFill>
                  <a:srgbClr val="000000"/>
                </a:solidFill>
                <a:effectLst/>
                <a:latin typeface="Roboto Light" panose="02000000000000000000" pitchFamily="2" charset="0"/>
              </a:rPr>
              <a:t>Mentor’s evaluation of student’s product/ prototype </a:t>
            </a:r>
            <a:r>
              <a:rPr lang="en-US" sz="1800" b="0" i="0">
                <a:solidFill>
                  <a:srgbClr val="000000"/>
                </a:solidFill>
                <a:effectLst/>
                <a:latin typeface="Roboto Light" panose="02000000000000000000" pitchFamily="2" charset="0"/>
              </a:rPr>
              <a:t>​</a:t>
            </a:r>
            <a:endParaRPr lang="en-US" sz="1800"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Roboto Light" panose="02000000000000000000" pitchFamily="2" charset="0"/>
              </a:rPr>
              <a:t>Evaluative discussion with teacher, conferencing student’s draft</a:t>
            </a:r>
            <a:r>
              <a:rPr lang="en-US" sz="1800" b="0" i="0">
                <a:solidFill>
                  <a:srgbClr val="000000"/>
                </a:solidFill>
                <a:effectLst/>
                <a:latin typeface="Roboto Light" panose="02000000000000000000" pitchFamily="2" charset="0"/>
              </a:rPr>
              <a:t>​</a:t>
            </a:r>
            <a:endParaRPr lang="en-US" sz="1800"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Roboto Light" panose="02000000000000000000" pitchFamily="2" charset="0"/>
              </a:rPr>
              <a:t>Survey responses from a target audience about student performance/ product/ prototype</a:t>
            </a:r>
            <a:r>
              <a:rPr lang="en-US" sz="1800" b="0" i="0">
                <a:solidFill>
                  <a:srgbClr val="000000"/>
                </a:solidFill>
                <a:effectLst/>
                <a:latin typeface="Roboto Light" panose="02000000000000000000" pitchFamily="2" charset="0"/>
              </a:rPr>
              <a:t>​</a:t>
            </a:r>
            <a:endParaRPr lang="en-US" sz="1800">
              <a:solidFill>
                <a:srgbClr val="000000"/>
              </a:solidFill>
              <a:latin typeface="Arial" panose="020B0604020202020204" pitchFamily="34" charset="0"/>
            </a:endParaRPr>
          </a:p>
        </p:txBody>
      </p:sp>
      <p:sp>
        <p:nvSpPr>
          <p:cNvPr id="10" name="TextBox 9">
            <a:extLst>
              <a:ext uri="{FF2B5EF4-FFF2-40B4-BE49-F238E27FC236}">
                <a16:creationId xmlns:a16="http://schemas.microsoft.com/office/drawing/2014/main" id="{440001F6-B3FF-94AD-FB5F-4FE32AB95174}"/>
              </a:ext>
            </a:extLst>
          </p:cNvPr>
          <p:cNvSpPr txBox="1"/>
          <p:nvPr/>
        </p:nvSpPr>
        <p:spPr>
          <a:xfrm>
            <a:off x="6438405" y="4526140"/>
            <a:ext cx="5413168" cy="1940957"/>
          </a:xfrm>
          <a:prstGeom prst="roundRect">
            <a:avLst/>
          </a:prstGeom>
          <a:noFill/>
          <a:ln>
            <a:solidFill>
              <a:srgbClr val="FF9966"/>
            </a:solidFill>
          </a:ln>
        </p:spPr>
        <p:txBody>
          <a:bodyPr wrap="square">
            <a:spAutoFit/>
          </a:bodyPr>
          <a:lstStyle/>
          <a:p>
            <a:pPr algn="l" rtl="0" fontAlgn="base"/>
            <a:r>
              <a:rPr lang="en-US" sz="1800" b="0" i="0">
                <a:solidFill>
                  <a:srgbClr val="000000"/>
                </a:solidFill>
                <a:effectLst/>
                <a:latin typeface="Roboto Medium" panose="02000000000000000000" pitchFamily="2" charset="0"/>
                <a:ea typeface="Roboto Medium" panose="02000000000000000000" pitchFamily="2" charset="0"/>
              </a:rPr>
              <a:t>Does not include:​</a:t>
            </a:r>
          </a:p>
          <a:p>
            <a:pPr marL="285750" indent="-285750" algn="l" rtl="0" fontAlgn="base">
              <a:buFont typeface="Arial" panose="020B0604020202020204" pitchFamily="34" charset="0"/>
              <a:buChar char="•"/>
            </a:pPr>
            <a:r>
              <a:rPr lang="en-US" sz="1800" b="0" i="0" u="none" strike="noStrike">
                <a:solidFill>
                  <a:srgbClr val="000000"/>
                </a:solidFill>
                <a:effectLst/>
                <a:latin typeface="Roboto Light" panose="02000000000000000000" pitchFamily="2" charset="0"/>
              </a:rPr>
              <a:t>Personal reflection/self-evaluation</a:t>
            </a:r>
            <a:r>
              <a:rPr lang="en-US" sz="1800" b="0" i="0">
                <a:solidFill>
                  <a:srgbClr val="000000"/>
                </a:solidFill>
                <a:effectLst/>
                <a:latin typeface="Roboto Light" panose="02000000000000000000" pitchFamily="2" charset="0"/>
              </a:rPr>
              <a:t>​</a:t>
            </a:r>
            <a:endParaRPr lang="en-US" sz="1800" b="0" i="0">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Roboto Light" panose="02000000000000000000" pitchFamily="2" charset="0"/>
              </a:rPr>
              <a:t>Data from smart watch/other inanimate device- </a:t>
            </a:r>
            <a:r>
              <a:rPr lang="en-US" sz="1800" b="0" i="0" u="none" strike="noStrike">
                <a:effectLst/>
                <a:latin typeface="Roboto Light" panose="02000000000000000000" pitchFamily="2" charset="0"/>
              </a:rPr>
              <a:t>this is a </a:t>
            </a:r>
            <a:r>
              <a:rPr lang="en-US" sz="1800" b="1" u="none" strike="noStrike">
                <a:effectLst/>
                <a:latin typeface="Roboto Medium" pitchFamily="2" charset="0"/>
                <a:ea typeface="Roboto Medium" pitchFamily="2" charset="0"/>
              </a:rPr>
              <a:t>strategy</a:t>
            </a:r>
            <a:r>
              <a:rPr lang="en-US" sz="1800" b="0" u="none" strike="noStrike">
                <a:effectLst/>
                <a:latin typeface="Roboto Medium" pitchFamily="2" charset="0"/>
                <a:ea typeface="Roboto Medium" pitchFamily="2" charset="0"/>
              </a:rPr>
              <a:t> </a:t>
            </a:r>
            <a:r>
              <a:rPr lang="en-US" sz="1800" b="0">
                <a:effectLst/>
                <a:latin typeface="Roboto Medium" pitchFamily="2" charset="0"/>
                <a:ea typeface="Roboto Medium" pitchFamily="2" charset="0"/>
              </a:rPr>
              <a:t>​</a:t>
            </a:r>
          </a:p>
          <a:p>
            <a:pPr marL="285750" indent="-285750" algn="l" rtl="0" fontAlgn="base">
              <a:buFont typeface="Arial" panose="020B0604020202020204" pitchFamily="34" charset="0"/>
              <a:buChar char="•"/>
            </a:pPr>
            <a:r>
              <a:rPr lang="en-US" sz="1800" b="0" i="0" u="none" strike="noStrike">
                <a:effectLst/>
                <a:latin typeface="Roboto Light" panose="02000000000000000000" pitchFamily="2" charset="0"/>
              </a:rPr>
              <a:t>Didactic conversation aiming to share content/ information- this is a </a:t>
            </a:r>
            <a:r>
              <a:rPr lang="en-US" sz="1800" b="1" u="none" strike="noStrike">
                <a:effectLst/>
                <a:latin typeface="Roboto Medium" pitchFamily="2" charset="0"/>
                <a:ea typeface="Roboto Medium" pitchFamily="2" charset="0"/>
              </a:rPr>
              <a:t>perspective</a:t>
            </a:r>
            <a:r>
              <a:rPr lang="en-US" sz="1800" b="1">
                <a:effectLst/>
                <a:latin typeface="Roboto Medium" pitchFamily="2" charset="0"/>
                <a:ea typeface="Roboto Medium" pitchFamily="2" charset="0"/>
              </a:rPr>
              <a:t>​</a:t>
            </a:r>
            <a:endParaRPr lang="en-US" sz="1800" b="1">
              <a:latin typeface="Roboto Medium" pitchFamily="2" charset="0"/>
              <a:ea typeface="Roboto Medium" pitchFamily="2" charset="0"/>
            </a:endParaRPr>
          </a:p>
        </p:txBody>
      </p:sp>
    </p:spTree>
    <p:extLst>
      <p:ext uri="{BB962C8B-B14F-4D97-AF65-F5344CB8AC3E}">
        <p14:creationId xmlns:p14="http://schemas.microsoft.com/office/powerpoint/2010/main" val="3622882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3">
            <a:extLst>
              <a:ext uri="{FF2B5EF4-FFF2-40B4-BE49-F238E27FC236}">
                <a16:creationId xmlns:a16="http://schemas.microsoft.com/office/drawing/2014/main" id="{CAA7CB88-1C9C-F7D4-5640-B38B1FDFF122}"/>
              </a:ext>
            </a:extLst>
          </p:cNvPr>
          <p:cNvPicPr/>
          <p:nvPr/>
        </p:nvPicPr>
        <p:blipFill>
          <a:blip r:embed="rId3" cstate="print"/>
          <a:stretch>
            <a:fillRect/>
          </a:stretch>
        </p:blipFill>
        <p:spPr>
          <a:xfrm>
            <a:off x="408431" y="5626608"/>
            <a:ext cx="2654807" cy="865631"/>
          </a:xfrm>
          <a:prstGeom prst="rect">
            <a:avLst/>
          </a:prstGeom>
        </p:spPr>
      </p:pic>
      <p:sp>
        <p:nvSpPr>
          <p:cNvPr id="12" name="TextBox 11">
            <a:extLst>
              <a:ext uri="{FF2B5EF4-FFF2-40B4-BE49-F238E27FC236}">
                <a16:creationId xmlns:a16="http://schemas.microsoft.com/office/drawing/2014/main" id="{1FBA3BAC-CC50-FB5E-3A7E-A7BD31C5B4E3}"/>
              </a:ext>
            </a:extLst>
          </p:cNvPr>
          <p:cNvSpPr txBox="1"/>
          <p:nvPr/>
        </p:nvSpPr>
        <p:spPr>
          <a:xfrm>
            <a:off x="190130" y="5717162"/>
            <a:ext cx="2975101" cy="865631"/>
          </a:xfrm>
          <a:prstGeom prst="rect">
            <a:avLst/>
          </a:prstGeom>
          <a:solidFill>
            <a:schemeClr val="bg1"/>
          </a:solidFill>
        </p:spPr>
        <p:txBody>
          <a:bodyPr wrap="square" rtlCol="0">
            <a:spAutoFit/>
          </a:bodyPr>
          <a:lstStyle/>
          <a:p>
            <a:endParaRPr lang="en-AU"/>
          </a:p>
        </p:txBody>
      </p:sp>
      <p:sp>
        <p:nvSpPr>
          <p:cNvPr id="13" name="TextBox 12">
            <a:extLst>
              <a:ext uri="{FF2B5EF4-FFF2-40B4-BE49-F238E27FC236}">
                <a16:creationId xmlns:a16="http://schemas.microsoft.com/office/drawing/2014/main" id="{80E00EAA-1418-2BAD-58E5-F16EA5C47BBE}"/>
              </a:ext>
            </a:extLst>
          </p:cNvPr>
          <p:cNvSpPr txBox="1"/>
          <p:nvPr/>
        </p:nvSpPr>
        <p:spPr>
          <a:xfrm>
            <a:off x="190130" y="5074418"/>
            <a:ext cx="3127501" cy="1660775"/>
          </a:xfrm>
          <a:prstGeom prst="rect">
            <a:avLst/>
          </a:prstGeom>
          <a:solidFill>
            <a:schemeClr val="bg1"/>
          </a:solidFill>
        </p:spPr>
        <p:txBody>
          <a:bodyPr wrap="square" rtlCol="0">
            <a:spAutoFit/>
          </a:bodyPr>
          <a:lstStyle/>
          <a:p>
            <a:endParaRPr lang="en-AU"/>
          </a:p>
        </p:txBody>
      </p:sp>
      <p:pic>
        <p:nvPicPr>
          <p:cNvPr id="14" name="Picture 13" descr="Diagram&#10;&#10;Description automatically generated">
            <a:extLst>
              <a:ext uri="{FF2B5EF4-FFF2-40B4-BE49-F238E27FC236}">
                <a16:creationId xmlns:a16="http://schemas.microsoft.com/office/drawing/2014/main" id="{6AF17AB2-2B81-A6C4-1EE5-E992CB6CEE2E}"/>
              </a:ext>
            </a:extLst>
          </p:cNvPr>
          <p:cNvPicPr>
            <a:picLocks noChangeAspect="1"/>
          </p:cNvPicPr>
          <p:nvPr/>
        </p:nvPicPr>
        <p:blipFill rotWithShape="1">
          <a:blip r:embed="rId4">
            <a:extLst>
              <a:ext uri="{28A0092B-C50C-407E-A947-70E740481C1C}">
                <a14:useLocalDpi xmlns:a14="http://schemas.microsoft.com/office/drawing/2010/main" val="0"/>
              </a:ext>
            </a:extLst>
          </a:blip>
          <a:srcRect l="27469" t="7571" r="21041" b="7188"/>
          <a:stretch/>
        </p:blipFill>
        <p:spPr>
          <a:xfrm>
            <a:off x="3063238" y="708954"/>
            <a:ext cx="6603277" cy="6149046"/>
          </a:xfrm>
          <a:prstGeom prst="rect">
            <a:avLst/>
          </a:prstGeom>
        </p:spPr>
      </p:pic>
      <p:sp>
        <p:nvSpPr>
          <p:cNvPr id="7" name="object 47">
            <a:extLst>
              <a:ext uri="{FF2B5EF4-FFF2-40B4-BE49-F238E27FC236}">
                <a16:creationId xmlns:a16="http://schemas.microsoft.com/office/drawing/2014/main" id="{C86E9B03-BE56-8B37-DAB7-43F027B7C0BE}"/>
              </a:ext>
            </a:extLst>
          </p:cNvPr>
          <p:cNvSpPr txBox="1"/>
          <p:nvPr/>
        </p:nvSpPr>
        <p:spPr>
          <a:xfrm>
            <a:off x="0" y="275207"/>
            <a:ext cx="12192000" cy="645047"/>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40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Feedback in AIF</a:t>
            </a:r>
            <a:endParaRPr kumimoji="0" lang="en-US" sz="40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8" name="Picture 7" descr="A drawing of a person&#10;&#10;Description automatically generated">
            <a:extLst>
              <a:ext uri="{FF2B5EF4-FFF2-40B4-BE49-F238E27FC236}">
                <a16:creationId xmlns:a16="http://schemas.microsoft.com/office/drawing/2014/main" id="{C92EFB20-771F-0BFE-90E5-1E8BDDACD55B}"/>
              </a:ext>
            </a:extLst>
          </p:cNvPr>
          <p:cNvPicPr>
            <a:picLocks noChangeAspect="1"/>
          </p:cNvPicPr>
          <p:nvPr/>
        </p:nvPicPr>
        <p:blipFill>
          <a:blip r:embed="rId5"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Tree>
    <p:extLst>
      <p:ext uri="{BB962C8B-B14F-4D97-AF65-F5344CB8AC3E}">
        <p14:creationId xmlns:p14="http://schemas.microsoft.com/office/powerpoint/2010/main" val="99924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AU">
                <a:solidFill>
                  <a:schemeClr val="bg1"/>
                </a:solidFill>
              </a:rPr>
              <a:t>Metacognition</a:t>
            </a:r>
          </a:p>
        </p:txBody>
      </p:sp>
    </p:spTree>
    <p:extLst>
      <p:ext uri="{BB962C8B-B14F-4D97-AF65-F5344CB8AC3E}">
        <p14:creationId xmlns:p14="http://schemas.microsoft.com/office/powerpoint/2010/main" val="93194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9DFD-DA0B-7B37-2E5A-552039DD2A1D}"/>
              </a:ext>
            </a:extLst>
          </p:cNvPr>
          <p:cNvSpPr>
            <a:spLocks noGrp="1"/>
          </p:cNvSpPr>
          <p:nvPr>
            <p:ph type="title"/>
          </p:nvPr>
        </p:nvSpPr>
        <p:spPr/>
        <p:txBody>
          <a:bodyPr/>
          <a:lstStyle/>
          <a:p>
            <a:r>
              <a:rPr lang="en-AU"/>
              <a:t>Workshop purpose</a:t>
            </a:r>
          </a:p>
        </p:txBody>
      </p:sp>
      <p:graphicFrame>
        <p:nvGraphicFramePr>
          <p:cNvPr id="4" name="Content Placeholder 3">
            <a:extLst>
              <a:ext uri="{FF2B5EF4-FFF2-40B4-BE49-F238E27FC236}">
                <a16:creationId xmlns:a16="http://schemas.microsoft.com/office/drawing/2014/main" id="{4AC7D691-7AD8-4285-F77F-FE3F9997AD5A}"/>
              </a:ext>
            </a:extLst>
          </p:cNvPr>
          <p:cNvGraphicFramePr>
            <a:graphicFrameLocks noGrp="1"/>
          </p:cNvGraphicFramePr>
          <p:nvPr>
            <p:ph idx="1"/>
            <p:extLst>
              <p:ext uri="{D42A27DB-BD31-4B8C-83A1-F6EECF244321}">
                <p14:modId xmlns:p14="http://schemas.microsoft.com/office/powerpoint/2010/main" val="2496615230"/>
              </p:ext>
            </p:extLst>
          </p:nvPr>
        </p:nvGraphicFramePr>
        <p:xfrm>
          <a:off x="2747010" y="1837055"/>
          <a:ext cx="7562850" cy="36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Brain in head outline">
            <a:extLst>
              <a:ext uri="{FF2B5EF4-FFF2-40B4-BE49-F238E27FC236}">
                <a16:creationId xmlns:a16="http://schemas.microsoft.com/office/drawing/2014/main" id="{FC74AF89-E4B0-815C-700B-4F6F90B0D5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27040" y="2197939"/>
            <a:ext cx="720000" cy="720000"/>
          </a:xfrm>
          <a:prstGeom prst="rect">
            <a:avLst/>
          </a:prstGeom>
        </p:spPr>
      </p:pic>
      <p:pic>
        <p:nvPicPr>
          <p:cNvPr id="8" name="Graphic 7" descr="Classroom outline">
            <a:extLst>
              <a:ext uri="{FF2B5EF4-FFF2-40B4-BE49-F238E27FC236}">
                <a16:creationId xmlns:a16="http://schemas.microsoft.com/office/drawing/2014/main" id="{0DFF1401-C5A4-9A73-875A-D0D945BC706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37040" y="3284582"/>
            <a:ext cx="720000" cy="720000"/>
          </a:xfrm>
          <a:prstGeom prst="rect">
            <a:avLst/>
          </a:prstGeom>
        </p:spPr>
      </p:pic>
      <p:pic>
        <p:nvPicPr>
          <p:cNvPr id="10" name="Graphic 9" descr="Open book outline">
            <a:extLst>
              <a:ext uri="{FF2B5EF4-FFF2-40B4-BE49-F238E27FC236}">
                <a16:creationId xmlns:a16="http://schemas.microsoft.com/office/drawing/2014/main" id="{D4DEBF27-E09B-FA05-C85B-07B7ABA2EA2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92750" y="4376896"/>
            <a:ext cx="720000" cy="720000"/>
          </a:xfrm>
          <a:prstGeom prst="rect">
            <a:avLst/>
          </a:prstGeom>
        </p:spPr>
      </p:pic>
    </p:spTree>
    <p:extLst>
      <p:ext uri="{BB962C8B-B14F-4D97-AF65-F5344CB8AC3E}">
        <p14:creationId xmlns:p14="http://schemas.microsoft.com/office/powerpoint/2010/main" val="3292896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con request: circle-quadrant-{0-4} · Issue #13075 ·  FortAwesome/Font-Awesome · GitHub">
            <a:extLst>
              <a:ext uri="{FF2B5EF4-FFF2-40B4-BE49-F238E27FC236}">
                <a16:creationId xmlns:a16="http://schemas.microsoft.com/office/drawing/2014/main" id="{7466F765-3132-43BA-5E7A-5AB049A9C59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835" y="1151467"/>
            <a:ext cx="5091898" cy="509189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 name="object 4">
            <a:extLst>
              <a:ext uri="{FF2B5EF4-FFF2-40B4-BE49-F238E27FC236}">
                <a16:creationId xmlns:a16="http://schemas.microsoft.com/office/drawing/2014/main" id="{E7D7038F-19FD-56DA-FD8A-4696115987F6}"/>
              </a:ext>
            </a:extLst>
          </p:cNvPr>
          <p:cNvGrpSpPr/>
          <p:nvPr/>
        </p:nvGrpSpPr>
        <p:grpSpPr>
          <a:xfrm>
            <a:off x="10314431" y="4517135"/>
            <a:ext cx="1460500" cy="1996439"/>
            <a:chOff x="10314431" y="4517135"/>
            <a:chExt cx="1460500" cy="1996439"/>
          </a:xfrm>
        </p:grpSpPr>
        <p:pic>
          <p:nvPicPr>
            <p:cNvPr id="11" name="object 5">
              <a:extLst>
                <a:ext uri="{FF2B5EF4-FFF2-40B4-BE49-F238E27FC236}">
                  <a16:creationId xmlns:a16="http://schemas.microsoft.com/office/drawing/2014/main" id="{037AACEF-E15E-E074-4832-0AEA17C229EE}"/>
                </a:ext>
              </a:extLst>
            </p:cNvPr>
            <p:cNvPicPr/>
            <p:nvPr/>
          </p:nvPicPr>
          <p:blipFill>
            <a:blip r:embed="rId4" cstate="print"/>
            <a:stretch>
              <a:fillRect/>
            </a:stretch>
          </p:blipFill>
          <p:spPr>
            <a:xfrm>
              <a:off x="10314431" y="4517135"/>
              <a:ext cx="1444750" cy="1975103"/>
            </a:xfrm>
            <a:prstGeom prst="rect">
              <a:avLst/>
            </a:prstGeom>
          </p:spPr>
        </p:pic>
        <p:pic>
          <p:nvPicPr>
            <p:cNvPr id="12" name="object 6">
              <a:extLst>
                <a:ext uri="{FF2B5EF4-FFF2-40B4-BE49-F238E27FC236}">
                  <a16:creationId xmlns:a16="http://schemas.microsoft.com/office/drawing/2014/main" id="{AC8D50F7-2215-28DA-8193-598674C09973}"/>
                </a:ext>
              </a:extLst>
            </p:cNvPr>
            <p:cNvPicPr/>
            <p:nvPr/>
          </p:nvPicPr>
          <p:blipFill>
            <a:blip r:embed="rId5" cstate="print"/>
            <a:stretch>
              <a:fillRect/>
            </a:stretch>
          </p:blipFill>
          <p:spPr>
            <a:xfrm>
              <a:off x="10552175" y="6111239"/>
              <a:ext cx="1222247" cy="402335"/>
            </a:xfrm>
            <a:prstGeom prst="rect">
              <a:avLst/>
            </a:prstGeom>
          </p:spPr>
        </p:pic>
      </p:grpSp>
      <p:sp>
        <p:nvSpPr>
          <p:cNvPr id="15" name="object 47">
            <a:extLst>
              <a:ext uri="{FF2B5EF4-FFF2-40B4-BE49-F238E27FC236}">
                <a16:creationId xmlns:a16="http://schemas.microsoft.com/office/drawing/2014/main" id="{6063CE97-1316-9BE6-4678-3255C03FF49A}"/>
              </a:ext>
            </a:extLst>
          </p:cNvPr>
          <p:cNvSpPr txBox="1"/>
          <p:nvPr/>
        </p:nvSpPr>
        <p:spPr>
          <a:xfrm>
            <a:off x="1" y="439777"/>
            <a:ext cx="12192000" cy="645047"/>
          </a:xfrm>
          <a:prstGeom prst="rect">
            <a:avLst/>
          </a:prstGeom>
          <a:solidFill>
            <a:srgbClr val="80B740"/>
          </a:solidFill>
        </p:spPr>
        <p:txBody>
          <a:bodyPr vert="horz" wrap="square" lIns="0" tIns="29209" rIns="0" bIns="0" rtlCol="0" anchor="t">
            <a:spAutoFit/>
          </a:bodyPr>
          <a:lstStyle/>
          <a:p>
            <a:pPr marL="690880">
              <a:lnSpc>
                <a:spcPct val="100000"/>
              </a:lnSpc>
              <a:spcBef>
                <a:spcPts val="229"/>
              </a:spcBef>
              <a:tabLst>
                <a:tab pos="3392170" algn="l"/>
                <a:tab pos="7241540" algn="l"/>
              </a:tabLst>
            </a:pPr>
            <a:r>
              <a:rPr lang="en-US" sz="4000" spc="-10">
                <a:solidFill>
                  <a:srgbClr val="FFFFFF"/>
                </a:solidFill>
                <a:latin typeface="Roboto Medium" panose="02000000000000000000" pitchFamily="2" charset="0"/>
                <a:ea typeface="Roboto Medium" panose="02000000000000000000" pitchFamily="2" charset="0"/>
                <a:cs typeface="Roboto-Light"/>
              </a:rPr>
              <a:t>Key Drivers</a:t>
            </a:r>
            <a:endParaRPr lang="en-US" sz="4000">
              <a:latin typeface="Roboto Medium" panose="02000000000000000000" pitchFamily="2" charset="0"/>
              <a:ea typeface="Roboto Medium" panose="02000000000000000000" pitchFamily="2" charset="0"/>
              <a:cs typeface="Roboto-Light"/>
            </a:endParaRPr>
          </a:p>
        </p:txBody>
      </p:sp>
      <p:sp>
        <p:nvSpPr>
          <p:cNvPr id="19" name="TextBox 18">
            <a:extLst>
              <a:ext uri="{FF2B5EF4-FFF2-40B4-BE49-F238E27FC236}">
                <a16:creationId xmlns:a16="http://schemas.microsoft.com/office/drawing/2014/main" id="{86537C8D-1BBB-59A4-A074-7387278C65DB}"/>
              </a:ext>
            </a:extLst>
          </p:cNvPr>
          <p:cNvSpPr txBox="1"/>
          <p:nvPr/>
        </p:nvSpPr>
        <p:spPr>
          <a:xfrm>
            <a:off x="162091" y="1432107"/>
            <a:ext cx="3461440" cy="1733808"/>
          </a:xfrm>
          <a:prstGeom prst="rect">
            <a:avLst/>
          </a:prstGeom>
          <a:noFill/>
        </p:spPr>
        <p:txBody>
          <a:bodyPr wrap="square">
            <a:spAutoFit/>
          </a:bodyPr>
          <a:lstStyle/>
          <a:p>
            <a:pPr algn="r">
              <a:spcAft>
                <a:spcPts val="800"/>
              </a:spcAft>
            </a:pPr>
            <a:r>
              <a:rPr lang="en-US" sz="1600">
                <a:solidFill>
                  <a:srgbClr val="000000"/>
                </a:solidFill>
                <a:latin typeface="Roboto Light" panose="02000000000000000000" pitchFamily="2" charset="0"/>
                <a:ea typeface="Roboto Light" panose="02000000000000000000" pitchFamily="2" charset="0"/>
              </a:rPr>
              <a:t>Feedback on task</a:t>
            </a:r>
          </a:p>
          <a:p>
            <a:pPr algn="r">
              <a:spcAft>
                <a:spcPts val="800"/>
              </a:spcAft>
            </a:pPr>
            <a:endParaRPr lang="en-US" sz="1600">
              <a:solidFill>
                <a:srgbClr val="000000"/>
              </a:solidFill>
              <a:latin typeface="Roboto Light" panose="02000000000000000000" pitchFamily="2" charset="0"/>
              <a:ea typeface="Roboto Light" panose="02000000000000000000" pitchFamily="2" charset="0"/>
            </a:endParaRPr>
          </a:p>
          <a:p>
            <a:pPr algn="r">
              <a:spcAft>
                <a:spcPts val="800"/>
              </a:spcAft>
            </a:pPr>
            <a:r>
              <a:rPr lang="en-US" sz="1600">
                <a:solidFill>
                  <a:srgbClr val="000000"/>
                </a:solidFill>
                <a:latin typeface="Roboto Light" panose="02000000000000000000" pitchFamily="2" charset="0"/>
                <a:ea typeface="Roboto Light" panose="02000000000000000000" pitchFamily="2" charset="0"/>
              </a:rPr>
              <a:t>Feedback on process</a:t>
            </a:r>
          </a:p>
          <a:p>
            <a:pPr algn="r">
              <a:spcAft>
                <a:spcPts val="800"/>
              </a:spcAft>
            </a:pPr>
            <a:endParaRPr lang="en-US" sz="1600">
              <a:solidFill>
                <a:srgbClr val="000000"/>
              </a:solidFill>
              <a:latin typeface="Roboto Light" panose="02000000000000000000" pitchFamily="2" charset="0"/>
              <a:ea typeface="Roboto Light" panose="02000000000000000000" pitchFamily="2" charset="0"/>
            </a:endParaRPr>
          </a:p>
          <a:p>
            <a:pPr algn="r">
              <a:spcAft>
                <a:spcPts val="800"/>
              </a:spcAft>
            </a:pPr>
            <a:r>
              <a:rPr lang="en-US" sz="1600">
                <a:solidFill>
                  <a:srgbClr val="000000"/>
                </a:solidFill>
                <a:latin typeface="Roboto Light" panose="02000000000000000000" pitchFamily="2" charset="0"/>
                <a:ea typeface="Roboto Light" panose="02000000000000000000" pitchFamily="2" charset="0"/>
              </a:rPr>
              <a:t>Feedback on self-regulation</a:t>
            </a:r>
            <a:endParaRPr lang="en-AU" sz="1600"/>
          </a:p>
        </p:txBody>
      </p:sp>
      <p:sp>
        <p:nvSpPr>
          <p:cNvPr id="20" name="TextBox 19">
            <a:extLst>
              <a:ext uri="{FF2B5EF4-FFF2-40B4-BE49-F238E27FC236}">
                <a16:creationId xmlns:a16="http://schemas.microsoft.com/office/drawing/2014/main" id="{C3C74ACF-B8FE-AAF1-4AC2-E2A225AD709C}"/>
              </a:ext>
            </a:extLst>
          </p:cNvPr>
          <p:cNvSpPr txBox="1"/>
          <p:nvPr/>
        </p:nvSpPr>
        <p:spPr>
          <a:xfrm>
            <a:off x="723013" y="4299806"/>
            <a:ext cx="2901261" cy="1980029"/>
          </a:xfrm>
          <a:prstGeom prst="rect">
            <a:avLst/>
          </a:prstGeom>
          <a:noFill/>
        </p:spPr>
        <p:txBody>
          <a:bodyPr wrap="square">
            <a:spAutoFit/>
          </a:bodyPr>
          <a:lstStyle/>
          <a:p>
            <a:pPr algn="r">
              <a:spcAft>
                <a:spcPts val="800"/>
              </a:spcAft>
            </a:pPr>
            <a:r>
              <a:rPr lang="en-US" sz="1600">
                <a:solidFill>
                  <a:srgbClr val="000000"/>
                </a:solidFill>
                <a:latin typeface="Roboto Light" panose="02000000000000000000" pitchFamily="2" charset="0"/>
                <a:ea typeface="Roboto Light" panose="02000000000000000000" pitchFamily="2" charset="0"/>
              </a:rPr>
              <a:t>Authentic and varied</a:t>
            </a:r>
          </a:p>
          <a:p>
            <a:pPr algn="r">
              <a:spcAft>
                <a:spcPts val="800"/>
              </a:spcAft>
            </a:pPr>
            <a:endParaRPr lang="en-US" sz="1600">
              <a:solidFill>
                <a:srgbClr val="000000"/>
              </a:solidFill>
              <a:latin typeface="Roboto Light" panose="02000000000000000000" pitchFamily="2" charset="0"/>
              <a:ea typeface="Roboto Light" panose="02000000000000000000" pitchFamily="2" charset="0"/>
            </a:endParaRPr>
          </a:p>
          <a:p>
            <a:pPr algn="r">
              <a:spcAft>
                <a:spcPts val="800"/>
              </a:spcAft>
            </a:pPr>
            <a:r>
              <a:rPr lang="en-US" sz="1600">
                <a:solidFill>
                  <a:srgbClr val="000000"/>
                </a:solidFill>
                <a:latin typeface="Roboto Light" panose="02000000000000000000" pitchFamily="2" charset="0"/>
                <a:ea typeface="Roboto Light" panose="02000000000000000000" pitchFamily="2" charset="0"/>
              </a:rPr>
              <a:t>Supporting student strength and choice</a:t>
            </a:r>
          </a:p>
          <a:p>
            <a:pPr algn="r">
              <a:spcAft>
                <a:spcPts val="800"/>
              </a:spcAft>
            </a:pPr>
            <a:endParaRPr lang="en-US" sz="1600">
              <a:solidFill>
                <a:srgbClr val="000000"/>
              </a:solidFill>
              <a:latin typeface="Roboto Light" panose="02000000000000000000" pitchFamily="2" charset="0"/>
              <a:ea typeface="Roboto Light" panose="02000000000000000000" pitchFamily="2" charset="0"/>
            </a:endParaRPr>
          </a:p>
          <a:p>
            <a:pPr algn="r">
              <a:spcAft>
                <a:spcPts val="800"/>
              </a:spcAft>
            </a:pPr>
            <a:r>
              <a:rPr lang="en-US" sz="1600">
                <a:solidFill>
                  <a:srgbClr val="000000"/>
                </a:solidFill>
                <a:latin typeface="Roboto Light" panose="02000000000000000000" pitchFamily="2" charset="0"/>
                <a:ea typeface="Roboto Light" panose="02000000000000000000" pitchFamily="2" charset="0"/>
              </a:rPr>
              <a:t>Curated for self</a:t>
            </a:r>
            <a:endParaRPr lang="en-AU" sz="1600">
              <a:latin typeface="Roboto Light" panose="02000000000000000000" pitchFamily="2" charset="0"/>
              <a:ea typeface="Roboto Light" panose="02000000000000000000" pitchFamily="2" charset="0"/>
            </a:endParaRPr>
          </a:p>
        </p:txBody>
      </p:sp>
      <p:sp>
        <p:nvSpPr>
          <p:cNvPr id="22" name="TextBox 21">
            <a:extLst>
              <a:ext uri="{FF2B5EF4-FFF2-40B4-BE49-F238E27FC236}">
                <a16:creationId xmlns:a16="http://schemas.microsoft.com/office/drawing/2014/main" id="{920164D8-2CE8-AF38-BA80-B00861AF6667}"/>
              </a:ext>
            </a:extLst>
          </p:cNvPr>
          <p:cNvSpPr txBox="1"/>
          <p:nvPr/>
        </p:nvSpPr>
        <p:spPr>
          <a:xfrm>
            <a:off x="8396156" y="1413415"/>
            <a:ext cx="3240673" cy="2226250"/>
          </a:xfrm>
          <a:prstGeom prst="rect">
            <a:avLst/>
          </a:prstGeom>
          <a:noFill/>
        </p:spPr>
        <p:txBody>
          <a:bodyPr wrap="square">
            <a:spAutoFit/>
          </a:bodyPr>
          <a:lstStyle/>
          <a:p>
            <a:pPr>
              <a:spcAft>
                <a:spcPts val="800"/>
              </a:spcAft>
            </a:pPr>
            <a:r>
              <a:rPr lang="en-US" sz="1600">
                <a:solidFill>
                  <a:srgbClr val="000000"/>
                </a:solidFill>
                <a:latin typeface="Roboto Light" panose="02000000000000000000" pitchFamily="2" charset="0"/>
                <a:ea typeface="Roboto Light" panose="02000000000000000000" pitchFamily="2" charset="0"/>
              </a:rPr>
              <a:t>Developing capacity to initiate and progress learning</a:t>
            </a:r>
          </a:p>
          <a:p>
            <a:pPr>
              <a:spcAft>
                <a:spcPts val="800"/>
              </a:spcAft>
            </a:pPr>
            <a:endParaRPr lang="en-US" sz="1600">
              <a:solidFill>
                <a:srgbClr val="000000"/>
              </a:solidFill>
              <a:latin typeface="Roboto Light" panose="02000000000000000000" pitchFamily="2" charset="0"/>
              <a:ea typeface="Roboto Light" panose="02000000000000000000" pitchFamily="2" charset="0"/>
            </a:endParaRPr>
          </a:p>
          <a:p>
            <a:pPr>
              <a:spcAft>
                <a:spcPts val="800"/>
              </a:spcAft>
            </a:pPr>
            <a:r>
              <a:rPr lang="en-US" sz="1600">
                <a:solidFill>
                  <a:srgbClr val="000000"/>
                </a:solidFill>
                <a:latin typeface="Roboto Light" panose="02000000000000000000" pitchFamily="2" charset="0"/>
                <a:ea typeface="Roboto Light" panose="02000000000000000000" pitchFamily="2" charset="0"/>
              </a:rPr>
              <a:t>Making decision in partnership with teachers</a:t>
            </a:r>
          </a:p>
          <a:p>
            <a:pPr>
              <a:spcAft>
                <a:spcPts val="800"/>
              </a:spcAft>
            </a:pPr>
            <a:endParaRPr lang="en-US" sz="1600">
              <a:solidFill>
                <a:srgbClr val="000000"/>
              </a:solidFill>
              <a:latin typeface="Roboto Light" panose="02000000000000000000" pitchFamily="2" charset="0"/>
              <a:ea typeface="Roboto Light" panose="02000000000000000000" pitchFamily="2" charset="0"/>
            </a:endParaRPr>
          </a:p>
          <a:p>
            <a:pPr>
              <a:spcAft>
                <a:spcPts val="800"/>
              </a:spcAft>
            </a:pPr>
            <a:r>
              <a:rPr lang="en-US" sz="1600">
                <a:solidFill>
                  <a:srgbClr val="000000"/>
                </a:solidFill>
                <a:latin typeface="Roboto Light" panose="02000000000000000000" pitchFamily="2" charset="0"/>
                <a:ea typeface="Roboto Light" panose="02000000000000000000" pitchFamily="2" charset="0"/>
              </a:rPr>
              <a:t>Teacher as co-agent in learning</a:t>
            </a:r>
            <a:endParaRPr lang="en-AU" sz="1600"/>
          </a:p>
        </p:txBody>
      </p:sp>
      <p:sp>
        <p:nvSpPr>
          <p:cNvPr id="2" name="TextBox 1">
            <a:extLst>
              <a:ext uri="{FF2B5EF4-FFF2-40B4-BE49-F238E27FC236}">
                <a16:creationId xmlns:a16="http://schemas.microsoft.com/office/drawing/2014/main" id="{4F7B0AD9-25B0-1D53-E66A-FB123A7360B2}"/>
              </a:ext>
            </a:extLst>
          </p:cNvPr>
          <p:cNvSpPr txBox="1"/>
          <p:nvPr/>
        </p:nvSpPr>
        <p:spPr>
          <a:xfrm>
            <a:off x="9510728" y="4387024"/>
            <a:ext cx="2312125" cy="2235324"/>
          </a:xfrm>
          <a:prstGeom prst="rect">
            <a:avLst/>
          </a:prstGeom>
          <a:solidFill>
            <a:schemeClr val="bg1"/>
          </a:solidFill>
        </p:spPr>
        <p:txBody>
          <a:bodyPr wrap="square" rtlCol="0">
            <a:spAutoFit/>
          </a:bodyPr>
          <a:lstStyle/>
          <a:p>
            <a:endParaRPr lang="en-AU"/>
          </a:p>
        </p:txBody>
      </p:sp>
      <p:sp>
        <p:nvSpPr>
          <p:cNvPr id="21" name="TextBox 20">
            <a:extLst>
              <a:ext uri="{FF2B5EF4-FFF2-40B4-BE49-F238E27FC236}">
                <a16:creationId xmlns:a16="http://schemas.microsoft.com/office/drawing/2014/main" id="{6888B8AD-FC5A-2B56-E8FB-503BD299F7DE}"/>
              </a:ext>
            </a:extLst>
          </p:cNvPr>
          <p:cNvSpPr txBox="1"/>
          <p:nvPr/>
        </p:nvSpPr>
        <p:spPr>
          <a:xfrm>
            <a:off x="8396156" y="4689656"/>
            <a:ext cx="3461440" cy="1528624"/>
          </a:xfrm>
          <a:prstGeom prst="rect">
            <a:avLst/>
          </a:prstGeom>
          <a:noFill/>
        </p:spPr>
        <p:txBody>
          <a:bodyPr wrap="square">
            <a:spAutoFit/>
          </a:bodyPr>
          <a:lstStyle/>
          <a:p>
            <a:pPr>
              <a:spcAft>
                <a:spcPts val="800"/>
              </a:spcAft>
            </a:pPr>
            <a:r>
              <a:rPr lang="en-US" sz="1600" b="1">
                <a:solidFill>
                  <a:srgbClr val="000000"/>
                </a:solidFill>
                <a:latin typeface="Roboto Light" panose="02000000000000000000" pitchFamily="2" charset="0"/>
                <a:ea typeface="Roboto Light" panose="02000000000000000000" pitchFamily="2" charset="0"/>
              </a:rPr>
              <a:t>Developing capability to think about own thinking and learning</a:t>
            </a:r>
          </a:p>
          <a:p>
            <a:pPr>
              <a:spcAft>
                <a:spcPts val="800"/>
              </a:spcAft>
            </a:pPr>
            <a:endParaRPr lang="en-US" sz="1600" b="1">
              <a:solidFill>
                <a:srgbClr val="000000"/>
              </a:solidFill>
              <a:latin typeface="Roboto Light" panose="02000000000000000000" pitchFamily="2" charset="0"/>
              <a:ea typeface="Roboto Light" panose="02000000000000000000" pitchFamily="2" charset="0"/>
            </a:endParaRPr>
          </a:p>
          <a:p>
            <a:pPr>
              <a:spcAft>
                <a:spcPts val="800"/>
              </a:spcAft>
            </a:pPr>
            <a:r>
              <a:rPr lang="en-US" sz="1600" b="1">
                <a:solidFill>
                  <a:srgbClr val="000000"/>
                </a:solidFill>
                <a:latin typeface="Roboto Light" panose="02000000000000000000" pitchFamily="2" charset="0"/>
                <a:ea typeface="Roboto Light" panose="02000000000000000000" pitchFamily="2" charset="0"/>
              </a:rPr>
              <a:t>Evaluating own processes for learning</a:t>
            </a:r>
            <a:endParaRPr lang="en-AU" sz="1600" b="1"/>
          </a:p>
        </p:txBody>
      </p:sp>
      <p:sp>
        <p:nvSpPr>
          <p:cNvPr id="8" name="Partial Circle 7">
            <a:extLst>
              <a:ext uri="{FF2B5EF4-FFF2-40B4-BE49-F238E27FC236}">
                <a16:creationId xmlns:a16="http://schemas.microsoft.com/office/drawing/2014/main" id="{5260B997-FDB8-3F50-0D77-3ECF1043D11E}"/>
              </a:ext>
            </a:extLst>
          </p:cNvPr>
          <p:cNvSpPr/>
          <p:nvPr/>
        </p:nvSpPr>
        <p:spPr>
          <a:xfrm rot="5400000">
            <a:off x="3725334" y="1388531"/>
            <a:ext cx="4622391" cy="4622391"/>
          </a:xfrm>
          <a:prstGeom prst="pie">
            <a:avLst/>
          </a:prstGeom>
          <a:solidFill>
            <a:srgbClr val="B9B7B7">
              <a:alpha val="5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 name="TextBox 2">
            <a:extLst>
              <a:ext uri="{FF2B5EF4-FFF2-40B4-BE49-F238E27FC236}">
                <a16:creationId xmlns:a16="http://schemas.microsoft.com/office/drawing/2014/main" id="{34784C13-EDF8-2CE4-9441-000B683B9023}"/>
              </a:ext>
            </a:extLst>
          </p:cNvPr>
          <p:cNvSpPr txBox="1"/>
          <p:nvPr/>
        </p:nvSpPr>
        <p:spPr>
          <a:xfrm>
            <a:off x="4249207" y="2547802"/>
            <a:ext cx="1525203" cy="461665"/>
          </a:xfrm>
          <a:prstGeom prst="rect">
            <a:avLst/>
          </a:prstGeom>
          <a:noFill/>
        </p:spPr>
        <p:txBody>
          <a:bodyPr wrap="square">
            <a:spAutoFit/>
          </a:bodyPr>
          <a:lstStyle/>
          <a:p>
            <a:pPr algn="ctr">
              <a:spcAft>
                <a:spcPts val="800"/>
              </a:spcAft>
            </a:pPr>
            <a:r>
              <a:rPr lang="en-US" sz="2400" b="1">
                <a:solidFill>
                  <a:schemeClr val="bg1">
                    <a:lumMod val="65000"/>
                  </a:schemeClr>
                </a:solidFill>
                <a:latin typeface="Roboto Light" panose="02000000000000000000" pitchFamily="2" charset="0"/>
                <a:ea typeface="Roboto Light" panose="02000000000000000000" pitchFamily="2" charset="0"/>
              </a:rPr>
              <a:t>Feedback</a:t>
            </a:r>
            <a:endParaRPr lang="en-AU" sz="2400" b="1">
              <a:solidFill>
                <a:schemeClr val="bg1">
                  <a:lumMod val="65000"/>
                </a:schemeClr>
              </a:solidFill>
            </a:endParaRPr>
          </a:p>
        </p:txBody>
      </p:sp>
      <p:sp>
        <p:nvSpPr>
          <p:cNvPr id="4" name="TextBox 3">
            <a:extLst>
              <a:ext uri="{FF2B5EF4-FFF2-40B4-BE49-F238E27FC236}">
                <a16:creationId xmlns:a16="http://schemas.microsoft.com/office/drawing/2014/main" id="{F6777849-3A94-B5C0-9D6D-D366CC9155CD}"/>
              </a:ext>
            </a:extLst>
          </p:cNvPr>
          <p:cNvSpPr txBox="1"/>
          <p:nvPr/>
        </p:nvSpPr>
        <p:spPr>
          <a:xfrm>
            <a:off x="6292921" y="2547801"/>
            <a:ext cx="1525203" cy="461665"/>
          </a:xfrm>
          <a:prstGeom prst="rect">
            <a:avLst/>
          </a:prstGeom>
          <a:noFill/>
        </p:spPr>
        <p:txBody>
          <a:bodyPr wrap="square">
            <a:spAutoFit/>
          </a:bodyPr>
          <a:lstStyle/>
          <a:p>
            <a:pPr algn="ctr">
              <a:spcAft>
                <a:spcPts val="800"/>
              </a:spcAft>
            </a:pPr>
            <a:r>
              <a:rPr lang="en-US" sz="2400" b="1">
                <a:solidFill>
                  <a:schemeClr val="bg1">
                    <a:lumMod val="65000"/>
                  </a:schemeClr>
                </a:solidFill>
                <a:latin typeface="Roboto Light" panose="02000000000000000000" pitchFamily="2" charset="0"/>
                <a:ea typeface="Roboto Light" panose="02000000000000000000" pitchFamily="2" charset="0"/>
              </a:rPr>
              <a:t>Agency</a:t>
            </a:r>
            <a:endParaRPr lang="en-AU" sz="2400" b="1">
              <a:solidFill>
                <a:schemeClr val="bg1">
                  <a:lumMod val="65000"/>
                </a:schemeClr>
              </a:solidFill>
            </a:endParaRPr>
          </a:p>
        </p:txBody>
      </p:sp>
      <p:sp>
        <p:nvSpPr>
          <p:cNvPr id="6" name="TextBox 5">
            <a:extLst>
              <a:ext uri="{FF2B5EF4-FFF2-40B4-BE49-F238E27FC236}">
                <a16:creationId xmlns:a16="http://schemas.microsoft.com/office/drawing/2014/main" id="{C86B7325-0B03-6923-8623-B4478C064FD9}"/>
              </a:ext>
            </a:extLst>
          </p:cNvPr>
          <p:cNvSpPr txBox="1"/>
          <p:nvPr/>
        </p:nvSpPr>
        <p:spPr>
          <a:xfrm>
            <a:off x="5965236" y="4318261"/>
            <a:ext cx="2180572" cy="830997"/>
          </a:xfrm>
          <a:prstGeom prst="rect">
            <a:avLst/>
          </a:prstGeom>
          <a:noFill/>
        </p:spPr>
        <p:txBody>
          <a:bodyPr wrap="square">
            <a:spAutoFit/>
          </a:bodyPr>
          <a:lstStyle/>
          <a:p>
            <a:pPr algn="ctr">
              <a:spcAft>
                <a:spcPts val="800"/>
              </a:spcAft>
            </a:pPr>
            <a:r>
              <a:rPr lang="en-US" sz="2400" b="1">
                <a:solidFill>
                  <a:srgbClr val="83B73D"/>
                </a:solidFill>
                <a:latin typeface="Roboto Light" panose="02000000000000000000" pitchFamily="2" charset="0"/>
                <a:ea typeface="Roboto Light" panose="02000000000000000000" pitchFamily="2" charset="0"/>
              </a:rPr>
              <a:t>Meta- cognition</a:t>
            </a:r>
            <a:endParaRPr lang="en-AU" sz="2400" b="1">
              <a:solidFill>
                <a:srgbClr val="83B73D"/>
              </a:solidFill>
            </a:endParaRPr>
          </a:p>
        </p:txBody>
      </p:sp>
      <p:sp>
        <p:nvSpPr>
          <p:cNvPr id="7" name="TextBox 6">
            <a:extLst>
              <a:ext uri="{FF2B5EF4-FFF2-40B4-BE49-F238E27FC236}">
                <a16:creationId xmlns:a16="http://schemas.microsoft.com/office/drawing/2014/main" id="{FE3C6505-639A-2738-8799-181B6D642F06}"/>
              </a:ext>
            </a:extLst>
          </p:cNvPr>
          <p:cNvSpPr txBox="1"/>
          <p:nvPr/>
        </p:nvSpPr>
        <p:spPr>
          <a:xfrm>
            <a:off x="3915917" y="4089492"/>
            <a:ext cx="2180572" cy="1200329"/>
          </a:xfrm>
          <a:prstGeom prst="rect">
            <a:avLst/>
          </a:prstGeom>
          <a:noFill/>
        </p:spPr>
        <p:txBody>
          <a:bodyPr wrap="square">
            <a:spAutoFit/>
          </a:bodyPr>
          <a:lstStyle/>
          <a:p>
            <a:pPr algn="ctr">
              <a:spcAft>
                <a:spcPts val="800"/>
              </a:spcAft>
            </a:pPr>
            <a:r>
              <a:rPr lang="en-US" sz="2400" b="1">
                <a:solidFill>
                  <a:schemeClr val="bg1">
                    <a:lumMod val="65000"/>
                  </a:schemeClr>
                </a:solidFill>
                <a:latin typeface="Roboto Light" panose="02000000000000000000" pitchFamily="2" charset="0"/>
                <a:ea typeface="Roboto Light" panose="02000000000000000000" pitchFamily="2" charset="0"/>
              </a:rPr>
              <a:t>Natural Evidence of Learning</a:t>
            </a:r>
            <a:endParaRPr lang="en-AU" sz="2400" b="1">
              <a:solidFill>
                <a:schemeClr val="bg1">
                  <a:lumMod val="65000"/>
                </a:schemeClr>
              </a:solidFill>
            </a:endParaRPr>
          </a:p>
        </p:txBody>
      </p:sp>
    </p:spTree>
    <p:extLst>
      <p:ext uri="{BB962C8B-B14F-4D97-AF65-F5344CB8AC3E}">
        <p14:creationId xmlns:p14="http://schemas.microsoft.com/office/powerpoint/2010/main" val="426569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47">
            <a:extLst>
              <a:ext uri="{FF2B5EF4-FFF2-40B4-BE49-F238E27FC236}">
                <a16:creationId xmlns:a16="http://schemas.microsoft.com/office/drawing/2014/main" id="{DB8EBC74-233C-57F5-A260-6B2AFF088CE1}"/>
              </a:ext>
            </a:extLst>
          </p:cNvPr>
          <p:cNvSpPr txBox="1"/>
          <p:nvPr/>
        </p:nvSpPr>
        <p:spPr>
          <a:xfrm>
            <a:off x="1" y="439777"/>
            <a:ext cx="12192000" cy="645047"/>
          </a:xfrm>
          <a:prstGeom prst="rect">
            <a:avLst/>
          </a:prstGeom>
          <a:solidFill>
            <a:srgbClr val="80B740"/>
          </a:solidFill>
        </p:spPr>
        <p:txBody>
          <a:bodyPr vert="horz" wrap="square" lIns="0" tIns="29209" rIns="0" bIns="0" rtlCol="0" anchor="t">
            <a:spAutoFit/>
          </a:bodyPr>
          <a:lstStyle/>
          <a:p>
            <a:pPr marL="690880">
              <a:lnSpc>
                <a:spcPct val="100000"/>
              </a:lnSpc>
              <a:spcBef>
                <a:spcPts val="229"/>
              </a:spcBef>
              <a:tabLst>
                <a:tab pos="3392170" algn="l"/>
                <a:tab pos="7241540" algn="l"/>
              </a:tabLst>
            </a:pPr>
            <a:r>
              <a:rPr lang="en-US" sz="4000" spc="-10">
                <a:solidFill>
                  <a:srgbClr val="FFFFFF"/>
                </a:solidFill>
                <a:latin typeface="Roboto Medium" panose="02000000000000000000" pitchFamily="2" charset="0"/>
                <a:ea typeface="Roboto Medium" panose="02000000000000000000" pitchFamily="2" charset="0"/>
                <a:cs typeface="Roboto-Light"/>
              </a:rPr>
              <a:t>Metacognition</a:t>
            </a:r>
            <a:endParaRPr lang="en-US" sz="4000">
              <a:latin typeface="Roboto Medium" panose="02000000000000000000" pitchFamily="2" charset="0"/>
              <a:ea typeface="Roboto Medium" panose="02000000000000000000" pitchFamily="2" charset="0"/>
              <a:cs typeface="Roboto-Light"/>
            </a:endParaRPr>
          </a:p>
        </p:txBody>
      </p:sp>
      <p:sp>
        <p:nvSpPr>
          <p:cNvPr id="2" name="TextBox 1">
            <a:extLst>
              <a:ext uri="{FF2B5EF4-FFF2-40B4-BE49-F238E27FC236}">
                <a16:creationId xmlns:a16="http://schemas.microsoft.com/office/drawing/2014/main" id="{B42027E7-D655-B238-D21F-4D0D4684C40A}"/>
              </a:ext>
            </a:extLst>
          </p:cNvPr>
          <p:cNvSpPr txBox="1"/>
          <p:nvPr/>
        </p:nvSpPr>
        <p:spPr>
          <a:xfrm>
            <a:off x="9383138" y="5472973"/>
            <a:ext cx="2808862" cy="1249374"/>
          </a:xfrm>
          <a:prstGeom prst="rect">
            <a:avLst/>
          </a:prstGeom>
          <a:solidFill>
            <a:schemeClr val="bg1"/>
          </a:solidFill>
        </p:spPr>
        <p:txBody>
          <a:bodyPr wrap="square" rtlCol="0">
            <a:spAutoFit/>
          </a:bodyPr>
          <a:lstStyle/>
          <a:p>
            <a:endParaRPr lang="en-AU"/>
          </a:p>
        </p:txBody>
      </p:sp>
      <p:sp>
        <p:nvSpPr>
          <p:cNvPr id="3" name="Rectangle: Rounded Corners 2">
            <a:extLst>
              <a:ext uri="{FF2B5EF4-FFF2-40B4-BE49-F238E27FC236}">
                <a16:creationId xmlns:a16="http://schemas.microsoft.com/office/drawing/2014/main" id="{F823AF7A-12B2-EC25-4CEC-5C5C5AD8C551}"/>
              </a:ext>
            </a:extLst>
          </p:cNvPr>
          <p:cNvSpPr/>
          <p:nvPr/>
        </p:nvSpPr>
        <p:spPr>
          <a:xfrm>
            <a:off x="838056" y="1959430"/>
            <a:ext cx="10515887" cy="3513543"/>
          </a:xfrm>
          <a:prstGeom prst="roundRect">
            <a:avLst/>
          </a:prstGeom>
          <a:solidFill>
            <a:srgbClr val="93C05E"/>
          </a:solidFill>
          <a:ln>
            <a:solidFill>
              <a:srgbClr val="83B73D"/>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400">
                <a:latin typeface="Roboto Medium" pitchFamily="2" charset="0"/>
                <a:ea typeface="Roboto Medium" pitchFamily="2" charset="0"/>
              </a:rPr>
              <a:t>Metacognition relates to students purposefully monitoring and directing their own learning, whilst engaging in regular reflection and feedback with their teachers, peers, mentors, and any relevant individual in the planning, acting, and evaluation stages about the relative success and relevance of learning experiences.</a:t>
            </a:r>
          </a:p>
          <a:p>
            <a:pPr algn="r"/>
            <a:endParaRPr lang="en-US" sz="2400">
              <a:latin typeface="Roboto Light" panose="02000000000000000000" pitchFamily="2" charset="0"/>
              <a:ea typeface="Roboto Light" panose="02000000000000000000" pitchFamily="2" charset="0"/>
            </a:endParaRPr>
          </a:p>
          <a:p>
            <a:pPr algn="r"/>
            <a:r>
              <a:rPr lang="en-US" sz="2400">
                <a:latin typeface="Roboto Light" panose="02000000000000000000" pitchFamily="2" charset="0"/>
                <a:ea typeface="Roboto Light" panose="02000000000000000000" pitchFamily="2" charset="0"/>
              </a:rPr>
              <a:t>AIF Subject Outline, 2024</a:t>
            </a:r>
            <a:endParaRPr lang="en-AU" sz="2000">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53074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D32A-A6B2-827B-9357-004BD415B9C0}"/>
              </a:ext>
            </a:extLst>
          </p:cNvPr>
          <p:cNvSpPr>
            <a:spLocks noGrp="1"/>
          </p:cNvSpPr>
          <p:nvPr>
            <p:ph type="title"/>
          </p:nvPr>
        </p:nvSpPr>
        <p:spPr>
          <a:xfrm>
            <a:off x="548639" y="568745"/>
            <a:ext cx="11646787" cy="498598"/>
          </a:xfrm>
        </p:spPr>
        <p:txBody>
          <a:bodyPr wrap="square" lIns="0" tIns="0" rIns="0" bIns="0" anchor="t">
            <a:spAutoFit/>
          </a:bodyPr>
          <a:lstStyle/>
          <a:p>
            <a:r>
              <a:rPr lang="en-US" sz="3600">
                <a:solidFill>
                  <a:srgbClr val="83B73D"/>
                </a:solidFill>
                <a:latin typeface="Roboto Medium"/>
                <a:ea typeface="Roboto Medium"/>
                <a:cs typeface="Roboto Medium"/>
              </a:rPr>
              <a:t>Benefits of developing metacognitive thinking</a:t>
            </a:r>
          </a:p>
        </p:txBody>
      </p:sp>
      <p:pic>
        <p:nvPicPr>
          <p:cNvPr id="4" name="object 3">
            <a:extLst>
              <a:ext uri="{FF2B5EF4-FFF2-40B4-BE49-F238E27FC236}">
                <a16:creationId xmlns:a16="http://schemas.microsoft.com/office/drawing/2014/main" id="{255480CD-95D1-47AF-896A-5A83BFD346F3}"/>
              </a:ext>
            </a:extLst>
          </p:cNvPr>
          <p:cNvPicPr/>
          <p:nvPr/>
        </p:nvPicPr>
        <p:blipFill>
          <a:blip r:embed="rId3" cstate="print"/>
          <a:stretch>
            <a:fillRect/>
          </a:stretch>
        </p:blipFill>
        <p:spPr>
          <a:xfrm>
            <a:off x="408431" y="5626608"/>
            <a:ext cx="2654807" cy="865631"/>
          </a:xfrm>
          <a:prstGeom prst="rect">
            <a:avLst/>
          </a:prstGeom>
        </p:spPr>
      </p:pic>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rgbClr val="4BACC6"/>
              </a:solidFill>
              <a:latin typeface="Tahoma" panose="020B0604030504040204" pitchFamily="34" charset="0"/>
              <a:ea typeface="Tahoma" panose="020B0604030504040204" pitchFamily="34" charset="0"/>
              <a:cs typeface="Tahoma" panose="020B0604030504040204" pitchFamily="34" charset="0"/>
            </a:endParaRPr>
          </a:p>
          <a:p>
            <a:endParaRPr lang="en-US">
              <a:solidFill>
                <a:srgbClr val="000000"/>
              </a:solidFill>
              <a:latin typeface="Calibri"/>
              <a:ea typeface="+mn-lt"/>
              <a:cs typeface="Calibri"/>
            </a:endParaRPr>
          </a:p>
        </p:txBody>
      </p:sp>
      <p:sp>
        <p:nvSpPr>
          <p:cNvPr id="3" name="Rectangle: Rounded Corners 2">
            <a:extLst>
              <a:ext uri="{FF2B5EF4-FFF2-40B4-BE49-F238E27FC236}">
                <a16:creationId xmlns:a16="http://schemas.microsoft.com/office/drawing/2014/main" id="{B018D1A1-3AB8-270C-0557-8C46B033F3E1}"/>
              </a:ext>
            </a:extLst>
          </p:cNvPr>
          <p:cNvSpPr/>
          <p:nvPr/>
        </p:nvSpPr>
        <p:spPr>
          <a:xfrm>
            <a:off x="490729" y="1374806"/>
            <a:ext cx="11210542" cy="1078106"/>
          </a:xfrm>
          <a:prstGeom prst="roundRect">
            <a:avLst/>
          </a:prstGeom>
          <a:solidFill>
            <a:srgbClr val="93C05E"/>
          </a:solidFill>
          <a:ln>
            <a:solidFill>
              <a:srgbClr val="83B73D"/>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spcAft>
                <a:spcPts val="1200"/>
              </a:spcAft>
            </a:pPr>
            <a:r>
              <a:rPr lang="en-US" sz="2200">
                <a:latin typeface="Roboto Light"/>
                <a:ea typeface="Roboto Light"/>
                <a:cs typeface="Roboto Light"/>
              </a:rPr>
              <a:t>Post-school, our students are required “to be largely independent, self-regulated learners, an assumed capability many students are ill-prepared for” (Nugent et al, 2019)</a:t>
            </a:r>
          </a:p>
        </p:txBody>
      </p:sp>
      <p:sp>
        <p:nvSpPr>
          <p:cNvPr id="5" name="TextBox 4">
            <a:extLst>
              <a:ext uri="{FF2B5EF4-FFF2-40B4-BE49-F238E27FC236}">
                <a16:creationId xmlns:a16="http://schemas.microsoft.com/office/drawing/2014/main" id="{F23A2BF2-4CCA-4FB2-D284-D6C1620B4D9A}"/>
              </a:ext>
            </a:extLst>
          </p:cNvPr>
          <p:cNvSpPr txBox="1"/>
          <p:nvPr/>
        </p:nvSpPr>
        <p:spPr>
          <a:xfrm>
            <a:off x="9128764" y="5144073"/>
            <a:ext cx="3063236" cy="1713927"/>
          </a:xfrm>
          <a:prstGeom prst="rect">
            <a:avLst/>
          </a:prstGeom>
          <a:solidFill>
            <a:schemeClr val="bg1"/>
          </a:solidFill>
        </p:spPr>
        <p:txBody>
          <a:bodyPr wrap="square" rtlCol="0">
            <a:spAutoFit/>
          </a:bodyPr>
          <a:lstStyle/>
          <a:p>
            <a:endParaRPr lang="en-AU"/>
          </a:p>
        </p:txBody>
      </p:sp>
      <p:sp>
        <p:nvSpPr>
          <p:cNvPr id="6" name="TextBox 5">
            <a:extLst>
              <a:ext uri="{FF2B5EF4-FFF2-40B4-BE49-F238E27FC236}">
                <a16:creationId xmlns:a16="http://schemas.microsoft.com/office/drawing/2014/main" id="{EEDB0728-6DD0-93EA-9E7E-BB0FF97C33E1}"/>
              </a:ext>
            </a:extLst>
          </p:cNvPr>
          <p:cNvSpPr txBox="1"/>
          <p:nvPr/>
        </p:nvSpPr>
        <p:spPr>
          <a:xfrm>
            <a:off x="331403" y="5483194"/>
            <a:ext cx="2808862" cy="1249374"/>
          </a:xfrm>
          <a:prstGeom prst="rect">
            <a:avLst/>
          </a:prstGeom>
          <a:solidFill>
            <a:schemeClr val="bg1"/>
          </a:solidFill>
        </p:spPr>
        <p:txBody>
          <a:bodyPr wrap="square" rtlCol="0">
            <a:spAutoFit/>
          </a:bodyPr>
          <a:lstStyle/>
          <a:p>
            <a:endParaRPr lang="en-AU"/>
          </a:p>
        </p:txBody>
      </p:sp>
      <p:sp>
        <p:nvSpPr>
          <p:cNvPr id="10" name="TextBox 9">
            <a:extLst>
              <a:ext uri="{FF2B5EF4-FFF2-40B4-BE49-F238E27FC236}">
                <a16:creationId xmlns:a16="http://schemas.microsoft.com/office/drawing/2014/main" id="{93441EF3-9718-25B3-5184-02756C3E02CF}"/>
              </a:ext>
            </a:extLst>
          </p:cNvPr>
          <p:cNvSpPr txBox="1"/>
          <p:nvPr/>
        </p:nvSpPr>
        <p:spPr>
          <a:xfrm>
            <a:off x="408431" y="2753844"/>
            <a:ext cx="11350750" cy="2923877"/>
          </a:xfrm>
          <a:prstGeom prst="rect">
            <a:avLst/>
          </a:prstGeom>
          <a:noFill/>
        </p:spPr>
        <p:txBody>
          <a:bodyPr wrap="square" lIns="91440" tIns="45720" rIns="91440" bIns="45720" anchor="t">
            <a:spAutoFit/>
          </a:bodyPr>
          <a:lstStyle/>
          <a:p>
            <a:pPr marL="342900" indent="-342900">
              <a:spcAft>
                <a:spcPts val="1200"/>
              </a:spcAft>
              <a:buFont typeface="Arial" panose="020B0604020202020204" pitchFamily="34" charset="0"/>
              <a:buChar char="•"/>
            </a:pPr>
            <a:r>
              <a:rPr lang="en-US" sz="2200">
                <a:latin typeface="Roboto Light"/>
                <a:ea typeface="Roboto Light"/>
                <a:cs typeface="Roboto Light"/>
              </a:rPr>
              <a:t>Students can evaluate their processes to identify how to be more effective, not just evaluate the output of what they are doing.</a:t>
            </a:r>
          </a:p>
          <a:p>
            <a:pPr marL="342900" indent="-342900">
              <a:spcAft>
                <a:spcPts val="1200"/>
              </a:spcAft>
              <a:buFont typeface="Arial" panose="020B0604020202020204" pitchFamily="34" charset="0"/>
              <a:buChar char="•"/>
            </a:pPr>
            <a:r>
              <a:rPr lang="en-US" sz="2200">
                <a:latin typeface="Roboto Light"/>
                <a:ea typeface="Roboto Light"/>
                <a:cs typeface="Roboto Light"/>
              </a:rPr>
              <a:t>Students can draw on their knowledge and awareness of thinking processes and </a:t>
            </a:r>
            <a:r>
              <a:rPr lang="en-US" sz="2200" i="1">
                <a:latin typeface="Roboto Light"/>
                <a:ea typeface="Roboto Light"/>
                <a:cs typeface="Roboto Light"/>
              </a:rPr>
              <a:t>modify these while they are engaged</a:t>
            </a:r>
            <a:r>
              <a:rPr lang="en-US" sz="2200">
                <a:latin typeface="Roboto Light"/>
                <a:ea typeface="Roboto Light"/>
                <a:cs typeface="Roboto Light"/>
              </a:rPr>
              <a:t> in a task.</a:t>
            </a:r>
          </a:p>
          <a:p>
            <a:pPr marL="342900" indent="-342900">
              <a:spcAft>
                <a:spcPts val="1200"/>
              </a:spcAft>
              <a:buFont typeface="Arial" panose="020B0604020202020204" pitchFamily="34" charset="0"/>
              <a:buChar char="•"/>
            </a:pPr>
            <a:r>
              <a:rPr lang="en-US" sz="2200">
                <a:latin typeface="Roboto Light"/>
                <a:ea typeface="Roboto Light"/>
                <a:cs typeface="Roboto Light"/>
              </a:rPr>
              <a:t>Students can shift their way of working to motivate themselves to progress a task</a:t>
            </a:r>
          </a:p>
          <a:p>
            <a:pPr marL="342900" indent="-342900">
              <a:spcAft>
                <a:spcPts val="1200"/>
              </a:spcAft>
              <a:buFont typeface="Arial" panose="020B0604020202020204" pitchFamily="34" charset="0"/>
              <a:buChar char="•"/>
            </a:pPr>
            <a:r>
              <a:rPr lang="en-US" sz="2200">
                <a:latin typeface="Roboto Light"/>
                <a:ea typeface="Roboto Light"/>
                <a:cs typeface="Roboto Light"/>
              </a:rPr>
              <a:t>Students can develop a range of help-seeking </a:t>
            </a:r>
            <a:r>
              <a:rPr lang="en-AU" sz="2200">
                <a:latin typeface="Roboto Light"/>
                <a:ea typeface="Roboto Light"/>
                <a:cs typeface="Roboto Light"/>
              </a:rPr>
              <a:t>behaviours</a:t>
            </a:r>
            <a:r>
              <a:rPr lang="en-US" sz="2200">
                <a:latin typeface="Roboto Light"/>
                <a:ea typeface="Roboto Light"/>
                <a:cs typeface="Roboto Light"/>
              </a:rPr>
              <a:t> that will support them in their learning in AIF, and across all their SACE subjects, and forward into their lives. </a:t>
            </a:r>
          </a:p>
        </p:txBody>
      </p:sp>
    </p:spTree>
    <p:extLst>
      <p:ext uri="{BB962C8B-B14F-4D97-AF65-F5344CB8AC3E}">
        <p14:creationId xmlns:p14="http://schemas.microsoft.com/office/powerpoint/2010/main" val="18361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F1AF2D47-692B-519D-DD1D-341014096B2C}"/>
              </a:ext>
            </a:extLst>
          </p:cNvPr>
          <p:cNvSpPr txBox="1"/>
          <p:nvPr/>
        </p:nvSpPr>
        <p:spPr>
          <a:xfrm>
            <a:off x="1" y="439777"/>
            <a:ext cx="12192000" cy="645047"/>
          </a:xfrm>
          <a:prstGeom prst="rect">
            <a:avLst/>
          </a:prstGeom>
          <a:solidFill>
            <a:srgbClr val="80B740"/>
          </a:solidFill>
        </p:spPr>
        <p:txBody>
          <a:bodyPr vert="horz" wrap="square" lIns="0" tIns="29209" rIns="0" bIns="0" rtlCol="0" anchor="t">
            <a:spAutoFit/>
          </a:bodyPr>
          <a:lstStyle/>
          <a:p>
            <a:pPr marL="690880">
              <a:lnSpc>
                <a:spcPct val="100000"/>
              </a:lnSpc>
              <a:spcBef>
                <a:spcPts val="229"/>
              </a:spcBef>
              <a:tabLst>
                <a:tab pos="3392170" algn="l"/>
                <a:tab pos="7241540" algn="l"/>
              </a:tabLst>
            </a:pPr>
            <a:r>
              <a:rPr lang="en-US" sz="4000" spc="-10">
                <a:solidFill>
                  <a:srgbClr val="FFFFFF"/>
                </a:solidFill>
                <a:latin typeface="Roboto Medium" panose="02000000000000000000" pitchFamily="2" charset="0"/>
                <a:ea typeface="Roboto Medium" panose="02000000000000000000" pitchFamily="2" charset="0"/>
                <a:cs typeface="Roboto-Light"/>
              </a:rPr>
              <a:t>Thinking about skills and strategies</a:t>
            </a:r>
            <a:endParaRPr lang="en-US" sz="4000">
              <a:latin typeface="Roboto Medium" panose="02000000000000000000" pitchFamily="2" charset="0"/>
              <a:ea typeface="Roboto Medium" panose="02000000000000000000" pitchFamily="2" charset="0"/>
              <a:cs typeface="Roboto-Light"/>
            </a:endParaRPr>
          </a:p>
        </p:txBody>
      </p:sp>
      <p:pic>
        <p:nvPicPr>
          <p:cNvPr id="8" name="Picture 7">
            <a:extLst>
              <a:ext uri="{FF2B5EF4-FFF2-40B4-BE49-F238E27FC236}">
                <a16:creationId xmlns:a16="http://schemas.microsoft.com/office/drawing/2014/main" id="{1D4F6DED-55D4-20B7-BF3E-1BDFA710AA47}"/>
              </a:ext>
            </a:extLst>
          </p:cNvPr>
          <p:cNvPicPr>
            <a:picLocks noChangeAspect="1"/>
          </p:cNvPicPr>
          <p:nvPr/>
        </p:nvPicPr>
        <p:blipFill>
          <a:blip r:embed="rId3"/>
          <a:stretch>
            <a:fillRect/>
          </a:stretch>
        </p:blipFill>
        <p:spPr>
          <a:xfrm>
            <a:off x="355194" y="1682593"/>
            <a:ext cx="1533739" cy="1448002"/>
          </a:xfrm>
          <a:prstGeom prst="rect">
            <a:avLst/>
          </a:prstGeom>
        </p:spPr>
      </p:pic>
      <p:pic>
        <p:nvPicPr>
          <p:cNvPr id="10" name="Picture 9">
            <a:extLst>
              <a:ext uri="{FF2B5EF4-FFF2-40B4-BE49-F238E27FC236}">
                <a16:creationId xmlns:a16="http://schemas.microsoft.com/office/drawing/2014/main" id="{145D0F98-DD75-D805-ED51-AF475395AE16}"/>
              </a:ext>
            </a:extLst>
          </p:cNvPr>
          <p:cNvPicPr>
            <a:picLocks noChangeAspect="1"/>
          </p:cNvPicPr>
          <p:nvPr/>
        </p:nvPicPr>
        <p:blipFill>
          <a:blip r:embed="rId4"/>
          <a:stretch>
            <a:fillRect/>
          </a:stretch>
        </p:blipFill>
        <p:spPr>
          <a:xfrm>
            <a:off x="388537" y="3728365"/>
            <a:ext cx="1467055" cy="1390844"/>
          </a:xfrm>
          <a:prstGeom prst="rect">
            <a:avLst/>
          </a:prstGeom>
        </p:spPr>
      </p:pic>
      <p:sp>
        <p:nvSpPr>
          <p:cNvPr id="11" name="TextBox 10">
            <a:extLst>
              <a:ext uri="{FF2B5EF4-FFF2-40B4-BE49-F238E27FC236}">
                <a16:creationId xmlns:a16="http://schemas.microsoft.com/office/drawing/2014/main" id="{3CD149A5-54D7-FF4B-D907-8059821F397E}"/>
              </a:ext>
            </a:extLst>
          </p:cNvPr>
          <p:cNvSpPr txBox="1"/>
          <p:nvPr/>
        </p:nvSpPr>
        <p:spPr>
          <a:xfrm>
            <a:off x="8470760" y="4170066"/>
            <a:ext cx="3721240" cy="2552281"/>
          </a:xfrm>
          <a:prstGeom prst="rect">
            <a:avLst/>
          </a:prstGeom>
          <a:solidFill>
            <a:schemeClr val="bg1"/>
          </a:solidFill>
        </p:spPr>
        <p:txBody>
          <a:bodyPr wrap="square" rtlCol="0">
            <a:spAutoFit/>
          </a:bodyPr>
          <a:lstStyle/>
          <a:p>
            <a:endParaRPr lang="en-AU"/>
          </a:p>
        </p:txBody>
      </p:sp>
      <p:pic>
        <p:nvPicPr>
          <p:cNvPr id="13" name="Picture 12">
            <a:extLst>
              <a:ext uri="{FF2B5EF4-FFF2-40B4-BE49-F238E27FC236}">
                <a16:creationId xmlns:a16="http://schemas.microsoft.com/office/drawing/2014/main" id="{62253387-4568-682A-C3F3-369093309251}"/>
              </a:ext>
            </a:extLst>
          </p:cNvPr>
          <p:cNvPicPr>
            <a:picLocks noChangeAspect="1"/>
          </p:cNvPicPr>
          <p:nvPr/>
        </p:nvPicPr>
        <p:blipFill>
          <a:blip r:embed="rId5"/>
          <a:stretch>
            <a:fillRect/>
          </a:stretch>
        </p:blipFill>
        <p:spPr>
          <a:xfrm>
            <a:off x="9977736" y="5352640"/>
            <a:ext cx="1981477" cy="1352739"/>
          </a:xfrm>
          <a:prstGeom prst="rect">
            <a:avLst/>
          </a:prstGeom>
        </p:spPr>
      </p:pic>
      <p:sp>
        <p:nvSpPr>
          <p:cNvPr id="2" name="TextBox 1">
            <a:extLst>
              <a:ext uri="{FF2B5EF4-FFF2-40B4-BE49-F238E27FC236}">
                <a16:creationId xmlns:a16="http://schemas.microsoft.com/office/drawing/2014/main" id="{16A06443-B401-2A95-D70E-ED714B7D377A}"/>
              </a:ext>
            </a:extLst>
          </p:cNvPr>
          <p:cNvSpPr txBox="1"/>
          <p:nvPr/>
        </p:nvSpPr>
        <p:spPr>
          <a:xfrm>
            <a:off x="2240783" y="1603942"/>
            <a:ext cx="9485644" cy="3785652"/>
          </a:xfrm>
          <a:prstGeom prst="rect">
            <a:avLst/>
          </a:prstGeom>
          <a:noFill/>
          <a:ln w="19050">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74151"/>
                </a:solidFill>
                <a:effectLst/>
                <a:uLnTx/>
                <a:uFillTx/>
                <a:latin typeface="Roboto Light" panose="02000000000000000000" pitchFamily="2" charset="0"/>
                <a:ea typeface="Roboto Light" panose="02000000000000000000" pitchFamily="2" charset="0"/>
                <a:cs typeface="Tahoma" panose="020B0604030504040204" pitchFamily="34" charset="0"/>
              </a:rPr>
              <a:t>To effectively teach thinking skills and strategies, it is important for teachers to have a comprehensive understanding of these skills both on a </a:t>
            </a:r>
            <a:r>
              <a:rPr kumimoji="0" lang="en-US" sz="2400" b="1" i="0" u="none" strike="noStrike" kern="0" cap="none" spc="0" normalizeH="0" baseline="0" noProof="0">
                <a:ln>
                  <a:noFill/>
                </a:ln>
                <a:solidFill>
                  <a:srgbClr val="374151"/>
                </a:solidFill>
                <a:effectLst/>
                <a:uLnTx/>
                <a:uFillTx/>
                <a:latin typeface="Roboto Light" panose="02000000000000000000" pitchFamily="2" charset="0"/>
                <a:ea typeface="Roboto Light" panose="02000000000000000000" pitchFamily="2" charset="0"/>
                <a:cs typeface="Tahoma" panose="020B0604030504040204" pitchFamily="34" charset="0"/>
              </a:rPr>
              <a:t>cognitive</a:t>
            </a:r>
            <a:r>
              <a:rPr kumimoji="0" lang="en-US" sz="2400" b="0" i="0" u="none" strike="noStrike" kern="0" cap="none" spc="0" normalizeH="0" baseline="0" noProof="0">
                <a:ln>
                  <a:noFill/>
                </a:ln>
                <a:solidFill>
                  <a:srgbClr val="374151"/>
                </a:solidFill>
                <a:effectLst/>
                <a:uLnTx/>
                <a:uFillTx/>
                <a:latin typeface="Roboto Light" panose="02000000000000000000" pitchFamily="2" charset="0"/>
                <a:ea typeface="Roboto Light" panose="02000000000000000000" pitchFamily="2" charset="0"/>
                <a:cs typeface="Tahoma" panose="020B0604030504040204" pitchFamily="34" charset="0"/>
              </a:rPr>
              <a:t> and </a:t>
            </a:r>
            <a:r>
              <a:rPr kumimoji="0" lang="en-US" sz="2400" b="1" i="0" u="none" strike="noStrike" kern="0" cap="none" spc="0" normalizeH="0" baseline="0" noProof="0">
                <a:ln>
                  <a:noFill/>
                </a:ln>
                <a:solidFill>
                  <a:srgbClr val="374151"/>
                </a:solidFill>
                <a:effectLst/>
                <a:uLnTx/>
                <a:uFillTx/>
                <a:latin typeface="Roboto Light" panose="02000000000000000000" pitchFamily="2" charset="0"/>
                <a:ea typeface="Roboto Light" panose="02000000000000000000" pitchFamily="2" charset="0"/>
                <a:cs typeface="Tahoma" panose="020B0604030504040204" pitchFamily="34" charset="0"/>
              </a:rPr>
              <a:t>metacognitive</a:t>
            </a:r>
            <a:r>
              <a:rPr kumimoji="0" lang="en-US" sz="2400" b="0" i="0" u="none" strike="noStrike" kern="0" cap="none" spc="0" normalizeH="0" baseline="0" noProof="0">
                <a:ln>
                  <a:noFill/>
                </a:ln>
                <a:solidFill>
                  <a:srgbClr val="374151"/>
                </a:solidFill>
                <a:effectLst/>
                <a:uLnTx/>
                <a:uFillTx/>
                <a:latin typeface="Roboto Light" panose="02000000000000000000" pitchFamily="2" charset="0"/>
                <a:ea typeface="Roboto Light" panose="02000000000000000000" pitchFamily="2" charset="0"/>
                <a:cs typeface="Tahoma" panose="020B0604030504040204" pitchFamily="34" charset="0"/>
              </a:rPr>
              <a:t> level.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74151"/>
              </a:solidFill>
              <a:effectLst/>
              <a:uLnTx/>
              <a:uFillTx/>
              <a:latin typeface="Roboto Light" panose="02000000000000000000" pitchFamily="2" charset="0"/>
              <a:ea typeface="Roboto Light" panose="02000000000000000000" pitchFamily="2"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74151"/>
                </a:solidFill>
                <a:effectLst/>
                <a:uLnTx/>
                <a:uFillTx/>
                <a:latin typeface="Roboto Light" panose="02000000000000000000" pitchFamily="2" charset="0"/>
                <a:ea typeface="Roboto Light" panose="02000000000000000000" pitchFamily="2" charset="0"/>
                <a:cs typeface="Tahoma" panose="020B0604030504040204" pitchFamily="34" charset="0"/>
              </a:rPr>
              <a:t>This means teachers should not only possess the ability to use these skills themselves, but also be able to </a:t>
            </a:r>
            <a:r>
              <a:rPr kumimoji="0" lang="en-US" sz="2400" b="1" i="0" u="none" strike="noStrike" kern="0" cap="none" spc="0" normalizeH="0" baseline="0" noProof="0">
                <a:ln>
                  <a:noFill/>
                </a:ln>
                <a:solidFill>
                  <a:srgbClr val="374151"/>
                </a:solidFill>
                <a:effectLst/>
                <a:uLnTx/>
                <a:uFillTx/>
                <a:latin typeface="Roboto Light" panose="02000000000000000000" pitchFamily="2" charset="0"/>
                <a:ea typeface="Roboto Light" panose="02000000000000000000" pitchFamily="2" charset="0"/>
                <a:cs typeface="Tahoma" panose="020B0604030504040204" pitchFamily="34" charset="0"/>
              </a:rPr>
              <a:t>articulate and model </a:t>
            </a:r>
            <a:r>
              <a:rPr kumimoji="0" lang="en-US" sz="2400" b="0" i="0" u="none" strike="noStrike" kern="0" cap="none" spc="0" normalizeH="0" baseline="0" noProof="0">
                <a:ln>
                  <a:noFill/>
                </a:ln>
                <a:solidFill>
                  <a:srgbClr val="374151"/>
                </a:solidFill>
                <a:effectLst/>
                <a:uLnTx/>
                <a:uFillTx/>
                <a:latin typeface="Roboto Light" panose="02000000000000000000" pitchFamily="2" charset="0"/>
                <a:ea typeface="Roboto Light" panose="02000000000000000000" pitchFamily="2" charset="0"/>
                <a:cs typeface="Tahoma" panose="020B0604030504040204" pitchFamily="34" charset="0"/>
              </a:rPr>
              <a:t>them to their students in a way that highlights the reasoning behind their use. </a:t>
            </a:r>
          </a:p>
          <a:p>
            <a:pPr marL="0" marR="0" lvl="0" indent="0" defTabSz="914400" eaLnBrk="1" fontAlgn="auto" latinLnBrk="0" hangingPunct="1">
              <a:lnSpc>
                <a:spcPct val="100000"/>
              </a:lnSpc>
              <a:spcBef>
                <a:spcPts val="0"/>
              </a:spcBef>
              <a:spcAft>
                <a:spcPts val="0"/>
              </a:spcAft>
              <a:buClrTx/>
              <a:buSzTx/>
              <a:buFontTx/>
              <a:buNone/>
              <a:tabLst/>
              <a:defRPr/>
            </a:pPr>
            <a:endParaRPr lang="en-US" sz="2400" kern="0">
              <a:solidFill>
                <a:srgbClr val="374151"/>
              </a:solidFill>
              <a:latin typeface="Roboto Light" panose="02000000000000000000" pitchFamily="2" charset="0"/>
              <a:ea typeface="Roboto Light" panose="02000000000000000000" pitchFamily="2" charset="0"/>
              <a:cs typeface="Tahoma" panose="020B060403050404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374151"/>
                </a:solidFill>
                <a:effectLst/>
                <a:uLnTx/>
                <a:uFillTx/>
                <a:latin typeface="Roboto Light" panose="02000000000000000000" pitchFamily="2" charset="0"/>
                <a:ea typeface="Roboto Light" panose="02000000000000000000" pitchFamily="2" charset="0"/>
                <a:cs typeface="Tahoma" panose="020B0604030504040204" pitchFamily="34" charset="0"/>
              </a:rPr>
              <a:t>Let’s learn by doing!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7415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7787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16">
            <a:extLst>
              <a:ext uri="{FF2B5EF4-FFF2-40B4-BE49-F238E27FC236}">
                <a16:creationId xmlns:a16="http://schemas.microsoft.com/office/drawing/2014/main" id="{C854762B-26B3-0C8D-4DDC-AFF3F102DCCC}"/>
              </a:ext>
            </a:extLst>
          </p:cNvPr>
          <p:cNvSpPr/>
          <p:nvPr/>
        </p:nvSpPr>
        <p:spPr>
          <a:xfrm>
            <a:off x="311863" y="470174"/>
            <a:ext cx="4068339" cy="115016"/>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3B73D"/>
          </a:solidFill>
        </p:spPr>
        <p:txBody>
          <a:bodyPr wrap="square" lIns="0" tIns="0" rIns="0" bIns="0" rtlCol="0"/>
          <a:lstStyle/>
          <a:p>
            <a:endParaRPr/>
          </a:p>
        </p:txBody>
      </p:sp>
      <p:sp>
        <p:nvSpPr>
          <p:cNvPr id="31" name="object 17">
            <a:extLst>
              <a:ext uri="{FF2B5EF4-FFF2-40B4-BE49-F238E27FC236}">
                <a16:creationId xmlns:a16="http://schemas.microsoft.com/office/drawing/2014/main" id="{EF6FFD52-7E7E-4336-7E79-03CD20B6DD26}"/>
              </a:ext>
            </a:extLst>
          </p:cNvPr>
          <p:cNvSpPr/>
          <p:nvPr/>
        </p:nvSpPr>
        <p:spPr>
          <a:xfrm>
            <a:off x="301923" y="4694556"/>
            <a:ext cx="4068339" cy="689748"/>
          </a:xfrm>
          <a:custGeom>
            <a:avLst/>
            <a:gdLst/>
            <a:ahLst/>
            <a:cxnLst/>
            <a:rect l="l" t="t" r="r" b="b"/>
            <a:pathLst>
              <a:path w="4288155" h="1256665">
                <a:moveTo>
                  <a:pt x="0" y="1256506"/>
                </a:moveTo>
                <a:lnTo>
                  <a:pt x="4288016" y="1256506"/>
                </a:lnTo>
                <a:lnTo>
                  <a:pt x="4288016" y="0"/>
                </a:lnTo>
                <a:lnTo>
                  <a:pt x="0" y="0"/>
                </a:lnTo>
                <a:lnTo>
                  <a:pt x="0" y="1256506"/>
                </a:lnTo>
                <a:close/>
              </a:path>
            </a:pathLst>
          </a:custGeom>
          <a:solidFill>
            <a:srgbClr val="80B740"/>
          </a:solidFill>
        </p:spPr>
        <p:txBody>
          <a:bodyPr wrap="square" lIns="0" tIns="0" rIns="0" bIns="0" rtlCol="0"/>
          <a:lstStyle/>
          <a:p>
            <a:endParaRPr/>
          </a:p>
        </p:txBody>
      </p:sp>
      <p:sp>
        <p:nvSpPr>
          <p:cNvPr id="32" name="TextBox 31">
            <a:extLst>
              <a:ext uri="{FF2B5EF4-FFF2-40B4-BE49-F238E27FC236}">
                <a16:creationId xmlns:a16="http://schemas.microsoft.com/office/drawing/2014/main" id="{BFA8D540-BF3F-991A-51DE-01F1200E9486}"/>
              </a:ext>
            </a:extLst>
          </p:cNvPr>
          <p:cNvSpPr txBox="1"/>
          <p:nvPr/>
        </p:nvSpPr>
        <p:spPr>
          <a:xfrm>
            <a:off x="311863" y="798343"/>
            <a:ext cx="4413296" cy="3683060"/>
          </a:xfrm>
          <a:prstGeom prst="rect">
            <a:avLst/>
          </a:prstGeom>
          <a:noFill/>
        </p:spPr>
        <p:txBody>
          <a:bodyPr wrap="square" rtlCol="0">
            <a:spAutoFit/>
          </a:bodyPr>
          <a:lstStyle/>
          <a:p>
            <a:pPr>
              <a:lnSpc>
                <a:spcPts val="7000"/>
              </a:lnSpc>
            </a:pPr>
            <a:r>
              <a:rPr lang="en-US" sz="5400">
                <a:latin typeface="Roboto Light" charset="0"/>
                <a:ea typeface="Roboto Light" charset="0"/>
                <a:cs typeface="Roboto Light" charset="0"/>
              </a:rPr>
              <a:t>Choose one of the following scenarios…</a:t>
            </a:r>
          </a:p>
        </p:txBody>
      </p:sp>
      <p:sp>
        <p:nvSpPr>
          <p:cNvPr id="6" name="TextBox 5">
            <a:extLst>
              <a:ext uri="{FF2B5EF4-FFF2-40B4-BE49-F238E27FC236}">
                <a16:creationId xmlns:a16="http://schemas.microsoft.com/office/drawing/2014/main" id="{BE4507A5-EADA-CB39-1B65-6FD292977DA9}"/>
              </a:ext>
            </a:extLst>
          </p:cNvPr>
          <p:cNvSpPr txBox="1"/>
          <p:nvPr/>
        </p:nvSpPr>
        <p:spPr>
          <a:xfrm>
            <a:off x="4886659" y="585190"/>
            <a:ext cx="6373220" cy="461664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a:latin typeface="Roboto Light"/>
                <a:ea typeface="Roboto Light"/>
                <a:cs typeface="Roboto Light"/>
              </a:rPr>
              <a:t>You’re a contestant on MasterChef, and you’ve just got the prompt for your patisserie week signature: 12 croissants</a:t>
            </a:r>
          </a:p>
          <a:p>
            <a:pPr marL="342900" indent="-342900">
              <a:spcAft>
                <a:spcPts val="1200"/>
              </a:spcAft>
              <a:buFont typeface="Arial" panose="020B0604020202020204" pitchFamily="34" charset="0"/>
              <a:buChar char="•"/>
            </a:pPr>
            <a:r>
              <a:rPr lang="en-US" sz="2400">
                <a:latin typeface="Roboto Light"/>
                <a:ea typeface="Roboto Light"/>
                <a:cs typeface="Roboto Light"/>
              </a:rPr>
              <a:t>You’ve purchased a new house which requires a complete kitchen and bathroom renovation.</a:t>
            </a:r>
          </a:p>
          <a:p>
            <a:pPr marL="342900" indent="-342900">
              <a:spcAft>
                <a:spcPts val="1200"/>
              </a:spcAft>
              <a:buFont typeface="Arial" panose="020B0604020202020204" pitchFamily="34" charset="0"/>
              <a:buChar char="•"/>
            </a:pPr>
            <a:r>
              <a:rPr lang="en-US" sz="2400">
                <a:latin typeface="Roboto Light"/>
                <a:ea typeface="Roboto Light"/>
                <a:cs typeface="Roboto Light"/>
              </a:rPr>
              <a:t>You’ve been asked to </a:t>
            </a:r>
            <a:r>
              <a:rPr lang="en-US" sz="2400" err="1">
                <a:latin typeface="Roboto Light"/>
                <a:ea typeface="Roboto Light"/>
                <a:cs typeface="Roboto Light"/>
              </a:rPr>
              <a:t>organise</a:t>
            </a:r>
            <a:r>
              <a:rPr lang="en-US" sz="2400">
                <a:latin typeface="Roboto Light"/>
                <a:ea typeface="Roboto Light"/>
                <a:cs typeface="Roboto Light"/>
              </a:rPr>
              <a:t> the handing out of awards on presentation day, which you’ve not done before.</a:t>
            </a:r>
          </a:p>
          <a:p>
            <a:pPr>
              <a:spcAft>
                <a:spcPts val="1200"/>
              </a:spcAft>
            </a:pPr>
            <a:r>
              <a:rPr lang="en-US" sz="2400">
                <a:latin typeface="Roboto Medium" panose="02000000000000000000" pitchFamily="2" charset="0"/>
                <a:ea typeface="Roboto Medium" panose="02000000000000000000" pitchFamily="2" charset="0"/>
                <a:cs typeface="Roboto Light"/>
              </a:rPr>
              <a:t>List the steps you would do to achieve this goal, roughly in order.</a:t>
            </a:r>
          </a:p>
        </p:txBody>
      </p:sp>
    </p:spTree>
    <p:extLst>
      <p:ext uri="{BB962C8B-B14F-4D97-AF65-F5344CB8AC3E}">
        <p14:creationId xmlns:p14="http://schemas.microsoft.com/office/powerpoint/2010/main" val="147721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rgbClr val="4BACC6"/>
              </a:solidFill>
              <a:latin typeface="Tahoma" panose="020B0604030504040204" pitchFamily="34" charset="0"/>
              <a:ea typeface="Tahoma" panose="020B0604030504040204" pitchFamily="34" charset="0"/>
              <a:cs typeface="Tahoma" panose="020B0604030504040204" pitchFamily="34" charset="0"/>
            </a:endParaRPr>
          </a:p>
          <a:p>
            <a:endParaRPr lang="en-US">
              <a:solidFill>
                <a:srgbClr val="000000"/>
              </a:solidFill>
              <a:latin typeface="Calibri"/>
              <a:ea typeface="+mn-lt"/>
              <a:cs typeface="Calibri"/>
            </a:endParaRPr>
          </a:p>
        </p:txBody>
      </p:sp>
      <p:sp>
        <p:nvSpPr>
          <p:cNvPr id="11" name="object 47">
            <a:extLst>
              <a:ext uri="{FF2B5EF4-FFF2-40B4-BE49-F238E27FC236}">
                <a16:creationId xmlns:a16="http://schemas.microsoft.com/office/drawing/2014/main" id="{4588F215-EB90-53BE-4289-4AD2E0884000}"/>
              </a:ext>
            </a:extLst>
          </p:cNvPr>
          <p:cNvSpPr txBox="1"/>
          <p:nvPr/>
        </p:nvSpPr>
        <p:spPr>
          <a:xfrm>
            <a:off x="1" y="439777"/>
            <a:ext cx="12192000" cy="645047"/>
          </a:xfrm>
          <a:prstGeom prst="rect">
            <a:avLst/>
          </a:prstGeom>
          <a:solidFill>
            <a:srgbClr val="80B740"/>
          </a:solidFill>
        </p:spPr>
        <p:txBody>
          <a:bodyPr vert="horz" wrap="square" lIns="0" tIns="29209" rIns="0" bIns="0" rtlCol="0" anchor="t">
            <a:spAutoFit/>
          </a:bodyPr>
          <a:lstStyle/>
          <a:p>
            <a:pPr marL="690880">
              <a:lnSpc>
                <a:spcPct val="100000"/>
              </a:lnSpc>
              <a:spcBef>
                <a:spcPts val="229"/>
              </a:spcBef>
              <a:tabLst>
                <a:tab pos="3392170" algn="l"/>
                <a:tab pos="7241540" algn="l"/>
              </a:tabLst>
            </a:pPr>
            <a:r>
              <a:rPr lang="en-US" sz="4000" spc="-10">
                <a:solidFill>
                  <a:srgbClr val="FFFFFF"/>
                </a:solidFill>
                <a:latin typeface="Roboto Medium" panose="02000000000000000000" pitchFamily="2" charset="0"/>
                <a:ea typeface="Roboto Medium" panose="02000000000000000000" pitchFamily="2" charset="0"/>
                <a:cs typeface="Roboto-Light"/>
              </a:rPr>
              <a:t>Metacognition and Self-Regulation</a:t>
            </a:r>
            <a:endParaRPr lang="en-US" sz="4000">
              <a:latin typeface="Roboto Medium" panose="02000000000000000000" pitchFamily="2" charset="0"/>
              <a:ea typeface="Roboto Medium" panose="02000000000000000000" pitchFamily="2" charset="0"/>
              <a:cs typeface="Roboto-Light"/>
            </a:endParaRPr>
          </a:p>
        </p:txBody>
      </p:sp>
      <p:sp>
        <p:nvSpPr>
          <p:cNvPr id="2" name="Rectangle 1">
            <a:extLst>
              <a:ext uri="{FF2B5EF4-FFF2-40B4-BE49-F238E27FC236}">
                <a16:creationId xmlns:a16="http://schemas.microsoft.com/office/drawing/2014/main" id="{18446760-635E-057F-072A-E24EB53A8771}"/>
              </a:ext>
            </a:extLst>
          </p:cNvPr>
          <p:cNvSpPr/>
          <p:nvPr/>
        </p:nvSpPr>
        <p:spPr>
          <a:xfrm>
            <a:off x="8963892" y="4730281"/>
            <a:ext cx="3056374" cy="20344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2" name="Diagram 11">
            <a:extLst>
              <a:ext uri="{FF2B5EF4-FFF2-40B4-BE49-F238E27FC236}">
                <a16:creationId xmlns:a16="http://schemas.microsoft.com/office/drawing/2014/main" id="{91782CFD-3ADB-DC7E-F29C-A8F571C64536}"/>
              </a:ext>
            </a:extLst>
          </p:cNvPr>
          <p:cNvGraphicFramePr/>
          <p:nvPr>
            <p:extLst>
              <p:ext uri="{D42A27DB-BD31-4B8C-83A1-F6EECF244321}">
                <p14:modId xmlns:p14="http://schemas.microsoft.com/office/powerpoint/2010/main" val="633362145"/>
              </p:ext>
            </p:extLst>
          </p:nvPr>
        </p:nvGraphicFramePr>
        <p:xfrm>
          <a:off x="791162" y="1199512"/>
          <a:ext cx="10609675" cy="4748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
            <a:extLst>
              <a:ext uri="{FF2B5EF4-FFF2-40B4-BE49-F238E27FC236}">
                <a16:creationId xmlns:a16="http://schemas.microsoft.com/office/drawing/2014/main" id="{20AEDD0E-E7E8-C44D-3983-DEAC98771A4A}"/>
              </a:ext>
            </a:extLst>
          </p:cNvPr>
          <p:cNvSpPr txBox="1"/>
          <p:nvPr/>
        </p:nvSpPr>
        <p:spPr>
          <a:xfrm>
            <a:off x="8785880" y="5547471"/>
            <a:ext cx="279412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kern="0"/>
            </a:defPPr>
          </a:lstStyle>
          <a:p>
            <a:pPr algn="l"/>
            <a:r>
              <a:rPr lang="en-US" sz="2000">
                <a:latin typeface="Roboto Light" panose="02000000000000000000" pitchFamily="2" charset="0"/>
                <a:ea typeface="Roboto Light" panose="02000000000000000000" pitchFamily="2" charset="0"/>
              </a:rPr>
              <a:t>(Dinsmore et.al., 2008)</a:t>
            </a:r>
            <a:endParaRPr lang="en-US" sz="2000" i="1">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225191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3A3FDE3-8030-82F9-889D-73B7EB998D8F}"/>
              </a:ext>
            </a:extLst>
          </p:cNvPr>
          <p:cNvSpPr/>
          <p:nvPr/>
        </p:nvSpPr>
        <p:spPr>
          <a:xfrm>
            <a:off x="851919" y="4499627"/>
            <a:ext cx="3232385" cy="865631"/>
          </a:xfrm>
          <a:prstGeom prst="roundRect">
            <a:avLst/>
          </a:prstGeom>
          <a:solidFill>
            <a:srgbClr val="83B7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latin typeface="Roboto Light" panose="02000000000000000000" pitchFamily="2" charset="0"/>
                <a:ea typeface="Roboto Light" panose="02000000000000000000" pitchFamily="2" charset="0"/>
              </a:rPr>
              <a:t>Task</a:t>
            </a:r>
            <a:r>
              <a:rPr lang="en-AU">
                <a:latin typeface="Roboto Light" panose="02000000000000000000" pitchFamily="2" charset="0"/>
                <a:ea typeface="Roboto Light" panose="02000000000000000000" pitchFamily="2" charset="0"/>
              </a:rPr>
              <a:t> </a:t>
            </a:r>
            <a:r>
              <a:rPr lang="en-AU">
                <a:solidFill>
                  <a:schemeClr val="tx1"/>
                </a:solidFill>
                <a:latin typeface="Roboto Light" panose="02000000000000000000" pitchFamily="2" charset="0"/>
                <a:ea typeface="Roboto Light" panose="02000000000000000000" pitchFamily="2" charset="0"/>
              </a:rPr>
              <a:t>performance</a:t>
            </a:r>
          </a:p>
        </p:txBody>
      </p:sp>
      <p:sp>
        <p:nvSpPr>
          <p:cNvPr id="11" name="Rectangle: Rounded Corners 10">
            <a:extLst>
              <a:ext uri="{FF2B5EF4-FFF2-40B4-BE49-F238E27FC236}">
                <a16:creationId xmlns:a16="http://schemas.microsoft.com/office/drawing/2014/main" id="{ABF33F39-DD3A-CD58-E461-4DC5BCA98983}"/>
              </a:ext>
            </a:extLst>
          </p:cNvPr>
          <p:cNvSpPr/>
          <p:nvPr/>
        </p:nvSpPr>
        <p:spPr>
          <a:xfrm>
            <a:off x="864112" y="2957581"/>
            <a:ext cx="3232386" cy="1333499"/>
          </a:xfrm>
          <a:prstGeom prst="roundRect">
            <a:avLst/>
          </a:prstGeom>
          <a:solidFill>
            <a:srgbClr val="B3D6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latin typeface="Roboto Light" panose="02000000000000000000" pitchFamily="2" charset="0"/>
                <a:ea typeface="Roboto Light" panose="02000000000000000000" pitchFamily="2" charset="0"/>
              </a:rPr>
              <a:t>Evaluating your thinking during task performance</a:t>
            </a:r>
          </a:p>
        </p:txBody>
      </p:sp>
      <p:sp>
        <p:nvSpPr>
          <p:cNvPr id="12" name="Rectangle: Rounded Corners 11">
            <a:extLst>
              <a:ext uri="{FF2B5EF4-FFF2-40B4-BE49-F238E27FC236}">
                <a16:creationId xmlns:a16="http://schemas.microsoft.com/office/drawing/2014/main" id="{5B25F06B-1E33-5296-B071-644938330DE4}"/>
              </a:ext>
            </a:extLst>
          </p:cNvPr>
          <p:cNvSpPr/>
          <p:nvPr/>
        </p:nvSpPr>
        <p:spPr>
          <a:xfrm>
            <a:off x="864112" y="1328693"/>
            <a:ext cx="3220192" cy="1420341"/>
          </a:xfrm>
          <a:prstGeom prst="roundRect">
            <a:avLst/>
          </a:prstGeom>
          <a:solidFill>
            <a:srgbClr val="E4F1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latin typeface="Roboto Light" panose="02000000000000000000" pitchFamily="2" charset="0"/>
                <a:ea typeface="Roboto Light" panose="02000000000000000000" pitchFamily="2" charset="0"/>
              </a:rPr>
              <a:t>Evaluating and refining how to judge what is an effective learning process.</a:t>
            </a:r>
          </a:p>
        </p:txBody>
      </p:sp>
      <p:sp>
        <p:nvSpPr>
          <p:cNvPr id="16" name="Arrow: Down 15">
            <a:extLst>
              <a:ext uri="{FF2B5EF4-FFF2-40B4-BE49-F238E27FC236}">
                <a16:creationId xmlns:a16="http://schemas.microsoft.com/office/drawing/2014/main" id="{08876DAB-DC6F-DBF3-319D-A665290CA69C}"/>
              </a:ext>
            </a:extLst>
          </p:cNvPr>
          <p:cNvSpPr/>
          <p:nvPr/>
        </p:nvSpPr>
        <p:spPr>
          <a:xfrm rot="10800000">
            <a:off x="4441707" y="1442194"/>
            <a:ext cx="355600" cy="392306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Speech Bubble: Rectangle with Corners Rounded 17">
            <a:extLst>
              <a:ext uri="{FF2B5EF4-FFF2-40B4-BE49-F238E27FC236}">
                <a16:creationId xmlns:a16="http://schemas.microsoft.com/office/drawing/2014/main" id="{2730634D-49DF-7351-6905-8F2D5DDCE0D3}"/>
              </a:ext>
            </a:extLst>
          </p:cNvPr>
          <p:cNvSpPr/>
          <p:nvPr/>
        </p:nvSpPr>
        <p:spPr>
          <a:xfrm flipH="1">
            <a:off x="8256038" y="2957581"/>
            <a:ext cx="2755900" cy="1151386"/>
          </a:xfrm>
          <a:prstGeom prst="wedgeRoundRectCallout">
            <a:avLst>
              <a:gd name="adj1" fmla="val -27746"/>
              <a:gd name="adj2" fmla="val 62500"/>
              <a:gd name="adj3" fmla="val 16667"/>
            </a:avLst>
          </a:prstGeom>
          <a:solidFill>
            <a:srgbClr val="B3D6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Roboto Light"/>
                <a:ea typeface="Roboto Light"/>
                <a:cs typeface="Roboto Light"/>
              </a:rPr>
              <a:t>I learn best by watching YouTube videos on the topic…”</a:t>
            </a:r>
          </a:p>
        </p:txBody>
      </p:sp>
      <p:sp>
        <p:nvSpPr>
          <p:cNvPr id="19" name="Speech Bubble: Rectangle with Corners Rounded 18">
            <a:extLst>
              <a:ext uri="{FF2B5EF4-FFF2-40B4-BE49-F238E27FC236}">
                <a16:creationId xmlns:a16="http://schemas.microsoft.com/office/drawing/2014/main" id="{326FA356-11E5-CAF2-A9AA-21517AEC209B}"/>
              </a:ext>
            </a:extLst>
          </p:cNvPr>
          <p:cNvSpPr/>
          <p:nvPr/>
        </p:nvSpPr>
        <p:spPr>
          <a:xfrm flipH="1">
            <a:off x="5150117" y="2957581"/>
            <a:ext cx="2755900" cy="1151386"/>
          </a:xfrm>
          <a:prstGeom prst="wedgeRoundRectCallout">
            <a:avLst>
              <a:gd name="adj1" fmla="val -28206"/>
              <a:gd name="adj2" fmla="val 63211"/>
              <a:gd name="adj3" fmla="val 16667"/>
            </a:avLst>
          </a:prstGeom>
          <a:solidFill>
            <a:srgbClr val="B3D6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latin typeface="Roboto Light"/>
                <a:ea typeface="Roboto Light"/>
                <a:cs typeface="Roboto Light"/>
              </a:rPr>
              <a:t>“I learn best when I talk about the topic with my friends…”</a:t>
            </a:r>
          </a:p>
        </p:txBody>
      </p:sp>
      <p:sp>
        <p:nvSpPr>
          <p:cNvPr id="21" name="Rectangle: Rounded Corners 20">
            <a:extLst>
              <a:ext uri="{FF2B5EF4-FFF2-40B4-BE49-F238E27FC236}">
                <a16:creationId xmlns:a16="http://schemas.microsoft.com/office/drawing/2014/main" id="{DB2EEC19-3E75-6200-7A99-B0B205169948}"/>
              </a:ext>
            </a:extLst>
          </p:cNvPr>
          <p:cNvSpPr/>
          <p:nvPr/>
        </p:nvSpPr>
        <p:spPr>
          <a:xfrm>
            <a:off x="5150117" y="1330149"/>
            <a:ext cx="5861821" cy="1418885"/>
          </a:xfrm>
          <a:prstGeom prst="roundRect">
            <a:avLst/>
          </a:prstGeom>
          <a:solidFill>
            <a:srgbClr val="E4F1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a:solidFill>
                  <a:schemeClr val="tx1"/>
                </a:solidFill>
                <a:latin typeface="Roboto Light" panose="02000000000000000000" pitchFamily="2" charset="0"/>
                <a:ea typeface="Roboto Light" panose="02000000000000000000" pitchFamily="2" charset="0"/>
              </a:rPr>
              <a:t>How have you come to that decision? </a:t>
            </a:r>
            <a:br>
              <a:rPr lang="en-AU" sz="2000">
                <a:solidFill>
                  <a:schemeClr val="tx1"/>
                </a:solidFill>
                <a:latin typeface="Roboto Light" panose="02000000000000000000" pitchFamily="2" charset="0"/>
                <a:ea typeface="Roboto Light" panose="02000000000000000000" pitchFamily="2" charset="0"/>
              </a:rPr>
            </a:br>
            <a:r>
              <a:rPr lang="en-AU" sz="2000">
                <a:solidFill>
                  <a:schemeClr val="tx1"/>
                </a:solidFill>
                <a:latin typeface="Roboto Light" panose="02000000000000000000" pitchFamily="2" charset="0"/>
                <a:ea typeface="Roboto Light" panose="02000000000000000000" pitchFamily="2" charset="0"/>
              </a:rPr>
              <a:t>Is this really the case, or do you just enjoy it more?</a:t>
            </a:r>
          </a:p>
        </p:txBody>
      </p:sp>
      <p:sp>
        <p:nvSpPr>
          <p:cNvPr id="22" name="Title 1">
            <a:extLst>
              <a:ext uri="{FF2B5EF4-FFF2-40B4-BE49-F238E27FC236}">
                <a16:creationId xmlns:a16="http://schemas.microsoft.com/office/drawing/2014/main" id="{8300090B-42D5-58F4-16DE-621F0B03AEFF}"/>
              </a:ext>
            </a:extLst>
          </p:cNvPr>
          <p:cNvSpPr>
            <a:spLocks noGrp="1"/>
          </p:cNvSpPr>
          <p:nvPr>
            <p:ph type="title"/>
          </p:nvPr>
        </p:nvSpPr>
        <p:spPr>
          <a:xfrm>
            <a:off x="548639" y="568745"/>
            <a:ext cx="11646787" cy="498598"/>
          </a:xfrm>
        </p:spPr>
        <p:txBody>
          <a:bodyPr wrap="square" lIns="0" tIns="0" rIns="0" bIns="0" anchor="t">
            <a:spAutoFit/>
          </a:bodyPr>
          <a:lstStyle/>
          <a:p>
            <a:r>
              <a:rPr lang="en-US" sz="3600">
                <a:solidFill>
                  <a:srgbClr val="83B73D"/>
                </a:solidFill>
                <a:latin typeface="Roboto Medium"/>
                <a:ea typeface="Roboto Medium"/>
                <a:cs typeface="Roboto Medium"/>
              </a:rPr>
              <a:t>What is metacognition</a:t>
            </a:r>
          </a:p>
        </p:txBody>
      </p:sp>
      <p:sp>
        <p:nvSpPr>
          <p:cNvPr id="2" name="Rectangle 1">
            <a:extLst>
              <a:ext uri="{FF2B5EF4-FFF2-40B4-BE49-F238E27FC236}">
                <a16:creationId xmlns:a16="http://schemas.microsoft.com/office/drawing/2014/main" id="{60D98D4B-95E6-B7C4-517D-A46F5BC64EAB}"/>
              </a:ext>
            </a:extLst>
          </p:cNvPr>
          <p:cNvSpPr/>
          <p:nvPr/>
        </p:nvSpPr>
        <p:spPr>
          <a:xfrm>
            <a:off x="8991600" y="4738100"/>
            <a:ext cx="3102429" cy="14534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D209EDF4-9AE0-1336-D6C2-8780D0DC68DF}"/>
              </a:ext>
            </a:extLst>
          </p:cNvPr>
          <p:cNvSpPr/>
          <p:nvPr/>
        </p:nvSpPr>
        <p:spPr>
          <a:xfrm>
            <a:off x="8991601" y="4738100"/>
            <a:ext cx="3056374" cy="20344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Rounded Corners 22">
            <a:extLst>
              <a:ext uri="{FF2B5EF4-FFF2-40B4-BE49-F238E27FC236}">
                <a16:creationId xmlns:a16="http://schemas.microsoft.com/office/drawing/2014/main" id="{6F5FC26A-AB0D-4D44-18FE-A54EE03747D1}"/>
              </a:ext>
            </a:extLst>
          </p:cNvPr>
          <p:cNvSpPr/>
          <p:nvPr/>
        </p:nvSpPr>
        <p:spPr>
          <a:xfrm>
            <a:off x="5152669" y="4499626"/>
            <a:ext cx="5859269" cy="865631"/>
          </a:xfrm>
          <a:prstGeom prst="roundRect">
            <a:avLst/>
          </a:prstGeom>
          <a:solidFill>
            <a:srgbClr val="83B7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tx1"/>
                </a:solidFill>
                <a:latin typeface="Roboto Light" panose="02000000000000000000" pitchFamily="2" charset="0"/>
                <a:ea typeface="Roboto Light" panose="02000000000000000000" pitchFamily="2" charset="0"/>
              </a:rPr>
              <a:t>Doing the task</a:t>
            </a:r>
          </a:p>
        </p:txBody>
      </p:sp>
      <p:pic>
        <p:nvPicPr>
          <p:cNvPr id="7" name="Picture 6">
            <a:extLst>
              <a:ext uri="{FF2B5EF4-FFF2-40B4-BE49-F238E27FC236}">
                <a16:creationId xmlns:a16="http://schemas.microsoft.com/office/drawing/2014/main" id="{9200FFF3-6E8F-5477-C564-73AC7FB986A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02486" y="5296619"/>
            <a:ext cx="2387791" cy="1531562"/>
          </a:xfrm>
          <a:prstGeom prst="rect">
            <a:avLst/>
          </a:prstGeom>
        </p:spPr>
      </p:pic>
      <p:pic>
        <p:nvPicPr>
          <p:cNvPr id="8" name="Picture 7" descr="A drawing of a person&#10;&#10;Description automatically generated">
            <a:extLst>
              <a:ext uri="{FF2B5EF4-FFF2-40B4-BE49-F238E27FC236}">
                <a16:creationId xmlns:a16="http://schemas.microsoft.com/office/drawing/2014/main" id="{783B3963-3A0E-1465-8C18-E4CAFE989029}"/>
              </a:ext>
            </a:extLst>
          </p:cNvPr>
          <p:cNvPicPr>
            <a:picLocks noChangeAspect="1"/>
          </p:cNvPicPr>
          <p:nvPr/>
        </p:nvPicPr>
        <p:blipFill>
          <a:blip r:embed="rId4"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Tree>
    <p:extLst>
      <p:ext uri="{BB962C8B-B14F-4D97-AF65-F5344CB8AC3E}">
        <p14:creationId xmlns:p14="http://schemas.microsoft.com/office/powerpoint/2010/main" val="14743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8" grpId="0" animBg="1"/>
      <p:bldP spid="19"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16">
            <a:extLst>
              <a:ext uri="{FF2B5EF4-FFF2-40B4-BE49-F238E27FC236}">
                <a16:creationId xmlns:a16="http://schemas.microsoft.com/office/drawing/2014/main" id="{C854762B-26B3-0C8D-4DDC-AFF3F102DCCC}"/>
              </a:ext>
            </a:extLst>
          </p:cNvPr>
          <p:cNvSpPr/>
          <p:nvPr/>
        </p:nvSpPr>
        <p:spPr>
          <a:xfrm>
            <a:off x="358755" y="493619"/>
            <a:ext cx="11031190" cy="159523"/>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0B740"/>
          </a:solidFill>
        </p:spPr>
        <p:txBody>
          <a:bodyPr wrap="square" lIns="0" tIns="0" rIns="0" bIns="0" rtlCol="0"/>
          <a:lstStyle/>
          <a:p>
            <a:endParaRPr/>
          </a:p>
        </p:txBody>
      </p:sp>
      <p:sp>
        <p:nvSpPr>
          <p:cNvPr id="32" name="TextBox 31">
            <a:extLst>
              <a:ext uri="{FF2B5EF4-FFF2-40B4-BE49-F238E27FC236}">
                <a16:creationId xmlns:a16="http://schemas.microsoft.com/office/drawing/2014/main" id="{BFA8D540-BF3F-991A-51DE-01F1200E9486}"/>
              </a:ext>
            </a:extLst>
          </p:cNvPr>
          <p:cNvSpPr txBox="1"/>
          <p:nvPr/>
        </p:nvSpPr>
        <p:spPr>
          <a:xfrm>
            <a:off x="358755" y="838560"/>
            <a:ext cx="4048458" cy="3683060"/>
          </a:xfrm>
          <a:prstGeom prst="rect">
            <a:avLst/>
          </a:prstGeom>
          <a:noFill/>
        </p:spPr>
        <p:txBody>
          <a:bodyPr wrap="square" rtlCol="0">
            <a:spAutoFit/>
          </a:bodyPr>
          <a:lstStyle/>
          <a:p>
            <a:pPr>
              <a:lnSpc>
                <a:spcPts val="7000"/>
              </a:lnSpc>
            </a:pPr>
            <a:r>
              <a:rPr lang="en-US" sz="6750">
                <a:latin typeface="Roboto Light" charset="0"/>
                <a:ea typeface="Roboto Light" charset="0"/>
                <a:cs typeface="Roboto Light" charset="0"/>
              </a:rPr>
              <a:t>Using your list from earlier…</a:t>
            </a:r>
          </a:p>
        </p:txBody>
      </p:sp>
      <p:sp>
        <p:nvSpPr>
          <p:cNvPr id="5" name="TextBox 4">
            <a:extLst>
              <a:ext uri="{FF2B5EF4-FFF2-40B4-BE49-F238E27FC236}">
                <a16:creationId xmlns:a16="http://schemas.microsoft.com/office/drawing/2014/main" id="{5F4A62A3-D40C-C5D9-B61E-99F13EDB2D11}"/>
              </a:ext>
            </a:extLst>
          </p:cNvPr>
          <p:cNvSpPr txBox="1"/>
          <p:nvPr/>
        </p:nvSpPr>
        <p:spPr>
          <a:xfrm>
            <a:off x="4814098" y="1356938"/>
            <a:ext cx="6575847" cy="1200329"/>
          </a:xfrm>
          <a:prstGeom prst="rect">
            <a:avLst/>
          </a:prstGeom>
          <a:noFill/>
        </p:spPr>
        <p:txBody>
          <a:bodyPr wrap="square" rtlCol="0">
            <a:spAutoFit/>
          </a:bodyPr>
          <a:lstStyle/>
          <a:p>
            <a:pPr>
              <a:spcAft>
                <a:spcPts val="1200"/>
              </a:spcAft>
            </a:pPr>
            <a:r>
              <a:rPr lang="en-US" sz="2400">
                <a:latin typeface="Roboto Light" panose="02000000000000000000" pitchFamily="2" charset="0"/>
                <a:ea typeface="Roboto Light" panose="02000000000000000000" pitchFamily="2" charset="0"/>
                <a:cs typeface="Roboto Light"/>
              </a:rPr>
              <a:t>What are the metacognitive steps associated with the task performance (cognitive) steps that you have written down?</a:t>
            </a:r>
          </a:p>
        </p:txBody>
      </p:sp>
      <p:sp>
        <p:nvSpPr>
          <p:cNvPr id="13" name="object 16">
            <a:extLst>
              <a:ext uri="{FF2B5EF4-FFF2-40B4-BE49-F238E27FC236}">
                <a16:creationId xmlns:a16="http://schemas.microsoft.com/office/drawing/2014/main" id="{B3D5914D-6270-0548-D32B-C480BC96F303}"/>
              </a:ext>
            </a:extLst>
          </p:cNvPr>
          <p:cNvSpPr/>
          <p:nvPr/>
        </p:nvSpPr>
        <p:spPr>
          <a:xfrm>
            <a:off x="338874" y="4521620"/>
            <a:ext cx="4048459" cy="595702"/>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0B740"/>
          </a:solidFill>
        </p:spPr>
        <p:txBody>
          <a:bodyPr wrap="square" lIns="0" tIns="0" rIns="0" bIns="0" rtlCol="0"/>
          <a:lstStyle/>
          <a:p>
            <a:endParaRPr/>
          </a:p>
        </p:txBody>
      </p:sp>
      <p:pic>
        <p:nvPicPr>
          <p:cNvPr id="12" name="Picture 11">
            <a:extLst>
              <a:ext uri="{FF2B5EF4-FFF2-40B4-BE49-F238E27FC236}">
                <a16:creationId xmlns:a16="http://schemas.microsoft.com/office/drawing/2014/main" id="{513ABE0C-7190-958A-4185-64FEE0094504}"/>
              </a:ext>
            </a:extLst>
          </p:cNvPr>
          <p:cNvPicPr>
            <a:picLocks noChangeAspect="1"/>
          </p:cNvPicPr>
          <p:nvPr/>
        </p:nvPicPr>
        <p:blipFill rotWithShape="1">
          <a:blip r:embed="rId3"/>
          <a:srcRect r="32803"/>
          <a:stretch/>
        </p:blipFill>
        <p:spPr>
          <a:xfrm>
            <a:off x="5220499" y="3261063"/>
            <a:ext cx="6423574" cy="2026056"/>
          </a:xfrm>
          <a:prstGeom prst="rect">
            <a:avLst/>
          </a:prstGeom>
        </p:spPr>
      </p:pic>
    </p:spTree>
    <p:extLst>
      <p:ext uri="{BB962C8B-B14F-4D97-AF65-F5344CB8AC3E}">
        <p14:creationId xmlns:p14="http://schemas.microsoft.com/office/powerpoint/2010/main" val="66513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6D06585F-34C1-A816-3B7C-6A744D66A607}"/>
              </a:ext>
            </a:extLst>
          </p:cNvPr>
          <p:cNvSpPr txBox="1"/>
          <p:nvPr/>
        </p:nvSpPr>
        <p:spPr>
          <a:xfrm>
            <a:off x="0" y="404786"/>
            <a:ext cx="12192000" cy="645047"/>
          </a:xfrm>
          <a:prstGeom prst="rect">
            <a:avLst/>
          </a:prstGeom>
          <a:solidFill>
            <a:srgbClr val="80B740"/>
          </a:solidFill>
        </p:spPr>
        <p:txBody>
          <a:bodyPr vert="horz" wrap="square" lIns="0" tIns="29209" rIns="0" bIns="0" rtlCol="0" anchor="t">
            <a:spAutoFit/>
          </a:bodyPr>
          <a:lstStyle/>
          <a:p>
            <a:pPr marL="690880">
              <a:lnSpc>
                <a:spcPct val="100000"/>
              </a:lnSpc>
              <a:spcBef>
                <a:spcPts val="229"/>
              </a:spcBef>
              <a:tabLst>
                <a:tab pos="3392170" algn="l"/>
                <a:tab pos="7241540" algn="l"/>
              </a:tabLst>
            </a:pPr>
            <a:r>
              <a:rPr lang="en-US" sz="4000" spc="-10">
                <a:solidFill>
                  <a:srgbClr val="FFFFFF"/>
                </a:solidFill>
                <a:latin typeface="Roboto Medium" panose="02000000000000000000" pitchFamily="2" charset="0"/>
                <a:ea typeface="Roboto Medium" panose="02000000000000000000" pitchFamily="2" charset="0"/>
                <a:cs typeface="Roboto-Light"/>
              </a:rPr>
              <a:t>Supporting, Scaffolding and Modelling</a:t>
            </a:r>
            <a:endParaRPr lang="en-US" sz="4000">
              <a:latin typeface="Roboto Medium" panose="02000000000000000000" pitchFamily="2" charset="0"/>
              <a:ea typeface="Roboto Medium" panose="02000000000000000000" pitchFamily="2" charset="0"/>
              <a:cs typeface="Roboto-Light"/>
            </a:endParaRPr>
          </a:p>
        </p:txBody>
      </p:sp>
      <p:sp>
        <p:nvSpPr>
          <p:cNvPr id="6" name="TextBox 5">
            <a:extLst>
              <a:ext uri="{FF2B5EF4-FFF2-40B4-BE49-F238E27FC236}">
                <a16:creationId xmlns:a16="http://schemas.microsoft.com/office/drawing/2014/main" id="{A0B0A4E8-0339-FA93-D5D4-3A30CD80EE98}"/>
              </a:ext>
            </a:extLst>
          </p:cNvPr>
          <p:cNvSpPr txBox="1"/>
          <p:nvPr/>
        </p:nvSpPr>
        <p:spPr>
          <a:xfrm>
            <a:off x="466837" y="1676601"/>
            <a:ext cx="5376462" cy="1569660"/>
          </a:xfrm>
          <a:prstGeom prst="rect">
            <a:avLst/>
          </a:prstGeom>
          <a:noFill/>
        </p:spPr>
        <p:txBody>
          <a:bodyPr wrap="square" rtlCol="0">
            <a:spAutoFit/>
          </a:bodyPr>
          <a:lstStyle/>
          <a:p>
            <a:pPr>
              <a:spcAft>
                <a:spcPts val="1200"/>
              </a:spcAft>
            </a:pPr>
            <a:r>
              <a:rPr lang="en-US" sz="2400">
                <a:latin typeface="Roboto Light" panose="02000000000000000000" pitchFamily="2" charset="0"/>
                <a:ea typeface="Roboto Light" panose="02000000000000000000" pitchFamily="2" charset="0"/>
                <a:cs typeface="Roboto Light"/>
              </a:rPr>
              <a:t>How can we balance providing opportunities for students to develop their own agency while supporting their metacognitive development?</a:t>
            </a:r>
          </a:p>
        </p:txBody>
      </p:sp>
      <p:pic>
        <p:nvPicPr>
          <p:cNvPr id="2" name="Picture 1">
            <a:extLst>
              <a:ext uri="{FF2B5EF4-FFF2-40B4-BE49-F238E27FC236}">
                <a16:creationId xmlns:a16="http://schemas.microsoft.com/office/drawing/2014/main" id="{77646DEF-9F4C-992A-276E-EC43CCF99986}"/>
              </a:ext>
            </a:extLst>
          </p:cNvPr>
          <p:cNvPicPr>
            <a:picLocks noChangeAspect="1"/>
          </p:cNvPicPr>
          <p:nvPr/>
        </p:nvPicPr>
        <p:blipFill rotWithShape="1">
          <a:blip r:embed="rId3">
            <a:alphaModFix amt="99000"/>
          </a:blip>
          <a:srcRect l="17695"/>
          <a:stretch/>
        </p:blipFill>
        <p:spPr>
          <a:xfrm>
            <a:off x="274292" y="4248930"/>
            <a:ext cx="9009370" cy="2240610"/>
          </a:xfrm>
          <a:prstGeom prst="rect">
            <a:avLst/>
          </a:prstGeom>
        </p:spPr>
      </p:pic>
      <p:sp>
        <p:nvSpPr>
          <p:cNvPr id="3" name="Rectangle: Rounded Corners 2">
            <a:extLst>
              <a:ext uri="{FF2B5EF4-FFF2-40B4-BE49-F238E27FC236}">
                <a16:creationId xmlns:a16="http://schemas.microsoft.com/office/drawing/2014/main" id="{6A543F73-1541-0709-2818-450912F3C80C}"/>
              </a:ext>
            </a:extLst>
          </p:cNvPr>
          <p:cNvSpPr/>
          <p:nvPr/>
        </p:nvSpPr>
        <p:spPr>
          <a:xfrm>
            <a:off x="6941391" y="4121430"/>
            <a:ext cx="2246941" cy="2495609"/>
          </a:xfrm>
          <a:prstGeom prst="roundRect">
            <a:avLst/>
          </a:prstGeom>
          <a:no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bject 2">
            <a:extLst>
              <a:ext uri="{FF2B5EF4-FFF2-40B4-BE49-F238E27FC236}">
                <a16:creationId xmlns:a16="http://schemas.microsoft.com/office/drawing/2014/main" id="{7D08CBBB-441E-D1C5-85A3-8D251CFE063C}"/>
              </a:ext>
            </a:extLst>
          </p:cNvPr>
          <p:cNvSpPr/>
          <p:nvPr/>
        </p:nvSpPr>
        <p:spPr>
          <a:xfrm>
            <a:off x="9283662" y="1411797"/>
            <a:ext cx="2730493" cy="2246769"/>
          </a:xfrm>
          <a:custGeom>
            <a:avLst/>
            <a:gdLst/>
            <a:ahLst/>
            <a:cxnLst/>
            <a:rect l="l" t="t" r="r" b="b"/>
            <a:pathLst>
              <a:path w="4502784"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solidFill>
            <a:srgbClr val="80B740"/>
          </a:solidFill>
        </p:spPr>
        <p:txBody>
          <a:bodyPr wrap="square" lIns="0" tIns="0" rIns="0" bIns="0" rtlCol="0"/>
          <a:lstStyle/>
          <a:p>
            <a:endParaRPr sz="1092"/>
          </a:p>
        </p:txBody>
      </p:sp>
      <p:sp>
        <p:nvSpPr>
          <p:cNvPr id="8" name="object 8">
            <a:extLst>
              <a:ext uri="{FF2B5EF4-FFF2-40B4-BE49-F238E27FC236}">
                <a16:creationId xmlns:a16="http://schemas.microsoft.com/office/drawing/2014/main" id="{54666EA6-D942-12F0-1FB7-495D4B2539A3}"/>
              </a:ext>
            </a:extLst>
          </p:cNvPr>
          <p:cNvSpPr txBox="1"/>
          <p:nvPr/>
        </p:nvSpPr>
        <p:spPr>
          <a:xfrm>
            <a:off x="9572652" y="1844517"/>
            <a:ext cx="2152511" cy="1233828"/>
          </a:xfrm>
          <a:prstGeom prst="rect">
            <a:avLst/>
          </a:prstGeom>
        </p:spPr>
        <p:txBody>
          <a:bodyPr vert="horz" wrap="square" lIns="0" tIns="2695" rIns="0" bIns="0" rtlCol="0">
            <a:spAutoFit/>
          </a:bodyPr>
          <a:lstStyle/>
          <a:p>
            <a:pPr algn="ctr"/>
            <a:r>
              <a:rPr lang="en-US" sz="2000">
                <a:latin typeface="Roboto Medium" panose="02000000000000000000" pitchFamily="2" charset="0"/>
                <a:ea typeface="Roboto Medium" panose="02000000000000000000" pitchFamily="2" charset="0"/>
                <a:cs typeface="Tahoma"/>
              </a:rPr>
              <a:t>May differ between learners, between tasks, and across time</a:t>
            </a:r>
          </a:p>
        </p:txBody>
      </p:sp>
      <p:grpSp>
        <p:nvGrpSpPr>
          <p:cNvPr id="10" name="Group 9">
            <a:extLst>
              <a:ext uri="{FF2B5EF4-FFF2-40B4-BE49-F238E27FC236}">
                <a16:creationId xmlns:a16="http://schemas.microsoft.com/office/drawing/2014/main" id="{CFDF4084-54B2-6962-D4B5-BC03D2CB9A89}"/>
              </a:ext>
            </a:extLst>
          </p:cNvPr>
          <p:cNvGrpSpPr/>
          <p:nvPr/>
        </p:nvGrpSpPr>
        <p:grpSpPr>
          <a:xfrm>
            <a:off x="6349986" y="1398497"/>
            <a:ext cx="2701549" cy="2246769"/>
            <a:chOff x="3188090" y="1411797"/>
            <a:chExt cx="2701549" cy="2246769"/>
          </a:xfrm>
        </p:grpSpPr>
        <p:sp>
          <p:nvSpPr>
            <p:cNvPr id="7" name="object 4">
              <a:extLst>
                <a:ext uri="{FF2B5EF4-FFF2-40B4-BE49-F238E27FC236}">
                  <a16:creationId xmlns:a16="http://schemas.microsoft.com/office/drawing/2014/main" id="{284F85F1-8F41-3F20-19D0-2543AC443116}"/>
                </a:ext>
              </a:extLst>
            </p:cNvPr>
            <p:cNvSpPr/>
            <p:nvPr/>
          </p:nvSpPr>
          <p:spPr>
            <a:xfrm>
              <a:off x="3188090" y="1411797"/>
              <a:ext cx="2701549" cy="2246769"/>
            </a:xfrm>
            <a:custGeom>
              <a:avLst/>
              <a:gdLst/>
              <a:ahLst/>
              <a:cxnLst/>
              <a:rect l="l" t="t" r="r" b="b"/>
              <a:pathLst>
                <a:path w="4502785" h="2953385">
                  <a:moveTo>
                    <a:pt x="4293063"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293063" y="2952789"/>
                  </a:lnTo>
                  <a:lnTo>
                    <a:pt x="4341081" y="2947258"/>
                  </a:lnTo>
                  <a:lnTo>
                    <a:pt x="4385161" y="2931504"/>
                  </a:lnTo>
                  <a:lnTo>
                    <a:pt x="4424044" y="2906783"/>
                  </a:lnTo>
                  <a:lnTo>
                    <a:pt x="4456474" y="2874353"/>
                  </a:lnTo>
                  <a:lnTo>
                    <a:pt x="4481195" y="2835469"/>
                  </a:lnTo>
                  <a:lnTo>
                    <a:pt x="4496950" y="2791390"/>
                  </a:lnTo>
                  <a:lnTo>
                    <a:pt x="4502480" y="2743371"/>
                  </a:lnTo>
                  <a:lnTo>
                    <a:pt x="4502480" y="209417"/>
                  </a:lnTo>
                  <a:lnTo>
                    <a:pt x="4496950" y="161399"/>
                  </a:lnTo>
                  <a:lnTo>
                    <a:pt x="4481195" y="117319"/>
                  </a:lnTo>
                  <a:lnTo>
                    <a:pt x="4456474" y="78436"/>
                  </a:lnTo>
                  <a:lnTo>
                    <a:pt x="4424044" y="46005"/>
                  </a:lnTo>
                  <a:lnTo>
                    <a:pt x="4385161" y="21284"/>
                  </a:lnTo>
                  <a:lnTo>
                    <a:pt x="4341081" y="5530"/>
                  </a:lnTo>
                  <a:lnTo>
                    <a:pt x="4293063" y="0"/>
                  </a:lnTo>
                  <a:close/>
                </a:path>
              </a:pathLst>
            </a:custGeom>
            <a:solidFill>
              <a:srgbClr val="80B740"/>
            </a:solidFill>
          </p:spPr>
          <p:txBody>
            <a:bodyPr wrap="square" lIns="0" tIns="0" rIns="0" bIns="0" rtlCol="0"/>
            <a:lstStyle/>
            <a:p>
              <a:endParaRPr sz="1092"/>
            </a:p>
          </p:txBody>
        </p:sp>
        <p:sp>
          <p:nvSpPr>
            <p:cNvPr id="9" name="TextBox 8">
              <a:extLst>
                <a:ext uri="{FF2B5EF4-FFF2-40B4-BE49-F238E27FC236}">
                  <a16:creationId xmlns:a16="http://schemas.microsoft.com/office/drawing/2014/main" id="{21DF58F2-6776-0FB9-B62E-6ED0790F1E74}"/>
                </a:ext>
              </a:extLst>
            </p:cNvPr>
            <p:cNvSpPr txBox="1"/>
            <p:nvPr/>
          </p:nvSpPr>
          <p:spPr>
            <a:xfrm>
              <a:off x="3374653" y="1565685"/>
              <a:ext cx="2264180" cy="1938992"/>
            </a:xfrm>
            <a:prstGeom prst="rect">
              <a:avLst/>
            </a:prstGeom>
            <a:noFill/>
          </p:spPr>
          <p:txBody>
            <a:bodyPr wrap="square" rtlCol="0">
              <a:spAutoFit/>
            </a:bodyPr>
            <a:lstStyle/>
            <a:p>
              <a:pPr algn="ctr"/>
              <a:r>
                <a:rPr lang="en-US" sz="2000">
                  <a:latin typeface="Roboto Medium" panose="02000000000000000000" pitchFamily="2" charset="0"/>
                  <a:ea typeface="Roboto Medium" panose="02000000000000000000" pitchFamily="2" charset="0"/>
                  <a:cs typeface="Tahoma"/>
                </a:rPr>
                <a:t>Supports the students in developing their thinking, taking risks and experimenting</a:t>
              </a:r>
            </a:p>
          </p:txBody>
        </p:sp>
      </p:grpSp>
    </p:spTree>
    <p:extLst>
      <p:ext uri="{BB962C8B-B14F-4D97-AF65-F5344CB8AC3E}">
        <p14:creationId xmlns:p14="http://schemas.microsoft.com/office/powerpoint/2010/main" val="4266277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0667321-90A1-458A-965E-BD5FD5B2DCCE}"/>
              </a:ext>
            </a:extLst>
          </p:cNvPr>
          <p:cNvSpPr txBox="1"/>
          <p:nvPr/>
        </p:nvSpPr>
        <p:spPr>
          <a:xfrm>
            <a:off x="680368" y="1943082"/>
            <a:ext cx="6534684" cy="34163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Tahoma"/>
              </a:rPr>
              <a:t>What can we do to support and scaffold students in the collection of their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Tahoma"/>
              </a:rPr>
              <a:t>Consider the purpose </a:t>
            </a:r>
            <a:r>
              <a:rPr lang="en-US" sz="2400" dirty="0">
                <a:solidFill>
                  <a:prstClr val="black"/>
                </a:solidFill>
                <a:latin typeface="Roboto Light" panose="02000000000000000000" pitchFamily="2" charset="0"/>
                <a:ea typeface="Roboto Light" panose="02000000000000000000" pitchFamily="2" charset="0"/>
                <a:cs typeface="Tahoma"/>
              </a:rPr>
              <a:t>behind your resources. What can be provided as options?</a:t>
            </a:r>
            <a:endParaRPr kumimoji="0" lang="en-US"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Tahoma"/>
              </a:rPr>
              <a:t>The assessment is to show evidence of planning – what is the risk of providing a requirement, or a template to all students? </a:t>
            </a:r>
          </a:p>
        </p:txBody>
      </p:sp>
      <p:pic>
        <p:nvPicPr>
          <p:cNvPr id="2050" name="Picture 2" descr="Free Editable Lotus Diagram Examples | EdrawMax Online">
            <a:extLst>
              <a:ext uri="{FF2B5EF4-FFF2-40B4-BE49-F238E27FC236}">
                <a16:creationId xmlns:a16="http://schemas.microsoft.com/office/drawing/2014/main" id="{731D2CE0-C89B-4AF8-97A5-F27EAF0CA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947" y="2199755"/>
            <a:ext cx="3545940" cy="22871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3F8E5D8-F977-45AA-AA7B-2E6BC265C151}"/>
              </a:ext>
            </a:extLst>
          </p:cNvPr>
          <p:cNvPicPr>
            <a:picLocks noChangeAspect="1"/>
          </p:cNvPicPr>
          <p:nvPr/>
        </p:nvPicPr>
        <p:blipFill rotWithShape="1">
          <a:blip r:embed="rId4"/>
          <a:srcRect l="79094"/>
          <a:stretch/>
        </p:blipFill>
        <p:spPr>
          <a:xfrm>
            <a:off x="10323871" y="5028945"/>
            <a:ext cx="1868129" cy="1829055"/>
          </a:xfrm>
          <a:prstGeom prst="rect">
            <a:avLst/>
          </a:prstGeom>
        </p:spPr>
      </p:pic>
      <p:pic>
        <p:nvPicPr>
          <p:cNvPr id="9" name="Picture 8">
            <a:extLst>
              <a:ext uri="{FF2B5EF4-FFF2-40B4-BE49-F238E27FC236}">
                <a16:creationId xmlns:a16="http://schemas.microsoft.com/office/drawing/2014/main" id="{D61BC876-84C4-48F7-92EF-717A9CA4F70B}"/>
              </a:ext>
            </a:extLst>
          </p:cNvPr>
          <p:cNvPicPr>
            <a:picLocks noChangeAspect="1"/>
          </p:cNvPicPr>
          <p:nvPr/>
        </p:nvPicPr>
        <p:blipFill rotWithShape="1">
          <a:blip r:embed="rId4"/>
          <a:srcRect r="81975"/>
          <a:stretch/>
        </p:blipFill>
        <p:spPr>
          <a:xfrm>
            <a:off x="7964129" y="5028944"/>
            <a:ext cx="1610665" cy="1829055"/>
          </a:xfrm>
          <a:prstGeom prst="rect">
            <a:avLst/>
          </a:prstGeom>
        </p:spPr>
      </p:pic>
      <p:sp>
        <p:nvSpPr>
          <p:cNvPr id="5" name="Arrow: Right 4">
            <a:extLst>
              <a:ext uri="{FF2B5EF4-FFF2-40B4-BE49-F238E27FC236}">
                <a16:creationId xmlns:a16="http://schemas.microsoft.com/office/drawing/2014/main" id="{47F0FB74-A57B-4D01-A8E7-1AFD03853FD1}"/>
              </a:ext>
            </a:extLst>
          </p:cNvPr>
          <p:cNvSpPr/>
          <p:nvPr/>
        </p:nvSpPr>
        <p:spPr>
          <a:xfrm>
            <a:off x="9704439" y="5810865"/>
            <a:ext cx="471948" cy="2261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bject 47">
            <a:extLst>
              <a:ext uri="{FF2B5EF4-FFF2-40B4-BE49-F238E27FC236}">
                <a16:creationId xmlns:a16="http://schemas.microsoft.com/office/drawing/2014/main" id="{E3F8DDF7-9A16-3A86-BE6A-A3877D9EE781}"/>
              </a:ext>
            </a:extLst>
          </p:cNvPr>
          <p:cNvSpPr txBox="1"/>
          <p:nvPr/>
        </p:nvSpPr>
        <p:spPr>
          <a:xfrm>
            <a:off x="0" y="236414"/>
            <a:ext cx="12192000" cy="645047"/>
          </a:xfrm>
          <a:prstGeom prst="rect">
            <a:avLst/>
          </a:prstGeom>
          <a:solidFill>
            <a:srgbClr val="80B740"/>
          </a:solidFill>
        </p:spPr>
        <p:txBody>
          <a:bodyPr vert="horz" wrap="square" lIns="0" tIns="29209" rIns="0" bIns="0" rtlCol="0" anchor="t">
            <a:spAutoFit/>
          </a:bodyPr>
          <a:lstStyle/>
          <a:p>
            <a:pPr marL="690880" marR="0" lvl="0" indent="0" algn="l" defTabSz="914400" rtl="0" eaLnBrk="1" fontAlgn="auto" latinLnBrk="0" hangingPunct="1">
              <a:lnSpc>
                <a:spcPct val="100000"/>
              </a:lnSpc>
              <a:spcBef>
                <a:spcPts val="229"/>
              </a:spcBef>
              <a:spcAft>
                <a:spcPts val="0"/>
              </a:spcAft>
              <a:buClrTx/>
              <a:buSzTx/>
              <a:buFontTx/>
              <a:buNone/>
              <a:tabLst>
                <a:tab pos="3392170" algn="l"/>
                <a:tab pos="7241540" algn="l"/>
              </a:tabLst>
              <a:defRPr/>
            </a:pPr>
            <a:r>
              <a:rPr kumimoji="0" lang="en-US" sz="4000" b="0" i="0" u="none" strike="noStrike" kern="1200" cap="none" spc="-10"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Roboto-Light"/>
              </a:rPr>
              <a:t>Supporting, Scaffolding and Modelling</a:t>
            </a:r>
            <a:endParaRPr kumimoji="0" lang="en-US" sz="4000" b="0" i="0" u="none" strike="noStrike" kern="1200" cap="none" spc="0" normalizeH="0" baseline="0" noProof="0">
              <a:ln>
                <a:noFill/>
              </a:ln>
              <a:solidFill>
                <a:prstClr val="black"/>
              </a:solidFill>
              <a:effectLst/>
              <a:uLnTx/>
              <a:uFillTx/>
              <a:latin typeface="Roboto Medium" panose="02000000000000000000" pitchFamily="2" charset="0"/>
              <a:ea typeface="Roboto Medium" panose="02000000000000000000" pitchFamily="2" charset="0"/>
              <a:cs typeface="Roboto-Light"/>
            </a:endParaRPr>
          </a:p>
        </p:txBody>
      </p:sp>
      <p:pic>
        <p:nvPicPr>
          <p:cNvPr id="6" name="Picture 5" descr="A drawing of a person&#10;&#10;Description automatically generated">
            <a:extLst>
              <a:ext uri="{FF2B5EF4-FFF2-40B4-BE49-F238E27FC236}">
                <a16:creationId xmlns:a16="http://schemas.microsoft.com/office/drawing/2014/main" id="{5B607C26-5A77-A413-15AA-50C5B6F7F54D}"/>
              </a:ext>
            </a:extLst>
          </p:cNvPr>
          <p:cNvPicPr>
            <a:picLocks noChangeAspect="1"/>
          </p:cNvPicPr>
          <p:nvPr/>
        </p:nvPicPr>
        <p:blipFill>
          <a:blip r:embed="rId5"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Tree>
    <p:extLst>
      <p:ext uri="{BB962C8B-B14F-4D97-AF65-F5344CB8AC3E}">
        <p14:creationId xmlns:p14="http://schemas.microsoft.com/office/powerpoint/2010/main" val="305932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AU">
                <a:solidFill>
                  <a:schemeClr val="bg1"/>
                </a:solidFill>
              </a:rPr>
              <a:t>Why is now the time </a:t>
            </a:r>
            <a:br>
              <a:rPr lang="en-AU">
                <a:solidFill>
                  <a:schemeClr val="bg1"/>
                </a:solidFill>
              </a:rPr>
            </a:br>
            <a:r>
              <a:rPr lang="en-AU">
                <a:solidFill>
                  <a:schemeClr val="bg1"/>
                </a:solidFill>
              </a:rPr>
              <a:t>for Activating Identities </a:t>
            </a:r>
            <a:br>
              <a:rPr lang="en-AU">
                <a:solidFill>
                  <a:schemeClr val="bg1"/>
                </a:solidFill>
              </a:rPr>
            </a:br>
            <a:r>
              <a:rPr lang="en-AU">
                <a:solidFill>
                  <a:schemeClr val="bg1"/>
                </a:solidFill>
              </a:rPr>
              <a:t>and Futures?</a:t>
            </a:r>
          </a:p>
        </p:txBody>
      </p:sp>
    </p:spTree>
    <p:extLst>
      <p:ext uri="{BB962C8B-B14F-4D97-AF65-F5344CB8AC3E}">
        <p14:creationId xmlns:p14="http://schemas.microsoft.com/office/powerpoint/2010/main" val="1541464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7">
            <a:extLst>
              <a:ext uri="{FF2B5EF4-FFF2-40B4-BE49-F238E27FC236}">
                <a16:creationId xmlns:a16="http://schemas.microsoft.com/office/drawing/2014/main" id="{6D06585F-34C1-A816-3B7C-6A744D66A607}"/>
              </a:ext>
            </a:extLst>
          </p:cNvPr>
          <p:cNvSpPr txBox="1"/>
          <p:nvPr/>
        </p:nvSpPr>
        <p:spPr>
          <a:xfrm>
            <a:off x="0" y="236414"/>
            <a:ext cx="12192000" cy="645047"/>
          </a:xfrm>
          <a:prstGeom prst="rect">
            <a:avLst/>
          </a:prstGeom>
          <a:solidFill>
            <a:srgbClr val="80B740"/>
          </a:solidFill>
        </p:spPr>
        <p:txBody>
          <a:bodyPr vert="horz" wrap="square" lIns="0" tIns="29209" rIns="0" bIns="0" rtlCol="0" anchor="t">
            <a:spAutoFit/>
          </a:bodyPr>
          <a:lstStyle/>
          <a:p>
            <a:pPr marL="690880">
              <a:lnSpc>
                <a:spcPct val="100000"/>
              </a:lnSpc>
              <a:spcBef>
                <a:spcPts val="229"/>
              </a:spcBef>
              <a:tabLst>
                <a:tab pos="3392170" algn="l"/>
                <a:tab pos="7241540" algn="l"/>
              </a:tabLst>
            </a:pPr>
            <a:r>
              <a:rPr lang="en-US" sz="4000" spc="-10">
                <a:solidFill>
                  <a:srgbClr val="FFFFFF"/>
                </a:solidFill>
                <a:latin typeface="Roboto Medium" panose="02000000000000000000" pitchFamily="2" charset="0"/>
                <a:ea typeface="Roboto Medium" panose="02000000000000000000" pitchFamily="2" charset="0"/>
                <a:cs typeface="Roboto-Light"/>
              </a:rPr>
              <a:t>Supporting, Scaffolding and Modelling</a:t>
            </a:r>
            <a:endParaRPr lang="en-US" sz="4000">
              <a:latin typeface="Roboto Medium" panose="02000000000000000000" pitchFamily="2" charset="0"/>
              <a:ea typeface="Roboto Medium" panose="02000000000000000000" pitchFamily="2" charset="0"/>
              <a:cs typeface="Roboto-Light"/>
            </a:endParaRPr>
          </a:p>
        </p:txBody>
      </p:sp>
      <p:pic>
        <p:nvPicPr>
          <p:cNvPr id="5" name="Picture 4" descr="Text&#10;&#10;Description automatically generated">
            <a:extLst>
              <a:ext uri="{FF2B5EF4-FFF2-40B4-BE49-F238E27FC236}">
                <a16:creationId xmlns:a16="http://schemas.microsoft.com/office/drawing/2014/main" id="{EE48D33E-0F2B-F942-9303-FCE2AAB51FE7}"/>
              </a:ext>
            </a:extLst>
          </p:cNvPr>
          <p:cNvPicPr>
            <a:picLocks noChangeAspect="1"/>
          </p:cNvPicPr>
          <p:nvPr/>
        </p:nvPicPr>
        <p:blipFill>
          <a:blip r:embed="rId3"/>
          <a:stretch>
            <a:fillRect/>
          </a:stretch>
        </p:blipFill>
        <p:spPr>
          <a:xfrm>
            <a:off x="495462" y="1060147"/>
            <a:ext cx="3949238" cy="5561439"/>
          </a:xfrm>
          <a:prstGeom prst="rect">
            <a:avLst/>
          </a:prstGeom>
        </p:spPr>
      </p:pic>
      <p:sp>
        <p:nvSpPr>
          <p:cNvPr id="6" name="TextBox 5">
            <a:extLst>
              <a:ext uri="{FF2B5EF4-FFF2-40B4-BE49-F238E27FC236}">
                <a16:creationId xmlns:a16="http://schemas.microsoft.com/office/drawing/2014/main" id="{A0B0A4E8-0339-FA93-D5D4-3A30CD80EE98}"/>
              </a:ext>
            </a:extLst>
          </p:cNvPr>
          <p:cNvSpPr txBox="1"/>
          <p:nvPr/>
        </p:nvSpPr>
        <p:spPr>
          <a:xfrm>
            <a:off x="4815844" y="1347876"/>
            <a:ext cx="6095996" cy="4401205"/>
          </a:xfrm>
          <a:prstGeom prst="rect">
            <a:avLst/>
          </a:prstGeom>
          <a:noFill/>
        </p:spPr>
        <p:txBody>
          <a:bodyPr wrap="square" rtlCol="0">
            <a:spAutoFit/>
          </a:bodyPr>
          <a:lstStyle/>
          <a:p>
            <a:pPr>
              <a:spcAft>
                <a:spcPts val="1200"/>
              </a:spcAft>
            </a:pPr>
            <a:r>
              <a:rPr lang="en-US" sz="2400">
                <a:latin typeface="Roboto Light" panose="02000000000000000000" pitchFamily="2" charset="0"/>
                <a:ea typeface="Roboto Light" panose="02000000000000000000" pitchFamily="2" charset="0"/>
                <a:cs typeface="Roboto Light"/>
              </a:rPr>
              <a:t>The </a:t>
            </a:r>
            <a:r>
              <a:rPr lang="en-US" sz="2400" b="1">
                <a:latin typeface="Roboto Light" panose="02000000000000000000" pitchFamily="2" charset="0"/>
                <a:ea typeface="Roboto Light" panose="02000000000000000000" pitchFamily="2" charset="0"/>
                <a:cs typeface="Roboto Light"/>
              </a:rPr>
              <a:t>Think Pad </a:t>
            </a:r>
            <a:r>
              <a:rPr lang="en-US" sz="2400">
                <a:latin typeface="Roboto Light" panose="02000000000000000000" pitchFamily="2" charset="0"/>
                <a:ea typeface="Roboto Light" panose="02000000000000000000" pitchFamily="2" charset="0"/>
                <a:cs typeface="Roboto Light"/>
              </a:rPr>
              <a:t>showcases a few different strategies or prompts students can use. </a:t>
            </a:r>
          </a:p>
          <a:p>
            <a:pPr>
              <a:spcAft>
                <a:spcPts val="1200"/>
              </a:spcAft>
            </a:pPr>
            <a:r>
              <a:rPr lang="en-US" sz="2400">
                <a:latin typeface="Roboto Light" panose="02000000000000000000" pitchFamily="2" charset="0"/>
                <a:ea typeface="Roboto Light" panose="02000000000000000000" pitchFamily="2" charset="0"/>
                <a:cs typeface="Roboto Light"/>
              </a:rPr>
              <a:t>Using your list from earlier, consider and chat about the following:</a:t>
            </a:r>
          </a:p>
          <a:p>
            <a:pPr marL="342900" indent="-342900">
              <a:spcAft>
                <a:spcPts val="1200"/>
              </a:spcAft>
              <a:buFont typeface="Arial" panose="020B0604020202020204" pitchFamily="34" charset="0"/>
              <a:buChar char="•"/>
            </a:pPr>
            <a:r>
              <a:rPr lang="en-US" sz="2400">
                <a:latin typeface="Roboto Light" panose="02000000000000000000" pitchFamily="2" charset="0"/>
                <a:ea typeface="Roboto Light" panose="02000000000000000000" pitchFamily="2" charset="0"/>
                <a:cs typeface="Roboto Light"/>
              </a:rPr>
              <a:t>Which strategy did you start with on your own list?</a:t>
            </a:r>
          </a:p>
          <a:p>
            <a:pPr marL="342900" indent="-342900">
              <a:spcAft>
                <a:spcPts val="1200"/>
              </a:spcAft>
              <a:buFont typeface="Arial" panose="020B0604020202020204" pitchFamily="34" charset="0"/>
              <a:buChar char="•"/>
            </a:pPr>
            <a:r>
              <a:rPr lang="en-US" sz="2400">
                <a:latin typeface="Roboto Light" panose="02000000000000000000" pitchFamily="2" charset="0"/>
                <a:ea typeface="Roboto Light" panose="02000000000000000000" pitchFamily="2" charset="0"/>
                <a:cs typeface="Roboto Light"/>
              </a:rPr>
              <a:t>Are you </a:t>
            </a:r>
            <a:r>
              <a:rPr lang="en-US" sz="2400" err="1">
                <a:latin typeface="Roboto Light" panose="02000000000000000000" pitchFamily="2" charset="0"/>
                <a:ea typeface="Roboto Light" panose="02000000000000000000" pitchFamily="2" charset="0"/>
                <a:cs typeface="Roboto Light"/>
              </a:rPr>
              <a:t>favouring</a:t>
            </a:r>
            <a:r>
              <a:rPr lang="en-US" sz="2400">
                <a:latin typeface="Roboto Light" panose="02000000000000000000" pitchFamily="2" charset="0"/>
                <a:ea typeface="Roboto Light" panose="02000000000000000000" pitchFamily="2" charset="0"/>
                <a:cs typeface="Roboto Light"/>
              </a:rPr>
              <a:t> a particular step or strategy? Are you ‘happy’ about that?</a:t>
            </a:r>
          </a:p>
          <a:p>
            <a:pPr marL="342900" indent="-342900">
              <a:spcAft>
                <a:spcPts val="1200"/>
              </a:spcAft>
              <a:buFont typeface="Arial" panose="020B0604020202020204" pitchFamily="34" charset="0"/>
              <a:buChar char="•"/>
            </a:pPr>
            <a:r>
              <a:rPr lang="en-US" sz="2400">
                <a:latin typeface="Roboto Light" panose="02000000000000000000" pitchFamily="2" charset="0"/>
                <a:ea typeface="Roboto Light" panose="02000000000000000000" pitchFamily="2" charset="0"/>
                <a:cs typeface="Roboto Light"/>
              </a:rPr>
              <a:t>Is your pattern of thinking the same as anyone else on the table?</a:t>
            </a:r>
          </a:p>
        </p:txBody>
      </p:sp>
    </p:spTree>
    <p:extLst>
      <p:ext uri="{BB962C8B-B14F-4D97-AF65-F5344CB8AC3E}">
        <p14:creationId xmlns:p14="http://schemas.microsoft.com/office/powerpoint/2010/main" val="859551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AU">
                <a:solidFill>
                  <a:schemeClr val="bg1"/>
                </a:solidFill>
              </a:rPr>
              <a:t>Break</a:t>
            </a:r>
          </a:p>
        </p:txBody>
      </p:sp>
    </p:spTree>
    <p:extLst>
      <p:ext uri="{BB962C8B-B14F-4D97-AF65-F5344CB8AC3E}">
        <p14:creationId xmlns:p14="http://schemas.microsoft.com/office/powerpoint/2010/main" val="4049333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AU">
                <a:solidFill>
                  <a:schemeClr val="bg1"/>
                </a:solidFill>
              </a:rPr>
              <a:t>AT2: Progress Checks</a:t>
            </a:r>
            <a:br>
              <a:rPr lang="en-AU">
                <a:solidFill>
                  <a:schemeClr val="bg1"/>
                </a:solidFill>
              </a:rPr>
            </a:br>
            <a:r>
              <a:rPr lang="en-AU" sz="3600">
                <a:solidFill>
                  <a:schemeClr val="bg1"/>
                </a:solidFill>
              </a:rPr>
              <a:t>Metacognition</a:t>
            </a:r>
            <a:endParaRPr lang="en-AU">
              <a:solidFill>
                <a:schemeClr val="bg1"/>
              </a:solidFill>
            </a:endParaRPr>
          </a:p>
        </p:txBody>
      </p:sp>
    </p:spTree>
    <p:extLst>
      <p:ext uri="{BB962C8B-B14F-4D97-AF65-F5344CB8AC3E}">
        <p14:creationId xmlns:p14="http://schemas.microsoft.com/office/powerpoint/2010/main" val="3634546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47"/>
          <p:cNvSpPr txBox="1"/>
          <p:nvPr/>
        </p:nvSpPr>
        <p:spPr>
          <a:xfrm>
            <a:off x="428" y="266681"/>
            <a:ext cx="11943548"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r>
              <a:rPr lang="en-US" sz="3002" spc="-6">
                <a:solidFill>
                  <a:srgbClr val="FFFFFF"/>
                </a:solidFill>
                <a:latin typeface="Roboto-Light"/>
              </a:rPr>
              <a:t>Progress Checks</a:t>
            </a:r>
          </a:p>
        </p:txBody>
      </p:sp>
      <p:sp>
        <p:nvSpPr>
          <p:cNvPr id="27" name="TextBox 26">
            <a:extLst>
              <a:ext uri="{FF2B5EF4-FFF2-40B4-BE49-F238E27FC236}">
                <a16:creationId xmlns:a16="http://schemas.microsoft.com/office/drawing/2014/main" id="{AC5B0FB7-1FB2-A380-B168-9D5121C058A2}"/>
              </a:ext>
            </a:extLst>
          </p:cNvPr>
          <p:cNvSpPr txBox="1"/>
          <p:nvPr/>
        </p:nvSpPr>
        <p:spPr>
          <a:xfrm>
            <a:off x="2569625" y="885189"/>
            <a:ext cx="5905075" cy="5881867"/>
          </a:xfrm>
          <a:prstGeom prst="rect">
            <a:avLst/>
          </a:prstGeom>
          <a:noFill/>
        </p:spPr>
        <p:txBody>
          <a:bodyPr wrap="square" lIns="91440" tIns="45720" rIns="91440" bIns="45720" anchor="t">
            <a:spAutoFit/>
          </a:bodyPr>
          <a:lstStyle/>
          <a:p>
            <a:pPr marL="342900" marR="332740" indent="-342900">
              <a:lnSpc>
                <a:spcPct val="107000"/>
              </a:lnSpc>
              <a:spcBef>
                <a:spcPts val="600"/>
              </a:spcBef>
              <a:buFont typeface="Arial" panose="020B0604020202020204" pitchFamily="34" charset="0"/>
              <a:buChar char="•"/>
            </a:pPr>
            <a:r>
              <a:rPr lang="en-US" sz="2000">
                <a:latin typeface="Roboto Light"/>
                <a:ea typeface="Roboto Light"/>
                <a:cs typeface="Roboto Light"/>
              </a:rPr>
              <a:t>Require retrospective and prospective reflection about the learning process</a:t>
            </a:r>
          </a:p>
          <a:p>
            <a:pPr marL="342900" marR="332740" indent="-342900">
              <a:lnSpc>
                <a:spcPct val="107000"/>
              </a:lnSpc>
              <a:spcBef>
                <a:spcPts val="600"/>
              </a:spcBef>
              <a:buFont typeface="Arial" panose="020B0604020202020204" pitchFamily="34" charset="0"/>
              <a:buChar char="•"/>
            </a:pPr>
            <a:r>
              <a:rPr lang="en-US" sz="2000">
                <a:latin typeface="Roboto Light"/>
                <a:ea typeface="Roboto Light"/>
                <a:cs typeface="Roboto Light"/>
              </a:rPr>
              <a:t>Occur strategically throughout the development of portfolio</a:t>
            </a:r>
          </a:p>
          <a:p>
            <a:pPr marL="342900" marR="332740" indent="-342900">
              <a:lnSpc>
                <a:spcPct val="107000"/>
              </a:lnSpc>
              <a:spcBef>
                <a:spcPts val="600"/>
              </a:spcBef>
              <a:buFont typeface="Arial" panose="020B0604020202020204" pitchFamily="34" charset="0"/>
              <a:buChar char="•"/>
            </a:pPr>
            <a:r>
              <a:rPr lang="en-US" sz="2000">
                <a:latin typeface="Roboto Light"/>
                <a:ea typeface="Roboto Light"/>
                <a:cs typeface="Roboto Light"/>
              </a:rPr>
              <a:t>Students</a:t>
            </a:r>
          </a:p>
          <a:p>
            <a:pPr marL="800100" marR="332740" lvl="1" indent="-342900">
              <a:lnSpc>
                <a:spcPct val="107000"/>
              </a:lnSpc>
              <a:spcBef>
                <a:spcPts val="600"/>
              </a:spcBef>
              <a:buFont typeface="Arial" panose="020B0604020202020204" pitchFamily="34" charset="0"/>
              <a:buChar char="•"/>
            </a:pPr>
            <a:r>
              <a:rPr lang="en-US" sz="2000">
                <a:latin typeface="Roboto Light"/>
                <a:ea typeface="Roboto Light"/>
                <a:cs typeface="Roboto Light"/>
              </a:rPr>
              <a:t>discuss the progress of their learning in relation to their intended learning goal</a:t>
            </a:r>
          </a:p>
          <a:p>
            <a:pPr marL="800100" marR="332740" lvl="1" indent="-342900">
              <a:lnSpc>
                <a:spcPct val="107000"/>
              </a:lnSpc>
              <a:spcBef>
                <a:spcPts val="600"/>
              </a:spcBef>
              <a:buFont typeface="Arial" panose="020B0604020202020204" pitchFamily="34" charset="0"/>
              <a:buChar char="•"/>
            </a:pPr>
            <a:r>
              <a:rPr lang="en-US" sz="2000">
                <a:latin typeface="Roboto Light"/>
                <a:ea typeface="Roboto Light"/>
                <a:cs typeface="Roboto Light"/>
              </a:rPr>
              <a:t>use evidence from their Portfolio as reference points to evaluate the relative impact of strategies, perspectives and/or feedback</a:t>
            </a:r>
          </a:p>
          <a:p>
            <a:pPr marL="800100" marR="332740" lvl="1" indent="-342900">
              <a:lnSpc>
                <a:spcPct val="107000"/>
              </a:lnSpc>
              <a:spcBef>
                <a:spcPts val="600"/>
              </a:spcBef>
              <a:buFont typeface="Arial" panose="020B0604020202020204" pitchFamily="34" charset="0"/>
              <a:buChar char="•"/>
            </a:pPr>
            <a:r>
              <a:rPr lang="en-US" sz="2000">
                <a:latin typeface="Roboto Light"/>
                <a:ea typeface="Roboto Light"/>
                <a:cs typeface="Roboto Light"/>
              </a:rPr>
              <a:t>explain and appraise their judgments and decisions at the time of each Progress Check</a:t>
            </a:r>
          </a:p>
          <a:p>
            <a:pPr marL="342900" marR="332740" indent="-342900">
              <a:lnSpc>
                <a:spcPct val="107000"/>
              </a:lnSpc>
              <a:spcBef>
                <a:spcPts val="600"/>
              </a:spcBef>
              <a:buFont typeface="Arial" panose="020B0604020202020204" pitchFamily="34" charset="0"/>
              <a:buChar char="•"/>
            </a:pPr>
            <a:r>
              <a:rPr lang="en-US" sz="2000">
                <a:latin typeface="Roboto Light"/>
                <a:ea typeface="Roboto Light"/>
                <a:cs typeface="Roboto Light"/>
              </a:rPr>
              <a:t>Submit evidence of </a:t>
            </a:r>
            <a:r>
              <a:rPr lang="en-US" sz="2000" b="1">
                <a:latin typeface="Roboto Light"/>
                <a:ea typeface="Roboto Light"/>
                <a:cs typeface="Roboto Light"/>
              </a:rPr>
              <a:t>two</a:t>
            </a:r>
            <a:r>
              <a:rPr lang="en-US" sz="2000">
                <a:latin typeface="Roboto Light"/>
                <a:ea typeface="Roboto Light"/>
                <a:cs typeface="Roboto Light"/>
              </a:rPr>
              <a:t> or more</a:t>
            </a:r>
          </a:p>
          <a:p>
            <a:pPr marR="332740">
              <a:lnSpc>
                <a:spcPct val="107000"/>
              </a:lnSpc>
              <a:spcBef>
                <a:spcPts val="600"/>
              </a:spcBef>
            </a:pPr>
            <a:endParaRPr lang="en-AU" sz="2000">
              <a:latin typeface="Roboto Light"/>
              <a:ea typeface="Roboto Light"/>
              <a:cs typeface="Roboto Light"/>
            </a:endParaRPr>
          </a:p>
        </p:txBody>
      </p:sp>
      <p:sp>
        <p:nvSpPr>
          <p:cNvPr id="3" name="TextBox 2">
            <a:extLst>
              <a:ext uri="{FF2B5EF4-FFF2-40B4-BE49-F238E27FC236}">
                <a16:creationId xmlns:a16="http://schemas.microsoft.com/office/drawing/2014/main" id="{F2E14B85-9AC5-FDC3-ADC7-B6B95EBB24EE}"/>
              </a:ext>
            </a:extLst>
          </p:cNvPr>
          <p:cNvSpPr txBox="1"/>
          <p:nvPr/>
        </p:nvSpPr>
        <p:spPr>
          <a:xfrm>
            <a:off x="203449" y="1431458"/>
            <a:ext cx="2082012" cy="3154710"/>
          </a:xfrm>
          <a:prstGeom prst="rect">
            <a:avLst/>
          </a:prstGeom>
          <a:noFill/>
        </p:spPr>
        <p:txBody>
          <a:bodyPr wrap="square" rtlCol="0">
            <a:spAutoFit/>
          </a:bodyPr>
          <a:lstStyle/>
          <a:p>
            <a:pPr algn="ctr"/>
            <a:r>
              <a:rPr lang="en-US" sz="19900">
                <a:latin typeface="Impact" panose="020B0806030902050204" pitchFamily="34" charset="0"/>
              </a:rPr>
              <a:t>2</a:t>
            </a:r>
          </a:p>
        </p:txBody>
      </p:sp>
      <p:sp>
        <p:nvSpPr>
          <p:cNvPr id="4" name="object 5">
            <a:extLst>
              <a:ext uri="{FF2B5EF4-FFF2-40B4-BE49-F238E27FC236}">
                <a16:creationId xmlns:a16="http://schemas.microsoft.com/office/drawing/2014/main" id="{E2BEA8AE-F77F-CF78-7D9E-169203DF8D19}"/>
              </a:ext>
            </a:extLst>
          </p:cNvPr>
          <p:cNvSpPr txBox="1"/>
          <p:nvPr/>
        </p:nvSpPr>
        <p:spPr>
          <a:xfrm>
            <a:off x="314742" y="971498"/>
            <a:ext cx="2048023" cy="760041"/>
          </a:xfrm>
          <a:prstGeom prst="rect">
            <a:avLst/>
          </a:prstGeom>
        </p:spPr>
        <p:txBody>
          <a:bodyPr vert="horz" wrap="square" lIns="0" tIns="8471" rIns="0" bIns="0" rtlCol="0">
            <a:spAutoFit/>
          </a:bodyPr>
          <a:lstStyle/>
          <a:p>
            <a:pPr marL="7701">
              <a:spcBef>
                <a:spcPts val="67"/>
              </a:spcBef>
            </a:pPr>
            <a:r>
              <a:rPr lang="en-AU" sz="2400" b="1" spc="-6">
                <a:solidFill>
                  <a:srgbClr val="231F20"/>
                </a:solidFill>
                <a:latin typeface="Roboto"/>
                <a:cs typeface="Roboto"/>
              </a:rPr>
              <a:t>ASSESSMENT</a:t>
            </a:r>
          </a:p>
          <a:p>
            <a:pPr marL="7701" algn="ctr">
              <a:spcBef>
                <a:spcPts val="67"/>
              </a:spcBef>
            </a:pPr>
            <a:r>
              <a:rPr lang="en-AU" sz="2400" b="1" spc="-6">
                <a:solidFill>
                  <a:srgbClr val="231F20"/>
                </a:solidFill>
                <a:latin typeface="Roboto"/>
                <a:cs typeface="Roboto"/>
              </a:rPr>
              <a:t>TYPE</a:t>
            </a:r>
            <a:endParaRPr sz="2400">
              <a:latin typeface="Roboto"/>
              <a:cs typeface="Roboto"/>
            </a:endParaRPr>
          </a:p>
        </p:txBody>
      </p:sp>
      <p:sp>
        <p:nvSpPr>
          <p:cNvPr id="8" name="object 7">
            <a:extLst>
              <a:ext uri="{FF2B5EF4-FFF2-40B4-BE49-F238E27FC236}">
                <a16:creationId xmlns:a16="http://schemas.microsoft.com/office/drawing/2014/main" id="{23C37FF4-1313-946B-BD65-2FBDD3BE39C7}"/>
              </a:ext>
            </a:extLst>
          </p:cNvPr>
          <p:cNvSpPr/>
          <p:nvPr/>
        </p:nvSpPr>
        <p:spPr>
          <a:xfrm>
            <a:off x="266515" y="4014419"/>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10" name="object 9">
            <a:extLst>
              <a:ext uri="{FF2B5EF4-FFF2-40B4-BE49-F238E27FC236}">
                <a16:creationId xmlns:a16="http://schemas.microsoft.com/office/drawing/2014/main" id="{751F84EE-486F-8B1E-1AF7-AD2EB9359B72}"/>
              </a:ext>
            </a:extLst>
          </p:cNvPr>
          <p:cNvSpPr/>
          <p:nvPr/>
        </p:nvSpPr>
        <p:spPr>
          <a:xfrm>
            <a:off x="266515" y="6446382"/>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12" name="object 5">
            <a:extLst>
              <a:ext uri="{FF2B5EF4-FFF2-40B4-BE49-F238E27FC236}">
                <a16:creationId xmlns:a16="http://schemas.microsoft.com/office/drawing/2014/main" id="{6BC47CD8-49D3-311E-8CF8-4EB5A285D553}"/>
              </a:ext>
            </a:extLst>
          </p:cNvPr>
          <p:cNvSpPr txBox="1"/>
          <p:nvPr/>
        </p:nvSpPr>
        <p:spPr>
          <a:xfrm>
            <a:off x="207963" y="4433747"/>
            <a:ext cx="2116900" cy="285553"/>
          </a:xfrm>
          <a:prstGeom prst="rect">
            <a:avLst/>
          </a:prstGeom>
        </p:spPr>
        <p:txBody>
          <a:bodyPr vert="horz" wrap="square" lIns="0" tIns="8471" rIns="0" bIns="0" rtlCol="0">
            <a:spAutoFit/>
          </a:bodyPr>
          <a:lstStyle/>
          <a:p>
            <a:pPr marL="7701" algn="ctr">
              <a:spcBef>
                <a:spcPts val="67"/>
              </a:spcBef>
            </a:pPr>
            <a:r>
              <a:rPr lang="en-AU" b="1" spc="-6">
                <a:solidFill>
                  <a:srgbClr val="231F20"/>
                </a:solidFill>
                <a:latin typeface="Roboto"/>
                <a:cs typeface="Roboto"/>
              </a:rPr>
              <a:t>35% weighting</a:t>
            </a:r>
            <a:endParaRPr>
              <a:latin typeface="Roboto"/>
              <a:cs typeface="Roboto"/>
            </a:endParaRPr>
          </a:p>
        </p:txBody>
      </p:sp>
      <p:sp>
        <p:nvSpPr>
          <p:cNvPr id="14" name="object 7">
            <a:extLst>
              <a:ext uri="{FF2B5EF4-FFF2-40B4-BE49-F238E27FC236}">
                <a16:creationId xmlns:a16="http://schemas.microsoft.com/office/drawing/2014/main" id="{F9D62B1B-39D8-F0D3-4763-27F2F102E037}"/>
              </a:ext>
            </a:extLst>
          </p:cNvPr>
          <p:cNvSpPr/>
          <p:nvPr/>
        </p:nvSpPr>
        <p:spPr>
          <a:xfrm>
            <a:off x="241470" y="4917682"/>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16" name="object 3">
            <a:extLst>
              <a:ext uri="{FF2B5EF4-FFF2-40B4-BE49-F238E27FC236}">
                <a16:creationId xmlns:a16="http://schemas.microsoft.com/office/drawing/2014/main" id="{5257FA5C-0508-D11F-6926-CABD3F455F82}"/>
              </a:ext>
            </a:extLst>
          </p:cNvPr>
          <p:cNvSpPr/>
          <p:nvPr/>
        </p:nvSpPr>
        <p:spPr>
          <a:xfrm>
            <a:off x="8604153" y="3827064"/>
            <a:ext cx="3434196" cy="2950457"/>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lstStyle/>
          <a:p>
            <a:pPr marR="332740" algn="ctr">
              <a:lnSpc>
                <a:spcPct val="107000"/>
              </a:lnSpc>
              <a:spcBef>
                <a:spcPts val="600"/>
              </a:spcBef>
              <a:spcAft>
                <a:spcPts val="0"/>
              </a:spcAft>
            </a:pPr>
            <a:endParaRPr lang="en-AU" sz="2000">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18" name="TextBox 17">
            <a:extLst>
              <a:ext uri="{FF2B5EF4-FFF2-40B4-BE49-F238E27FC236}">
                <a16:creationId xmlns:a16="http://schemas.microsoft.com/office/drawing/2014/main" id="{4D311CDE-BE71-661C-54B7-4E85D94EFAFD}"/>
              </a:ext>
            </a:extLst>
          </p:cNvPr>
          <p:cNvSpPr txBox="1"/>
          <p:nvPr/>
        </p:nvSpPr>
        <p:spPr>
          <a:xfrm>
            <a:off x="8616675" y="3787650"/>
            <a:ext cx="3409151" cy="3378489"/>
          </a:xfrm>
          <a:prstGeom prst="rect">
            <a:avLst/>
          </a:prstGeom>
          <a:noFill/>
        </p:spPr>
        <p:txBody>
          <a:bodyPr wrap="square">
            <a:spAutoFit/>
          </a:bodyPr>
          <a:lstStyle/>
          <a:p>
            <a:pPr marR="152400">
              <a:lnSpc>
                <a:spcPct val="107000"/>
              </a:lnSpc>
              <a:spcBef>
                <a:spcPts val="595"/>
              </a:spcBef>
            </a:pPr>
            <a:r>
              <a:rPr lang="en-US" b="1">
                <a:latin typeface="Roboto Light" panose="02000000000000000000" pitchFamily="2" charset="0"/>
                <a:ea typeface="Roboto Light" panose="02000000000000000000" pitchFamily="2" charset="0"/>
                <a:cs typeface="Roboto Light" panose="02000000000000000000" pitchFamily="2" charset="0"/>
              </a:rPr>
              <a:t>Assessment Design Criteria:</a:t>
            </a:r>
          </a:p>
          <a:p>
            <a:pPr marL="285750" marR="152400" indent="-285750">
              <a:lnSpc>
                <a:spcPct val="107000"/>
              </a:lnSpc>
              <a:spcBef>
                <a:spcPts val="595"/>
              </a:spcBef>
              <a:buFont typeface="Arial" panose="020B0604020202020204" pitchFamily="34" charset="0"/>
              <a:buChar char="•"/>
            </a:pPr>
            <a:r>
              <a:rPr lang="en-US" b="1">
                <a:latin typeface="Roboto Light" panose="02000000000000000000" pitchFamily="2" charset="0"/>
                <a:ea typeface="Roboto Light" panose="02000000000000000000" pitchFamily="2" charset="0"/>
                <a:cs typeface="Roboto Light" panose="02000000000000000000" pitchFamily="2" charset="0"/>
              </a:rPr>
              <a:t>PA2  Managing time and resources</a:t>
            </a:r>
          </a:p>
          <a:p>
            <a:pPr marL="285750" marR="152400" indent="-285750">
              <a:lnSpc>
                <a:spcPct val="107000"/>
              </a:lnSpc>
              <a:spcBef>
                <a:spcPts val="595"/>
              </a:spcBef>
              <a:buFont typeface="Arial" panose="020B0604020202020204" pitchFamily="34" charset="0"/>
              <a:buChar char="•"/>
            </a:pPr>
            <a:r>
              <a:rPr lang="en-US" b="1">
                <a:latin typeface="Roboto Light" panose="02000000000000000000" pitchFamily="2" charset="0"/>
                <a:ea typeface="Roboto Light" panose="02000000000000000000" pitchFamily="2" charset="0"/>
                <a:cs typeface="Roboto Light" panose="02000000000000000000" pitchFamily="2" charset="0"/>
              </a:rPr>
              <a:t>PA3 Making judgments and decisions </a:t>
            </a:r>
          </a:p>
          <a:p>
            <a:pPr marL="285750" marR="152400" indent="-285750">
              <a:lnSpc>
                <a:spcPct val="107000"/>
              </a:lnSpc>
              <a:spcBef>
                <a:spcPts val="595"/>
              </a:spcBef>
              <a:buFont typeface="Arial" panose="020B0604020202020204" pitchFamily="34" charset="0"/>
              <a:buChar char="•"/>
            </a:pPr>
            <a:r>
              <a:rPr lang="en-US" b="1">
                <a:latin typeface="Roboto Light" panose="02000000000000000000" pitchFamily="2" charset="0"/>
                <a:ea typeface="Roboto Light" panose="02000000000000000000" pitchFamily="2" charset="0"/>
                <a:cs typeface="Roboto Light" panose="02000000000000000000" pitchFamily="2" charset="0"/>
              </a:rPr>
              <a:t>A2 Appraising the impact of strategies, perspectives and /or feedback to progress the learning</a:t>
            </a:r>
          </a:p>
          <a:p>
            <a:pPr marR="152400" algn="ctr">
              <a:lnSpc>
                <a:spcPct val="107000"/>
              </a:lnSpc>
              <a:spcBef>
                <a:spcPts val="595"/>
              </a:spcBef>
            </a:pPr>
            <a:endParaRPr lang="en-AU" sz="2000">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19" name="TextBox 18">
            <a:extLst>
              <a:ext uri="{FF2B5EF4-FFF2-40B4-BE49-F238E27FC236}">
                <a16:creationId xmlns:a16="http://schemas.microsoft.com/office/drawing/2014/main" id="{15DCED08-CBB8-C7A1-AE67-8878CFE811B5}"/>
              </a:ext>
            </a:extLst>
          </p:cNvPr>
          <p:cNvSpPr txBox="1"/>
          <p:nvPr/>
        </p:nvSpPr>
        <p:spPr>
          <a:xfrm>
            <a:off x="207962" y="5175293"/>
            <a:ext cx="2340569" cy="860877"/>
          </a:xfrm>
          <a:prstGeom prst="rect">
            <a:avLst/>
          </a:prstGeom>
          <a:noFill/>
        </p:spPr>
        <p:txBody>
          <a:bodyPr wrap="square">
            <a:spAutoFit/>
          </a:bodyPr>
          <a:lstStyle/>
          <a:p>
            <a:pPr marR="152400" algn="ctr">
              <a:lnSpc>
                <a:spcPct val="107000"/>
              </a:lnSpc>
              <a:spcBef>
                <a:spcPts val="595"/>
              </a:spcBef>
              <a:spcAft>
                <a:spcPts val="0"/>
              </a:spcAft>
            </a:pPr>
            <a:r>
              <a:rPr lang="en-US" sz="2400" spc="-15">
                <a:latin typeface="Roboto Light" panose="02000000000000000000" pitchFamily="2" charset="0"/>
                <a:ea typeface="Roboto Light" panose="02000000000000000000" pitchFamily="2" charset="0"/>
                <a:cs typeface="Roboto Light" panose="02000000000000000000" pitchFamily="2" charset="0"/>
              </a:rPr>
              <a:t>END-POINT MODERATED</a:t>
            </a:r>
            <a:endParaRPr lang="en-AU" sz="2400">
              <a:effectLst/>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26" name="Group 25">
            <a:extLst>
              <a:ext uri="{FF2B5EF4-FFF2-40B4-BE49-F238E27FC236}">
                <a16:creationId xmlns:a16="http://schemas.microsoft.com/office/drawing/2014/main" id="{C8DE05B6-4CF6-22A4-F745-92BCCD5A9059}"/>
              </a:ext>
            </a:extLst>
          </p:cNvPr>
          <p:cNvGrpSpPr/>
          <p:nvPr/>
        </p:nvGrpSpPr>
        <p:grpSpPr>
          <a:xfrm>
            <a:off x="8604153" y="1147171"/>
            <a:ext cx="3339823" cy="2387152"/>
            <a:chOff x="8533709" y="4436409"/>
            <a:chExt cx="3339823" cy="2387152"/>
          </a:xfrm>
        </p:grpSpPr>
        <p:grpSp>
          <p:nvGrpSpPr>
            <p:cNvPr id="28" name="Group 27">
              <a:extLst>
                <a:ext uri="{FF2B5EF4-FFF2-40B4-BE49-F238E27FC236}">
                  <a16:creationId xmlns:a16="http://schemas.microsoft.com/office/drawing/2014/main" id="{9D46CB86-7567-A586-9C4E-73D316DC53D8}"/>
                </a:ext>
              </a:extLst>
            </p:cNvPr>
            <p:cNvGrpSpPr/>
            <p:nvPr/>
          </p:nvGrpSpPr>
          <p:grpSpPr>
            <a:xfrm>
              <a:off x="8533709" y="4475823"/>
              <a:ext cx="2726801" cy="2308324"/>
              <a:chOff x="8533709" y="4475823"/>
              <a:chExt cx="2726801" cy="2308324"/>
            </a:xfrm>
          </p:grpSpPr>
          <p:sp>
            <p:nvSpPr>
              <p:cNvPr id="30" name="TextBox 29">
                <a:extLst>
                  <a:ext uri="{FF2B5EF4-FFF2-40B4-BE49-F238E27FC236}">
                    <a16:creationId xmlns:a16="http://schemas.microsoft.com/office/drawing/2014/main" id="{41AF7E8E-9140-697E-41F8-758FD376AC34}"/>
                  </a:ext>
                </a:extLst>
              </p:cNvPr>
              <p:cNvSpPr txBox="1"/>
              <p:nvPr/>
            </p:nvSpPr>
            <p:spPr>
              <a:xfrm>
                <a:off x="9146731" y="4560383"/>
                <a:ext cx="2113779" cy="2031325"/>
              </a:xfrm>
              <a:prstGeom prst="rect">
                <a:avLst/>
              </a:prstGeom>
              <a:noFill/>
            </p:spPr>
            <p:txBody>
              <a:bodyPr wrap="square">
                <a:spAutoFit/>
              </a:bodyPr>
              <a:lstStyle/>
              <a:p>
                <a:pPr algn="ctr"/>
                <a:r>
                  <a:rPr lang="en-US" b="1">
                    <a:latin typeface="Roboto Light" panose="02000000000000000000" pitchFamily="2" charset="0"/>
                    <a:ea typeface="Roboto Light" panose="02000000000000000000" pitchFamily="2" charset="0"/>
                  </a:rPr>
                  <a:t>1500 words if written </a:t>
                </a:r>
              </a:p>
              <a:p>
                <a:pPr algn="ctr"/>
                <a:r>
                  <a:rPr lang="en-US" b="1">
                    <a:latin typeface="Roboto Light" panose="02000000000000000000" pitchFamily="2" charset="0"/>
                    <a:ea typeface="Roboto Light" panose="02000000000000000000" pitchFamily="2" charset="0"/>
                  </a:rPr>
                  <a:t>OR</a:t>
                </a:r>
              </a:p>
              <a:p>
                <a:pPr algn="ctr"/>
                <a:r>
                  <a:rPr lang="en-US" b="1">
                    <a:latin typeface="Roboto Light" panose="02000000000000000000" pitchFamily="2" charset="0"/>
                    <a:ea typeface="Roboto Light" panose="02000000000000000000" pitchFamily="2" charset="0"/>
                  </a:rPr>
                  <a:t>10 minutes if oral</a:t>
                </a:r>
              </a:p>
              <a:p>
                <a:pPr algn="ctr"/>
                <a:r>
                  <a:rPr lang="en-US" b="1">
                    <a:latin typeface="Roboto Light" panose="02000000000000000000" pitchFamily="2" charset="0"/>
                    <a:ea typeface="Roboto Light" panose="02000000000000000000" pitchFamily="2" charset="0"/>
                  </a:rPr>
                  <a:t>OR</a:t>
                </a:r>
              </a:p>
              <a:p>
                <a:pPr algn="ctr"/>
                <a:r>
                  <a:rPr lang="en-US" b="1">
                    <a:latin typeface="Roboto Light" panose="02000000000000000000" pitchFamily="2" charset="0"/>
                    <a:ea typeface="Roboto Light" panose="02000000000000000000" pitchFamily="2" charset="0"/>
                  </a:rPr>
                  <a:t>Equivalent in multimodal</a:t>
                </a:r>
              </a:p>
            </p:txBody>
          </p:sp>
          <p:sp>
            <p:nvSpPr>
              <p:cNvPr id="31" name="object 13">
                <a:extLst>
                  <a:ext uri="{FF2B5EF4-FFF2-40B4-BE49-F238E27FC236}">
                    <a16:creationId xmlns:a16="http://schemas.microsoft.com/office/drawing/2014/main" id="{57D295E4-254F-6D96-04AC-F5F67C8E85EE}"/>
                  </a:ext>
                </a:extLst>
              </p:cNvPr>
              <p:cNvSpPr/>
              <p:nvPr/>
            </p:nvSpPr>
            <p:spPr>
              <a:xfrm>
                <a:off x="8533709" y="4475823"/>
                <a:ext cx="613022" cy="2308324"/>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endParaRPr sz="1092">
                  <a:latin typeface="Roboto Light" panose="02000000000000000000" pitchFamily="2" charset="0"/>
                  <a:ea typeface="Roboto Light" panose="02000000000000000000" pitchFamily="2" charset="0"/>
                </a:endParaRPr>
              </a:p>
            </p:txBody>
          </p:sp>
        </p:grpSp>
        <p:sp>
          <p:nvSpPr>
            <p:cNvPr id="29" name="object 14">
              <a:extLst>
                <a:ext uri="{FF2B5EF4-FFF2-40B4-BE49-F238E27FC236}">
                  <a16:creationId xmlns:a16="http://schemas.microsoft.com/office/drawing/2014/main" id="{A06B9D7C-E858-01B8-AC23-13CD05C1E182}"/>
                </a:ext>
              </a:extLst>
            </p:cNvPr>
            <p:cNvSpPr/>
            <p:nvPr/>
          </p:nvSpPr>
          <p:spPr>
            <a:xfrm>
              <a:off x="11260510" y="4436409"/>
              <a:ext cx="613022" cy="2387152"/>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endParaRPr sz="1092">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284965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E8F5DD8-0F59-966D-3B54-5F18E991AD8C}"/>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445500" y="1332586"/>
            <a:ext cx="9221487" cy="4896533"/>
          </a:xfrm>
          <a:prstGeom prst="rect">
            <a:avLst/>
          </a:prstGeom>
        </p:spPr>
      </p:pic>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rgbClr val="4BACC6"/>
              </a:solidFill>
              <a:latin typeface="Tahoma" panose="020B0604030504040204" pitchFamily="34" charset="0"/>
              <a:ea typeface="Tahoma" panose="020B0604030504040204" pitchFamily="34" charset="0"/>
              <a:cs typeface="Tahoma" panose="020B0604030504040204" pitchFamily="34" charset="0"/>
            </a:endParaRPr>
          </a:p>
          <a:p>
            <a:endParaRPr lang="en-US">
              <a:solidFill>
                <a:srgbClr val="000000"/>
              </a:solidFill>
              <a:latin typeface="Calibri"/>
              <a:ea typeface="+mn-lt"/>
              <a:cs typeface="Calibri"/>
            </a:endParaRPr>
          </a:p>
        </p:txBody>
      </p:sp>
      <p:sp>
        <p:nvSpPr>
          <p:cNvPr id="9" name="Title 1">
            <a:extLst>
              <a:ext uri="{FF2B5EF4-FFF2-40B4-BE49-F238E27FC236}">
                <a16:creationId xmlns:a16="http://schemas.microsoft.com/office/drawing/2014/main" id="{E384C856-AEA4-16CF-8FA7-684A7BBFA15E}"/>
              </a:ext>
            </a:extLst>
          </p:cNvPr>
          <p:cNvSpPr txBox="1">
            <a:spLocks/>
          </p:cNvSpPr>
          <p:nvPr/>
        </p:nvSpPr>
        <p:spPr>
          <a:xfrm>
            <a:off x="548639" y="568745"/>
            <a:ext cx="11646787"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83B73D"/>
                </a:solidFill>
                <a:latin typeface="Roboto Medium"/>
                <a:ea typeface="Roboto Medium"/>
                <a:cs typeface="Roboto Medium"/>
              </a:rPr>
              <a:t>Assessment Type 2: Progress Checks</a:t>
            </a:r>
          </a:p>
        </p:txBody>
      </p:sp>
      <p:pic>
        <p:nvPicPr>
          <p:cNvPr id="3" name="Picture 2">
            <a:extLst>
              <a:ext uri="{FF2B5EF4-FFF2-40B4-BE49-F238E27FC236}">
                <a16:creationId xmlns:a16="http://schemas.microsoft.com/office/drawing/2014/main" id="{B14EBCF2-BB68-4D95-77E9-926445CE4700}"/>
              </a:ext>
            </a:extLst>
          </p:cNvPr>
          <p:cNvPicPr>
            <a:picLocks noChangeAspect="1"/>
          </p:cNvPicPr>
          <p:nvPr/>
        </p:nvPicPr>
        <p:blipFill rotWithShape="1">
          <a:blip r:embed="rId5"/>
          <a:srcRect l="45937" t="13281" r="32782"/>
          <a:stretch/>
        </p:blipFill>
        <p:spPr>
          <a:xfrm>
            <a:off x="5681609" y="1982912"/>
            <a:ext cx="1962364" cy="4246207"/>
          </a:xfrm>
          <a:prstGeom prst="rect">
            <a:avLst/>
          </a:prstGeom>
        </p:spPr>
      </p:pic>
      <p:pic>
        <p:nvPicPr>
          <p:cNvPr id="10" name="Picture 9">
            <a:extLst>
              <a:ext uri="{FF2B5EF4-FFF2-40B4-BE49-F238E27FC236}">
                <a16:creationId xmlns:a16="http://schemas.microsoft.com/office/drawing/2014/main" id="{0F4D611C-5B22-3C04-2074-55D65600C94D}"/>
              </a:ext>
            </a:extLst>
          </p:cNvPr>
          <p:cNvPicPr>
            <a:picLocks noChangeAspect="1"/>
          </p:cNvPicPr>
          <p:nvPr/>
        </p:nvPicPr>
        <p:blipFill rotWithShape="1">
          <a:blip r:embed="rId5"/>
          <a:srcRect l="1311" t="30277" r="95843"/>
          <a:stretch/>
        </p:blipFill>
        <p:spPr>
          <a:xfrm>
            <a:off x="1566401" y="2815119"/>
            <a:ext cx="262400" cy="3414000"/>
          </a:xfrm>
          <a:prstGeom prst="rect">
            <a:avLst/>
          </a:prstGeom>
        </p:spPr>
      </p:pic>
      <p:pic>
        <p:nvPicPr>
          <p:cNvPr id="11" name="Picture 10">
            <a:extLst>
              <a:ext uri="{FF2B5EF4-FFF2-40B4-BE49-F238E27FC236}">
                <a16:creationId xmlns:a16="http://schemas.microsoft.com/office/drawing/2014/main" id="{B799A15B-B4AA-9F85-41CD-AE8A113387C3}"/>
              </a:ext>
            </a:extLst>
          </p:cNvPr>
          <p:cNvPicPr>
            <a:picLocks noChangeAspect="1"/>
          </p:cNvPicPr>
          <p:nvPr/>
        </p:nvPicPr>
        <p:blipFill rotWithShape="1">
          <a:blip r:embed="rId5"/>
          <a:srcRect l="77468" t="13281" r="11725"/>
          <a:stretch/>
        </p:blipFill>
        <p:spPr>
          <a:xfrm>
            <a:off x="8615358" y="1982912"/>
            <a:ext cx="996593" cy="4246207"/>
          </a:xfrm>
          <a:prstGeom prst="rect">
            <a:avLst/>
          </a:prstGeom>
        </p:spPr>
      </p:pic>
    </p:spTree>
    <p:extLst>
      <p:ext uri="{BB962C8B-B14F-4D97-AF65-F5344CB8AC3E}">
        <p14:creationId xmlns:p14="http://schemas.microsoft.com/office/powerpoint/2010/main" val="320857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AU">
                <a:solidFill>
                  <a:schemeClr val="bg1"/>
                </a:solidFill>
              </a:rPr>
              <a:t>AT3: Appraisal</a:t>
            </a:r>
            <a:br>
              <a:rPr lang="en-AU">
                <a:solidFill>
                  <a:schemeClr val="bg1"/>
                </a:solidFill>
              </a:rPr>
            </a:br>
            <a:endParaRPr lang="en-AU">
              <a:solidFill>
                <a:schemeClr val="bg1"/>
              </a:solidFill>
            </a:endParaRPr>
          </a:p>
        </p:txBody>
      </p:sp>
    </p:spTree>
    <p:extLst>
      <p:ext uri="{BB962C8B-B14F-4D97-AF65-F5344CB8AC3E}">
        <p14:creationId xmlns:p14="http://schemas.microsoft.com/office/powerpoint/2010/main" val="1146394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47"/>
          <p:cNvSpPr txBox="1"/>
          <p:nvPr/>
        </p:nvSpPr>
        <p:spPr>
          <a:xfrm>
            <a:off x="428" y="266681"/>
            <a:ext cx="11943548"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r>
              <a:rPr lang="en-US" sz="3002" spc="-6">
                <a:solidFill>
                  <a:srgbClr val="FFFFFF"/>
                </a:solidFill>
                <a:latin typeface="Roboto-Light"/>
              </a:rPr>
              <a:t>Appraisal</a:t>
            </a:r>
          </a:p>
        </p:txBody>
      </p:sp>
      <p:sp>
        <p:nvSpPr>
          <p:cNvPr id="27" name="TextBox 26">
            <a:extLst>
              <a:ext uri="{FF2B5EF4-FFF2-40B4-BE49-F238E27FC236}">
                <a16:creationId xmlns:a16="http://schemas.microsoft.com/office/drawing/2014/main" id="{AC5B0FB7-1FB2-A380-B168-9D5121C058A2}"/>
              </a:ext>
            </a:extLst>
          </p:cNvPr>
          <p:cNvSpPr txBox="1"/>
          <p:nvPr/>
        </p:nvSpPr>
        <p:spPr>
          <a:xfrm>
            <a:off x="2569330" y="1201613"/>
            <a:ext cx="5905075" cy="4663071"/>
          </a:xfrm>
          <a:prstGeom prst="rect">
            <a:avLst/>
          </a:prstGeom>
          <a:noFill/>
        </p:spPr>
        <p:txBody>
          <a:bodyPr wrap="square" lIns="91440" tIns="45720" rIns="91440" bIns="45720" anchor="t">
            <a:spAutoFit/>
          </a:bodyPr>
          <a:lstStyle/>
          <a:p>
            <a:pPr marR="332740">
              <a:lnSpc>
                <a:spcPct val="107000"/>
              </a:lnSpc>
              <a:spcBef>
                <a:spcPts val="600"/>
              </a:spcBef>
            </a:pPr>
            <a:r>
              <a:rPr lang="en-US" sz="2000">
                <a:latin typeface="Roboto Light"/>
                <a:ea typeface="Roboto Light"/>
                <a:cs typeface="Roboto Light"/>
              </a:rPr>
              <a:t>Students: </a:t>
            </a:r>
          </a:p>
          <a:p>
            <a:pPr marL="285750" marR="332740" indent="-285750">
              <a:lnSpc>
                <a:spcPct val="107000"/>
              </a:lnSpc>
              <a:spcBef>
                <a:spcPts val="600"/>
              </a:spcBef>
              <a:buFont typeface="Arial" panose="020B0604020202020204" pitchFamily="34" charset="0"/>
              <a:buChar char="•"/>
            </a:pPr>
            <a:r>
              <a:rPr lang="en-US" sz="2000">
                <a:latin typeface="Roboto Light"/>
                <a:ea typeface="Roboto Light"/>
                <a:cs typeface="Roboto Light"/>
              </a:rPr>
              <a:t>Evidence their Output of Learning that showcases the progress to or attainment of their learning goal</a:t>
            </a:r>
          </a:p>
          <a:p>
            <a:pPr marL="285750" marR="332740" indent="-285750">
              <a:lnSpc>
                <a:spcPct val="107000"/>
              </a:lnSpc>
              <a:spcBef>
                <a:spcPts val="600"/>
              </a:spcBef>
              <a:buFont typeface="Arial" panose="020B0604020202020204" pitchFamily="34" charset="0"/>
              <a:buChar char="•"/>
            </a:pPr>
            <a:r>
              <a:rPr lang="en-US" sz="2000">
                <a:latin typeface="Roboto Light"/>
                <a:ea typeface="Roboto Light"/>
                <a:cs typeface="Roboto Light"/>
              </a:rPr>
              <a:t>Appraise the value and purpose of the learning for themselves</a:t>
            </a:r>
          </a:p>
          <a:p>
            <a:pPr marL="285750" marR="332740" indent="-285750">
              <a:lnSpc>
                <a:spcPct val="107000"/>
              </a:lnSpc>
              <a:spcBef>
                <a:spcPts val="600"/>
              </a:spcBef>
              <a:buFont typeface="Arial" panose="020B0604020202020204" pitchFamily="34" charset="0"/>
              <a:buChar char="•"/>
            </a:pPr>
            <a:r>
              <a:rPr lang="en-US" sz="2000">
                <a:latin typeface="Roboto Light"/>
                <a:ea typeface="Roboto Light"/>
                <a:cs typeface="Roboto Light"/>
              </a:rPr>
              <a:t>Evaluate the impact of strategies, perspectives and feedback, identifying the most significant contributing factor/s that supported the learning progress</a:t>
            </a:r>
          </a:p>
          <a:p>
            <a:pPr marL="285750" marR="332740" indent="-285750">
              <a:lnSpc>
                <a:spcPct val="107000"/>
              </a:lnSpc>
              <a:spcBef>
                <a:spcPts val="600"/>
              </a:spcBef>
              <a:buFont typeface="Arial" panose="020B0604020202020204" pitchFamily="34" charset="0"/>
              <a:buChar char="•"/>
            </a:pPr>
            <a:r>
              <a:rPr lang="en-US" sz="2000">
                <a:latin typeface="Roboto Light"/>
                <a:ea typeface="Roboto Light"/>
                <a:cs typeface="Roboto Light"/>
              </a:rPr>
              <a:t>Showcase their output of Learning and appraise it based on their learning development and own goals</a:t>
            </a:r>
            <a:endParaRPr lang="en-AU" sz="2000">
              <a:latin typeface="Roboto Light"/>
              <a:ea typeface="Roboto Light"/>
              <a:cs typeface="Roboto Light"/>
            </a:endParaRPr>
          </a:p>
        </p:txBody>
      </p:sp>
      <p:sp>
        <p:nvSpPr>
          <p:cNvPr id="3" name="TextBox 2">
            <a:extLst>
              <a:ext uri="{FF2B5EF4-FFF2-40B4-BE49-F238E27FC236}">
                <a16:creationId xmlns:a16="http://schemas.microsoft.com/office/drawing/2014/main" id="{F2E14B85-9AC5-FDC3-ADC7-B6B95EBB24EE}"/>
              </a:ext>
            </a:extLst>
          </p:cNvPr>
          <p:cNvSpPr txBox="1"/>
          <p:nvPr/>
        </p:nvSpPr>
        <p:spPr>
          <a:xfrm>
            <a:off x="203449" y="1431458"/>
            <a:ext cx="2082012" cy="3154710"/>
          </a:xfrm>
          <a:prstGeom prst="rect">
            <a:avLst/>
          </a:prstGeom>
          <a:noFill/>
        </p:spPr>
        <p:txBody>
          <a:bodyPr wrap="square" rtlCol="0">
            <a:spAutoFit/>
          </a:bodyPr>
          <a:lstStyle/>
          <a:p>
            <a:pPr algn="ctr"/>
            <a:r>
              <a:rPr lang="en-US" sz="19900">
                <a:latin typeface="Impact" panose="020B0806030902050204" pitchFamily="34" charset="0"/>
              </a:rPr>
              <a:t>3</a:t>
            </a:r>
          </a:p>
        </p:txBody>
      </p:sp>
      <p:sp>
        <p:nvSpPr>
          <p:cNvPr id="4" name="object 5">
            <a:extLst>
              <a:ext uri="{FF2B5EF4-FFF2-40B4-BE49-F238E27FC236}">
                <a16:creationId xmlns:a16="http://schemas.microsoft.com/office/drawing/2014/main" id="{E2BEA8AE-F77F-CF78-7D9E-169203DF8D19}"/>
              </a:ext>
            </a:extLst>
          </p:cNvPr>
          <p:cNvSpPr txBox="1"/>
          <p:nvPr/>
        </p:nvSpPr>
        <p:spPr>
          <a:xfrm>
            <a:off x="314742" y="971498"/>
            <a:ext cx="2048023" cy="760041"/>
          </a:xfrm>
          <a:prstGeom prst="rect">
            <a:avLst/>
          </a:prstGeom>
        </p:spPr>
        <p:txBody>
          <a:bodyPr vert="horz" wrap="square" lIns="0" tIns="8471" rIns="0" bIns="0" rtlCol="0">
            <a:spAutoFit/>
          </a:bodyPr>
          <a:lstStyle/>
          <a:p>
            <a:pPr marL="7701">
              <a:spcBef>
                <a:spcPts val="67"/>
              </a:spcBef>
            </a:pPr>
            <a:r>
              <a:rPr lang="en-AU" sz="2400" b="1" spc="-6">
                <a:solidFill>
                  <a:srgbClr val="231F20"/>
                </a:solidFill>
                <a:latin typeface="Roboto"/>
                <a:cs typeface="Roboto"/>
              </a:rPr>
              <a:t>ASSESSMENT</a:t>
            </a:r>
          </a:p>
          <a:p>
            <a:pPr marL="7701" algn="ctr">
              <a:spcBef>
                <a:spcPts val="67"/>
              </a:spcBef>
            </a:pPr>
            <a:r>
              <a:rPr lang="en-AU" sz="2400" b="1" spc="-6">
                <a:solidFill>
                  <a:srgbClr val="231F20"/>
                </a:solidFill>
                <a:latin typeface="Roboto"/>
                <a:cs typeface="Roboto"/>
              </a:rPr>
              <a:t>TYPE</a:t>
            </a:r>
            <a:endParaRPr sz="2400">
              <a:latin typeface="Roboto"/>
              <a:cs typeface="Roboto"/>
            </a:endParaRPr>
          </a:p>
        </p:txBody>
      </p:sp>
      <p:sp>
        <p:nvSpPr>
          <p:cNvPr id="8" name="object 7">
            <a:extLst>
              <a:ext uri="{FF2B5EF4-FFF2-40B4-BE49-F238E27FC236}">
                <a16:creationId xmlns:a16="http://schemas.microsoft.com/office/drawing/2014/main" id="{23C37FF4-1313-946B-BD65-2FBDD3BE39C7}"/>
              </a:ext>
            </a:extLst>
          </p:cNvPr>
          <p:cNvSpPr/>
          <p:nvPr/>
        </p:nvSpPr>
        <p:spPr>
          <a:xfrm>
            <a:off x="266515" y="4014419"/>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10" name="object 9">
            <a:extLst>
              <a:ext uri="{FF2B5EF4-FFF2-40B4-BE49-F238E27FC236}">
                <a16:creationId xmlns:a16="http://schemas.microsoft.com/office/drawing/2014/main" id="{751F84EE-486F-8B1E-1AF7-AD2EB9359B72}"/>
              </a:ext>
            </a:extLst>
          </p:cNvPr>
          <p:cNvSpPr/>
          <p:nvPr/>
        </p:nvSpPr>
        <p:spPr>
          <a:xfrm>
            <a:off x="266515" y="6446382"/>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12" name="object 5">
            <a:extLst>
              <a:ext uri="{FF2B5EF4-FFF2-40B4-BE49-F238E27FC236}">
                <a16:creationId xmlns:a16="http://schemas.microsoft.com/office/drawing/2014/main" id="{6BC47CD8-49D3-311E-8CF8-4EB5A285D553}"/>
              </a:ext>
            </a:extLst>
          </p:cNvPr>
          <p:cNvSpPr txBox="1"/>
          <p:nvPr/>
        </p:nvSpPr>
        <p:spPr>
          <a:xfrm>
            <a:off x="207963" y="4433747"/>
            <a:ext cx="2116900" cy="285553"/>
          </a:xfrm>
          <a:prstGeom prst="rect">
            <a:avLst/>
          </a:prstGeom>
        </p:spPr>
        <p:txBody>
          <a:bodyPr vert="horz" wrap="square" lIns="0" tIns="8471" rIns="0" bIns="0" rtlCol="0">
            <a:spAutoFit/>
          </a:bodyPr>
          <a:lstStyle/>
          <a:p>
            <a:pPr marL="7701" algn="ctr">
              <a:spcBef>
                <a:spcPts val="67"/>
              </a:spcBef>
            </a:pPr>
            <a:r>
              <a:rPr lang="en-AU" b="1" spc="-6">
                <a:solidFill>
                  <a:srgbClr val="231F20"/>
                </a:solidFill>
                <a:latin typeface="Roboto"/>
                <a:cs typeface="Roboto"/>
              </a:rPr>
              <a:t>30% weighting</a:t>
            </a:r>
            <a:endParaRPr>
              <a:latin typeface="Roboto"/>
              <a:cs typeface="Roboto"/>
            </a:endParaRPr>
          </a:p>
        </p:txBody>
      </p:sp>
      <p:sp>
        <p:nvSpPr>
          <p:cNvPr id="14" name="object 7">
            <a:extLst>
              <a:ext uri="{FF2B5EF4-FFF2-40B4-BE49-F238E27FC236}">
                <a16:creationId xmlns:a16="http://schemas.microsoft.com/office/drawing/2014/main" id="{F9D62B1B-39D8-F0D3-4763-27F2F102E037}"/>
              </a:ext>
            </a:extLst>
          </p:cNvPr>
          <p:cNvSpPr/>
          <p:nvPr/>
        </p:nvSpPr>
        <p:spPr>
          <a:xfrm>
            <a:off x="241470" y="4917682"/>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16" name="object 3">
            <a:extLst>
              <a:ext uri="{FF2B5EF4-FFF2-40B4-BE49-F238E27FC236}">
                <a16:creationId xmlns:a16="http://schemas.microsoft.com/office/drawing/2014/main" id="{5257FA5C-0508-D11F-6926-CABD3F455F82}"/>
              </a:ext>
            </a:extLst>
          </p:cNvPr>
          <p:cNvSpPr/>
          <p:nvPr/>
        </p:nvSpPr>
        <p:spPr>
          <a:xfrm>
            <a:off x="8604153" y="3827064"/>
            <a:ext cx="3434196" cy="2950457"/>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lstStyle/>
          <a:p>
            <a:pPr marR="332740" algn="ctr">
              <a:lnSpc>
                <a:spcPct val="107000"/>
              </a:lnSpc>
              <a:spcBef>
                <a:spcPts val="600"/>
              </a:spcBef>
              <a:spcAft>
                <a:spcPts val="0"/>
              </a:spcAft>
            </a:pPr>
            <a:endParaRPr lang="en-AU" sz="2000">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18" name="TextBox 17">
            <a:extLst>
              <a:ext uri="{FF2B5EF4-FFF2-40B4-BE49-F238E27FC236}">
                <a16:creationId xmlns:a16="http://schemas.microsoft.com/office/drawing/2014/main" id="{4D311CDE-BE71-661C-54B7-4E85D94EFAFD}"/>
              </a:ext>
            </a:extLst>
          </p:cNvPr>
          <p:cNvSpPr txBox="1"/>
          <p:nvPr/>
        </p:nvSpPr>
        <p:spPr>
          <a:xfrm>
            <a:off x="8710410" y="4085408"/>
            <a:ext cx="3396781" cy="2416367"/>
          </a:xfrm>
          <a:prstGeom prst="rect">
            <a:avLst/>
          </a:prstGeom>
          <a:noFill/>
        </p:spPr>
        <p:txBody>
          <a:bodyPr wrap="square">
            <a:spAutoFit/>
          </a:bodyPr>
          <a:lstStyle/>
          <a:p>
            <a:pPr marR="152400">
              <a:lnSpc>
                <a:spcPct val="107000"/>
              </a:lnSpc>
              <a:spcBef>
                <a:spcPts val="595"/>
              </a:spcBef>
            </a:pPr>
            <a:r>
              <a:rPr lang="en-US" sz="1600" b="1">
                <a:effectLst/>
                <a:latin typeface="Roboto Light" panose="02000000000000000000" pitchFamily="2" charset="0"/>
                <a:ea typeface="Roboto Light" panose="02000000000000000000" pitchFamily="2" charset="0"/>
                <a:cs typeface="Roboto Light" panose="02000000000000000000" pitchFamily="2" charset="0"/>
              </a:rPr>
              <a:t>Assessment Design Criteria: </a:t>
            </a:r>
          </a:p>
          <a:p>
            <a:pPr marL="285750" marR="152400" indent="-285750">
              <a:lnSpc>
                <a:spcPct val="107000"/>
              </a:lnSpc>
              <a:spcBef>
                <a:spcPts val="595"/>
              </a:spcBef>
              <a:buFont typeface="Arial" panose="020B0604020202020204" pitchFamily="34" charset="0"/>
              <a:buChar char="•"/>
            </a:pPr>
            <a:r>
              <a:rPr lang="en-US" sz="1600" b="1">
                <a:latin typeface="Roboto Light" panose="02000000000000000000" pitchFamily="2" charset="0"/>
                <a:ea typeface="Roboto Light" panose="02000000000000000000" pitchFamily="2" charset="0"/>
                <a:cs typeface="Roboto Light" panose="02000000000000000000" pitchFamily="2" charset="0"/>
              </a:rPr>
              <a:t>A1 Appraising the personal value of learning experiences</a:t>
            </a:r>
          </a:p>
          <a:p>
            <a:pPr marL="285750" marR="152400" indent="-285750">
              <a:lnSpc>
                <a:spcPct val="107000"/>
              </a:lnSpc>
              <a:spcBef>
                <a:spcPts val="595"/>
              </a:spcBef>
              <a:buFont typeface="Arial" panose="020B0604020202020204" pitchFamily="34" charset="0"/>
              <a:buChar char="•"/>
            </a:pPr>
            <a:r>
              <a:rPr lang="en-US" sz="1600" b="1">
                <a:effectLst/>
                <a:latin typeface="Roboto Light" panose="02000000000000000000" pitchFamily="2" charset="0"/>
                <a:ea typeface="Roboto Light" panose="02000000000000000000" pitchFamily="2" charset="0"/>
                <a:cs typeface="Roboto Light" panose="02000000000000000000" pitchFamily="2" charset="0"/>
              </a:rPr>
              <a:t>A2 Appraising the impact of strategies, perspectives and/or feedback to progress learning</a:t>
            </a:r>
          </a:p>
          <a:p>
            <a:pPr marL="285750" marR="152400" indent="-285750">
              <a:lnSpc>
                <a:spcPct val="107000"/>
              </a:lnSpc>
              <a:spcBef>
                <a:spcPts val="595"/>
              </a:spcBef>
              <a:buFont typeface="Arial" panose="020B0604020202020204" pitchFamily="34" charset="0"/>
              <a:buChar char="•"/>
            </a:pPr>
            <a:r>
              <a:rPr lang="en-US" sz="1600" b="1">
                <a:latin typeface="Roboto Light" panose="02000000000000000000" pitchFamily="2" charset="0"/>
                <a:ea typeface="Roboto Light" panose="02000000000000000000" pitchFamily="2" charset="0"/>
                <a:cs typeface="Roboto Light" panose="02000000000000000000" pitchFamily="2" charset="0"/>
              </a:rPr>
              <a:t>A3 Appraising the learning development</a:t>
            </a:r>
            <a:endParaRPr lang="en-AU" sz="1600" b="1">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19" name="TextBox 18">
            <a:extLst>
              <a:ext uri="{FF2B5EF4-FFF2-40B4-BE49-F238E27FC236}">
                <a16:creationId xmlns:a16="http://schemas.microsoft.com/office/drawing/2014/main" id="{15DCED08-CBB8-C7A1-AE67-8878CFE811B5}"/>
              </a:ext>
            </a:extLst>
          </p:cNvPr>
          <p:cNvSpPr txBox="1"/>
          <p:nvPr/>
        </p:nvSpPr>
        <p:spPr>
          <a:xfrm>
            <a:off x="207962" y="5175293"/>
            <a:ext cx="2340569" cy="1332994"/>
          </a:xfrm>
          <a:prstGeom prst="rect">
            <a:avLst/>
          </a:prstGeom>
          <a:noFill/>
        </p:spPr>
        <p:txBody>
          <a:bodyPr wrap="square">
            <a:spAutoFit/>
          </a:bodyPr>
          <a:lstStyle/>
          <a:p>
            <a:pPr marR="152400" algn="ctr">
              <a:lnSpc>
                <a:spcPct val="107000"/>
              </a:lnSpc>
              <a:spcBef>
                <a:spcPts val="595"/>
              </a:spcBef>
              <a:spcAft>
                <a:spcPts val="0"/>
              </a:spcAft>
            </a:pPr>
            <a:r>
              <a:rPr lang="en-US" sz="2400" spc="-15">
                <a:effectLst/>
                <a:latin typeface="Roboto Light" panose="02000000000000000000" pitchFamily="2" charset="0"/>
                <a:ea typeface="Roboto Light" panose="02000000000000000000" pitchFamily="2" charset="0"/>
                <a:cs typeface="Roboto Light" panose="02000000000000000000" pitchFamily="2" charset="0"/>
              </a:rPr>
              <a:t>External Assessment</a:t>
            </a:r>
          </a:p>
          <a:p>
            <a:pPr marR="152400" algn="ctr">
              <a:lnSpc>
                <a:spcPct val="107000"/>
              </a:lnSpc>
              <a:spcBef>
                <a:spcPts val="595"/>
              </a:spcBef>
              <a:spcAft>
                <a:spcPts val="0"/>
              </a:spcAft>
            </a:pPr>
            <a:r>
              <a:rPr lang="en-US" sz="2400" spc="-15">
                <a:latin typeface="Roboto Light" panose="02000000000000000000" pitchFamily="2" charset="0"/>
                <a:ea typeface="Roboto Light" panose="02000000000000000000" pitchFamily="2" charset="0"/>
                <a:cs typeface="Roboto Light" panose="02000000000000000000" pitchFamily="2" charset="0"/>
              </a:rPr>
              <a:t>MARKED</a:t>
            </a:r>
            <a:endParaRPr lang="en-AU" sz="2400">
              <a:effectLst/>
              <a:latin typeface="Roboto Light" panose="02000000000000000000" pitchFamily="2" charset="0"/>
              <a:ea typeface="Roboto Light" panose="02000000000000000000" pitchFamily="2" charset="0"/>
              <a:cs typeface="Roboto Light" panose="02000000000000000000" pitchFamily="2" charset="0"/>
            </a:endParaRPr>
          </a:p>
        </p:txBody>
      </p:sp>
      <p:grpSp>
        <p:nvGrpSpPr>
          <p:cNvPr id="26" name="Group 25">
            <a:extLst>
              <a:ext uri="{FF2B5EF4-FFF2-40B4-BE49-F238E27FC236}">
                <a16:creationId xmlns:a16="http://schemas.microsoft.com/office/drawing/2014/main" id="{C8DE05B6-4CF6-22A4-F745-92BCCD5A9059}"/>
              </a:ext>
            </a:extLst>
          </p:cNvPr>
          <p:cNvGrpSpPr/>
          <p:nvPr/>
        </p:nvGrpSpPr>
        <p:grpSpPr>
          <a:xfrm>
            <a:off x="8604153" y="1073525"/>
            <a:ext cx="3339823" cy="2482779"/>
            <a:chOff x="8533709" y="4436409"/>
            <a:chExt cx="3339823" cy="2482779"/>
          </a:xfrm>
        </p:grpSpPr>
        <p:grpSp>
          <p:nvGrpSpPr>
            <p:cNvPr id="28" name="Group 27">
              <a:extLst>
                <a:ext uri="{FF2B5EF4-FFF2-40B4-BE49-F238E27FC236}">
                  <a16:creationId xmlns:a16="http://schemas.microsoft.com/office/drawing/2014/main" id="{9D46CB86-7567-A586-9C4E-73D316DC53D8}"/>
                </a:ext>
              </a:extLst>
            </p:cNvPr>
            <p:cNvGrpSpPr/>
            <p:nvPr/>
          </p:nvGrpSpPr>
          <p:grpSpPr>
            <a:xfrm>
              <a:off x="8533709" y="4475823"/>
              <a:ext cx="2726801" cy="2443365"/>
              <a:chOff x="8533709" y="4475823"/>
              <a:chExt cx="2726801" cy="2443365"/>
            </a:xfrm>
          </p:grpSpPr>
          <p:sp>
            <p:nvSpPr>
              <p:cNvPr id="30" name="TextBox 29">
                <a:extLst>
                  <a:ext uri="{FF2B5EF4-FFF2-40B4-BE49-F238E27FC236}">
                    <a16:creationId xmlns:a16="http://schemas.microsoft.com/office/drawing/2014/main" id="{41AF7E8E-9140-697E-41F8-758FD376AC34}"/>
                  </a:ext>
                </a:extLst>
              </p:cNvPr>
              <p:cNvSpPr txBox="1"/>
              <p:nvPr/>
            </p:nvSpPr>
            <p:spPr>
              <a:xfrm>
                <a:off x="9146731" y="4610864"/>
                <a:ext cx="2113779" cy="2308324"/>
              </a:xfrm>
              <a:prstGeom prst="rect">
                <a:avLst/>
              </a:prstGeom>
              <a:noFill/>
            </p:spPr>
            <p:txBody>
              <a:bodyPr wrap="square">
                <a:spAutoFit/>
              </a:bodyPr>
              <a:lstStyle/>
              <a:p>
                <a:pPr algn="ctr"/>
                <a:r>
                  <a:rPr lang="en-US" b="1">
                    <a:latin typeface="Roboto Light" panose="02000000000000000000" pitchFamily="2" charset="0"/>
                    <a:ea typeface="Roboto Light" panose="02000000000000000000" pitchFamily="2" charset="0"/>
                  </a:rPr>
                  <a:t>1000 words if written </a:t>
                </a:r>
              </a:p>
              <a:p>
                <a:pPr algn="ctr"/>
                <a:r>
                  <a:rPr lang="en-US" b="1">
                    <a:latin typeface="Roboto Light" panose="02000000000000000000" pitchFamily="2" charset="0"/>
                    <a:ea typeface="Roboto Light" panose="02000000000000000000" pitchFamily="2" charset="0"/>
                  </a:rPr>
                  <a:t>OR</a:t>
                </a:r>
              </a:p>
              <a:p>
                <a:pPr algn="ctr"/>
                <a:r>
                  <a:rPr lang="en-US" b="1">
                    <a:latin typeface="Roboto Light" panose="02000000000000000000" pitchFamily="2" charset="0"/>
                    <a:ea typeface="Roboto Light" panose="02000000000000000000" pitchFamily="2" charset="0"/>
                  </a:rPr>
                  <a:t>6 minutes if oral</a:t>
                </a:r>
              </a:p>
              <a:p>
                <a:pPr algn="ctr"/>
                <a:r>
                  <a:rPr lang="en-US" b="1">
                    <a:latin typeface="Roboto Light" panose="02000000000000000000" pitchFamily="2" charset="0"/>
                    <a:ea typeface="Roboto Light" panose="02000000000000000000" pitchFamily="2" charset="0"/>
                  </a:rPr>
                  <a:t>OR</a:t>
                </a:r>
              </a:p>
              <a:p>
                <a:pPr algn="ctr"/>
                <a:r>
                  <a:rPr lang="en-US" b="1">
                    <a:latin typeface="Roboto Light" panose="02000000000000000000" pitchFamily="2" charset="0"/>
                    <a:ea typeface="Roboto Light" panose="02000000000000000000" pitchFamily="2" charset="0"/>
                  </a:rPr>
                  <a:t>Equivalent in multimodal</a:t>
                </a:r>
              </a:p>
              <a:p>
                <a:pPr algn="ctr"/>
                <a:endParaRPr lang="en-US" b="1"/>
              </a:p>
            </p:txBody>
          </p:sp>
          <p:sp>
            <p:nvSpPr>
              <p:cNvPr id="31" name="object 13">
                <a:extLst>
                  <a:ext uri="{FF2B5EF4-FFF2-40B4-BE49-F238E27FC236}">
                    <a16:creationId xmlns:a16="http://schemas.microsoft.com/office/drawing/2014/main" id="{57D295E4-254F-6D96-04AC-F5F67C8E85EE}"/>
                  </a:ext>
                </a:extLst>
              </p:cNvPr>
              <p:cNvSpPr/>
              <p:nvPr/>
            </p:nvSpPr>
            <p:spPr>
              <a:xfrm>
                <a:off x="8533709" y="4475823"/>
                <a:ext cx="613022" cy="2308324"/>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endParaRPr sz="1092"/>
              </a:p>
            </p:txBody>
          </p:sp>
        </p:grpSp>
        <p:sp>
          <p:nvSpPr>
            <p:cNvPr id="29" name="object 14">
              <a:extLst>
                <a:ext uri="{FF2B5EF4-FFF2-40B4-BE49-F238E27FC236}">
                  <a16:creationId xmlns:a16="http://schemas.microsoft.com/office/drawing/2014/main" id="{A06B9D7C-E858-01B8-AC23-13CD05C1E182}"/>
                </a:ext>
              </a:extLst>
            </p:cNvPr>
            <p:cNvSpPr/>
            <p:nvPr/>
          </p:nvSpPr>
          <p:spPr>
            <a:xfrm>
              <a:off x="11260510" y="4436409"/>
              <a:ext cx="613022" cy="2387152"/>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endParaRPr sz="1092"/>
            </a:p>
          </p:txBody>
        </p:sp>
      </p:grpSp>
    </p:spTree>
    <p:extLst>
      <p:ext uri="{BB962C8B-B14F-4D97-AF65-F5344CB8AC3E}">
        <p14:creationId xmlns:p14="http://schemas.microsoft.com/office/powerpoint/2010/main" val="392510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4">
            <a:extLst>
              <a:ext uri="{FF2B5EF4-FFF2-40B4-BE49-F238E27FC236}">
                <a16:creationId xmlns:a16="http://schemas.microsoft.com/office/drawing/2014/main" id="{B80890DA-7691-43D8-A54F-D8E0020BEB92}"/>
              </a:ext>
            </a:extLst>
          </p:cNvPr>
          <p:cNvGrpSpPr/>
          <p:nvPr/>
        </p:nvGrpSpPr>
        <p:grpSpPr>
          <a:xfrm>
            <a:off x="10314431" y="4517135"/>
            <a:ext cx="1460500" cy="1996439"/>
            <a:chOff x="10314431" y="4517135"/>
            <a:chExt cx="1460500" cy="1996439"/>
          </a:xfrm>
        </p:grpSpPr>
        <p:pic>
          <p:nvPicPr>
            <p:cNvPr id="6" name="object 5">
              <a:extLst>
                <a:ext uri="{FF2B5EF4-FFF2-40B4-BE49-F238E27FC236}">
                  <a16:creationId xmlns:a16="http://schemas.microsoft.com/office/drawing/2014/main" id="{7776891C-F6C9-40E5-B4D8-919E8985E8B0}"/>
                </a:ext>
              </a:extLst>
            </p:cNvPr>
            <p:cNvPicPr/>
            <p:nvPr/>
          </p:nvPicPr>
          <p:blipFill>
            <a:blip r:embed="rId3" cstate="print"/>
            <a:stretch>
              <a:fillRect/>
            </a:stretch>
          </p:blipFill>
          <p:spPr>
            <a:xfrm>
              <a:off x="10314431" y="4517135"/>
              <a:ext cx="1444750" cy="1975103"/>
            </a:xfrm>
            <a:prstGeom prst="rect">
              <a:avLst/>
            </a:prstGeom>
          </p:spPr>
        </p:pic>
        <p:pic>
          <p:nvPicPr>
            <p:cNvPr id="7" name="object 6">
              <a:extLst>
                <a:ext uri="{FF2B5EF4-FFF2-40B4-BE49-F238E27FC236}">
                  <a16:creationId xmlns:a16="http://schemas.microsoft.com/office/drawing/2014/main" id="{F34F3D4B-5CAA-4655-8838-090927CD6045}"/>
                </a:ext>
              </a:extLst>
            </p:cNvPr>
            <p:cNvPicPr/>
            <p:nvPr/>
          </p:nvPicPr>
          <p:blipFill>
            <a:blip r:embed="rId4" cstate="print"/>
            <a:stretch>
              <a:fillRect/>
            </a:stretch>
          </p:blipFill>
          <p:spPr>
            <a:xfrm>
              <a:off x="10552175" y="6111239"/>
              <a:ext cx="1222247" cy="402335"/>
            </a:xfrm>
            <a:prstGeom prst="rect">
              <a:avLst/>
            </a:prstGeom>
          </p:spPr>
        </p:pic>
      </p:grpSp>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rgbClr val="4BACC6"/>
              </a:solidFill>
              <a:latin typeface="Tahoma" panose="020B0604030504040204" pitchFamily="34" charset="0"/>
              <a:ea typeface="Tahoma" panose="020B0604030504040204" pitchFamily="34" charset="0"/>
              <a:cs typeface="Tahoma" panose="020B0604030504040204" pitchFamily="34" charset="0"/>
            </a:endParaRPr>
          </a:p>
          <a:p>
            <a:endParaRPr lang="en-US">
              <a:solidFill>
                <a:srgbClr val="000000"/>
              </a:solidFill>
              <a:latin typeface="Calibri"/>
              <a:ea typeface="+mn-lt"/>
              <a:cs typeface="Calibri"/>
            </a:endParaRPr>
          </a:p>
        </p:txBody>
      </p:sp>
      <p:pic>
        <p:nvPicPr>
          <p:cNvPr id="13" name="Picture 12">
            <a:extLst>
              <a:ext uri="{FF2B5EF4-FFF2-40B4-BE49-F238E27FC236}">
                <a16:creationId xmlns:a16="http://schemas.microsoft.com/office/drawing/2014/main" id="{8E8F5DD8-0F59-966D-3B54-5F18E991AD8C}"/>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1445500" y="1332586"/>
            <a:ext cx="9221487" cy="4896533"/>
          </a:xfrm>
          <a:prstGeom prst="rect">
            <a:avLst/>
          </a:prstGeom>
        </p:spPr>
      </p:pic>
      <p:sp>
        <p:nvSpPr>
          <p:cNvPr id="9" name="Title 1">
            <a:extLst>
              <a:ext uri="{FF2B5EF4-FFF2-40B4-BE49-F238E27FC236}">
                <a16:creationId xmlns:a16="http://schemas.microsoft.com/office/drawing/2014/main" id="{E384C856-AEA4-16CF-8FA7-684A7BBFA15E}"/>
              </a:ext>
            </a:extLst>
          </p:cNvPr>
          <p:cNvSpPr txBox="1">
            <a:spLocks/>
          </p:cNvSpPr>
          <p:nvPr/>
        </p:nvSpPr>
        <p:spPr>
          <a:xfrm>
            <a:off x="548639" y="568745"/>
            <a:ext cx="11646787"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83B73D"/>
                </a:solidFill>
                <a:latin typeface="Roboto Medium"/>
                <a:ea typeface="Roboto Medium"/>
                <a:cs typeface="Roboto Medium"/>
              </a:rPr>
              <a:t>Assessment Type 3: Appraisal</a:t>
            </a:r>
          </a:p>
        </p:txBody>
      </p:sp>
      <p:pic>
        <p:nvPicPr>
          <p:cNvPr id="10" name="Picture 9">
            <a:extLst>
              <a:ext uri="{FF2B5EF4-FFF2-40B4-BE49-F238E27FC236}">
                <a16:creationId xmlns:a16="http://schemas.microsoft.com/office/drawing/2014/main" id="{0F4D611C-5B22-3C04-2074-55D65600C94D}"/>
              </a:ext>
            </a:extLst>
          </p:cNvPr>
          <p:cNvPicPr>
            <a:picLocks noChangeAspect="1"/>
          </p:cNvPicPr>
          <p:nvPr/>
        </p:nvPicPr>
        <p:blipFill rotWithShape="1">
          <a:blip r:embed="rId7"/>
          <a:srcRect l="1311" t="30277" r="95843"/>
          <a:stretch/>
        </p:blipFill>
        <p:spPr>
          <a:xfrm>
            <a:off x="1566401" y="2815119"/>
            <a:ext cx="262400" cy="3414000"/>
          </a:xfrm>
          <a:prstGeom prst="rect">
            <a:avLst/>
          </a:prstGeom>
        </p:spPr>
      </p:pic>
      <p:sp>
        <p:nvSpPr>
          <p:cNvPr id="3" name="Rectangle 2">
            <a:extLst>
              <a:ext uri="{FF2B5EF4-FFF2-40B4-BE49-F238E27FC236}">
                <a16:creationId xmlns:a16="http://schemas.microsoft.com/office/drawing/2014/main" id="{BB1AB0E9-BF35-FB45-D215-23DB0D765B4E}"/>
              </a:ext>
            </a:extLst>
          </p:cNvPr>
          <p:cNvSpPr/>
          <p:nvPr/>
        </p:nvSpPr>
        <p:spPr>
          <a:xfrm>
            <a:off x="8991601" y="4738100"/>
            <a:ext cx="3056374" cy="203448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CC59F3C-C1E5-F1C8-31DA-279CEA0AD2DB}"/>
              </a:ext>
            </a:extLst>
          </p:cNvPr>
          <p:cNvPicPr>
            <a:picLocks noChangeAspect="1"/>
          </p:cNvPicPr>
          <p:nvPr/>
        </p:nvPicPr>
        <p:blipFill rotWithShape="1">
          <a:blip r:embed="rId7"/>
          <a:srcRect l="67013" t="13107"/>
          <a:stretch/>
        </p:blipFill>
        <p:spPr>
          <a:xfrm>
            <a:off x="7613151" y="1972639"/>
            <a:ext cx="3041852" cy="4254770"/>
          </a:xfrm>
          <a:prstGeom prst="rect">
            <a:avLst/>
          </a:prstGeom>
        </p:spPr>
      </p:pic>
    </p:spTree>
    <p:extLst>
      <p:ext uri="{BB962C8B-B14F-4D97-AF65-F5344CB8AC3E}">
        <p14:creationId xmlns:p14="http://schemas.microsoft.com/office/powerpoint/2010/main" val="399566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US">
                <a:solidFill>
                  <a:schemeClr val="bg1"/>
                </a:solidFill>
              </a:rPr>
              <a:t>A Summary:</a:t>
            </a:r>
            <a:br>
              <a:rPr lang="en-US">
                <a:solidFill>
                  <a:schemeClr val="bg1"/>
                </a:solidFill>
              </a:rPr>
            </a:br>
            <a:r>
              <a:rPr lang="en-US">
                <a:solidFill>
                  <a:schemeClr val="bg1"/>
                </a:solidFill>
              </a:rPr>
              <a:t>The AIF Experience</a:t>
            </a:r>
            <a:endParaRPr lang="en-AU">
              <a:solidFill>
                <a:schemeClr val="bg1"/>
              </a:solidFill>
            </a:endParaRPr>
          </a:p>
        </p:txBody>
      </p:sp>
    </p:spTree>
    <p:extLst>
      <p:ext uri="{BB962C8B-B14F-4D97-AF65-F5344CB8AC3E}">
        <p14:creationId xmlns:p14="http://schemas.microsoft.com/office/powerpoint/2010/main" val="1415565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rgbClr val="4BACC6"/>
              </a:solidFill>
              <a:latin typeface="Tahoma" panose="020B0604030504040204" pitchFamily="34" charset="0"/>
              <a:ea typeface="Tahoma" panose="020B0604030504040204" pitchFamily="34" charset="0"/>
              <a:cs typeface="Tahoma" panose="020B0604030504040204" pitchFamily="34" charset="0"/>
            </a:endParaRPr>
          </a:p>
          <a:p>
            <a:endParaRPr lang="en-US">
              <a:solidFill>
                <a:srgbClr val="000000"/>
              </a:solidFill>
              <a:latin typeface="Calibri"/>
              <a:ea typeface="+mn-lt"/>
              <a:cs typeface="Calibri"/>
            </a:endParaRPr>
          </a:p>
        </p:txBody>
      </p:sp>
      <p:sp>
        <p:nvSpPr>
          <p:cNvPr id="9" name="Title 1">
            <a:extLst>
              <a:ext uri="{FF2B5EF4-FFF2-40B4-BE49-F238E27FC236}">
                <a16:creationId xmlns:a16="http://schemas.microsoft.com/office/drawing/2014/main" id="{E384C856-AEA4-16CF-8FA7-684A7BBFA15E}"/>
              </a:ext>
            </a:extLst>
          </p:cNvPr>
          <p:cNvSpPr txBox="1">
            <a:spLocks/>
          </p:cNvSpPr>
          <p:nvPr/>
        </p:nvSpPr>
        <p:spPr>
          <a:xfrm>
            <a:off x="548639" y="568745"/>
            <a:ext cx="8723949"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83B73D"/>
                </a:solidFill>
                <a:latin typeface="Roboto Medium"/>
                <a:ea typeface="Roboto Medium"/>
                <a:cs typeface="Roboto Medium"/>
              </a:rPr>
              <a:t>Relationship between Learning Goal and Output of Learning</a:t>
            </a:r>
          </a:p>
        </p:txBody>
      </p:sp>
      <p:grpSp>
        <p:nvGrpSpPr>
          <p:cNvPr id="5" name="object 4">
            <a:extLst>
              <a:ext uri="{FF2B5EF4-FFF2-40B4-BE49-F238E27FC236}">
                <a16:creationId xmlns:a16="http://schemas.microsoft.com/office/drawing/2014/main" id="{B80890DA-7691-43D8-A54F-D8E0020BEB92}"/>
              </a:ext>
            </a:extLst>
          </p:cNvPr>
          <p:cNvGrpSpPr/>
          <p:nvPr/>
        </p:nvGrpSpPr>
        <p:grpSpPr>
          <a:xfrm>
            <a:off x="10314431" y="4517135"/>
            <a:ext cx="1460500" cy="1996439"/>
            <a:chOff x="10314431" y="4517135"/>
            <a:chExt cx="1460500" cy="1996439"/>
          </a:xfrm>
        </p:grpSpPr>
        <p:pic>
          <p:nvPicPr>
            <p:cNvPr id="6" name="object 5">
              <a:extLst>
                <a:ext uri="{FF2B5EF4-FFF2-40B4-BE49-F238E27FC236}">
                  <a16:creationId xmlns:a16="http://schemas.microsoft.com/office/drawing/2014/main" id="{7776891C-F6C9-40E5-B4D8-919E8985E8B0}"/>
                </a:ext>
              </a:extLst>
            </p:cNvPr>
            <p:cNvPicPr/>
            <p:nvPr/>
          </p:nvPicPr>
          <p:blipFill>
            <a:blip r:embed="rId3" cstate="print"/>
            <a:stretch>
              <a:fillRect/>
            </a:stretch>
          </p:blipFill>
          <p:spPr>
            <a:xfrm>
              <a:off x="10314431" y="4517135"/>
              <a:ext cx="1444750" cy="1975103"/>
            </a:xfrm>
            <a:prstGeom prst="rect">
              <a:avLst/>
            </a:prstGeom>
          </p:spPr>
        </p:pic>
        <p:pic>
          <p:nvPicPr>
            <p:cNvPr id="7" name="object 6">
              <a:extLst>
                <a:ext uri="{FF2B5EF4-FFF2-40B4-BE49-F238E27FC236}">
                  <a16:creationId xmlns:a16="http://schemas.microsoft.com/office/drawing/2014/main" id="{F34F3D4B-5CAA-4655-8838-090927CD6045}"/>
                </a:ext>
              </a:extLst>
            </p:cNvPr>
            <p:cNvPicPr/>
            <p:nvPr/>
          </p:nvPicPr>
          <p:blipFill>
            <a:blip r:embed="rId4" cstate="print"/>
            <a:stretch>
              <a:fillRect/>
            </a:stretch>
          </p:blipFill>
          <p:spPr>
            <a:xfrm>
              <a:off x="10552175" y="6111239"/>
              <a:ext cx="1222247" cy="402335"/>
            </a:xfrm>
            <a:prstGeom prst="rect">
              <a:avLst/>
            </a:prstGeom>
          </p:spPr>
        </p:pic>
      </p:grpSp>
      <p:sp>
        <p:nvSpPr>
          <p:cNvPr id="3" name="Freeform: Shape 2">
            <a:extLst>
              <a:ext uri="{FF2B5EF4-FFF2-40B4-BE49-F238E27FC236}">
                <a16:creationId xmlns:a16="http://schemas.microsoft.com/office/drawing/2014/main" id="{C1DBA405-A4A3-A995-8DD3-2E5EF2ED0D23}"/>
              </a:ext>
            </a:extLst>
          </p:cNvPr>
          <p:cNvSpPr/>
          <p:nvPr/>
        </p:nvSpPr>
        <p:spPr>
          <a:xfrm>
            <a:off x="1743075" y="2932936"/>
            <a:ext cx="7358063" cy="2571750"/>
          </a:xfrm>
          <a:custGeom>
            <a:avLst/>
            <a:gdLst>
              <a:gd name="connsiteX0" fmla="*/ 0 w 7358063"/>
              <a:gd name="connsiteY0" fmla="*/ 1885950 h 2571750"/>
              <a:gd name="connsiteX1" fmla="*/ 71438 w 7358063"/>
              <a:gd name="connsiteY1" fmla="*/ 1014413 h 2571750"/>
              <a:gd name="connsiteX2" fmla="*/ 214313 w 7358063"/>
              <a:gd name="connsiteY2" fmla="*/ 614363 h 2571750"/>
              <a:gd name="connsiteX3" fmla="*/ 342900 w 7358063"/>
              <a:gd name="connsiteY3" fmla="*/ 500063 h 2571750"/>
              <a:gd name="connsiteX4" fmla="*/ 485775 w 7358063"/>
              <a:gd name="connsiteY4" fmla="*/ 428625 h 2571750"/>
              <a:gd name="connsiteX5" fmla="*/ 942975 w 7358063"/>
              <a:gd name="connsiteY5" fmla="*/ 357188 h 2571750"/>
              <a:gd name="connsiteX6" fmla="*/ 1143000 w 7358063"/>
              <a:gd name="connsiteY6" fmla="*/ 385763 h 2571750"/>
              <a:gd name="connsiteX7" fmla="*/ 1471613 w 7358063"/>
              <a:gd name="connsiteY7" fmla="*/ 914400 h 2571750"/>
              <a:gd name="connsiteX8" fmla="*/ 1543050 w 7358063"/>
              <a:gd name="connsiteY8" fmla="*/ 1100138 h 2571750"/>
              <a:gd name="connsiteX9" fmla="*/ 1614488 w 7358063"/>
              <a:gd name="connsiteY9" fmla="*/ 1228725 h 2571750"/>
              <a:gd name="connsiteX10" fmla="*/ 1714500 w 7358063"/>
              <a:gd name="connsiteY10" fmla="*/ 1485900 h 2571750"/>
              <a:gd name="connsiteX11" fmla="*/ 1728788 w 7358063"/>
              <a:gd name="connsiteY11" fmla="*/ 1600200 h 2571750"/>
              <a:gd name="connsiteX12" fmla="*/ 1828800 w 7358063"/>
              <a:gd name="connsiteY12" fmla="*/ 1743075 h 2571750"/>
              <a:gd name="connsiteX13" fmla="*/ 2057400 w 7358063"/>
              <a:gd name="connsiteY13" fmla="*/ 1785938 h 2571750"/>
              <a:gd name="connsiteX14" fmla="*/ 2286000 w 7358063"/>
              <a:gd name="connsiteY14" fmla="*/ 1757363 h 2571750"/>
              <a:gd name="connsiteX15" fmla="*/ 2371725 w 7358063"/>
              <a:gd name="connsiteY15" fmla="*/ 1728788 h 2571750"/>
              <a:gd name="connsiteX16" fmla="*/ 2443163 w 7358063"/>
              <a:gd name="connsiteY16" fmla="*/ 1600200 h 2571750"/>
              <a:gd name="connsiteX17" fmla="*/ 2543175 w 7358063"/>
              <a:gd name="connsiteY17" fmla="*/ 1457325 h 2571750"/>
              <a:gd name="connsiteX18" fmla="*/ 2571750 w 7358063"/>
              <a:gd name="connsiteY18" fmla="*/ 1343025 h 2571750"/>
              <a:gd name="connsiteX19" fmla="*/ 2614613 w 7358063"/>
              <a:gd name="connsiteY19" fmla="*/ 1214438 h 2571750"/>
              <a:gd name="connsiteX20" fmla="*/ 2628900 w 7358063"/>
              <a:gd name="connsiteY20" fmla="*/ 1057275 h 2571750"/>
              <a:gd name="connsiteX21" fmla="*/ 2700338 w 7358063"/>
              <a:gd name="connsiteY21" fmla="*/ 842963 h 2571750"/>
              <a:gd name="connsiteX22" fmla="*/ 2757488 w 7358063"/>
              <a:gd name="connsiteY22" fmla="*/ 557213 h 2571750"/>
              <a:gd name="connsiteX23" fmla="*/ 2728913 w 7358063"/>
              <a:gd name="connsiteY23" fmla="*/ 271463 h 2571750"/>
              <a:gd name="connsiteX24" fmla="*/ 2628900 w 7358063"/>
              <a:gd name="connsiteY24" fmla="*/ 171450 h 2571750"/>
              <a:gd name="connsiteX25" fmla="*/ 2343150 w 7358063"/>
              <a:gd name="connsiteY25" fmla="*/ 14288 h 2571750"/>
              <a:gd name="connsiteX26" fmla="*/ 2171700 w 7358063"/>
              <a:gd name="connsiteY26" fmla="*/ 0 h 2571750"/>
              <a:gd name="connsiteX27" fmla="*/ 2000250 w 7358063"/>
              <a:gd name="connsiteY27" fmla="*/ 57150 h 2571750"/>
              <a:gd name="connsiteX28" fmla="*/ 1885950 w 7358063"/>
              <a:gd name="connsiteY28" fmla="*/ 271463 h 2571750"/>
              <a:gd name="connsiteX29" fmla="*/ 1900238 w 7358063"/>
              <a:gd name="connsiteY29" fmla="*/ 371475 h 2571750"/>
              <a:gd name="connsiteX30" fmla="*/ 2128838 w 7358063"/>
              <a:gd name="connsiteY30" fmla="*/ 542925 h 2571750"/>
              <a:gd name="connsiteX31" fmla="*/ 2343150 w 7358063"/>
              <a:gd name="connsiteY31" fmla="*/ 671513 h 2571750"/>
              <a:gd name="connsiteX32" fmla="*/ 2414588 w 7358063"/>
              <a:gd name="connsiteY32" fmla="*/ 742950 h 2571750"/>
              <a:gd name="connsiteX33" fmla="*/ 2500313 w 7358063"/>
              <a:gd name="connsiteY33" fmla="*/ 771525 h 2571750"/>
              <a:gd name="connsiteX34" fmla="*/ 2628900 w 7358063"/>
              <a:gd name="connsiteY34" fmla="*/ 828675 h 2571750"/>
              <a:gd name="connsiteX35" fmla="*/ 2757488 w 7358063"/>
              <a:gd name="connsiteY35" fmla="*/ 842963 h 2571750"/>
              <a:gd name="connsiteX36" fmla="*/ 3086100 w 7358063"/>
              <a:gd name="connsiteY36" fmla="*/ 857250 h 2571750"/>
              <a:gd name="connsiteX37" fmla="*/ 3243263 w 7358063"/>
              <a:gd name="connsiteY37" fmla="*/ 957263 h 2571750"/>
              <a:gd name="connsiteX38" fmla="*/ 3286125 w 7358063"/>
              <a:gd name="connsiteY38" fmla="*/ 985838 h 2571750"/>
              <a:gd name="connsiteX39" fmla="*/ 3400425 w 7358063"/>
              <a:gd name="connsiteY39" fmla="*/ 1071563 h 2571750"/>
              <a:gd name="connsiteX40" fmla="*/ 3429000 w 7358063"/>
              <a:gd name="connsiteY40" fmla="*/ 1228725 h 2571750"/>
              <a:gd name="connsiteX41" fmla="*/ 3486150 w 7358063"/>
              <a:gd name="connsiteY41" fmla="*/ 1343025 h 2571750"/>
              <a:gd name="connsiteX42" fmla="*/ 3614738 w 7358063"/>
              <a:gd name="connsiteY42" fmla="*/ 1457325 h 2571750"/>
              <a:gd name="connsiteX43" fmla="*/ 3729038 w 7358063"/>
              <a:gd name="connsiteY43" fmla="*/ 1600200 h 2571750"/>
              <a:gd name="connsiteX44" fmla="*/ 4014788 w 7358063"/>
              <a:gd name="connsiteY44" fmla="*/ 2043113 h 2571750"/>
              <a:gd name="connsiteX45" fmla="*/ 4257675 w 7358063"/>
              <a:gd name="connsiteY45" fmla="*/ 2200275 h 2571750"/>
              <a:gd name="connsiteX46" fmla="*/ 4814888 w 7358063"/>
              <a:gd name="connsiteY46" fmla="*/ 2486025 h 2571750"/>
              <a:gd name="connsiteX47" fmla="*/ 4957763 w 7358063"/>
              <a:gd name="connsiteY47" fmla="*/ 2543175 h 2571750"/>
              <a:gd name="connsiteX48" fmla="*/ 5114925 w 7358063"/>
              <a:gd name="connsiteY48" fmla="*/ 2571750 h 2571750"/>
              <a:gd name="connsiteX49" fmla="*/ 5272088 w 7358063"/>
              <a:gd name="connsiteY49" fmla="*/ 2557463 h 2571750"/>
              <a:gd name="connsiteX50" fmla="*/ 5543550 w 7358063"/>
              <a:gd name="connsiteY50" fmla="*/ 2257425 h 2571750"/>
              <a:gd name="connsiteX51" fmla="*/ 5586413 w 7358063"/>
              <a:gd name="connsiteY51" fmla="*/ 2171700 h 2571750"/>
              <a:gd name="connsiteX52" fmla="*/ 5529263 w 7358063"/>
              <a:gd name="connsiteY52" fmla="*/ 1885950 h 2571750"/>
              <a:gd name="connsiteX53" fmla="*/ 5214938 w 7358063"/>
              <a:gd name="connsiteY53" fmla="*/ 1614488 h 2571750"/>
              <a:gd name="connsiteX54" fmla="*/ 5014913 w 7358063"/>
              <a:gd name="connsiteY54" fmla="*/ 1485900 h 2571750"/>
              <a:gd name="connsiteX55" fmla="*/ 5072063 w 7358063"/>
              <a:gd name="connsiteY55" fmla="*/ 1228725 h 2571750"/>
              <a:gd name="connsiteX56" fmla="*/ 5129213 w 7358063"/>
              <a:gd name="connsiteY56" fmla="*/ 1085850 h 2571750"/>
              <a:gd name="connsiteX57" fmla="*/ 5157788 w 7358063"/>
              <a:gd name="connsiteY57" fmla="*/ 1028700 h 2571750"/>
              <a:gd name="connsiteX58" fmla="*/ 5372100 w 7358063"/>
              <a:gd name="connsiteY58" fmla="*/ 900113 h 2571750"/>
              <a:gd name="connsiteX59" fmla="*/ 5657850 w 7358063"/>
              <a:gd name="connsiteY59" fmla="*/ 957263 h 2571750"/>
              <a:gd name="connsiteX60" fmla="*/ 5729288 w 7358063"/>
              <a:gd name="connsiteY60" fmla="*/ 985838 h 2571750"/>
              <a:gd name="connsiteX61" fmla="*/ 6000750 w 7358063"/>
              <a:gd name="connsiteY61" fmla="*/ 971550 h 2571750"/>
              <a:gd name="connsiteX62" fmla="*/ 6057900 w 7358063"/>
              <a:gd name="connsiteY62" fmla="*/ 871538 h 2571750"/>
              <a:gd name="connsiteX63" fmla="*/ 5943600 w 7358063"/>
              <a:gd name="connsiteY63" fmla="*/ 742950 h 2571750"/>
              <a:gd name="connsiteX64" fmla="*/ 5572125 w 7358063"/>
              <a:gd name="connsiteY64" fmla="*/ 557213 h 2571750"/>
              <a:gd name="connsiteX65" fmla="*/ 5772150 w 7358063"/>
              <a:gd name="connsiteY65" fmla="*/ 414338 h 2571750"/>
              <a:gd name="connsiteX66" fmla="*/ 5972175 w 7358063"/>
              <a:gd name="connsiteY66" fmla="*/ 285750 h 2571750"/>
              <a:gd name="connsiteX67" fmla="*/ 6186488 w 7358063"/>
              <a:gd name="connsiteY67" fmla="*/ 200025 h 2571750"/>
              <a:gd name="connsiteX68" fmla="*/ 6400800 w 7358063"/>
              <a:gd name="connsiteY68" fmla="*/ 142875 h 2571750"/>
              <a:gd name="connsiteX69" fmla="*/ 6600825 w 7358063"/>
              <a:gd name="connsiteY69" fmla="*/ 157163 h 2571750"/>
              <a:gd name="connsiteX70" fmla="*/ 6686550 w 7358063"/>
              <a:gd name="connsiteY70" fmla="*/ 200025 h 2571750"/>
              <a:gd name="connsiteX71" fmla="*/ 6743700 w 7358063"/>
              <a:gd name="connsiteY71" fmla="*/ 214313 h 2571750"/>
              <a:gd name="connsiteX72" fmla="*/ 6915150 w 7358063"/>
              <a:gd name="connsiteY72" fmla="*/ 271463 h 2571750"/>
              <a:gd name="connsiteX73" fmla="*/ 7043738 w 7358063"/>
              <a:gd name="connsiteY73" fmla="*/ 357188 h 2571750"/>
              <a:gd name="connsiteX74" fmla="*/ 7172325 w 7358063"/>
              <a:gd name="connsiteY74" fmla="*/ 442913 h 2571750"/>
              <a:gd name="connsiteX75" fmla="*/ 7229475 w 7358063"/>
              <a:gd name="connsiteY75" fmla="*/ 485775 h 2571750"/>
              <a:gd name="connsiteX76" fmla="*/ 7358063 w 7358063"/>
              <a:gd name="connsiteY76" fmla="*/ 500063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358063" h="2571750">
                <a:moveTo>
                  <a:pt x="0" y="1885950"/>
                </a:moveTo>
                <a:cubicBezTo>
                  <a:pt x="23813" y="1595438"/>
                  <a:pt x="38026" y="1303978"/>
                  <a:pt x="71438" y="1014413"/>
                </a:cubicBezTo>
                <a:cubicBezTo>
                  <a:pt x="86588" y="883113"/>
                  <a:pt x="128699" y="722807"/>
                  <a:pt x="214313" y="614363"/>
                </a:cubicBezTo>
                <a:cubicBezTo>
                  <a:pt x="249848" y="569352"/>
                  <a:pt x="295570" y="532447"/>
                  <a:pt x="342900" y="500063"/>
                </a:cubicBezTo>
                <a:cubicBezTo>
                  <a:pt x="386845" y="469995"/>
                  <a:pt x="434921" y="444407"/>
                  <a:pt x="485775" y="428625"/>
                </a:cubicBezTo>
                <a:cubicBezTo>
                  <a:pt x="675931" y="369611"/>
                  <a:pt x="760441" y="371229"/>
                  <a:pt x="942975" y="357188"/>
                </a:cubicBezTo>
                <a:cubicBezTo>
                  <a:pt x="1009650" y="366713"/>
                  <a:pt x="1079936" y="362114"/>
                  <a:pt x="1143000" y="385763"/>
                </a:cubicBezTo>
                <a:cubicBezTo>
                  <a:pt x="1363694" y="468523"/>
                  <a:pt x="1396008" y="717824"/>
                  <a:pt x="1471613" y="914400"/>
                </a:cubicBezTo>
                <a:cubicBezTo>
                  <a:pt x="1495425" y="976313"/>
                  <a:pt x="1515601" y="1039750"/>
                  <a:pt x="1543050" y="1100138"/>
                </a:cubicBezTo>
                <a:cubicBezTo>
                  <a:pt x="1563340" y="1144776"/>
                  <a:pt x="1594574" y="1183918"/>
                  <a:pt x="1614488" y="1228725"/>
                </a:cubicBezTo>
                <a:cubicBezTo>
                  <a:pt x="1651844" y="1312777"/>
                  <a:pt x="1714500" y="1485900"/>
                  <a:pt x="1714500" y="1485900"/>
                </a:cubicBezTo>
                <a:cubicBezTo>
                  <a:pt x="1719263" y="1524000"/>
                  <a:pt x="1718240" y="1563281"/>
                  <a:pt x="1728788" y="1600200"/>
                </a:cubicBezTo>
                <a:cubicBezTo>
                  <a:pt x="1739833" y="1638859"/>
                  <a:pt x="1786050" y="1723344"/>
                  <a:pt x="1828800" y="1743075"/>
                </a:cubicBezTo>
                <a:cubicBezTo>
                  <a:pt x="1869008" y="1761633"/>
                  <a:pt x="2006918" y="1778726"/>
                  <a:pt x="2057400" y="1785938"/>
                </a:cubicBezTo>
                <a:cubicBezTo>
                  <a:pt x="2133600" y="1776413"/>
                  <a:pt x="2210446" y="1771100"/>
                  <a:pt x="2286000" y="1757363"/>
                </a:cubicBezTo>
                <a:cubicBezTo>
                  <a:pt x="2315635" y="1751975"/>
                  <a:pt x="2350426" y="1750087"/>
                  <a:pt x="2371725" y="1728788"/>
                </a:cubicBezTo>
                <a:cubicBezTo>
                  <a:pt x="2406397" y="1694116"/>
                  <a:pt x="2416980" y="1641657"/>
                  <a:pt x="2443163" y="1600200"/>
                </a:cubicBezTo>
                <a:cubicBezTo>
                  <a:pt x="2474206" y="1551049"/>
                  <a:pt x="2509838" y="1504950"/>
                  <a:pt x="2543175" y="1457325"/>
                </a:cubicBezTo>
                <a:cubicBezTo>
                  <a:pt x="2552700" y="1419225"/>
                  <a:pt x="2560669" y="1380702"/>
                  <a:pt x="2571750" y="1343025"/>
                </a:cubicBezTo>
                <a:cubicBezTo>
                  <a:pt x="2584499" y="1299680"/>
                  <a:pt x="2605752" y="1258742"/>
                  <a:pt x="2614613" y="1214438"/>
                </a:cubicBezTo>
                <a:cubicBezTo>
                  <a:pt x="2624929" y="1162856"/>
                  <a:pt x="2617072" y="1108532"/>
                  <a:pt x="2628900" y="1057275"/>
                </a:cubicBezTo>
                <a:cubicBezTo>
                  <a:pt x="2645832" y="983902"/>
                  <a:pt x="2679651" y="915367"/>
                  <a:pt x="2700338" y="842963"/>
                </a:cubicBezTo>
                <a:cubicBezTo>
                  <a:pt x="2738762" y="708478"/>
                  <a:pt x="2740579" y="675571"/>
                  <a:pt x="2757488" y="557213"/>
                </a:cubicBezTo>
                <a:cubicBezTo>
                  <a:pt x="2747963" y="461963"/>
                  <a:pt x="2759184" y="362276"/>
                  <a:pt x="2728913" y="271463"/>
                </a:cubicBezTo>
                <a:cubicBezTo>
                  <a:pt x="2714004" y="226736"/>
                  <a:pt x="2665294" y="201421"/>
                  <a:pt x="2628900" y="171450"/>
                </a:cubicBezTo>
                <a:cubicBezTo>
                  <a:pt x="2546939" y="103953"/>
                  <a:pt x="2449176" y="38385"/>
                  <a:pt x="2343150" y="14288"/>
                </a:cubicBezTo>
                <a:cubicBezTo>
                  <a:pt x="2287228" y="1578"/>
                  <a:pt x="2228850" y="4763"/>
                  <a:pt x="2171700" y="0"/>
                </a:cubicBezTo>
                <a:cubicBezTo>
                  <a:pt x="2114550" y="19050"/>
                  <a:pt x="2047532" y="19822"/>
                  <a:pt x="2000250" y="57150"/>
                </a:cubicBezTo>
                <a:cubicBezTo>
                  <a:pt x="1916624" y="123171"/>
                  <a:pt x="1906783" y="188132"/>
                  <a:pt x="1885950" y="271463"/>
                </a:cubicBezTo>
                <a:cubicBezTo>
                  <a:pt x="1890713" y="304800"/>
                  <a:pt x="1883530" y="342236"/>
                  <a:pt x="1900238" y="371475"/>
                </a:cubicBezTo>
                <a:cubicBezTo>
                  <a:pt x="1956884" y="470605"/>
                  <a:pt x="2040197" y="485569"/>
                  <a:pt x="2128838" y="542925"/>
                </a:cubicBezTo>
                <a:cubicBezTo>
                  <a:pt x="2339683" y="679354"/>
                  <a:pt x="2147935" y="587848"/>
                  <a:pt x="2343150" y="671513"/>
                </a:cubicBezTo>
                <a:cubicBezTo>
                  <a:pt x="2366963" y="695325"/>
                  <a:pt x="2386177" y="724870"/>
                  <a:pt x="2414588" y="742950"/>
                </a:cubicBezTo>
                <a:cubicBezTo>
                  <a:pt x="2440000" y="759121"/>
                  <a:pt x="2472347" y="760338"/>
                  <a:pt x="2500313" y="771525"/>
                </a:cubicBezTo>
                <a:cubicBezTo>
                  <a:pt x="2543863" y="788945"/>
                  <a:pt x="2583706" y="816121"/>
                  <a:pt x="2628900" y="828675"/>
                </a:cubicBezTo>
                <a:cubicBezTo>
                  <a:pt x="2670453" y="840218"/>
                  <a:pt x="2714446" y="840273"/>
                  <a:pt x="2757488" y="842963"/>
                </a:cubicBezTo>
                <a:cubicBezTo>
                  <a:pt x="2866915" y="849802"/>
                  <a:pt x="2976563" y="852488"/>
                  <a:pt x="3086100" y="857250"/>
                </a:cubicBezTo>
                <a:cubicBezTo>
                  <a:pt x="3138488" y="890588"/>
                  <a:pt x="3191596" y="922818"/>
                  <a:pt x="3243263" y="957263"/>
                </a:cubicBezTo>
                <a:cubicBezTo>
                  <a:pt x="3257550" y="966788"/>
                  <a:pt x="3271564" y="976737"/>
                  <a:pt x="3286125" y="985838"/>
                </a:cubicBezTo>
                <a:cubicBezTo>
                  <a:pt x="3380808" y="1045014"/>
                  <a:pt x="3333620" y="1004757"/>
                  <a:pt x="3400425" y="1071563"/>
                </a:cubicBezTo>
                <a:cubicBezTo>
                  <a:pt x="3401889" y="1080345"/>
                  <a:pt x="3423129" y="1213460"/>
                  <a:pt x="3429000" y="1228725"/>
                </a:cubicBezTo>
                <a:cubicBezTo>
                  <a:pt x="3444291" y="1268483"/>
                  <a:pt x="3463281" y="1307087"/>
                  <a:pt x="3486150" y="1343025"/>
                </a:cubicBezTo>
                <a:cubicBezTo>
                  <a:pt x="3502461" y="1368656"/>
                  <a:pt x="3610788" y="1453093"/>
                  <a:pt x="3614738" y="1457325"/>
                </a:cubicBezTo>
                <a:cubicBezTo>
                  <a:pt x="3656352" y="1501912"/>
                  <a:pt x="3696057" y="1548897"/>
                  <a:pt x="3729038" y="1600200"/>
                </a:cubicBezTo>
                <a:cubicBezTo>
                  <a:pt x="3819237" y="1740509"/>
                  <a:pt x="3884294" y="1927118"/>
                  <a:pt x="4014788" y="2043113"/>
                </a:cubicBezTo>
                <a:cubicBezTo>
                  <a:pt x="4086863" y="2107180"/>
                  <a:pt x="4173306" y="2153571"/>
                  <a:pt x="4257675" y="2200275"/>
                </a:cubicBezTo>
                <a:cubicBezTo>
                  <a:pt x="4440297" y="2301369"/>
                  <a:pt x="4621081" y="2408502"/>
                  <a:pt x="4814888" y="2486025"/>
                </a:cubicBezTo>
                <a:cubicBezTo>
                  <a:pt x="4862513" y="2505075"/>
                  <a:pt x="4908443" y="2529084"/>
                  <a:pt x="4957763" y="2543175"/>
                </a:cubicBezTo>
                <a:cubicBezTo>
                  <a:pt x="5008960" y="2557803"/>
                  <a:pt x="5062538" y="2562225"/>
                  <a:pt x="5114925" y="2571750"/>
                </a:cubicBezTo>
                <a:lnTo>
                  <a:pt x="5272088" y="2557463"/>
                </a:lnTo>
                <a:cubicBezTo>
                  <a:pt x="5387778" y="2494798"/>
                  <a:pt x="5477058" y="2368246"/>
                  <a:pt x="5543550" y="2257425"/>
                </a:cubicBezTo>
                <a:cubicBezTo>
                  <a:pt x="5559987" y="2230030"/>
                  <a:pt x="5572125" y="2200275"/>
                  <a:pt x="5586413" y="2171700"/>
                </a:cubicBezTo>
                <a:cubicBezTo>
                  <a:pt x="5578117" y="2063851"/>
                  <a:pt x="5591460" y="1976419"/>
                  <a:pt x="5529263" y="1885950"/>
                </a:cubicBezTo>
                <a:cubicBezTo>
                  <a:pt x="5443196" y="1760761"/>
                  <a:pt x="5343513" y="1698342"/>
                  <a:pt x="5214938" y="1614488"/>
                </a:cubicBezTo>
                <a:cubicBezTo>
                  <a:pt x="4958230" y="1447070"/>
                  <a:pt x="5187740" y="1624163"/>
                  <a:pt x="5014913" y="1485900"/>
                </a:cubicBezTo>
                <a:cubicBezTo>
                  <a:pt x="5030641" y="1407260"/>
                  <a:pt x="5040957" y="1309601"/>
                  <a:pt x="5072063" y="1228725"/>
                </a:cubicBezTo>
                <a:cubicBezTo>
                  <a:pt x="5090476" y="1180850"/>
                  <a:pt x="5109007" y="1132996"/>
                  <a:pt x="5129213" y="1085850"/>
                </a:cubicBezTo>
                <a:cubicBezTo>
                  <a:pt x="5137603" y="1066274"/>
                  <a:pt x="5143638" y="1044619"/>
                  <a:pt x="5157788" y="1028700"/>
                </a:cubicBezTo>
                <a:cubicBezTo>
                  <a:pt x="5227364" y="950428"/>
                  <a:pt x="5275326" y="943124"/>
                  <a:pt x="5372100" y="900113"/>
                </a:cubicBezTo>
                <a:cubicBezTo>
                  <a:pt x="5467350" y="919163"/>
                  <a:pt x="5563396" y="934594"/>
                  <a:pt x="5657850" y="957263"/>
                </a:cubicBezTo>
                <a:cubicBezTo>
                  <a:pt x="5682789" y="963248"/>
                  <a:pt x="5703663" y="984770"/>
                  <a:pt x="5729288" y="985838"/>
                </a:cubicBezTo>
                <a:cubicBezTo>
                  <a:pt x="5819822" y="989610"/>
                  <a:pt x="5910263" y="976313"/>
                  <a:pt x="6000750" y="971550"/>
                </a:cubicBezTo>
                <a:cubicBezTo>
                  <a:pt x="6019800" y="938213"/>
                  <a:pt x="6067212" y="908788"/>
                  <a:pt x="6057900" y="871538"/>
                </a:cubicBezTo>
                <a:cubicBezTo>
                  <a:pt x="6043991" y="815902"/>
                  <a:pt x="5990266" y="776283"/>
                  <a:pt x="5943600" y="742950"/>
                </a:cubicBezTo>
                <a:cubicBezTo>
                  <a:pt x="5766071" y="616143"/>
                  <a:pt x="5723679" y="607731"/>
                  <a:pt x="5572125" y="557213"/>
                </a:cubicBezTo>
                <a:cubicBezTo>
                  <a:pt x="5632707" y="436048"/>
                  <a:pt x="5571353" y="530183"/>
                  <a:pt x="5772150" y="414338"/>
                </a:cubicBezTo>
                <a:cubicBezTo>
                  <a:pt x="5840807" y="374728"/>
                  <a:pt x="5903935" y="326074"/>
                  <a:pt x="5972175" y="285750"/>
                </a:cubicBezTo>
                <a:cubicBezTo>
                  <a:pt x="6098218" y="211270"/>
                  <a:pt x="6061201" y="241787"/>
                  <a:pt x="6186488" y="200025"/>
                </a:cubicBezTo>
                <a:cubicBezTo>
                  <a:pt x="6364221" y="140781"/>
                  <a:pt x="6234105" y="166690"/>
                  <a:pt x="6400800" y="142875"/>
                </a:cubicBezTo>
                <a:cubicBezTo>
                  <a:pt x="6467475" y="147638"/>
                  <a:pt x="6535278" y="144054"/>
                  <a:pt x="6600825" y="157163"/>
                </a:cubicBezTo>
                <a:cubicBezTo>
                  <a:pt x="6632152" y="163428"/>
                  <a:pt x="6656887" y="188160"/>
                  <a:pt x="6686550" y="200025"/>
                </a:cubicBezTo>
                <a:cubicBezTo>
                  <a:pt x="6704782" y="207318"/>
                  <a:pt x="6725468" y="207020"/>
                  <a:pt x="6743700" y="214313"/>
                </a:cubicBezTo>
                <a:cubicBezTo>
                  <a:pt x="6903178" y="278104"/>
                  <a:pt x="6754530" y="244692"/>
                  <a:pt x="6915150" y="271463"/>
                </a:cubicBezTo>
                <a:cubicBezTo>
                  <a:pt x="6984198" y="305987"/>
                  <a:pt x="6977687" y="297742"/>
                  <a:pt x="7043738" y="357188"/>
                </a:cubicBezTo>
                <a:cubicBezTo>
                  <a:pt x="7142187" y="445792"/>
                  <a:pt x="7074850" y="418543"/>
                  <a:pt x="7172325" y="442913"/>
                </a:cubicBezTo>
                <a:cubicBezTo>
                  <a:pt x="7191375" y="457200"/>
                  <a:pt x="7206716" y="478772"/>
                  <a:pt x="7229475" y="485775"/>
                </a:cubicBezTo>
                <a:cubicBezTo>
                  <a:pt x="7270694" y="498458"/>
                  <a:pt x="7358063" y="500063"/>
                  <a:pt x="7358063" y="500063"/>
                </a:cubicBezTo>
              </a:path>
            </a:pathLst>
          </a:cu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tar: 5 Points 3">
            <a:extLst>
              <a:ext uri="{FF2B5EF4-FFF2-40B4-BE49-F238E27FC236}">
                <a16:creationId xmlns:a16="http://schemas.microsoft.com/office/drawing/2014/main" id="{3FBD4963-3851-0F33-71C3-24A95C8B6112}"/>
              </a:ext>
            </a:extLst>
          </p:cNvPr>
          <p:cNvSpPr/>
          <p:nvPr/>
        </p:nvSpPr>
        <p:spPr>
          <a:xfrm>
            <a:off x="8972550" y="2789661"/>
            <a:ext cx="1041843" cy="959237"/>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Shape 9">
            <a:extLst>
              <a:ext uri="{FF2B5EF4-FFF2-40B4-BE49-F238E27FC236}">
                <a16:creationId xmlns:a16="http://schemas.microsoft.com/office/drawing/2014/main" id="{D6B7E298-3A1E-6191-0987-4E48F8092485}"/>
              </a:ext>
            </a:extLst>
          </p:cNvPr>
          <p:cNvSpPr/>
          <p:nvPr/>
        </p:nvSpPr>
        <p:spPr>
          <a:xfrm rot="20373708" flipV="1">
            <a:off x="1830609" y="3412883"/>
            <a:ext cx="7429500" cy="2473058"/>
          </a:xfrm>
          <a:custGeom>
            <a:avLst/>
            <a:gdLst>
              <a:gd name="connsiteX0" fmla="*/ 0 w 7429500"/>
              <a:gd name="connsiteY0" fmla="*/ 2486025 h 2486025"/>
              <a:gd name="connsiteX1" fmla="*/ 71437 w 7429500"/>
              <a:gd name="connsiteY1" fmla="*/ 2471738 h 2486025"/>
              <a:gd name="connsiteX2" fmla="*/ 157162 w 7429500"/>
              <a:gd name="connsiteY2" fmla="*/ 2414588 h 2486025"/>
              <a:gd name="connsiteX3" fmla="*/ 200025 w 7429500"/>
              <a:gd name="connsiteY3" fmla="*/ 2343150 h 2486025"/>
              <a:gd name="connsiteX4" fmla="*/ 328612 w 7429500"/>
              <a:gd name="connsiteY4" fmla="*/ 2185988 h 2486025"/>
              <a:gd name="connsiteX5" fmla="*/ 528637 w 7429500"/>
              <a:gd name="connsiteY5" fmla="*/ 1914525 h 2486025"/>
              <a:gd name="connsiteX6" fmla="*/ 614362 w 7429500"/>
              <a:gd name="connsiteY6" fmla="*/ 1828800 h 2486025"/>
              <a:gd name="connsiteX7" fmla="*/ 671512 w 7429500"/>
              <a:gd name="connsiteY7" fmla="*/ 1814513 h 2486025"/>
              <a:gd name="connsiteX8" fmla="*/ 785812 w 7429500"/>
              <a:gd name="connsiteY8" fmla="*/ 1800225 h 2486025"/>
              <a:gd name="connsiteX9" fmla="*/ 985837 w 7429500"/>
              <a:gd name="connsiteY9" fmla="*/ 1843088 h 2486025"/>
              <a:gd name="connsiteX10" fmla="*/ 1071562 w 7429500"/>
              <a:gd name="connsiteY10" fmla="*/ 1885950 h 2486025"/>
              <a:gd name="connsiteX11" fmla="*/ 1143000 w 7429500"/>
              <a:gd name="connsiteY11" fmla="*/ 1928813 h 2486025"/>
              <a:gd name="connsiteX12" fmla="*/ 1185862 w 7429500"/>
              <a:gd name="connsiteY12" fmla="*/ 1957388 h 2486025"/>
              <a:gd name="connsiteX13" fmla="*/ 1243012 w 7429500"/>
              <a:gd name="connsiteY13" fmla="*/ 1985963 h 2486025"/>
              <a:gd name="connsiteX14" fmla="*/ 1400175 w 7429500"/>
              <a:gd name="connsiteY14" fmla="*/ 2071688 h 2486025"/>
              <a:gd name="connsiteX15" fmla="*/ 1771650 w 7429500"/>
              <a:gd name="connsiteY15" fmla="*/ 2043113 h 2486025"/>
              <a:gd name="connsiteX16" fmla="*/ 1828800 w 7429500"/>
              <a:gd name="connsiteY16" fmla="*/ 2000250 h 2486025"/>
              <a:gd name="connsiteX17" fmla="*/ 1914525 w 7429500"/>
              <a:gd name="connsiteY17" fmla="*/ 1957388 h 2486025"/>
              <a:gd name="connsiteX18" fmla="*/ 1943100 w 7429500"/>
              <a:gd name="connsiteY18" fmla="*/ 1900238 h 2486025"/>
              <a:gd name="connsiteX19" fmla="*/ 2185987 w 7429500"/>
              <a:gd name="connsiteY19" fmla="*/ 1771650 h 2486025"/>
              <a:gd name="connsiteX20" fmla="*/ 2243137 w 7429500"/>
              <a:gd name="connsiteY20" fmla="*/ 1714500 h 2486025"/>
              <a:gd name="connsiteX21" fmla="*/ 2371725 w 7429500"/>
              <a:gd name="connsiteY21" fmla="*/ 1671638 h 2486025"/>
              <a:gd name="connsiteX22" fmla="*/ 2657475 w 7429500"/>
              <a:gd name="connsiteY22" fmla="*/ 1685925 h 2486025"/>
              <a:gd name="connsiteX23" fmla="*/ 2757487 w 7429500"/>
              <a:gd name="connsiteY23" fmla="*/ 1743075 h 2486025"/>
              <a:gd name="connsiteX24" fmla="*/ 2871787 w 7429500"/>
              <a:gd name="connsiteY24" fmla="*/ 1771650 h 2486025"/>
              <a:gd name="connsiteX25" fmla="*/ 2928937 w 7429500"/>
              <a:gd name="connsiteY25" fmla="*/ 1785938 h 2486025"/>
              <a:gd name="connsiteX26" fmla="*/ 3114675 w 7429500"/>
              <a:gd name="connsiteY26" fmla="*/ 1871663 h 2486025"/>
              <a:gd name="connsiteX27" fmla="*/ 3328987 w 7429500"/>
              <a:gd name="connsiteY27" fmla="*/ 1843088 h 2486025"/>
              <a:gd name="connsiteX28" fmla="*/ 3529012 w 7429500"/>
              <a:gd name="connsiteY28" fmla="*/ 1757363 h 2486025"/>
              <a:gd name="connsiteX29" fmla="*/ 3657600 w 7429500"/>
              <a:gd name="connsiteY29" fmla="*/ 1643063 h 2486025"/>
              <a:gd name="connsiteX30" fmla="*/ 3700462 w 7429500"/>
              <a:gd name="connsiteY30" fmla="*/ 1543050 h 2486025"/>
              <a:gd name="connsiteX31" fmla="*/ 3743325 w 7429500"/>
              <a:gd name="connsiteY31" fmla="*/ 1457325 h 2486025"/>
              <a:gd name="connsiteX32" fmla="*/ 3814762 w 7429500"/>
              <a:gd name="connsiteY32" fmla="*/ 1171575 h 2486025"/>
              <a:gd name="connsiteX33" fmla="*/ 3829050 w 7429500"/>
              <a:gd name="connsiteY33" fmla="*/ 1128713 h 2486025"/>
              <a:gd name="connsiteX34" fmla="*/ 3857625 w 7429500"/>
              <a:gd name="connsiteY34" fmla="*/ 1028700 h 2486025"/>
              <a:gd name="connsiteX35" fmla="*/ 3829050 w 7429500"/>
              <a:gd name="connsiteY35" fmla="*/ 685800 h 2486025"/>
              <a:gd name="connsiteX36" fmla="*/ 3686175 w 7429500"/>
              <a:gd name="connsiteY36" fmla="*/ 528638 h 2486025"/>
              <a:gd name="connsiteX37" fmla="*/ 3657600 w 7429500"/>
              <a:gd name="connsiteY37" fmla="*/ 471488 h 2486025"/>
              <a:gd name="connsiteX38" fmla="*/ 3686175 w 7429500"/>
              <a:gd name="connsiteY38" fmla="*/ 214313 h 2486025"/>
              <a:gd name="connsiteX39" fmla="*/ 3743325 w 7429500"/>
              <a:gd name="connsiteY39" fmla="*/ 142875 h 2486025"/>
              <a:gd name="connsiteX40" fmla="*/ 3886200 w 7429500"/>
              <a:gd name="connsiteY40" fmla="*/ 28575 h 2486025"/>
              <a:gd name="connsiteX41" fmla="*/ 3986212 w 7429500"/>
              <a:gd name="connsiteY41" fmla="*/ 0 h 2486025"/>
              <a:gd name="connsiteX42" fmla="*/ 4143375 w 7429500"/>
              <a:gd name="connsiteY42" fmla="*/ 14288 h 2486025"/>
              <a:gd name="connsiteX43" fmla="*/ 4243387 w 7429500"/>
              <a:gd name="connsiteY43" fmla="*/ 71438 h 2486025"/>
              <a:gd name="connsiteX44" fmla="*/ 4343400 w 7429500"/>
              <a:gd name="connsiteY44" fmla="*/ 157163 h 2486025"/>
              <a:gd name="connsiteX45" fmla="*/ 4529137 w 7429500"/>
              <a:gd name="connsiteY45" fmla="*/ 400050 h 2486025"/>
              <a:gd name="connsiteX46" fmla="*/ 4557712 w 7429500"/>
              <a:gd name="connsiteY46" fmla="*/ 500063 h 2486025"/>
              <a:gd name="connsiteX47" fmla="*/ 4572000 w 7429500"/>
              <a:gd name="connsiteY47" fmla="*/ 685800 h 2486025"/>
              <a:gd name="connsiteX48" fmla="*/ 4643437 w 7429500"/>
              <a:gd name="connsiteY48" fmla="*/ 771525 h 2486025"/>
              <a:gd name="connsiteX49" fmla="*/ 4686300 w 7429500"/>
              <a:gd name="connsiteY49" fmla="*/ 871538 h 2486025"/>
              <a:gd name="connsiteX50" fmla="*/ 4743450 w 7429500"/>
              <a:gd name="connsiteY50" fmla="*/ 985838 h 2486025"/>
              <a:gd name="connsiteX51" fmla="*/ 4772025 w 7429500"/>
              <a:gd name="connsiteY51" fmla="*/ 1128713 h 2486025"/>
              <a:gd name="connsiteX52" fmla="*/ 4814887 w 7429500"/>
              <a:gd name="connsiteY52" fmla="*/ 1185863 h 2486025"/>
              <a:gd name="connsiteX53" fmla="*/ 4872037 w 7429500"/>
              <a:gd name="connsiteY53" fmla="*/ 1300163 h 2486025"/>
              <a:gd name="connsiteX54" fmla="*/ 4929187 w 7429500"/>
              <a:gd name="connsiteY54" fmla="*/ 1328738 h 2486025"/>
              <a:gd name="connsiteX55" fmla="*/ 5214937 w 7429500"/>
              <a:gd name="connsiteY55" fmla="*/ 1314450 h 2486025"/>
              <a:gd name="connsiteX56" fmla="*/ 5272087 w 7429500"/>
              <a:gd name="connsiteY56" fmla="*/ 1257300 h 2486025"/>
              <a:gd name="connsiteX57" fmla="*/ 5343525 w 7429500"/>
              <a:gd name="connsiteY57" fmla="*/ 1228725 h 2486025"/>
              <a:gd name="connsiteX58" fmla="*/ 5557837 w 7429500"/>
              <a:gd name="connsiteY58" fmla="*/ 1271588 h 2486025"/>
              <a:gd name="connsiteX59" fmla="*/ 5600700 w 7429500"/>
              <a:gd name="connsiteY59" fmla="*/ 1343025 h 2486025"/>
              <a:gd name="connsiteX60" fmla="*/ 5672137 w 7429500"/>
              <a:gd name="connsiteY60" fmla="*/ 1371600 h 2486025"/>
              <a:gd name="connsiteX61" fmla="*/ 5700712 w 7429500"/>
              <a:gd name="connsiteY61" fmla="*/ 1428750 h 2486025"/>
              <a:gd name="connsiteX62" fmla="*/ 5786437 w 7429500"/>
              <a:gd name="connsiteY62" fmla="*/ 1485900 h 2486025"/>
              <a:gd name="connsiteX63" fmla="*/ 5857875 w 7429500"/>
              <a:gd name="connsiteY63" fmla="*/ 1585913 h 2486025"/>
              <a:gd name="connsiteX64" fmla="*/ 5915025 w 7429500"/>
              <a:gd name="connsiteY64" fmla="*/ 1628775 h 2486025"/>
              <a:gd name="connsiteX65" fmla="*/ 5957887 w 7429500"/>
              <a:gd name="connsiteY65" fmla="*/ 1643063 h 2486025"/>
              <a:gd name="connsiteX66" fmla="*/ 6157912 w 7429500"/>
              <a:gd name="connsiteY66" fmla="*/ 1585913 h 2486025"/>
              <a:gd name="connsiteX67" fmla="*/ 6243637 w 7429500"/>
              <a:gd name="connsiteY67" fmla="*/ 1528763 h 2486025"/>
              <a:gd name="connsiteX68" fmla="*/ 6286500 w 7429500"/>
              <a:gd name="connsiteY68" fmla="*/ 1543050 h 2486025"/>
              <a:gd name="connsiteX69" fmla="*/ 6343650 w 7429500"/>
              <a:gd name="connsiteY69" fmla="*/ 1585913 h 2486025"/>
              <a:gd name="connsiteX70" fmla="*/ 6429375 w 7429500"/>
              <a:gd name="connsiteY70" fmla="*/ 1614488 h 2486025"/>
              <a:gd name="connsiteX71" fmla="*/ 6500812 w 7429500"/>
              <a:gd name="connsiteY71" fmla="*/ 1685925 h 2486025"/>
              <a:gd name="connsiteX72" fmla="*/ 6600825 w 7429500"/>
              <a:gd name="connsiteY72" fmla="*/ 1743075 h 2486025"/>
              <a:gd name="connsiteX73" fmla="*/ 6715125 w 7429500"/>
              <a:gd name="connsiteY73" fmla="*/ 1857375 h 2486025"/>
              <a:gd name="connsiteX74" fmla="*/ 6815137 w 7429500"/>
              <a:gd name="connsiteY74" fmla="*/ 1943100 h 2486025"/>
              <a:gd name="connsiteX75" fmla="*/ 6886575 w 7429500"/>
              <a:gd name="connsiteY75" fmla="*/ 1957388 h 2486025"/>
              <a:gd name="connsiteX76" fmla="*/ 6943725 w 7429500"/>
              <a:gd name="connsiteY76" fmla="*/ 1943100 h 2486025"/>
              <a:gd name="connsiteX77" fmla="*/ 7143750 w 7429500"/>
              <a:gd name="connsiteY77" fmla="*/ 1685925 h 2486025"/>
              <a:gd name="connsiteX78" fmla="*/ 7186612 w 7429500"/>
              <a:gd name="connsiteY78" fmla="*/ 1543050 h 2486025"/>
              <a:gd name="connsiteX79" fmla="*/ 7243762 w 7429500"/>
              <a:gd name="connsiteY79" fmla="*/ 1414463 h 2486025"/>
              <a:gd name="connsiteX80" fmla="*/ 7258050 w 7429500"/>
              <a:gd name="connsiteY80" fmla="*/ 1228725 h 2486025"/>
              <a:gd name="connsiteX81" fmla="*/ 7300912 w 7429500"/>
              <a:gd name="connsiteY81" fmla="*/ 1171575 h 2486025"/>
              <a:gd name="connsiteX82" fmla="*/ 7315200 w 7429500"/>
              <a:gd name="connsiteY82" fmla="*/ 1128713 h 2486025"/>
              <a:gd name="connsiteX83" fmla="*/ 7415212 w 7429500"/>
              <a:gd name="connsiteY83" fmla="*/ 1057275 h 2486025"/>
              <a:gd name="connsiteX84" fmla="*/ 7429500 w 7429500"/>
              <a:gd name="connsiteY84" fmla="*/ 1057275 h 2486025"/>
              <a:gd name="connsiteX0" fmla="*/ 0 w 7429500"/>
              <a:gd name="connsiteY0" fmla="*/ 2486025 h 2486025"/>
              <a:gd name="connsiteX1" fmla="*/ 71437 w 7429500"/>
              <a:gd name="connsiteY1" fmla="*/ 2471738 h 2486025"/>
              <a:gd name="connsiteX2" fmla="*/ 157162 w 7429500"/>
              <a:gd name="connsiteY2" fmla="*/ 2414588 h 2486025"/>
              <a:gd name="connsiteX3" fmla="*/ 200025 w 7429500"/>
              <a:gd name="connsiteY3" fmla="*/ 2343150 h 2486025"/>
              <a:gd name="connsiteX4" fmla="*/ 328612 w 7429500"/>
              <a:gd name="connsiteY4" fmla="*/ 2185988 h 2486025"/>
              <a:gd name="connsiteX5" fmla="*/ 528637 w 7429500"/>
              <a:gd name="connsiteY5" fmla="*/ 1914525 h 2486025"/>
              <a:gd name="connsiteX6" fmla="*/ 614362 w 7429500"/>
              <a:gd name="connsiteY6" fmla="*/ 1828800 h 2486025"/>
              <a:gd name="connsiteX7" fmla="*/ 671512 w 7429500"/>
              <a:gd name="connsiteY7" fmla="*/ 1814513 h 2486025"/>
              <a:gd name="connsiteX8" fmla="*/ 785812 w 7429500"/>
              <a:gd name="connsiteY8" fmla="*/ 1800225 h 2486025"/>
              <a:gd name="connsiteX9" fmla="*/ 985837 w 7429500"/>
              <a:gd name="connsiteY9" fmla="*/ 1843088 h 2486025"/>
              <a:gd name="connsiteX10" fmla="*/ 1071562 w 7429500"/>
              <a:gd name="connsiteY10" fmla="*/ 1885950 h 2486025"/>
              <a:gd name="connsiteX11" fmla="*/ 1143000 w 7429500"/>
              <a:gd name="connsiteY11" fmla="*/ 1928813 h 2486025"/>
              <a:gd name="connsiteX12" fmla="*/ 1185862 w 7429500"/>
              <a:gd name="connsiteY12" fmla="*/ 1957388 h 2486025"/>
              <a:gd name="connsiteX13" fmla="*/ 1243012 w 7429500"/>
              <a:gd name="connsiteY13" fmla="*/ 1985963 h 2486025"/>
              <a:gd name="connsiteX14" fmla="*/ 1400175 w 7429500"/>
              <a:gd name="connsiteY14" fmla="*/ 2071688 h 2486025"/>
              <a:gd name="connsiteX15" fmla="*/ 1771650 w 7429500"/>
              <a:gd name="connsiteY15" fmla="*/ 2043113 h 2486025"/>
              <a:gd name="connsiteX16" fmla="*/ 1828800 w 7429500"/>
              <a:gd name="connsiteY16" fmla="*/ 2000250 h 2486025"/>
              <a:gd name="connsiteX17" fmla="*/ 1914525 w 7429500"/>
              <a:gd name="connsiteY17" fmla="*/ 1957388 h 2486025"/>
              <a:gd name="connsiteX18" fmla="*/ 1943100 w 7429500"/>
              <a:gd name="connsiteY18" fmla="*/ 1900238 h 2486025"/>
              <a:gd name="connsiteX19" fmla="*/ 2185987 w 7429500"/>
              <a:gd name="connsiteY19" fmla="*/ 1771650 h 2486025"/>
              <a:gd name="connsiteX20" fmla="*/ 2243137 w 7429500"/>
              <a:gd name="connsiteY20" fmla="*/ 1714500 h 2486025"/>
              <a:gd name="connsiteX21" fmla="*/ 2371725 w 7429500"/>
              <a:gd name="connsiteY21" fmla="*/ 1671638 h 2486025"/>
              <a:gd name="connsiteX22" fmla="*/ 2657475 w 7429500"/>
              <a:gd name="connsiteY22" fmla="*/ 1685925 h 2486025"/>
              <a:gd name="connsiteX23" fmla="*/ 2757487 w 7429500"/>
              <a:gd name="connsiteY23" fmla="*/ 1743075 h 2486025"/>
              <a:gd name="connsiteX24" fmla="*/ 2871787 w 7429500"/>
              <a:gd name="connsiteY24" fmla="*/ 1771650 h 2486025"/>
              <a:gd name="connsiteX25" fmla="*/ 2928937 w 7429500"/>
              <a:gd name="connsiteY25" fmla="*/ 1785938 h 2486025"/>
              <a:gd name="connsiteX26" fmla="*/ 3114675 w 7429500"/>
              <a:gd name="connsiteY26" fmla="*/ 1871663 h 2486025"/>
              <a:gd name="connsiteX27" fmla="*/ 3328987 w 7429500"/>
              <a:gd name="connsiteY27" fmla="*/ 1843088 h 2486025"/>
              <a:gd name="connsiteX28" fmla="*/ 3529012 w 7429500"/>
              <a:gd name="connsiteY28" fmla="*/ 1757363 h 2486025"/>
              <a:gd name="connsiteX29" fmla="*/ 3657600 w 7429500"/>
              <a:gd name="connsiteY29" fmla="*/ 1643063 h 2486025"/>
              <a:gd name="connsiteX30" fmla="*/ 3700462 w 7429500"/>
              <a:gd name="connsiteY30" fmla="*/ 1543050 h 2486025"/>
              <a:gd name="connsiteX31" fmla="*/ 3743325 w 7429500"/>
              <a:gd name="connsiteY31" fmla="*/ 1457325 h 2486025"/>
              <a:gd name="connsiteX32" fmla="*/ 3814762 w 7429500"/>
              <a:gd name="connsiteY32" fmla="*/ 1171575 h 2486025"/>
              <a:gd name="connsiteX33" fmla="*/ 3829050 w 7429500"/>
              <a:gd name="connsiteY33" fmla="*/ 1128713 h 2486025"/>
              <a:gd name="connsiteX34" fmla="*/ 3857625 w 7429500"/>
              <a:gd name="connsiteY34" fmla="*/ 1028700 h 2486025"/>
              <a:gd name="connsiteX35" fmla="*/ 3829050 w 7429500"/>
              <a:gd name="connsiteY35" fmla="*/ 685800 h 2486025"/>
              <a:gd name="connsiteX36" fmla="*/ 3686175 w 7429500"/>
              <a:gd name="connsiteY36" fmla="*/ 528638 h 2486025"/>
              <a:gd name="connsiteX37" fmla="*/ 3771900 w 7429500"/>
              <a:gd name="connsiteY37" fmla="*/ 471488 h 2486025"/>
              <a:gd name="connsiteX38" fmla="*/ 3686175 w 7429500"/>
              <a:gd name="connsiteY38" fmla="*/ 214313 h 2486025"/>
              <a:gd name="connsiteX39" fmla="*/ 3743325 w 7429500"/>
              <a:gd name="connsiteY39" fmla="*/ 142875 h 2486025"/>
              <a:gd name="connsiteX40" fmla="*/ 3886200 w 7429500"/>
              <a:gd name="connsiteY40" fmla="*/ 28575 h 2486025"/>
              <a:gd name="connsiteX41" fmla="*/ 3986212 w 7429500"/>
              <a:gd name="connsiteY41" fmla="*/ 0 h 2486025"/>
              <a:gd name="connsiteX42" fmla="*/ 4143375 w 7429500"/>
              <a:gd name="connsiteY42" fmla="*/ 14288 h 2486025"/>
              <a:gd name="connsiteX43" fmla="*/ 4243387 w 7429500"/>
              <a:gd name="connsiteY43" fmla="*/ 71438 h 2486025"/>
              <a:gd name="connsiteX44" fmla="*/ 4343400 w 7429500"/>
              <a:gd name="connsiteY44" fmla="*/ 157163 h 2486025"/>
              <a:gd name="connsiteX45" fmla="*/ 4529137 w 7429500"/>
              <a:gd name="connsiteY45" fmla="*/ 400050 h 2486025"/>
              <a:gd name="connsiteX46" fmla="*/ 4557712 w 7429500"/>
              <a:gd name="connsiteY46" fmla="*/ 500063 h 2486025"/>
              <a:gd name="connsiteX47" fmla="*/ 4572000 w 7429500"/>
              <a:gd name="connsiteY47" fmla="*/ 685800 h 2486025"/>
              <a:gd name="connsiteX48" fmla="*/ 4643437 w 7429500"/>
              <a:gd name="connsiteY48" fmla="*/ 771525 h 2486025"/>
              <a:gd name="connsiteX49" fmla="*/ 4686300 w 7429500"/>
              <a:gd name="connsiteY49" fmla="*/ 871538 h 2486025"/>
              <a:gd name="connsiteX50" fmla="*/ 4743450 w 7429500"/>
              <a:gd name="connsiteY50" fmla="*/ 985838 h 2486025"/>
              <a:gd name="connsiteX51" fmla="*/ 4772025 w 7429500"/>
              <a:gd name="connsiteY51" fmla="*/ 1128713 h 2486025"/>
              <a:gd name="connsiteX52" fmla="*/ 4814887 w 7429500"/>
              <a:gd name="connsiteY52" fmla="*/ 1185863 h 2486025"/>
              <a:gd name="connsiteX53" fmla="*/ 4872037 w 7429500"/>
              <a:gd name="connsiteY53" fmla="*/ 1300163 h 2486025"/>
              <a:gd name="connsiteX54" fmla="*/ 4929187 w 7429500"/>
              <a:gd name="connsiteY54" fmla="*/ 1328738 h 2486025"/>
              <a:gd name="connsiteX55" fmla="*/ 5214937 w 7429500"/>
              <a:gd name="connsiteY55" fmla="*/ 1314450 h 2486025"/>
              <a:gd name="connsiteX56" fmla="*/ 5272087 w 7429500"/>
              <a:gd name="connsiteY56" fmla="*/ 1257300 h 2486025"/>
              <a:gd name="connsiteX57" fmla="*/ 5343525 w 7429500"/>
              <a:gd name="connsiteY57" fmla="*/ 1228725 h 2486025"/>
              <a:gd name="connsiteX58" fmla="*/ 5557837 w 7429500"/>
              <a:gd name="connsiteY58" fmla="*/ 1271588 h 2486025"/>
              <a:gd name="connsiteX59" fmla="*/ 5600700 w 7429500"/>
              <a:gd name="connsiteY59" fmla="*/ 1343025 h 2486025"/>
              <a:gd name="connsiteX60" fmla="*/ 5672137 w 7429500"/>
              <a:gd name="connsiteY60" fmla="*/ 1371600 h 2486025"/>
              <a:gd name="connsiteX61" fmla="*/ 5700712 w 7429500"/>
              <a:gd name="connsiteY61" fmla="*/ 1428750 h 2486025"/>
              <a:gd name="connsiteX62" fmla="*/ 5786437 w 7429500"/>
              <a:gd name="connsiteY62" fmla="*/ 1485900 h 2486025"/>
              <a:gd name="connsiteX63" fmla="*/ 5857875 w 7429500"/>
              <a:gd name="connsiteY63" fmla="*/ 1585913 h 2486025"/>
              <a:gd name="connsiteX64" fmla="*/ 5915025 w 7429500"/>
              <a:gd name="connsiteY64" fmla="*/ 1628775 h 2486025"/>
              <a:gd name="connsiteX65" fmla="*/ 5957887 w 7429500"/>
              <a:gd name="connsiteY65" fmla="*/ 1643063 h 2486025"/>
              <a:gd name="connsiteX66" fmla="*/ 6157912 w 7429500"/>
              <a:gd name="connsiteY66" fmla="*/ 1585913 h 2486025"/>
              <a:gd name="connsiteX67" fmla="*/ 6243637 w 7429500"/>
              <a:gd name="connsiteY67" fmla="*/ 1528763 h 2486025"/>
              <a:gd name="connsiteX68" fmla="*/ 6286500 w 7429500"/>
              <a:gd name="connsiteY68" fmla="*/ 1543050 h 2486025"/>
              <a:gd name="connsiteX69" fmla="*/ 6343650 w 7429500"/>
              <a:gd name="connsiteY69" fmla="*/ 1585913 h 2486025"/>
              <a:gd name="connsiteX70" fmla="*/ 6429375 w 7429500"/>
              <a:gd name="connsiteY70" fmla="*/ 1614488 h 2486025"/>
              <a:gd name="connsiteX71" fmla="*/ 6500812 w 7429500"/>
              <a:gd name="connsiteY71" fmla="*/ 1685925 h 2486025"/>
              <a:gd name="connsiteX72" fmla="*/ 6600825 w 7429500"/>
              <a:gd name="connsiteY72" fmla="*/ 1743075 h 2486025"/>
              <a:gd name="connsiteX73" fmla="*/ 6715125 w 7429500"/>
              <a:gd name="connsiteY73" fmla="*/ 1857375 h 2486025"/>
              <a:gd name="connsiteX74" fmla="*/ 6815137 w 7429500"/>
              <a:gd name="connsiteY74" fmla="*/ 1943100 h 2486025"/>
              <a:gd name="connsiteX75" fmla="*/ 6886575 w 7429500"/>
              <a:gd name="connsiteY75" fmla="*/ 1957388 h 2486025"/>
              <a:gd name="connsiteX76" fmla="*/ 6943725 w 7429500"/>
              <a:gd name="connsiteY76" fmla="*/ 1943100 h 2486025"/>
              <a:gd name="connsiteX77" fmla="*/ 7143750 w 7429500"/>
              <a:gd name="connsiteY77" fmla="*/ 1685925 h 2486025"/>
              <a:gd name="connsiteX78" fmla="*/ 7186612 w 7429500"/>
              <a:gd name="connsiteY78" fmla="*/ 1543050 h 2486025"/>
              <a:gd name="connsiteX79" fmla="*/ 7243762 w 7429500"/>
              <a:gd name="connsiteY79" fmla="*/ 1414463 h 2486025"/>
              <a:gd name="connsiteX80" fmla="*/ 7258050 w 7429500"/>
              <a:gd name="connsiteY80" fmla="*/ 1228725 h 2486025"/>
              <a:gd name="connsiteX81" fmla="*/ 7300912 w 7429500"/>
              <a:gd name="connsiteY81" fmla="*/ 1171575 h 2486025"/>
              <a:gd name="connsiteX82" fmla="*/ 7315200 w 7429500"/>
              <a:gd name="connsiteY82" fmla="*/ 1128713 h 2486025"/>
              <a:gd name="connsiteX83" fmla="*/ 7415212 w 7429500"/>
              <a:gd name="connsiteY83" fmla="*/ 1057275 h 2486025"/>
              <a:gd name="connsiteX84" fmla="*/ 7429500 w 7429500"/>
              <a:gd name="connsiteY84" fmla="*/ 1057275 h 2486025"/>
              <a:gd name="connsiteX0" fmla="*/ 0 w 7429500"/>
              <a:gd name="connsiteY0" fmla="*/ 2486025 h 2486025"/>
              <a:gd name="connsiteX1" fmla="*/ 71437 w 7429500"/>
              <a:gd name="connsiteY1" fmla="*/ 2471738 h 2486025"/>
              <a:gd name="connsiteX2" fmla="*/ 157162 w 7429500"/>
              <a:gd name="connsiteY2" fmla="*/ 2414588 h 2486025"/>
              <a:gd name="connsiteX3" fmla="*/ 200025 w 7429500"/>
              <a:gd name="connsiteY3" fmla="*/ 2343150 h 2486025"/>
              <a:gd name="connsiteX4" fmla="*/ 328612 w 7429500"/>
              <a:gd name="connsiteY4" fmla="*/ 2185988 h 2486025"/>
              <a:gd name="connsiteX5" fmla="*/ 528637 w 7429500"/>
              <a:gd name="connsiteY5" fmla="*/ 1914525 h 2486025"/>
              <a:gd name="connsiteX6" fmla="*/ 614362 w 7429500"/>
              <a:gd name="connsiteY6" fmla="*/ 1828800 h 2486025"/>
              <a:gd name="connsiteX7" fmla="*/ 671512 w 7429500"/>
              <a:gd name="connsiteY7" fmla="*/ 1814513 h 2486025"/>
              <a:gd name="connsiteX8" fmla="*/ 785812 w 7429500"/>
              <a:gd name="connsiteY8" fmla="*/ 1800225 h 2486025"/>
              <a:gd name="connsiteX9" fmla="*/ 985837 w 7429500"/>
              <a:gd name="connsiteY9" fmla="*/ 1843088 h 2486025"/>
              <a:gd name="connsiteX10" fmla="*/ 1071562 w 7429500"/>
              <a:gd name="connsiteY10" fmla="*/ 1885950 h 2486025"/>
              <a:gd name="connsiteX11" fmla="*/ 1143000 w 7429500"/>
              <a:gd name="connsiteY11" fmla="*/ 1928813 h 2486025"/>
              <a:gd name="connsiteX12" fmla="*/ 1185862 w 7429500"/>
              <a:gd name="connsiteY12" fmla="*/ 1957388 h 2486025"/>
              <a:gd name="connsiteX13" fmla="*/ 1243012 w 7429500"/>
              <a:gd name="connsiteY13" fmla="*/ 1985963 h 2486025"/>
              <a:gd name="connsiteX14" fmla="*/ 1400175 w 7429500"/>
              <a:gd name="connsiteY14" fmla="*/ 2071688 h 2486025"/>
              <a:gd name="connsiteX15" fmla="*/ 1771650 w 7429500"/>
              <a:gd name="connsiteY15" fmla="*/ 2043113 h 2486025"/>
              <a:gd name="connsiteX16" fmla="*/ 1828800 w 7429500"/>
              <a:gd name="connsiteY16" fmla="*/ 2000250 h 2486025"/>
              <a:gd name="connsiteX17" fmla="*/ 1914525 w 7429500"/>
              <a:gd name="connsiteY17" fmla="*/ 1957388 h 2486025"/>
              <a:gd name="connsiteX18" fmla="*/ 1943100 w 7429500"/>
              <a:gd name="connsiteY18" fmla="*/ 1900238 h 2486025"/>
              <a:gd name="connsiteX19" fmla="*/ 2185987 w 7429500"/>
              <a:gd name="connsiteY19" fmla="*/ 1771650 h 2486025"/>
              <a:gd name="connsiteX20" fmla="*/ 2243137 w 7429500"/>
              <a:gd name="connsiteY20" fmla="*/ 1714500 h 2486025"/>
              <a:gd name="connsiteX21" fmla="*/ 2371725 w 7429500"/>
              <a:gd name="connsiteY21" fmla="*/ 1671638 h 2486025"/>
              <a:gd name="connsiteX22" fmla="*/ 2657475 w 7429500"/>
              <a:gd name="connsiteY22" fmla="*/ 1685925 h 2486025"/>
              <a:gd name="connsiteX23" fmla="*/ 2757487 w 7429500"/>
              <a:gd name="connsiteY23" fmla="*/ 1743075 h 2486025"/>
              <a:gd name="connsiteX24" fmla="*/ 2871787 w 7429500"/>
              <a:gd name="connsiteY24" fmla="*/ 1771650 h 2486025"/>
              <a:gd name="connsiteX25" fmla="*/ 2928937 w 7429500"/>
              <a:gd name="connsiteY25" fmla="*/ 1785938 h 2486025"/>
              <a:gd name="connsiteX26" fmla="*/ 3114675 w 7429500"/>
              <a:gd name="connsiteY26" fmla="*/ 1871663 h 2486025"/>
              <a:gd name="connsiteX27" fmla="*/ 3328987 w 7429500"/>
              <a:gd name="connsiteY27" fmla="*/ 1843088 h 2486025"/>
              <a:gd name="connsiteX28" fmla="*/ 3529012 w 7429500"/>
              <a:gd name="connsiteY28" fmla="*/ 1757363 h 2486025"/>
              <a:gd name="connsiteX29" fmla="*/ 3657600 w 7429500"/>
              <a:gd name="connsiteY29" fmla="*/ 1643063 h 2486025"/>
              <a:gd name="connsiteX30" fmla="*/ 3700462 w 7429500"/>
              <a:gd name="connsiteY30" fmla="*/ 1543050 h 2486025"/>
              <a:gd name="connsiteX31" fmla="*/ 3743325 w 7429500"/>
              <a:gd name="connsiteY31" fmla="*/ 1457325 h 2486025"/>
              <a:gd name="connsiteX32" fmla="*/ 3814762 w 7429500"/>
              <a:gd name="connsiteY32" fmla="*/ 1171575 h 2486025"/>
              <a:gd name="connsiteX33" fmla="*/ 3829050 w 7429500"/>
              <a:gd name="connsiteY33" fmla="*/ 1128713 h 2486025"/>
              <a:gd name="connsiteX34" fmla="*/ 3857625 w 7429500"/>
              <a:gd name="connsiteY34" fmla="*/ 1028700 h 2486025"/>
              <a:gd name="connsiteX35" fmla="*/ 3829050 w 7429500"/>
              <a:gd name="connsiteY35" fmla="*/ 685800 h 2486025"/>
              <a:gd name="connsiteX36" fmla="*/ 3829050 w 7429500"/>
              <a:gd name="connsiteY36" fmla="*/ 542926 h 2486025"/>
              <a:gd name="connsiteX37" fmla="*/ 3771900 w 7429500"/>
              <a:gd name="connsiteY37" fmla="*/ 471488 h 2486025"/>
              <a:gd name="connsiteX38" fmla="*/ 3686175 w 7429500"/>
              <a:gd name="connsiteY38" fmla="*/ 214313 h 2486025"/>
              <a:gd name="connsiteX39" fmla="*/ 3743325 w 7429500"/>
              <a:gd name="connsiteY39" fmla="*/ 142875 h 2486025"/>
              <a:gd name="connsiteX40" fmla="*/ 3886200 w 7429500"/>
              <a:gd name="connsiteY40" fmla="*/ 28575 h 2486025"/>
              <a:gd name="connsiteX41" fmla="*/ 3986212 w 7429500"/>
              <a:gd name="connsiteY41" fmla="*/ 0 h 2486025"/>
              <a:gd name="connsiteX42" fmla="*/ 4143375 w 7429500"/>
              <a:gd name="connsiteY42" fmla="*/ 14288 h 2486025"/>
              <a:gd name="connsiteX43" fmla="*/ 4243387 w 7429500"/>
              <a:gd name="connsiteY43" fmla="*/ 71438 h 2486025"/>
              <a:gd name="connsiteX44" fmla="*/ 4343400 w 7429500"/>
              <a:gd name="connsiteY44" fmla="*/ 157163 h 2486025"/>
              <a:gd name="connsiteX45" fmla="*/ 4529137 w 7429500"/>
              <a:gd name="connsiteY45" fmla="*/ 400050 h 2486025"/>
              <a:gd name="connsiteX46" fmla="*/ 4557712 w 7429500"/>
              <a:gd name="connsiteY46" fmla="*/ 500063 h 2486025"/>
              <a:gd name="connsiteX47" fmla="*/ 4572000 w 7429500"/>
              <a:gd name="connsiteY47" fmla="*/ 685800 h 2486025"/>
              <a:gd name="connsiteX48" fmla="*/ 4643437 w 7429500"/>
              <a:gd name="connsiteY48" fmla="*/ 771525 h 2486025"/>
              <a:gd name="connsiteX49" fmla="*/ 4686300 w 7429500"/>
              <a:gd name="connsiteY49" fmla="*/ 871538 h 2486025"/>
              <a:gd name="connsiteX50" fmla="*/ 4743450 w 7429500"/>
              <a:gd name="connsiteY50" fmla="*/ 985838 h 2486025"/>
              <a:gd name="connsiteX51" fmla="*/ 4772025 w 7429500"/>
              <a:gd name="connsiteY51" fmla="*/ 1128713 h 2486025"/>
              <a:gd name="connsiteX52" fmla="*/ 4814887 w 7429500"/>
              <a:gd name="connsiteY52" fmla="*/ 1185863 h 2486025"/>
              <a:gd name="connsiteX53" fmla="*/ 4872037 w 7429500"/>
              <a:gd name="connsiteY53" fmla="*/ 1300163 h 2486025"/>
              <a:gd name="connsiteX54" fmla="*/ 4929187 w 7429500"/>
              <a:gd name="connsiteY54" fmla="*/ 1328738 h 2486025"/>
              <a:gd name="connsiteX55" fmla="*/ 5214937 w 7429500"/>
              <a:gd name="connsiteY55" fmla="*/ 1314450 h 2486025"/>
              <a:gd name="connsiteX56" fmla="*/ 5272087 w 7429500"/>
              <a:gd name="connsiteY56" fmla="*/ 1257300 h 2486025"/>
              <a:gd name="connsiteX57" fmla="*/ 5343525 w 7429500"/>
              <a:gd name="connsiteY57" fmla="*/ 1228725 h 2486025"/>
              <a:gd name="connsiteX58" fmla="*/ 5557837 w 7429500"/>
              <a:gd name="connsiteY58" fmla="*/ 1271588 h 2486025"/>
              <a:gd name="connsiteX59" fmla="*/ 5600700 w 7429500"/>
              <a:gd name="connsiteY59" fmla="*/ 1343025 h 2486025"/>
              <a:gd name="connsiteX60" fmla="*/ 5672137 w 7429500"/>
              <a:gd name="connsiteY60" fmla="*/ 1371600 h 2486025"/>
              <a:gd name="connsiteX61" fmla="*/ 5700712 w 7429500"/>
              <a:gd name="connsiteY61" fmla="*/ 1428750 h 2486025"/>
              <a:gd name="connsiteX62" fmla="*/ 5786437 w 7429500"/>
              <a:gd name="connsiteY62" fmla="*/ 1485900 h 2486025"/>
              <a:gd name="connsiteX63" fmla="*/ 5857875 w 7429500"/>
              <a:gd name="connsiteY63" fmla="*/ 1585913 h 2486025"/>
              <a:gd name="connsiteX64" fmla="*/ 5915025 w 7429500"/>
              <a:gd name="connsiteY64" fmla="*/ 1628775 h 2486025"/>
              <a:gd name="connsiteX65" fmla="*/ 5957887 w 7429500"/>
              <a:gd name="connsiteY65" fmla="*/ 1643063 h 2486025"/>
              <a:gd name="connsiteX66" fmla="*/ 6157912 w 7429500"/>
              <a:gd name="connsiteY66" fmla="*/ 1585913 h 2486025"/>
              <a:gd name="connsiteX67" fmla="*/ 6243637 w 7429500"/>
              <a:gd name="connsiteY67" fmla="*/ 1528763 h 2486025"/>
              <a:gd name="connsiteX68" fmla="*/ 6286500 w 7429500"/>
              <a:gd name="connsiteY68" fmla="*/ 1543050 h 2486025"/>
              <a:gd name="connsiteX69" fmla="*/ 6343650 w 7429500"/>
              <a:gd name="connsiteY69" fmla="*/ 1585913 h 2486025"/>
              <a:gd name="connsiteX70" fmla="*/ 6429375 w 7429500"/>
              <a:gd name="connsiteY70" fmla="*/ 1614488 h 2486025"/>
              <a:gd name="connsiteX71" fmla="*/ 6500812 w 7429500"/>
              <a:gd name="connsiteY71" fmla="*/ 1685925 h 2486025"/>
              <a:gd name="connsiteX72" fmla="*/ 6600825 w 7429500"/>
              <a:gd name="connsiteY72" fmla="*/ 1743075 h 2486025"/>
              <a:gd name="connsiteX73" fmla="*/ 6715125 w 7429500"/>
              <a:gd name="connsiteY73" fmla="*/ 1857375 h 2486025"/>
              <a:gd name="connsiteX74" fmla="*/ 6815137 w 7429500"/>
              <a:gd name="connsiteY74" fmla="*/ 1943100 h 2486025"/>
              <a:gd name="connsiteX75" fmla="*/ 6886575 w 7429500"/>
              <a:gd name="connsiteY75" fmla="*/ 1957388 h 2486025"/>
              <a:gd name="connsiteX76" fmla="*/ 6943725 w 7429500"/>
              <a:gd name="connsiteY76" fmla="*/ 1943100 h 2486025"/>
              <a:gd name="connsiteX77" fmla="*/ 7143750 w 7429500"/>
              <a:gd name="connsiteY77" fmla="*/ 1685925 h 2486025"/>
              <a:gd name="connsiteX78" fmla="*/ 7186612 w 7429500"/>
              <a:gd name="connsiteY78" fmla="*/ 1543050 h 2486025"/>
              <a:gd name="connsiteX79" fmla="*/ 7243762 w 7429500"/>
              <a:gd name="connsiteY79" fmla="*/ 1414463 h 2486025"/>
              <a:gd name="connsiteX80" fmla="*/ 7258050 w 7429500"/>
              <a:gd name="connsiteY80" fmla="*/ 1228725 h 2486025"/>
              <a:gd name="connsiteX81" fmla="*/ 7300912 w 7429500"/>
              <a:gd name="connsiteY81" fmla="*/ 1171575 h 2486025"/>
              <a:gd name="connsiteX82" fmla="*/ 7315200 w 7429500"/>
              <a:gd name="connsiteY82" fmla="*/ 1128713 h 2486025"/>
              <a:gd name="connsiteX83" fmla="*/ 7415212 w 7429500"/>
              <a:gd name="connsiteY83" fmla="*/ 1057275 h 2486025"/>
              <a:gd name="connsiteX84" fmla="*/ 7429500 w 7429500"/>
              <a:gd name="connsiteY84" fmla="*/ 1057275 h 2486025"/>
              <a:gd name="connsiteX0" fmla="*/ 0 w 7429500"/>
              <a:gd name="connsiteY0" fmla="*/ 2486025 h 2486025"/>
              <a:gd name="connsiteX1" fmla="*/ 71437 w 7429500"/>
              <a:gd name="connsiteY1" fmla="*/ 2471738 h 2486025"/>
              <a:gd name="connsiteX2" fmla="*/ 157162 w 7429500"/>
              <a:gd name="connsiteY2" fmla="*/ 2414588 h 2486025"/>
              <a:gd name="connsiteX3" fmla="*/ 200025 w 7429500"/>
              <a:gd name="connsiteY3" fmla="*/ 2343150 h 2486025"/>
              <a:gd name="connsiteX4" fmla="*/ 328612 w 7429500"/>
              <a:gd name="connsiteY4" fmla="*/ 2185988 h 2486025"/>
              <a:gd name="connsiteX5" fmla="*/ 528637 w 7429500"/>
              <a:gd name="connsiteY5" fmla="*/ 1914525 h 2486025"/>
              <a:gd name="connsiteX6" fmla="*/ 614362 w 7429500"/>
              <a:gd name="connsiteY6" fmla="*/ 1828800 h 2486025"/>
              <a:gd name="connsiteX7" fmla="*/ 671512 w 7429500"/>
              <a:gd name="connsiteY7" fmla="*/ 1814513 h 2486025"/>
              <a:gd name="connsiteX8" fmla="*/ 785812 w 7429500"/>
              <a:gd name="connsiteY8" fmla="*/ 1800225 h 2486025"/>
              <a:gd name="connsiteX9" fmla="*/ 985837 w 7429500"/>
              <a:gd name="connsiteY9" fmla="*/ 1843088 h 2486025"/>
              <a:gd name="connsiteX10" fmla="*/ 1071562 w 7429500"/>
              <a:gd name="connsiteY10" fmla="*/ 1885950 h 2486025"/>
              <a:gd name="connsiteX11" fmla="*/ 1143000 w 7429500"/>
              <a:gd name="connsiteY11" fmla="*/ 1928813 h 2486025"/>
              <a:gd name="connsiteX12" fmla="*/ 1185862 w 7429500"/>
              <a:gd name="connsiteY12" fmla="*/ 1957388 h 2486025"/>
              <a:gd name="connsiteX13" fmla="*/ 1243012 w 7429500"/>
              <a:gd name="connsiteY13" fmla="*/ 1985963 h 2486025"/>
              <a:gd name="connsiteX14" fmla="*/ 1400175 w 7429500"/>
              <a:gd name="connsiteY14" fmla="*/ 2071688 h 2486025"/>
              <a:gd name="connsiteX15" fmla="*/ 1771650 w 7429500"/>
              <a:gd name="connsiteY15" fmla="*/ 2043113 h 2486025"/>
              <a:gd name="connsiteX16" fmla="*/ 1828800 w 7429500"/>
              <a:gd name="connsiteY16" fmla="*/ 2000250 h 2486025"/>
              <a:gd name="connsiteX17" fmla="*/ 1914525 w 7429500"/>
              <a:gd name="connsiteY17" fmla="*/ 1957388 h 2486025"/>
              <a:gd name="connsiteX18" fmla="*/ 1943100 w 7429500"/>
              <a:gd name="connsiteY18" fmla="*/ 1900238 h 2486025"/>
              <a:gd name="connsiteX19" fmla="*/ 2185987 w 7429500"/>
              <a:gd name="connsiteY19" fmla="*/ 1771650 h 2486025"/>
              <a:gd name="connsiteX20" fmla="*/ 2243137 w 7429500"/>
              <a:gd name="connsiteY20" fmla="*/ 1714500 h 2486025"/>
              <a:gd name="connsiteX21" fmla="*/ 2371725 w 7429500"/>
              <a:gd name="connsiteY21" fmla="*/ 1671638 h 2486025"/>
              <a:gd name="connsiteX22" fmla="*/ 2657475 w 7429500"/>
              <a:gd name="connsiteY22" fmla="*/ 1685925 h 2486025"/>
              <a:gd name="connsiteX23" fmla="*/ 2757487 w 7429500"/>
              <a:gd name="connsiteY23" fmla="*/ 1743075 h 2486025"/>
              <a:gd name="connsiteX24" fmla="*/ 2871787 w 7429500"/>
              <a:gd name="connsiteY24" fmla="*/ 1771650 h 2486025"/>
              <a:gd name="connsiteX25" fmla="*/ 2928937 w 7429500"/>
              <a:gd name="connsiteY25" fmla="*/ 1785938 h 2486025"/>
              <a:gd name="connsiteX26" fmla="*/ 3114675 w 7429500"/>
              <a:gd name="connsiteY26" fmla="*/ 1871663 h 2486025"/>
              <a:gd name="connsiteX27" fmla="*/ 3328987 w 7429500"/>
              <a:gd name="connsiteY27" fmla="*/ 1843088 h 2486025"/>
              <a:gd name="connsiteX28" fmla="*/ 3529012 w 7429500"/>
              <a:gd name="connsiteY28" fmla="*/ 1757363 h 2486025"/>
              <a:gd name="connsiteX29" fmla="*/ 3657600 w 7429500"/>
              <a:gd name="connsiteY29" fmla="*/ 1643063 h 2486025"/>
              <a:gd name="connsiteX30" fmla="*/ 3700462 w 7429500"/>
              <a:gd name="connsiteY30" fmla="*/ 1543050 h 2486025"/>
              <a:gd name="connsiteX31" fmla="*/ 3743325 w 7429500"/>
              <a:gd name="connsiteY31" fmla="*/ 1457325 h 2486025"/>
              <a:gd name="connsiteX32" fmla="*/ 3814762 w 7429500"/>
              <a:gd name="connsiteY32" fmla="*/ 1171575 h 2486025"/>
              <a:gd name="connsiteX33" fmla="*/ 3829050 w 7429500"/>
              <a:gd name="connsiteY33" fmla="*/ 1128713 h 2486025"/>
              <a:gd name="connsiteX34" fmla="*/ 3857625 w 7429500"/>
              <a:gd name="connsiteY34" fmla="*/ 1028700 h 2486025"/>
              <a:gd name="connsiteX35" fmla="*/ 3829050 w 7429500"/>
              <a:gd name="connsiteY35" fmla="*/ 685800 h 2486025"/>
              <a:gd name="connsiteX36" fmla="*/ 3829050 w 7429500"/>
              <a:gd name="connsiteY36" fmla="*/ 542926 h 2486025"/>
              <a:gd name="connsiteX37" fmla="*/ 3771900 w 7429500"/>
              <a:gd name="connsiteY37" fmla="*/ 471488 h 2486025"/>
              <a:gd name="connsiteX38" fmla="*/ 3686175 w 7429500"/>
              <a:gd name="connsiteY38" fmla="*/ 214313 h 2486025"/>
              <a:gd name="connsiteX39" fmla="*/ 3900487 w 7429500"/>
              <a:gd name="connsiteY39" fmla="*/ 85725 h 2486025"/>
              <a:gd name="connsiteX40" fmla="*/ 3886200 w 7429500"/>
              <a:gd name="connsiteY40" fmla="*/ 28575 h 2486025"/>
              <a:gd name="connsiteX41" fmla="*/ 3986212 w 7429500"/>
              <a:gd name="connsiteY41" fmla="*/ 0 h 2486025"/>
              <a:gd name="connsiteX42" fmla="*/ 4143375 w 7429500"/>
              <a:gd name="connsiteY42" fmla="*/ 14288 h 2486025"/>
              <a:gd name="connsiteX43" fmla="*/ 4243387 w 7429500"/>
              <a:gd name="connsiteY43" fmla="*/ 71438 h 2486025"/>
              <a:gd name="connsiteX44" fmla="*/ 4343400 w 7429500"/>
              <a:gd name="connsiteY44" fmla="*/ 157163 h 2486025"/>
              <a:gd name="connsiteX45" fmla="*/ 4529137 w 7429500"/>
              <a:gd name="connsiteY45" fmla="*/ 400050 h 2486025"/>
              <a:gd name="connsiteX46" fmla="*/ 4557712 w 7429500"/>
              <a:gd name="connsiteY46" fmla="*/ 500063 h 2486025"/>
              <a:gd name="connsiteX47" fmla="*/ 4572000 w 7429500"/>
              <a:gd name="connsiteY47" fmla="*/ 685800 h 2486025"/>
              <a:gd name="connsiteX48" fmla="*/ 4643437 w 7429500"/>
              <a:gd name="connsiteY48" fmla="*/ 771525 h 2486025"/>
              <a:gd name="connsiteX49" fmla="*/ 4686300 w 7429500"/>
              <a:gd name="connsiteY49" fmla="*/ 871538 h 2486025"/>
              <a:gd name="connsiteX50" fmla="*/ 4743450 w 7429500"/>
              <a:gd name="connsiteY50" fmla="*/ 985838 h 2486025"/>
              <a:gd name="connsiteX51" fmla="*/ 4772025 w 7429500"/>
              <a:gd name="connsiteY51" fmla="*/ 1128713 h 2486025"/>
              <a:gd name="connsiteX52" fmla="*/ 4814887 w 7429500"/>
              <a:gd name="connsiteY52" fmla="*/ 1185863 h 2486025"/>
              <a:gd name="connsiteX53" fmla="*/ 4872037 w 7429500"/>
              <a:gd name="connsiteY53" fmla="*/ 1300163 h 2486025"/>
              <a:gd name="connsiteX54" fmla="*/ 4929187 w 7429500"/>
              <a:gd name="connsiteY54" fmla="*/ 1328738 h 2486025"/>
              <a:gd name="connsiteX55" fmla="*/ 5214937 w 7429500"/>
              <a:gd name="connsiteY55" fmla="*/ 1314450 h 2486025"/>
              <a:gd name="connsiteX56" fmla="*/ 5272087 w 7429500"/>
              <a:gd name="connsiteY56" fmla="*/ 1257300 h 2486025"/>
              <a:gd name="connsiteX57" fmla="*/ 5343525 w 7429500"/>
              <a:gd name="connsiteY57" fmla="*/ 1228725 h 2486025"/>
              <a:gd name="connsiteX58" fmla="*/ 5557837 w 7429500"/>
              <a:gd name="connsiteY58" fmla="*/ 1271588 h 2486025"/>
              <a:gd name="connsiteX59" fmla="*/ 5600700 w 7429500"/>
              <a:gd name="connsiteY59" fmla="*/ 1343025 h 2486025"/>
              <a:gd name="connsiteX60" fmla="*/ 5672137 w 7429500"/>
              <a:gd name="connsiteY60" fmla="*/ 1371600 h 2486025"/>
              <a:gd name="connsiteX61" fmla="*/ 5700712 w 7429500"/>
              <a:gd name="connsiteY61" fmla="*/ 1428750 h 2486025"/>
              <a:gd name="connsiteX62" fmla="*/ 5786437 w 7429500"/>
              <a:gd name="connsiteY62" fmla="*/ 1485900 h 2486025"/>
              <a:gd name="connsiteX63" fmla="*/ 5857875 w 7429500"/>
              <a:gd name="connsiteY63" fmla="*/ 1585913 h 2486025"/>
              <a:gd name="connsiteX64" fmla="*/ 5915025 w 7429500"/>
              <a:gd name="connsiteY64" fmla="*/ 1628775 h 2486025"/>
              <a:gd name="connsiteX65" fmla="*/ 5957887 w 7429500"/>
              <a:gd name="connsiteY65" fmla="*/ 1643063 h 2486025"/>
              <a:gd name="connsiteX66" fmla="*/ 6157912 w 7429500"/>
              <a:gd name="connsiteY66" fmla="*/ 1585913 h 2486025"/>
              <a:gd name="connsiteX67" fmla="*/ 6243637 w 7429500"/>
              <a:gd name="connsiteY67" fmla="*/ 1528763 h 2486025"/>
              <a:gd name="connsiteX68" fmla="*/ 6286500 w 7429500"/>
              <a:gd name="connsiteY68" fmla="*/ 1543050 h 2486025"/>
              <a:gd name="connsiteX69" fmla="*/ 6343650 w 7429500"/>
              <a:gd name="connsiteY69" fmla="*/ 1585913 h 2486025"/>
              <a:gd name="connsiteX70" fmla="*/ 6429375 w 7429500"/>
              <a:gd name="connsiteY70" fmla="*/ 1614488 h 2486025"/>
              <a:gd name="connsiteX71" fmla="*/ 6500812 w 7429500"/>
              <a:gd name="connsiteY71" fmla="*/ 1685925 h 2486025"/>
              <a:gd name="connsiteX72" fmla="*/ 6600825 w 7429500"/>
              <a:gd name="connsiteY72" fmla="*/ 1743075 h 2486025"/>
              <a:gd name="connsiteX73" fmla="*/ 6715125 w 7429500"/>
              <a:gd name="connsiteY73" fmla="*/ 1857375 h 2486025"/>
              <a:gd name="connsiteX74" fmla="*/ 6815137 w 7429500"/>
              <a:gd name="connsiteY74" fmla="*/ 1943100 h 2486025"/>
              <a:gd name="connsiteX75" fmla="*/ 6886575 w 7429500"/>
              <a:gd name="connsiteY75" fmla="*/ 1957388 h 2486025"/>
              <a:gd name="connsiteX76" fmla="*/ 6943725 w 7429500"/>
              <a:gd name="connsiteY76" fmla="*/ 1943100 h 2486025"/>
              <a:gd name="connsiteX77" fmla="*/ 7143750 w 7429500"/>
              <a:gd name="connsiteY77" fmla="*/ 1685925 h 2486025"/>
              <a:gd name="connsiteX78" fmla="*/ 7186612 w 7429500"/>
              <a:gd name="connsiteY78" fmla="*/ 1543050 h 2486025"/>
              <a:gd name="connsiteX79" fmla="*/ 7243762 w 7429500"/>
              <a:gd name="connsiteY79" fmla="*/ 1414463 h 2486025"/>
              <a:gd name="connsiteX80" fmla="*/ 7258050 w 7429500"/>
              <a:gd name="connsiteY80" fmla="*/ 1228725 h 2486025"/>
              <a:gd name="connsiteX81" fmla="*/ 7300912 w 7429500"/>
              <a:gd name="connsiteY81" fmla="*/ 1171575 h 2486025"/>
              <a:gd name="connsiteX82" fmla="*/ 7315200 w 7429500"/>
              <a:gd name="connsiteY82" fmla="*/ 1128713 h 2486025"/>
              <a:gd name="connsiteX83" fmla="*/ 7415212 w 7429500"/>
              <a:gd name="connsiteY83" fmla="*/ 1057275 h 2486025"/>
              <a:gd name="connsiteX84" fmla="*/ 7429500 w 7429500"/>
              <a:gd name="connsiteY84" fmla="*/ 1057275 h 2486025"/>
              <a:gd name="connsiteX0" fmla="*/ 0 w 7429500"/>
              <a:gd name="connsiteY0" fmla="*/ 2486025 h 2486025"/>
              <a:gd name="connsiteX1" fmla="*/ 71437 w 7429500"/>
              <a:gd name="connsiteY1" fmla="*/ 2471738 h 2486025"/>
              <a:gd name="connsiteX2" fmla="*/ 157162 w 7429500"/>
              <a:gd name="connsiteY2" fmla="*/ 2414588 h 2486025"/>
              <a:gd name="connsiteX3" fmla="*/ 200025 w 7429500"/>
              <a:gd name="connsiteY3" fmla="*/ 2343150 h 2486025"/>
              <a:gd name="connsiteX4" fmla="*/ 328612 w 7429500"/>
              <a:gd name="connsiteY4" fmla="*/ 2185988 h 2486025"/>
              <a:gd name="connsiteX5" fmla="*/ 528637 w 7429500"/>
              <a:gd name="connsiteY5" fmla="*/ 1914525 h 2486025"/>
              <a:gd name="connsiteX6" fmla="*/ 614362 w 7429500"/>
              <a:gd name="connsiteY6" fmla="*/ 1828800 h 2486025"/>
              <a:gd name="connsiteX7" fmla="*/ 671512 w 7429500"/>
              <a:gd name="connsiteY7" fmla="*/ 1814513 h 2486025"/>
              <a:gd name="connsiteX8" fmla="*/ 785812 w 7429500"/>
              <a:gd name="connsiteY8" fmla="*/ 1800225 h 2486025"/>
              <a:gd name="connsiteX9" fmla="*/ 985837 w 7429500"/>
              <a:gd name="connsiteY9" fmla="*/ 1843088 h 2486025"/>
              <a:gd name="connsiteX10" fmla="*/ 1071562 w 7429500"/>
              <a:gd name="connsiteY10" fmla="*/ 1885950 h 2486025"/>
              <a:gd name="connsiteX11" fmla="*/ 1143000 w 7429500"/>
              <a:gd name="connsiteY11" fmla="*/ 1928813 h 2486025"/>
              <a:gd name="connsiteX12" fmla="*/ 1185862 w 7429500"/>
              <a:gd name="connsiteY12" fmla="*/ 1957388 h 2486025"/>
              <a:gd name="connsiteX13" fmla="*/ 1243012 w 7429500"/>
              <a:gd name="connsiteY13" fmla="*/ 1985963 h 2486025"/>
              <a:gd name="connsiteX14" fmla="*/ 1400175 w 7429500"/>
              <a:gd name="connsiteY14" fmla="*/ 2071688 h 2486025"/>
              <a:gd name="connsiteX15" fmla="*/ 1771650 w 7429500"/>
              <a:gd name="connsiteY15" fmla="*/ 2043113 h 2486025"/>
              <a:gd name="connsiteX16" fmla="*/ 1828800 w 7429500"/>
              <a:gd name="connsiteY16" fmla="*/ 2000250 h 2486025"/>
              <a:gd name="connsiteX17" fmla="*/ 1914525 w 7429500"/>
              <a:gd name="connsiteY17" fmla="*/ 1957388 h 2486025"/>
              <a:gd name="connsiteX18" fmla="*/ 1943100 w 7429500"/>
              <a:gd name="connsiteY18" fmla="*/ 1900238 h 2486025"/>
              <a:gd name="connsiteX19" fmla="*/ 2185987 w 7429500"/>
              <a:gd name="connsiteY19" fmla="*/ 1771650 h 2486025"/>
              <a:gd name="connsiteX20" fmla="*/ 2243137 w 7429500"/>
              <a:gd name="connsiteY20" fmla="*/ 1714500 h 2486025"/>
              <a:gd name="connsiteX21" fmla="*/ 2371725 w 7429500"/>
              <a:gd name="connsiteY21" fmla="*/ 1671638 h 2486025"/>
              <a:gd name="connsiteX22" fmla="*/ 2657475 w 7429500"/>
              <a:gd name="connsiteY22" fmla="*/ 1685925 h 2486025"/>
              <a:gd name="connsiteX23" fmla="*/ 2757487 w 7429500"/>
              <a:gd name="connsiteY23" fmla="*/ 1743075 h 2486025"/>
              <a:gd name="connsiteX24" fmla="*/ 2871787 w 7429500"/>
              <a:gd name="connsiteY24" fmla="*/ 1771650 h 2486025"/>
              <a:gd name="connsiteX25" fmla="*/ 2928937 w 7429500"/>
              <a:gd name="connsiteY25" fmla="*/ 1785938 h 2486025"/>
              <a:gd name="connsiteX26" fmla="*/ 3114675 w 7429500"/>
              <a:gd name="connsiteY26" fmla="*/ 1871663 h 2486025"/>
              <a:gd name="connsiteX27" fmla="*/ 3328987 w 7429500"/>
              <a:gd name="connsiteY27" fmla="*/ 1843088 h 2486025"/>
              <a:gd name="connsiteX28" fmla="*/ 3529012 w 7429500"/>
              <a:gd name="connsiteY28" fmla="*/ 1757363 h 2486025"/>
              <a:gd name="connsiteX29" fmla="*/ 3657600 w 7429500"/>
              <a:gd name="connsiteY29" fmla="*/ 1643063 h 2486025"/>
              <a:gd name="connsiteX30" fmla="*/ 3700462 w 7429500"/>
              <a:gd name="connsiteY30" fmla="*/ 1543050 h 2486025"/>
              <a:gd name="connsiteX31" fmla="*/ 3743325 w 7429500"/>
              <a:gd name="connsiteY31" fmla="*/ 1457325 h 2486025"/>
              <a:gd name="connsiteX32" fmla="*/ 3814762 w 7429500"/>
              <a:gd name="connsiteY32" fmla="*/ 1171575 h 2486025"/>
              <a:gd name="connsiteX33" fmla="*/ 3829050 w 7429500"/>
              <a:gd name="connsiteY33" fmla="*/ 1128713 h 2486025"/>
              <a:gd name="connsiteX34" fmla="*/ 3857625 w 7429500"/>
              <a:gd name="connsiteY34" fmla="*/ 1028700 h 2486025"/>
              <a:gd name="connsiteX35" fmla="*/ 3829050 w 7429500"/>
              <a:gd name="connsiteY35" fmla="*/ 685800 h 2486025"/>
              <a:gd name="connsiteX36" fmla="*/ 3829050 w 7429500"/>
              <a:gd name="connsiteY36" fmla="*/ 542926 h 2486025"/>
              <a:gd name="connsiteX37" fmla="*/ 3771900 w 7429500"/>
              <a:gd name="connsiteY37" fmla="*/ 471488 h 2486025"/>
              <a:gd name="connsiteX38" fmla="*/ 3871913 w 7429500"/>
              <a:gd name="connsiteY38" fmla="*/ 200025 h 2486025"/>
              <a:gd name="connsiteX39" fmla="*/ 3900487 w 7429500"/>
              <a:gd name="connsiteY39" fmla="*/ 85725 h 2486025"/>
              <a:gd name="connsiteX40" fmla="*/ 3886200 w 7429500"/>
              <a:gd name="connsiteY40" fmla="*/ 28575 h 2486025"/>
              <a:gd name="connsiteX41" fmla="*/ 3986212 w 7429500"/>
              <a:gd name="connsiteY41" fmla="*/ 0 h 2486025"/>
              <a:gd name="connsiteX42" fmla="*/ 4143375 w 7429500"/>
              <a:gd name="connsiteY42" fmla="*/ 14288 h 2486025"/>
              <a:gd name="connsiteX43" fmla="*/ 4243387 w 7429500"/>
              <a:gd name="connsiteY43" fmla="*/ 71438 h 2486025"/>
              <a:gd name="connsiteX44" fmla="*/ 4343400 w 7429500"/>
              <a:gd name="connsiteY44" fmla="*/ 157163 h 2486025"/>
              <a:gd name="connsiteX45" fmla="*/ 4529137 w 7429500"/>
              <a:gd name="connsiteY45" fmla="*/ 400050 h 2486025"/>
              <a:gd name="connsiteX46" fmla="*/ 4557712 w 7429500"/>
              <a:gd name="connsiteY46" fmla="*/ 500063 h 2486025"/>
              <a:gd name="connsiteX47" fmla="*/ 4572000 w 7429500"/>
              <a:gd name="connsiteY47" fmla="*/ 685800 h 2486025"/>
              <a:gd name="connsiteX48" fmla="*/ 4643437 w 7429500"/>
              <a:gd name="connsiteY48" fmla="*/ 771525 h 2486025"/>
              <a:gd name="connsiteX49" fmla="*/ 4686300 w 7429500"/>
              <a:gd name="connsiteY49" fmla="*/ 871538 h 2486025"/>
              <a:gd name="connsiteX50" fmla="*/ 4743450 w 7429500"/>
              <a:gd name="connsiteY50" fmla="*/ 985838 h 2486025"/>
              <a:gd name="connsiteX51" fmla="*/ 4772025 w 7429500"/>
              <a:gd name="connsiteY51" fmla="*/ 1128713 h 2486025"/>
              <a:gd name="connsiteX52" fmla="*/ 4814887 w 7429500"/>
              <a:gd name="connsiteY52" fmla="*/ 1185863 h 2486025"/>
              <a:gd name="connsiteX53" fmla="*/ 4872037 w 7429500"/>
              <a:gd name="connsiteY53" fmla="*/ 1300163 h 2486025"/>
              <a:gd name="connsiteX54" fmla="*/ 4929187 w 7429500"/>
              <a:gd name="connsiteY54" fmla="*/ 1328738 h 2486025"/>
              <a:gd name="connsiteX55" fmla="*/ 5214937 w 7429500"/>
              <a:gd name="connsiteY55" fmla="*/ 1314450 h 2486025"/>
              <a:gd name="connsiteX56" fmla="*/ 5272087 w 7429500"/>
              <a:gd name="connsiteY56" fmla="*/ 1257300 h 2486025"/>
              <a:gd name="connsiteX57" fmla="*/ 5343525 w 7429500"/>
              <a:gd name="connsiteY57" fmla="*/ 1228725 h 2486025"/>
              <a:gd name="connsiteX58" fmla="*/ 5557837 w 7429500"/>
              <a:gd name="connsiteY58" fmla="*/ 1271588 h 2486025"/>
              <a:gd name="connsiteX59" fmla="*/ 5600700 w 7429500"/>
              <a:gd name="connsiteY59" fmla="*/ 1343025 h 2486025"/>
              <a:gd name="connsiteX60" fmla="*/ 5672137 w 7429500"/>
              <a:gd name="connsiteY60" fmla="*/ 1371600 h 2486025"/>
              <a:gd name="connsiteX61" fmla="*/ 5700712 w 7429500"/>
              <a:gd name="connsiteY61" fmla="*/ 1428750 h 2486025"/>
              <a:gd name="connsiteX62" fmla="*/ 5786437 w 7429500"/>
              <a:gd name="connsiteY62" fmla="*/ 1485900 h 2486025"/>
              <a:gd name="connsiteX63" fmla="*/ 5857875 w 7429500"/>
              <a:gd name="connsiteY63" fmla="*/ 1585913 h 2486025"/>
              <a:gd name="connsiteX64" fmla="*/ 5915025 w 7429500"/>
              <a:gd name="connsiteY64" fmla="*/ 1628775 h 2486025"/>
              <a:gd name="connsiteX65" fmla="*/ 5957887 w 7429500"/>
              <a:gd name="connsiteY65" fmla="*/ 1643063 h 2486025"/>
              <a:gd name="connsiteX66" fmla="*/ 6157912 w 7429500"/>
              <a:gd name="connsiteY66" fmla="*/ 1585913 h 2486025"/>
              <a:gd name="connsiteX67" fmla="*/ 6243637 w 7429500"/>
              <a:gd name="connsiteY67" fmla="*/ 1528763 h 2486025"/>
              <a:gd name="connsiteX68" fmla="*/ 6286500 w 7429500"/>
              <a:gd name="connsiteY68" fmla="*/ 1543050 h 2486025"/>
              <a:gd name="connsiteX69" fmla="*/ 6343650 w 7429500"/>
              <a:gd name="connsiteY69" fmla="*/ 1585913 h 2486025"/>
              <a:gd name="connsiteX70" fmla="*/ 6429375 w 7429500"/>
              <a:gd name="connsiteY70" fmla="*/ 1614488 h 2486025"/>
              <a:gd name="connsiteX71" fmla="*/ 6500812 w 7429500"/>
              <a:gd name="connsiteY71" fmla="*/ 1685925 h 2486025"/>
              <a:gd name="connsiteX72" fmla="*/ 6600825 w 7429500"/>
              <a:gd name="connsiteY72" fmla="*/ 1743075 h 2486025"/>
              <a:gd name="connsiteX73" fmla="*/ 6715125 w 7429500"/>
              <a:gd name="connsiteY73" fmla="*/ 1857375 h 2486025"/>
              <a:gd name="connsiteX74" fmla="*/ 6815137 w 7429500"/>
              <a:gd name="connsiteY74" fmla="*/ 1943100 h 2486025"/>
              <a:gd name="connsiteX75" fmla="*/ 6886575 w 7429500"/>
              <a:gd name="connsiteY75" fmla="*/ 1957388 h 2486025"/>
              <a:gd name="connsiteX76" fmla="*/ 6943725 w 7429500"/>
              <a:gd name="connsiteY76" fmla="*/ 1943100 h 2486025"/>
              <a:gd name="connsiteX77" fmla="*/ 7143750 w 7429500"/>
              <a:gd name="connsiteY77" fmla="*/ 1685925 h 2486025"/>
              <a:gd name="connsiteX78" fmla="*/ 7186612 w 7429500"/>
              <a:gd name="connsiteY78" fmla="*/ 1543050 h 2486025"/>
              <a:gd name="connsiteX79" fmla="*/ 7243762 w 7429500"/>
              <a:gd name="connsiteY79" fmla="*/ 1414463 h 2486025"/>
              <a:gd name="connsiteX80" fmla="*/ 7258050 w 7429500"/>
              <a:gd name="connsiteY80" fmla="*/ 1228725 h 2486025"/>
              <a:gd name="connsiteX81" fmla="*/ 7300912 w 7429500"/>
              <a:gd name="connsiteY81" fmla="*/ 1171575 h 2486025"/>
              <a:gd name="connsiteX82" fmla="*/ 7315200 w 7429500"/>
              <a:gd name="connsiteY82" fmla="*/ 1128713 h 2486025"/>
              <a:gd name="connsiteX83" fmla="*/ 7415212 w 7429500"/>
              <a:gd name="connsiteY83" fmla="*/ 1057275 h 2486025"/>
              <a:gd name="connsiteX84" fmla="*/ 7429500 w 7429500"/>
              <a:gd name="connsiteY84" fmla="*/ 1057275 h 2486025"/>
              <a:gd name="connsiteX0" fmla="*/ 0 w 7429500"/>
              <a:gd name="connsiteY0" fmla="*/ 2486025 h 2486025"/>
              <a:gd name="connsiteX1" fmla="*/ 71437 w 7429500"/>
              <a:gd name="connsiteY1" fmla="*/ 2471738 h 2486025"/>
              <a:gd name="connsiteX2" fmla="*/ 157162 w 7429500"/>
              <a:gd name="connsiteY2" fmla="*/ 2414588 h 2486025"/>
              <a:gd name="connsiteX3" fmla="*/ 200025 w 7429500"/>
              <a:gd name="connsiteY3" fmla="*/ 2343150 h 2486025"/>
              <a:gd name="connsiteX4" fmla="*/ 328612 w 7429500"/>
              <a:gd name="connsiteY4" fmla="*/ 2185988 h 2486025"/>
              <a:gd name="connsiteX5" fmla="*/ 528637 w 7429500"/>
              <a:gd name="connsiteY5" fmla="*/ 1914525 h 2486025"/>
              <a:gd name="connsiteX6" fmla="*/ 614362 w 7429500"/>
              <a:gd name="connsiteY6" fmla="*/ 1828800 h 2486025"/>
              <a:gd name="connsiteX7" fmla="*/ 671512 w 7429500"/>
              <a:gd name="connsiteY7" fmla="*/ 1814513 h 2486025"/>
              <a:gd name="connsiteX8" fmla="*/ 785812 w 7429500"/>
              <a:gd name="connsiteY8" fmla="*/ 1800225 h 2486025"/>
              <a:gd name="connsiteX9" fmla="*/ 985837 w 7429500"/>
              <a:gd name="connsiteY9" fmla="*/ 1843088 h 2486025"/>
              <a:gd name="connsiteX10" fmla="*/ 1071562 w 7429500"/>
              <a:gd name="connsiteY10" fmla="*/ 1885950 h 2486025"/>
              <a:gd name="connsiteX11" fmla="*/ 1143000 w 7429500"/>
              <a:gd name="connsiteY11" fmla="*/ 1928813 h 2486025"/>
              <a:gd name="connsiteX12" fmla="*/ 1185862 w 7429500"/>
              <a:gd name="connsiteY12" fmla="*/ 1957388 h 2486025"/>
              <a:gd name="connsiteX13" fmla="*/ 1243012 w 7429500"/>
              <a:gd name="connsiteY13" fmla="*/ 1985963 h 2486025"/>
              <a:gd name="connsiteX14" fmla="*/ 1400175 w 7429500"/>
              <a:gd name="connsiteY14" fmla="*/ 2071688 h 2486025"/>
              <a:gd name="connsiteX15" fmla="*/ 1771650 w 7429500"/>
              <a:gd name="connsiteY15" fmla="*/ 2043113 h 2486025"/>
              <a:gd name="connsiteX16" fmla="*/ 1828800 w 7429500"/>
              <a:gd name="connsiteY16" fmla="*/ 2000250 h 2486025"/>
              <a:gd name="connsiteX17" fmla="*/ 1914525 w 7429500"/>
              <a:gd name="connsiteY17" fmla="*/ 1957388 h 2486025"/>
              <a:gd name="connsiteX18" fmla="*/ 1943100 w 7429500"/>
              <a:gd name="connsiteY18" fmla="*/ 1900238 h 2486025"/>
              <a:gd name="connsiteX19" fmla="*/ 2185987 w 7429500"/>
              <a:gd name="connsiteY19" fmla="*/ 1771650 h 2486025"/>
              <a:gd name="connsiteX20" fmla="*/ 2243137 w 7429500"/>
              <a:gd name="connsiteY20" fmla="*/ 1714500 h 2486025"/>
              <a:gd name="connsiteX21" fmla="*/ 2371725 w 7429500"/>
              <a:gd name="connsiteY21" fmla="*/ 1671638 h 2486025"/>
              <a:gd name="connsiteX22" fmla="*/ 2657475 w 7429500"/>
              <a:gd name="connsiteY22" fmla="*/ 1685925 h 2486025"/>
              <a:gd name="connsiteX23" fmla="*/ 2757487 w 7429500"/>
              <a:gd name="connsiteY23" fmla="*/ 1743075 h 2486025"/>
              <a:gd name="connsiteX24" fmla="*/ 2871787 w 7429500"/>
              <a:gd name="connsiteY24" fmla="*/ 1771650 h 2486025"/>
              <a:gd name="connsiteX25" fmla="*/ 2928937 w 7429500"/>
              <a:gd name="connsiteY25" fmla="*/ 1785938 h 2486025"/>
              <a:gd name="connsiteX26" fmla="*/ 3114675 w 7429500"/>
              <a:gd name="connsiteY26" fmla="*/ 1871663 h 2486025"/>
              <a:gd name="connsiteX27" fmla="*/ 3328987 w 7429500"/>
              <a:gd name="connsiteY27" fmla="*/ 1843088 h 2486025"/>
              <a:gd name="connsiteX28" fmla="*/ 3529012 w 7429500"/>
              <a:gd name="connsiteY28" fmla="*/ 1757363 h 2486025"/>
              <a:gd name="connsiteX29" fmla="*/ 3657600 w 7429500"/>
              <a:gd name="connsiteY29" fmla="*/ 1643063 h 2486025"/>
              <a:gd name="connsiteX30" fmla="*/ 3700462 w 7429500"/>
              <a:gd name="connsiteY30" fmla="*/ 1543050 h 2486025"/>
              <a:gd name="connsiteX31" fmla="*/ 3743325 w 7429500"/>
              <a:gd name="connsiteY31" fmla="*/ 1457325 h 2486025"/>
              <a:gd name="connsiteX32" fmla="*/ 3814762 w 7429500"/>
              <a:gd name="connsiteY32" fmla="*/ 1171575 h 2486025"/>
              <a:gd name="connsiteX33" fmla="*/ 3829050 w 7429500"/>
              <a:gd name="connsiteY33" fmla="*/ 1128713 h 2486025"/>
              <a:gd name="connsiteX34" fmla="*/ 3857625 w 7429500"/>
              <a:gd name="connsiteY34" fmla="*/ 1028700 h 2486025"/>
              <a:gd name="connsiteX35" fmla="*/ 3829050 w 7429500"/>
              <a:gd name="connsiteY35" fmla="*/ 685800 h 2486025"/>
              <a:gd name="connsiteX36" fmla="*/ 3829050 w 7429500"/>
              <a:gd name="connsiteY36" fmla="*/ 542926 h 2486025"/>
              <a:gd name="connsiteX37" fmla="*/ 3929063 w 7429500"/>
              <a:gd name="connsiteY37" fmla="*/ 457200 h 2486025"/>
              <a:gd name="connsiteX38" fmla="*/ 3871913 w 7429500"/>
              <a:gd name="connsiteY38" fmla="*/ 200025 h 2486025"/>
              <a:gd name="connsiteX39" fmla="*/ 3900487 w 7429500"/>
              <a:gd name="connsiteY39" fmla="*/ 85725 h 2486025"/>
              <a:gd name="connsiteX40" fmla="*/ 3886200 w 7429500"/>
              <a:gd name="connsiteY40" fmla="*/ 28575 h 2486025"/>
              <a:gd name="connsiteX41" fmla="*/ 3986212 w 7429500"/>
              <a:gd name="connsiteY41" fmla="*/ 0 h 2486025"/>
              <a:gd name="connsiteX42" fmla="*/ 4143375 w 7429500"/>
              <a:gd name="connsiteY42" fmla="*/ 14288 h 2486025"/>
              <a:gd name="connsiteX43" fmla="*/ 4243387 w 7429500"/>
              <a:gd name="connsiteY43" fmla="*/ 71438 h 2486025"/>
              <a:gd name="connsiteX44" fmla="*/ 4343400 w 7429500"/>
              <a:gd name="connsiteY44" fmla="*/ 157163 h 2486025"/>
              <a:gd name="connsiteX45" fmla="*/ 4529137 w 7429500"/>
              <a:gd name="connsiteY45" fmla="*/ 400050 h 2486025"/>
              <a:gd name="connsiteX46" fmla="*/ 4557712 w 7429500"/>
              <a:gd name="connsiteY46" fmla="*/ 500063 h 2486025"/>
              <a:gd name="connsiteX47" fmla="*/ 4572000 w 7429500"/>
              <a:gd name="connsiteY47" fmla="*/ 685800 h 2486025"/>
              <a:gd name="connsiteX48" fmla="*/ 4643437 w 7429500"/>
              <a:gd name="connsiteY48" fmla="*/ 771525 h 2486025"/>
              <a:gd name="connsiteX49" fmla="*/ 4686300 w 7429500"/>
              <a:gd name="connsiteY49" fmla="*/ 871538 h 2486025"/>
              <a:gd name="connsiteX50" fmla="*/ 4743450 w 7429500"/>
              <a:gd name="connsiteY50" fmla="*/ 985838 h 2486025"/>
              <a:gd name="connsiteX51" fmla="*/ 4772025 w 7429500"/>
              <a:gd name="connsiteY51" fmla="*/ 1128713 h 2486025"/>
              <a:gd name="connsiteX52" fmla="*/ 4814887 w 7429500"/>
              <a:gd name="connsiteY52" fmla="*/ 1185863 h 2486025"/>
              <a:gd name="connsiteX53" fmla="*/ 4872037 w 7429500"/>
              <a:gd name="connsiteY53" fmla="*/ 1300163 h 2486025"/>
              <a:gd name="connsiteX54" fmla="*/ 4929187 w 7429500"/>
              <a:gd name="connsiteY54" fmla="*/ 1328738 h 2486025"/>
              <a:gd name="connsiteX55" fmla="*/ 5214937 w 7429500"/>
              <a:gd name="connsiteY55" fmla="*/ 1314450 h 2486025"/>
              <a:gd name="connsiteX56" fmla="*/ 5272087 w 7429500"/>
              <a:gd name="connsiteY56" fmla="*/ 1257300 h 2486025"/>
              <a:gd name="connsiteX57" fmla="*/ 5343525 w 7429500"/>
              <a:gd name="connsiteY57" fmla="*/ 1228725 h 2486025"/>
              <a:gd name="connsiteX58" fmla="*/ 5557837 w 7429500"/>
              <a:gd name="connsiteY58" fmla="*/ 1271588 h 2486025"/>
              <a:gd name="connsiteX59" fmla="*/ 5600700 w 7429500"/>
              <a:gd name="connsiteY59" fmla="*/ 1343025 h 2486025"/>
              <a:gd name="connsiteX60" fmla="*/ 5672137 w 7429500"/>
              <a:gd name="connsiteY60" fmla="*/ 1371600 h 2486025"/>
              <a:gd name="connsiteX61" fmla="*/ 5700712 w 7429500"/>
              <a:gd name="connsiteY61" fmla="*/ 1428750 h 2486025"/>
              <a:gd name="connsiteX62" fmla="*/ 5786437 w 7429500"/>
              <a:gd name="connsiteY62" fmla="*/ 1485900 h 2486025"/>
              <a:gd name="connsiteX63" fmla="*/ 5857875 w 7429500"/>
              <a:gd name="connsiteY63" fmla="*/ 1585913 h 2486025"/>
              <a:gd name="connsiteX64" fmla="*/ 5915025 w 7429500"/>
              <a:gd name="connsiteY64" fmla="*/ 1628775 h 2486025"/>
              <a:gd name="connsiteX65" fmla="*/ 5957887 w 7429500"/>
              <a:gd name="connsiteY65" fmla="*/ 1643063 h 2486025"/>
              <a:gd name="connsiteX66" fmla="*/ 6157912 w 7429500"/>
              <a:gd name="connsiteY66" fmla="*/ 1585913 h 2486025"/>
              <a:gd name="connsiteX67" fmla="*/ 6243637 w 7429500"/>
              <a:gd name="connsiteY67" fmla="*/ 1528763 h 2486025"/>
              <a:gd name="connsiteX68" fmla="*/ 6286500 w 7429500"/>
              <a:gd name="connsiteY68" fmla="*/ 1543050 h 2486025"/>
              <a:gd name="connsiteX69" fmla="*/ 6343650 w 7429500"/>
              <a:gd name="connsiteY69" fmla="*/ 1585913 h 2486025"/>
              <a:gd name="connsiteX70" fmla="*/ 6429375 w 7429500"/>
              <a:gd name="connsiteY70" fmla="*/ 1614488 h 2486025"/>
              <a:gd name="connsiteX71" fmla="*/ 6500812 w 7429500"/>
              <a:gd name="connsiteY71" fmla="*/ 1685925 h 2486025"/>
              <a:gd name="connsiteX72" fmla="*/ 6600825 w 7429500"/>
              <a:gd name="connsiteY72" fmla="*/ 1743075 h 2486025"/>
              <a:gd name="connsiteX73" fmla="*/ 6715125 w 7429500"/>
              <a:gd name="connsiteY73" fmla="*/ 1857375 h 2486025"/>
              <a:gd name="connsiteX74" fmla="*/ 6815137 w 7429500"/>
              <a:gd name="connsiteY74" fmla="*/ 1943100 h 2486025"/>
              <a:gd name="connsiteX75" fmla="*/ 6886575 w 7429500"/>
              <a:gd name="connsiteY75" fmla="*/ 1957388 h 2486025"/>
              <a:gd name="connsiteX76" fmla="*/ 6943725 w 7429500"/>
              <a:gd name="connsiteY76" fmla="*/ 1943100 h 2486025"/>
              <a:gd name="connsiteX77" fmla="*/ 7143750 w 7429500"/>
              <a:gd name="connsiteY77" fmla="*/ 1685925 h 2486025"/>
              <a:gd name="connsiteX78" fmla="*/ 7186612 w 7429500"/>
              <a:gd name="connsiteY78" fmla="*/ 1543050 h 2486025"/>
              <a:gd name="connsiteX79" fmla="*/ 7243762 w 7429500"/>
              <a:gd name="connsiteY79" fmla="*/ 1414463 h 2486025"/>
              <a:gd name="connsiteX80" fmla="*/ 7258050 w 7429500"/>
              <a:gd name="connsiteY80" fmla="*/ 1228725 h 2486025"/>
              <a:gd name="connsiteX81" fmla="*/ 7300912 w 7429500"/>
              <a:gd name="connsiteY81" fmla="*/ 1171575 h 2486025"/>
              <a:gd name="connsiteX82" fmla="*/ 7315200 w 7429500"/>
              <a:gd name="connsiteY82" fmla="*/ 1128713 h 2486025"/>
              <a:gd name="connsiteX83" fmla="*/ 7415212 w 7429500"/>
              <a:gd name="connsiteY83" fmla="*/ 1057275 h 2486025"/>
              <a:gd name="connsiteX84" fmla="*/ 7429500 w 7429500"/>
              <a:gd name="connsiteY84" fmla="*/ 1057275 h 2486025"/>
              <a:gd name="connsiteX0" fmla="*/ 0 w 7429500"/>
              <a:gd name="connsiteY0" fmla="*/ 2528887 h 2528887"/>
              <a:gd name="connsiteX1" fmla="*/ 71437 w 7429500"/>
              <a:gd name="connsiteY1" fmla="*/ 2514600 h 2528887"/>
              <a:gd name="connsiteX2" fmla="*/ 157162 w 7429500"/>
              <a:gd name="connsiteY2" fmla="*/ 2457450 h 2528887"/>
              <a:gd name="connsiteX3" fmla="*/ 200025 w 7429500"/>
              <a:gd name="connsiteY3" fmla="*/ 2386012 h 2528887"/>
              <a:gd name="connsiteX4" fmla="*/ 328612 w 7429500"/>
              <a:gd name="connsiteY4" fmla="*/ 2228850 h 2528887"/>
              <a:gd name="connsiteX5" fmla="*/ 528637 w 7429500"/>
              <a:gd name="connsiteY5" fmla="*/ 1957387 h 2528887"/>
              <a:gd name="connsiteX6" fmla="*/ 614362 w 7429500"/>
              <a:gd name="connsiteY6" fmla="*/ 1871662 h 2528887"/>
              <a:gd name="connsiteX7" fmla="*/ 671512 w 7429500"/>
              <a:gd name="connsiteY7" fmla="*/ 1857375 h 2528887"/>
              <a:gd name="connsiteX8" fmla="*/ 785812 w 7429500"/>
              <a:gd name="connsiteY8" fmla="*/ 1843087 h 2528887"/>
              <a:gd name="connsiteX9" fmla="*/ 985837 w 7429500"/>
              <a:gd name="connsiteY9" fmla="*/ 1885950 h 2528887"/>
              <a:gd name="connsiteX10" fmla="*/ 1071562 w 7429500"/>
              <a:gd name="connsiteY10" fmla="*/ 1928812 h 2528887"/>
              <a:gd name="connsiteX11" fmla="*/ 1143000 w 7429500"/>
              <a:gd name="connsiteY11" fmla="*/ 1971675 h 2528887"/>
              <a:gd name="connsiteX12" fmla="*/ 1185862 w 7429500"/>
              <a:gd name="connsiteY12" fmla="*/ 2000250 h 2528887"/>
              <a:gd name="connsiteX13" fmla="*/ 1243012 w 7429500"/>
              <a:gd name="connsiteY13" fmla="*/ 2028825 h 2528887"/>
              <a:gd name="connsiteX14" fmla="*/ 1400175 w 7429500"/>
              <a:gd name="connsiteY14" fmla="*/ 2114550 h 2528887"/>
              <a:gd name="connsiteX15" fmla="*/ 1771650 w 7429500"/>
              <a:gd name="connsiteY15" fmla="*/ 2085975 h 2528887"/>
              <a:gd name="connsiteX16" fmla="*/ 1828800 w 7429500"/>
              <a:gd name="connsiteY16" fmla="*/ 2043112 h 2528887"/>
              <a:gd name="connsiteX17" fmla="*/ 1914525 w 7429500"/>
              <a:gd name="connsiteY17" fmla="*/ 2000250 h 2528887"/>
              <a:gd name="connsiteX18" fmla="*/ 1943100 w 7429500"/>
              <a:gd name="connsiteY18" fmla="*/ 1943100 h 2528887"/>
              <a:gd name="connsiteX19" fmla="*/ 2185987 w 7429500"/>
              <a:gd name="connsiteY19" fmla="*/ 1814512 h 2528887"/>
              <a:gd name="connsiteX20" fmla="*/ 2243137 w 7429500"/>
              <a:gd name="connsiteY20" fmla="*/ 1757362 h 2528887"/>
              <a:gd name="connsiteX21" fmla="*/ 2371725 w 7429500"/>
              <a:gd name="connsiteY21" fmla="*/ 1714500 h 2528887"/>
              <a:gd name="connsiteX22" fmla="*/ 2657475 w 7429500"/>
              <a:gd name="connsiteY22" fmla="*/ 1728787 h 2528887"/>
              <a:gd name="connsiteX23" fmla="*/ 2757487 w 7429500"/>
              <a:gd name="connsiteY23" fmla="*/ 1785937 h 2528887"/>
              <a:gd name="connsiteX24" fmla="*/ 2871787 w 7429500"/>
              <a:gd name="connsiteY24" fmla="*/ 1814512 h 2528887"/>
              <a:gd name="connsiteX25" fmla="*/ 2928937 w 7429500"/>
              <a:gd name="connsiteY25" fmla="*/ 1828800 h 2528887"/>
              <a:gd name="connsiteX26" fmla="*/ 3114675 w 7429500"/>
              <a:gd name="connsiteY26" fmla="*/ 1914525 h 2528887"/>
              <a:gd name="connsiteX27" fmla="*/ 3328987 w 7429500"/>
              <a:gd name="connsiteY27" fmla="*/ 1885950 h 2528887"/>
              <a:gd name="connsiteX28" fmla="*/ 3529012 w 7429500"/>
              <a:gd name="connsiteY28" fmla="*/ 1800225 h 2528887"/>
              <a:gd name="connsiteX29" fmla="*/ 3657600 w 7429500"/>
              <a:gd name="connsiteY29" fmla="*/ 1685925 h 2528887"/>
              <a:gd name="connsiteX30" fmla="*/ 3700462 w 7429500"/>
              <a:gd name="connsiteY30" fmla="*/ 1585912 h 2528887"/>
              <a:gd name="connsiteX31" fmla="*/ 3743325 w 7429500"/>
              <a:gd name="connsiteY31" fmla="*/ 1500187 h 2528887"/>
              <a:gd name="connsiteX32" fmla="*/ 3814762 w 7429500"/>
              <a:gd name="connsiteY32" fmla="*/ 1214437 h 2528887"/>
              <a:gd name="connsiteX33" fmla="*/ 3829050 w 7429500"/>
              <a:gd name="connsiteY33" fmla="*/ 1171575 h 2528887"/>
              <a:gd name="connsiteX34" fmla="*/ 3857625 w 7429500"/>
              <a:gd name="connsiteY34" fmla="*/ 1071562 h 2528887"/>
              <a:gd name="connsiteX35" fmla="*/ 3829050 w 7429500"/>
              <a:gd name="connsiteY35" fmla="*/ 728662 h 2528887"/>
              <a:gd name="connsiteX36" fmla="*/ 3829050 w 7429500"/>
              <a:gd name="connsiteY36" fmla="*/ 585788 h 2528887"/>
              <a:gd name="connsiteX37" fmla="*/ 3929063 w 7429500"/>
              <a:gd name="connsiteY37" fmla="*/ 500062 h 2528887"/>
              <a:gd name="connsiteX38" fmla="*/ 3871913 w 7429500"/>
              <a:gd name="connsiteY38" fmla="*/ 242887 h 2528887"/>
              <a:gd name="connsiteX39" fmla="*/ 3900487 w 7429500"/>
              <a:gd name="connsiteY39" fmla="*/ 128587 h 2528887"/>
              <a:gd name="connsiteX40" fmla="*/ 3886200 w 7429500"/>
              <a:gd name="connsiteY40" fmla="*/ 71437 h 2528887"/>
              <a:gd name="connsiteX41" fmla="*/ 4329112 w 7429500"/>
              <a:gd name="connsiteY41" fmla="*/ 0 h 2528887"/>
              <a:gd name="connsiteX42" fmla="*/ 4143375 w 7429500"/>
              <a:gd name="connsiteY42" fmla="*/ 57150 h 2528887"/>
              <a:gd name="connsiteX43" fmla="*/ 4243387 w 7429500"/>
              <a:gd name="connsiteY43" fmla="*/ 114300 h 2528887"/>
              <a:gd name="connsiteX44" fmla="*/ 4343400 w 7429500"/>
              <a:gd name="connsiteY44" fmla="*/ 200025 h 2528887"/>
              <a:gd name="connsiteX45" fmla="*/ 4529137 w 7429500"/>
              <a:gd name="connsiteY45" fmla="*/ 442912 h 2528887"/>
              <a:gd name="connsiteX46" fmla="*/ 4557712 w 7429500"/>
              <a:gd name="connsiteY46" fmla="*/ 542925 h 2528887"/>
              <a:gd name="connsiteX47" fmla="*/ 4572000 w 7429500"/>
              <a:gd name="connsiteY47" fmla="*/ 728662 h 2528887"/>
              <a:gd name="connsiteX48" fmla="*/ 4643437 w 7429500"/>
              <a:gd name="connsiteY48" fmla="*/ 814387 h 2528887"/>
              <a:gd name="connsiteX49" fmla="*/ 4686300 w 7429500"/>
              <a:gd name="connsiteY49" fmla="*/ 914400 h 2528887"/>
              <a:gd name="connsiteX50" fmla="*/ 4743450 w 7429500"/>
              <a:gd name="connsiteY50" fmla="*/ 1028700 h 2528887"/>
              <a:gd name="connsiteX51" fmla="*/ 4772025 w 7429500"/>
              <a:gd name="connsiteY51" fmla="*/ 1171575 h 2528887"/>
              <a:gd name="connsiteX52" fmla="*/ 4814887 w 7429500"/>
              <a:gd name="connsiteY52" fmla="*/ 1228725 h 2528887"/>
              <a:gd name="connsiteX53" fmla="*/ 4872037 w 7429500"/>
              <a:gd name="connsiteY53" fmla="*/ 1343025 h 2528887"/>
              <a:gd name="connsiteX54" fmla="*/ 4929187 w 7429500"/>
              <a:gd name="connsiteY54" fmla="*/ 1371600 h 2528887"/>
              <a:gd name="connsiteX55" fmla="*/ 5214937 w 7429500"/>
              <a:gd name="connsiteY55" fmla="*/ 1357312 h 2528887"/>
              <a:gd name="connsiteX56" fmla="*/ 5272087 w 7429500"/>
              <a:gd name="connsiteY56" fmla="*/ 1300162 h 2528887"/>
              <a:gd name="connsiteX57" fmla="*/ 5343525 w 7429500"/>
              <a:gd name="connsiteY57" fmla="*/ 1271587 h 2528887"/>
              <a:gd name="connsiteX58" fmla="*/ 5557837 w 7429500"/>
              <a:gd name="connsiteY58" fmla="*/ 1314450 h 2528887"/>
              <a:gd name="connsiteX59" fmla="*/ 5600700 w 7429500"/>
              <a:gd name="connsiteY59" fmla="*/ 1385887 h 2528887"/>
              <a:gd name="connsiteX60" fmla="*/ 5672137 w 7429500"/>
              <a:gd name="connsiteY60" fmla="*/ 1414462 h 2528887"/>
              <a:gd name="connsiteX61" fmla="*/ 5700712 w 7429500"/>
              <a:gd name="connsiteY61" fmla="*/ 1471612 h 2528887"/>
              <a:gd name="connsiteX62" fmla="*/ 5786437 w 7429500"/>
              <a:gd name="connsiteY62" fmla="*/ 1528762 h 2528887"/>
              <a:gd name="connsiteX63" fmla="*/ 5857875 w 7429500"/>
              <a:gd name="connsiteY63" fmla="*/ 1628775 h 2528887"/>
              <a:gd name="connsiteX64" fmla="*/ 5915025 w 7429500"/>
              <a:gd name="connsiteY64" fmla="*/ 1671637 h 2528887"/>
              <a:gd name="connsiteX65" fmla="*/ 5957887 w 7429500"/>
              <a:gd name="connsiteY65" fmla="*/ 1685925 h 2528887"/>
              <a:gd name="connsiteX66" fmla="*/ 6157912 w 7429500"/>
              <a:gd name="connsiteY66" fmla="*/ 1628775 h 2528887"/>
              <a:gd name="connsiteX67" fmla="*/ 6243637 w 7429500"/>
              <a:gd name="connsiteY67" fmla="*/ 1571625 h 2528887"/>
              <a:gd name="connsiteX68" fmla="*/ 6286500 w 7429500"/>
              <a:gd name="connsiteY68" fmla="*/ 1585912 h 2528887"/>
              <a:gd name="connsiteX69" fmla="*/ 6343650 w 7429500"/>
              <a:gd name="connsiteY69" fmla="*/ 1628775 h 2528887"/>
              <a:gd name="connsiteX70" fmla="*/ 6429375 w 7429500"/>
              <a:gd name="connsiteY70" fmla="*/ 1657350 h 2528887"/>
              <a:gd name="connsiteX71" fmla="*/ 6500812 w 7429500"/>
              <a:gd name="connsiteY71" fmla="*/ 1728787 h 2528887"/>
              <a:gd name="connsiteX72" fmla="*/ 6600825 w 7429500"/>
              <a:gd name="connsiteY72" fmla="*/ 1785937 h 2528887"/>
              <a:gd name="connsiteX73" fmla="*/ 6715125 w 7429500"/>
              <a:gd name="connsiteY73" fmla="*/ 1900237 h 2528887"/>
              <a:gd name="connsiteX74" fmla="*/ 6815137 w 7429500"/>
              <a:gd name="connsiteY74" fmla="*/ 1985962 h 2528887"/>
              <a:gd name="connsiteX75" fmla="*/ 6886575 w 7429500"/>
              <a:gd name="connsiteY75" fmla="*/ 2000250 h 2528887"/>
              <a:gd name="connsiteX76" fmla="*/ 6943725 w 7429500"/>
              <a:gd name="connsiteY76" fmla="*/ 1985962 h 2528887"/>
              <a:gd name="connsiteX77" fmla="*/ 7143750 w 7429500"/>
              <a:gd name="connsiteY77" fmla="*/ 1728787 h 2528887"/>
              <a:gd name="connsiteX78" fmla="*/ 7186612 w 7429500"/>
              <a:gd name="connsiteY78" fmla="*/ 1585912 h 2528887"/>
              <a:gd name="connsiteX79" fmla="*/ 7243762 w 7429500"/>
              <a:gd name="connsiteY79" fmla="*/ 1457325 h 2528887"/>
              <a:gd name="connsiteX80" fmla="*/ 7258050 w 7429500"/>
              <a:gd name="connsiteY80" fmla="*/ 1271587 h 2528887"/>
              <a:gd name="connsiteX81" fmla="*/ 7300912 w 7429500"/>
              <a:gd name="connsiteY81" fmla="*/ 1214437 h 2528887"/>
              <a:gd name="connsiteX82" fmla="*/ 7315200 w 7429500"/>
              <a:gd name="connsiteY82" fmla="*/ 1171575 h 2528887"/>
              <a:gd name="connsiteX83" fmla="*/ 7415212 w 7429500"/>
              <a:gd name="connsiteY83" fmla="*/ 1100137 h 2528887"/>
              <a:gd name="connsiteX84" fmla="*/ 7429500 w 7429500"/>
              <a:gd name="connsiteY84" fmla="*/ 1100137 h 2528887"/>
              <a:gd name="connsiteX0" fmla="*/ 0 w 7429500"/>
              <a:gd name="connsiteY0" fmla="*/ 2528887 h 2528887"/>
              <a:gd name="connsiteX1" fmla="*/ 71437 w 7429500"/>
              <a:gd name="connsiteY1" fmla="*/ 2514600 h 2528887"/>
              <a:gd name="connsiteX2" fmla="*/ 157162 w 7429500"/>
              <a:gd name="connsiteY2" fmla="*/ 2457450 h 2528887"/>
              <a:gd name="connsiteX3" fmla="*/ 200025 w 7429500"/>
              <a:gd name="connsiteY3" fmla="*/ 2386012 h 2528887"/>
              <a:gd name="connsiteX4" fmla="*/ 328612 w 7429500"/>
              <a:gd name="connsiteY4" fmla="*/ 2228850 h 2528887"/>
              <a:gd name="connsiteX5" fmla="*/ 528637 w 7429500"/>
              <a:gd name="connsiteY5" fmla="*/ 1957387 h 2528887"/>
              <a:gd name="connsiteX6" fmla="*/ 614362 w 7429500"/>
              <a:gd name="connsiteY6" fmla="*/ 1871662 h 2528887"/>
              <a:gd name="connsiteX7" fmla="*/ 671512 w 7429500"/>
              <a:gd name="connsiteY7" fmla="*/ 1857375 h 2528887"/>
              <a:gd name="connsiteX8" fmla="*/ 785812 w 7429500"/>
              <a:gd name="connsiteY8" fmla="*/ 1843087 h 2528887"/>
              <a:gd name="connsiteX9" fmla="*/ 985837 w 7429500"/>
              <a:gd name="connsiteY9" fmla="*/ 1885950 h 2528887"/>
              <a:gd name="connsiteX10" fmla="*/ 1071562 w 7429500"/>
              <a:gd name="connsiteY10" fmla="*/ 1928812 h 2528887"/>
              <a:gd name="connsiteX11" fmla="*/ 1143000 w 7429500"/>
              <a:gd name="connsiteY11" fmla="*/ 1971675 h 2528887"/>
              <a:gd name="connsiteX12" fmla="*/ 1185862 w 7429500"/>
              <a:gd name="connsiteY12" fmla="*/ 2000250 h 2528887"/>
              <a:gd name="connsiteX13" fmla="*/ 1243012 w 7429500"/>
              <a:gd name="connsiteY13" fmla="*/ 2028825 h 2528887"/>
              <a:gd name="connsiteX14" fmla="*/ 1400175 w 7429500"/>
              <a:gd name="connsiteY14" fmla="*/ 2114550 h 2528887"/>
              <a:gd name="connsiteX15" fmla="*/ 1771650 w 7429500"/>
              <a:gd name="connsiteY15" fmla="*/ 2085975 h 2528887"/>
              <a:gd name="connsiteX16" fmla="*/ 1828800 w 7429500"/>
              <a:gd name="connsiteY16" fmla="*/ 2043112 h 2528887"/>
              <a:gd name="connsiteX17" fmla="*/ 1914525 w 7429500"/>
              <a:gd name="connsiteY17" fmla="*/ 2000250 h 2528887"/>
              <a:gd name="connsiteX18" fmla="*/ 1943100 w 7429500"/>
              <a:gd name="connsiteY18" fmla="*/ 1943100 h 2528887"/>
              <a:gd name="connsiteX19" fmla="*/ 2185987 w 7429500"/>
              <a:gd name="connsiteY19" fmla="*/ 1814512 h 2528887"/>
              <a:gd name="connsiteX20" fmla="*/ 2243137 w 7429500"/>
              <a:gd name="connsiteY20" fmla="*/ 1757362 h 2528887"/>
              <a:gd name="connsiteX21" fmla="*/ 2371725 w 7429500"/>
              <a:gd name="connsiteY21" fmla="*/ 1714500 h 2528887"/>
              <a:gd name="connsiteX22" fmla="*/ 2657475 w 7429500"/>
              <a:gd name="connsiteY22" fmla="*/ 1728787 h 2528887"/>
              <a:gd name="connsiteX23" fmla="*/ 2757487 w 7429500"/>
              <a:gd name="connsiteY23" fmla="*/ 1785937 h 2528887"/>
              <a:gd name="connsiteX24" fmla="*/ 2871787 w 7429500"/>
              <a:gd name="connsiteY24" fmla="*/ 1814512 h 2528887"/>
              <a:gd name="connsiteX25" fmla="*/ 2928937 w 7429500"/>
              <a:gd name="connsiteY25" fmla="*/ 1828800 h 2528887"/>
              <a:gd name="connsiteX26" fmla="*/ 3114675 w 7429500"/>
              <a:gd name="connsiteY26" fmla="*/ 1914525 h 2528887"/>
              <a:gd name="connsiteX27" fmla="*/ 3328987 w 7429500"/>
              <a:gd name="connsiteY27" fmla="*/ 1885950 h 2528887"/>
              <a:gd name="connsiteX28" fmla="*/ 3529012 w 7429500"/>
              <a:gd name="connsiteY28" fmla="*/ 1800225 h 2528887"/>
              <a:gd name="connsiteX29" fmla="*/ 3657600 w 7429500"/>
              <a:gd name="connsiteY29" fmla="*/ 1685925 h 2528887"/>
              <a:gd name="connsiteX30" fmla="*/ 3700462 w 7429500"/>
              <a:gd name="connsiteY30" fmla="*/ 1585912 h 2528887"/>
              <a:gd name="connsiteX31" fmla="*/ 3743325 w 7429500"/>
              <a:gd name="connsiteY31" fmla="*/ 1500187 h 2528887"/>
              <a:gd name="connsiteX32" fmla="*/ 3814762 w 7429500"/>
              <a:gd name="connsiteY32" fmla="*/ 1214437 h 2528887"/>
              <a:gd name="connsiteX33" fmla="*/ 3829050 w 7429500"/>
              <a:gd name="connsiteY33" fmla="*/ 1171575 h 2528887"/>
              <a:gd name="connsiteX34" fmla="*/ 3857625 w 7429500"/>
              <a:gd name="connsiteY34" fmla="*/ 1071562 h 2528887"/>
              <a:gd name="connsiteX35" fmla="*/ 3829050 w 7429500"/>
              <a:gd name="connsiteY35" fmla="*/ 728662 h 2528887"/>
              <a:gd name="connsiteX36" fmla="*/ 3829050 w 7429500"/>
              <a:gd name="connsiteY36" fmla="*/ 585788 h 2528887"/>
              <a:gd name="connsiteX37" fmla="*/ 3929063 w 7429500"/>
              <a:gd name="connsiteY37" fmla="*/ 500062 h 2528887"/>
              <a:gd name="connsiteX38" fmla="*/ 3871913 w 7429500"/>
              <a:gd name="connsiteY38" fmla="*/ 242887 h 2528887"/>
              <a:gd name="connsiteX39" fmla="*/ 3900487 w 7429500"/>
              <a:gd name="connsiteY39" fmla="*/ 128587 h 2528887"/>
              <a:gd name="connsiteX40" fmla="*/ 4157662 w 7429500"/>
              <a:gd name="connsiteY40" fmla="*/ 85725 h 2528887"/>
              <a:gd name="connsiteX41" fmla="*/ 4329112 w 7429500"/>
              <a:gd name="connsiteY41" fmla="*/ 0 h 2528887"/>
              <a:gd name="connsiteX42" fmla="*/ 4143375 w 7429500"/>
              <a:gd name="connsiteY42" fmla="*/ 57150 h 2528887"/>
              <a:gd name="connsiteX43" fmla="*/ 4243387 w 7429500"/>
              <a:gd name="connsiteY43" fmla="*/ 114300 h 2528887"/>
              <a:gd name="connsiteX44" fmla="*/ 4343400 w 7429500"/>
              <a:gd name="connsiteY44" fmla="*/ 200025 h 2528887"/>
              <a:gd name="connsiteX45" fmla="*/ 4529137 w 7429500"/>
              <a:gd name="connsiteY45" fmla="*/ 442912 h 2528887"/>
              <a:gd name="connsiteX46" fmla="*/ 4557712 w 7429500"/>
              <a:gd name="connsiteY46" fmla="*/ 542925 h 2528887"/>
              <a:gd name="connsiteX47" fmla="*/ 4572000 w 7429500"/>
              <a:gd name="connsiteY47" fmla="*/ 728662 h 2528887"/>
              <a:gd name="connsiteX48" fmla="*/ 4643437 w 7429500"/>
              <a:gd name="connsiteY48" fmla="*/ 814387 h 2528887"/>
              <a:gd name="connsiteX49" fmla="*/ 4686300 w 7429500"/>
              <a:gd name="connsiteY49" fmla="*/ 914400 h 2528887"/>
              <a:gd name="connsiteX50" fmla="*/ 4743450 w 7429500"/>
              <a:gd name="connsiteY50" fmla="*/ 1028700 h 2528887"/>
              <a:gd name="connsiteX51" fmla="*/ 4772025 w 7429500"/>
              <a:gd name="connsiteY51" fmla="*/ 1171575 h 2528887"/>
              <a:gd name="connsiteX52" fmla="*/ 4814887 w 7429500"/>
              <a:gd name="connsiteY52" fmla="*/ 1228725 h 2528887"/>
              <a:gd name="connsiteX53" fmla="*/ 4872037 w 7429500"/>
              <a:gd name="connsiteY53" fmla="*/ 1343025 h 2528887"/>
              <a:gd name="connsiteX54" fmla="*/ 4929187 w 7429500"/>
              <a:gd name="connsiteY54" fmla="*/ 1371600 h 2528887"/>
              <a:gd name="connsiteX55" fmla="*/ 5214937 w 7429500"/>
              <a:gd name="connsiteY55" fmla="*/ 1357312 h 2528887"/>
              <a:gd name="connsiteX56" fmla="*/ 5272087 w 7429500"/>
              <a:gd name="connsiteY56" fmla="*/ 1300162 h 2528887"/>
              <a:gd name="connsiteX57" fmla="*/ 5343525 w 7429500"/>
              <a:gd name="connsiteY57" fmla="*/ 1271587 h 2528887"/>
              <a:gd name="connsiteX58" fmla="*/ 5557837 w 7429500"/>
              <a:gd name="connsiteY58" fmla="*/ 1314450 h 2528887"/>
              <a:gd name="connsiteX59" fmla="*/ 5600700 w 7429500"/>
              <a:gd name="connsiteY59" fmla="*/ 1385887 h 2528887"/>
              <a:gd name="connsiteX60" fmla="*/ 5672137 w 7429500"/>
              <a:gd name="connsiteY60" fmla="*/ 1414462 h 2528887"/>
              <a:gd name="connsiteX61" fmla="*/ 5700712 w 7429500"/>
              <a:gd name="connsiteY61" fmla="*/ 1471612 h 2528887"/>
              <a:gd name="connsiteX62" fmla="*/ 5786437 w 7429500"/>
              <a:gd name="connsiteY62" fmla="*/ 1528762 h 2528887"/>
              <a:gd name="connsiteX63" fmla="*/ 5857875 w 7429500"/>
              <a:gd name="connsiteY63" fmla="*/ 1628775 h 2528887"/>
              <a:gd name="connsiteX64" fmla="*/ 5915025 w 7429500"/>
              <a:gd name="connsiteY64" fmla="*/ 1671637 h 2528887"/>
              <a:gd name="connsiteX65" fmla="*/ 5957887 w 7429500"/>
              <a:gd name="connsiteY65" fmla="*/ 1685925 h 2528887"/>
              <a:gd name="connsiteX66" fmla="*/ 6157912 w 7429500"/>
              <a:gd name="connsiteY66" fmla="*/ 1628775 h 2528887"/>
              <a:gd name="connsiteX67" fmla="*/ 6243637 w 7429500"/>
              <a:gd name="connsiteY67" fmla="*/ 1571625 h 2528887"/>
              <a:gd name="connsiteX68" fmla="*/ 6286500 w 7429500"/>
              <a:gd name="connsiteY68" fmla="*/ 1585912 h 2528887"/>
              <a:gd name="connsiteX69" fmla="*/ 6343650 w 7429500"/>
              <a:gd name="connsiteY69" fmla="*/ 1628775 h 2528887"/>
              <a:gd name="connsiteX70" fmla="*/ 6429375 w 7429500"/>
              <a:gd name="connsiteY70" fmla="*/ 1657350 h 2528887"/>
              <a:gd name="connsiteX71" fmla="*/ 6500812 w 7429500"/>
              <a:gd name="connsiteY71" fmla="*/ 1728787 h 2528887"/>
              <a:gd name="connsiteX72" fmla="*/ 6600825 w 7429500"/>
              <a:gd name="connsiteY72" fmla="*/ 1785937 h 2528887"/>
              <a:gd name="connsiteX73" fmla="*/ 6715125 w 7429500"/>
              <a:gd name="connsiteY73" fmla="*/ 1900237 h 2528887"/>
              <a:gd name="connsiteX74" fmla="*/ 6815137 w 7429500"/>
              <a:gd name="connsiteY74" fmla="*/ 1985962 h 2528887"/>
              <a:gd name="connsiteX75" fmla="*/ 6886575 w 7429500"/>
              <a:gd name="connsiteY75" fmla="*/ 2000250 h 2528887"/>
              <a:gd name="connsiteX76" fmla="*/ 6943725 w 7429500"/>
              <a:gd name="connsiteY76" fmla="*/ 1985962 h 2528887"/>
              <a:gd name="connsiteX77" fmla="*/ 7143750 w 7429500"/>
              <a:gd name="connsiteY77" fmla="*/ 1728787 h 2528887"/>
              <a:gd name="connsiteX78" fmla="*/ 7186612 w 7429500"/>
              <a:gd name="connsiteY78" fmla="*/ 1585912 h 2528887"/>
              <a:gd name="connsiteX79" fmla="*/ 7243762 w 7429500"/>
              <a:gd name="connsiteY79" fmla="*/ 1457325 h 2528887"/>
              <a:gd name="connsiteX80" fmla="*/ 7258050 w 7429500"/>
              <a:gd name="connsiteY80" fmla="*/ 1271587 h 2528887"/>
              <a:gd name="connsiteX81" fmla="*/ 7300912 w 7429500"/>
              <a:gd name="connsiteY81" fmla="*/ 1214437 h 2528887"/>
              <a:gd name="connsiteX82" fmla="*/ 7315200 w 7429500"/>
              <a:gd name="connsiteY82" fmla="*/ 1171575 h 2528887"/>
              <a:gd name="connsiteX83" fmla="*/ 7415212 w 7429500"/>
              <a:gd name="connsiteY83" fmla="*/ 1100137 h 2528887"/>
              <a:gd name="connsiteX84" fmla="*/ 7429500 w 7429500"/>
              <a:gd name="connsiteY84" fmla="*/ 1100137 h 2528887"/>
              <a:gd name="connsiteX0" fmla="*/ 0 w 7429500"/>
              <a:gd name="connsiteY0" fmla="*/ 2528887 h 2528887"/>
              <a:gd name="connsiteX1" fmla="*/ 71437 w 7429500"/>
              <a:gd name="connsiteY1" fmla="*/ 2514600 h 2528887"/>
              <a:gd name="connsiteX2" fmla="*/ 157162 w 7429500"/>
              <a:gd name="connsiteY2" fmla="*/ 2457450 h 2528887"/>
              <a:gd name="connsiteX3" fmla="*/ 200025 w 7429500"/>
              <a:gd name="connsiteY3" fmla="*/ 2386012 h 2528887"/>
              <a:gd name="connsiteX4" fmla="*/ 328612 w 7429500"/>
              <a:gd name="connsiteY4" fmla="*/ 2228850 h 2528887"/>
              <a:gd name="connsiteX5" fmla="*/ 528637 w 7429500"/>
              <a:gd name="connsiteY5" fmla="*/ 1957387 h 2528887"/>
              <a:gd name="connsiteX6" fmla="*/ 614362 w 7429500"/>
              <a:gd name="connsiteY6" fmla="*/ 1871662 h 2528887"/>
              <a:gd name="connsiteX7" fmla="*/ 671512 w 7429500"/>
              <a:gd name="connsiteY7" fmla="*/ 1857375 h 2528887"/>
              <a:gd name="connsiteX8" fmla="*/ 785812 w 7429500"/>
              <a:gd name="connsiteY8" fmla="*/ 1843087 h 2528887"/>
              <a:gd name="connsiteX9" fmla="*/ 985837 w 7429500"/>
              <a:gd name="connsiteY9" fmla="*/ 1885950 h 2528887"/>
              <a:gd name="connsiteX10" fmla="*/ 1071562 w 7429500"/>
              <a:gd name="connsiteY10" fmla="*/ 1928812 h 2528887"/>
              <a:gd name="connsiteX11" fmla="*/ 1143000 w 7429500"/>
              <a:gd name="connsiteY11" fmla="*/ 1971675 h 2528887"/>
              <a:gd name="connsiteX12" fmla="*/ 1185862 w 7429500"/>
              <a:gd name="connsiteY12" fmla="*/ 2000250 h 2528887"/>
              <a:gd name="connsiteX13" fmla="*/ 1243012 w 7429500"/>
              <a:gd name="connsiteY13" fmla="*/ 2028825 h 2528887"/>
              <a:gd name="connsiteX14" fmla="*/ 1400175 w 7429500"/>
              <a:gd name="connsiteY14" fmla="*/ 2114550 h 2528887"/>
              <a:gd name="connsiteX15" fmla="*/ 1771650 w 7429500"/>
              <a:gd name="connsiteY15" fmla="*/ 2085975 h 2528887"/>
              <a:gd name="connsiteX16" fmla="*/ 1828800 w 7429500"/>
              <a:gd name="connsiteY16" fmla="*/ 2043112 h 2528887"/>
              <a:gd name="connsiteX17" fmla="*/ 1914525 w 7429500"/>
              <a:gd name="connsiteY17" fmla="*/ 2000250 h 2528887"/>
              <a:gd name="connsiteX18" fmla="*/ 1943100 w 7429500"/>
              <a:gd name="connsiteY18" fmla="*/ 1943100 h 2528887"/>
              <a:gd name="connsiteX19" fmla="*/ 2185987 w 7429500"/>
              <a:gd name="connsiteY19" fmla="*/ 1814512 h 2528887"/>
              <a:gd name="connsiteX20" fmla="*/ 2243137 w 7429500"/>
              <a:gd name="connsiteY20" fmla="*/ 1757362 h 2528887"/>
              <a:gd name="connsiteX21" fmla="*/ 2371725 w 7429500"/>
              <a:gd name="connsiteY21" fmla="*/ 1714500 h 2528887"/>
              <a:gd name="connsiteX22" fmla="*/ 2657475 w 7429500"/>
              <a:gd name="connsiteY22" fmla="*/ 1728787 h 2528887"/>
              <a:gd name="connsiteX23" fmla="*/ 2757487 w 7429500"/>
              <a:gd name="connsiteY23" fmla="*/ 1785937 h 2528887"/>
              <a:gd name="connsiteX24" fmla="*/ 2871787 w 7429500"/>
              <a:gd name="connsiteY24" fmla="*/ 1814512 h 2528887"/>
              <a:gd name="connsiteX25" fmla="*/ 2928937 w 7429500"/>
              <a:gd name="connsiteY25" fmla="*/ 1828800 h 2528887"/>
              <a:gd name="connsiteX26" fmla="*/ 3114675 w 7429500"/>
              <a:gd name="connsiteY26" fmla="*/ 1914525 h 2528887"/>
              <a:gd name="connsiteX27" fmla="*/ 3328987 w 7429500"/>
              <a:gd name="connsiteY27" fmla="*/ 1885950 h 2528887"/>
              <a:gd name="connsiteX28" fmla="*/ 3529012 w 7429500"/>
              <a:gd name="connsiteY28" fmla="*/ 1800225 h 2528887"/>
              <a:gd name="connsiteX29" fmla="*/ 3657600 w 7429500"/>
              <a:gd name="connsiteY29" fmla="*/ 1685925 h 2528887"/>
              <a:gd name="connsiteX30" fmla="*/ 3700462 w 7429500"/>
              <a:gd name="connsiteY30" fmla="*/ 1585912 h 2528887"/>
              <a:gd name="connsiteX31" fmla="*/ 3743325 w 7429500"/>
              <a:gd name="connsiteY31" fmla="*/ 1500187 h 2528887"/>
              <a:gd name="connsiteX32" fmla="*/ 3814762 w 7429500"/>
              <a:gd name="connsiteY32" fmla="*/ 1214437 h 2528887"/>
              <a:gd name="connsiteX33" fmla="*/ 3829050 w 7429500"/>
              <a:gd name="connsiteY33" fmla="*/ 1171575 h 2528887"/>
              <a:gd name="connsiteX34" fmla="*/ 3857625 w 7429500"/>
              <a:gd name="connsiteY34" fmla="*/ 1071562 h 2528887"/>
              <a:gd name="connsiteX35" fmla="*/ 3829050 w 7429500"/>
              <a:gd name="connsiteY35" fmla="*/ 728662 h 2528887"/>
              <a:gd name="connsiteX36" fmla="*/ 3829050 w 7429500"/>
              <a:gd name="connsiteY36" fmla="*/ 585788 h 2528887"/>
              <a:gd name="connsiteX37" fmla="*/ 3929063 w 7429500"/>
              <a:gd name="connsiteY37" fmla="*/ 500062 h 2528887"/>
              <a:gd name="connsiteX38" fmla="*/ 3871913 w 7429500"/>
              <a:gd name="connsiteY38" fmla="*/ 242887 h 2528887"/>
              <a:gd name="connsiteX39" fmla="*/ 4057649 w 7429500"/>
              <a:gd name="connsiteY39" fmla="*/ 128587 h 2528887"/>
              <a:gd name="connsiteX40" fmla="*/ 4157662 w 7429500"/>
              <a:gd name="connsiteY40" fmla="*/ 85725 h 2528887"/>
              <a:gd name="connsiteX41" fmla="*/ 4329112 w 7429500"/>
              <a:gd name="connsiteY41" fmla="*/ 0 h 2528887"/>
              <a:gd name="connsiteX42" fmla="*/ 4143375 w 7429500"/>
              <a:gd name="connsiteY42" fmla="*/ 57150 h 2528887"/>
              <a:gd name="connsiteX43" fmla="*/ 4243387 w 7429500"/>
              <a:gd name="connsiteY43" fmla="*/ 114300 h 2528887"/>
              <a:gd name="connsiteX44" fmla="*/ 4343400 w 7429500"/>
              <a:gd name="connsiteY44" fmla="*/ 200025 h 2528887"/>
              <a:gd name="connsiteX45" fmla="*/ 4529137 w 7429500"/>
              <a:gd name="connsiteY45" fmla="*/ 442912 h 2528887"/>
              <a:gd name="connsiteX46" fmla="*/ 4557712 w 7429500"/>
              <a:gd name="connsiteY46" fmla="*/ 542925 h 2528887"/>
              <a:gd name="connsiteX47" fmla="*/ 4572000 w 7429500"/>
              <a:gd name="connsiteY47" fmla="*/ 728662 h 2528887"/>
              <a:gd name="connsiteX48" fmla="*/ 4643437 w 7429500"/>
              <a:gd name="connsiteY48" fmla="*/ 814387 h 2528887"/>
              <a:gd name="connsiteX49" fmla="*/ 4686300 w 7429500"/>
              <a:gd name="connsiteY49" fmla="*/ 914400 h 2528887"/>
              <a:gd name="connsiteX50" fmla="*/ 4743450 w 7429500"/>
              <a:gd name="connsiteY50" fmla="*/ 1028700 h 2528887"/>
              <a:gd name="connsiteX51" fmla="*/ 4772025 w 7429500"/>
              <a:gd name="connsiteY51" fmla="*/ 1171575 h 2528887"/>
              <a:gd name="connsiteX52" fmla="*/ 4814887 w 7429500"/>
              <a:gd name="connsiteY52" fmla="*/ 1228725 h 2528887"/>
              <a:gd name="connsiteX53" fmla="*/ 4872037 w 7429500"/>
              <a:gd name="connsiteY53" fmla="*/ 1343025 h 2528887"/>
              <a:gd name="connsiteX54" fmla="*/ 4929187 w 7429500"/>
              <a:gd name="connsiteY54" fmla="*/ 1371600 h 2528887"/>
              <a:gd name="connsiteX55" fmla="*/ 5214937 w 7429500"/>
              <a:gd name="connsiteY55" fmla="*/ 1357312 h 2528887"/>
              <a:gd name="connsiteX56" fmla="*/ 5272087 w 7429500"/>
              <a:gd name="connsiteY56" fmla="*/ 1300162 h 2528887"/>
              <a:gd name="connsiteX57" fmla="*/ 5343525 w 7429500"/>
              <a:gd name="connsiteY57" fmla="*/ 1271587 h 2528887"/>
              <a:gd name="connsiteX58" fmla="*/ 5557837 w 7429500"/>
              <a:gd name="connsiteY58" fmla="*/ 1314450 h 2528887"/>
              <a:gd name="connsiteX59" fmla="*/ 5600700 w 7429500"/>
              <a:gd name="connsiteY59" fmla="*/ 1385887 h 2528887"/>
              <a:gd name="connsiteX60" fmla="*/ 5672137 w 7429500"/>
              <a:gd name="connsiteY60" fmla="*/ 1414462 h 2528887"/>
              <a:gd name="connsiteX61" fmla="*/ 5700712 w 7429500"/>
              <a:gd name="connsiteY61" fmla="*/ 1471612 h 2528887"/>
              <a:gd name="connsiteX62" fmla="*/ 5786437 w 7429500"/>
              <a:gd name="connsiteY62" fmla="*/ 1528762 h 2528887"/>
              <a:gd name="connsiteX63" fmla="*/ 5857875 w 7429500"/>
              <a:gd name="connsiteY63" fmla="*/ 1628775 h 2528887"/>
              <a:gd name="connsiteX64" fmla="*/ 5915025 w 7429500"/>
              <a:gd name="connsiteY64" fmla="*/ 1671637 h 2528887"/>
              <a:gd name="connsiteX65" fmla="*/ 5957887 w 7429500"/>
              <a:gd name="connsiteY65" fmla="*/ 1685925 h 2528887"/>
              <a:gd name="connsiteX66" fmla="*/ 6157912 w 7429500"/>
              <a:gd name="connsiteY66" fmla="*/ 1628775 h 2528887"/>
              <a:gd name="connsiteX67" fmla="*/ 6243637 w 7429500"/>
              <a:gd name="connsiteY67" fmla="*/ 1571625 h 2528887"/>
              <a:gd name="connsiteX68" fmla="*/ 6286500 w 7429500"/>
              <a:gd name="connsiteY68" fmla="*/ 1585912 h 2528887"/>
              <a:gd name="connsiteX69" fmla="*/ 6343650 w 7429500"/>
              <a:gd name="connsiteY69" fmla="*/ 1628775 h 2528887"/>
              <a:gd name="connsiteX70" fmla="*/ 6429375 w 7429500"/>
              <a:gd name="connsiteY70" fmla="*/ 1657350 h 2528887"/>
              <a:gd name="connsiteX71" fmla="*/ 6500812 w 7429500"/>
              <a:gd name="connsiteY71" fmla="*/ 1728787 h 2528887"/>
              <a:gd name="connsiteX72" fmla="*/ 6600825 w 7429500"/>
              <a:gd name="connsiteY72" fmla="*/ 1785937 h 2528887"/>
              <a:gd name="connsiteX73" fmla="*/ 6715125 w 7429500"/>
              <a:gd name="connsiteY73" fmla="*/ 1900237 h 2528887"/>
              <a:gd name="connsiteX74" fmla="*/ 6815137 w 7429500"/>
              <a:gd name="connsiteY74" fmla="*/ 1985962 h 2528887"/>
              <a:gd name="connsiteX75" fmla="*/ 6886575 w 7429500"/>
              <a:gd name="connsiteY75" fmla="*/ 2000250 h 2528887"/>
              <a:gd name="connsiteX76" fmla="*/ 6943725 w 7429500"/>
              <a:gd name="connsiteY76" fmla="*/ 1985962 h 2528887"/>
              <a:gd name="connsiteX77" fmla="*/ 7143750 w 7429500"/>
              <a:gd name="connsiteY77" fmla="*/ 1728787 h 2528887"/>
              <a:gd name="connsiteX78" fmla="*/ 7186612 w 7429500"/>
              <a:gd name="connsiteY78" fmla="*/ 1585912 h 2528887"/>
              <a:gd name="connsiteX79" fmla="*/ 7243762 w 7429500"/>
              <a:gd name="connsiteY79" fmla="*/ 1457325 h 2528887"/>
              <a:gd name="connsiteX80" fmla="*/ 7258050 w 7429500"/>
              <a:gd name="connsiteY80" fmla="*/ 1271587 h 2528887"/>
              <a:gd name="connsiteX81" fmla="*/ 7300912 w 7429500"/>
              <a:gd name="connsiteY81" fmla="*/ 1214437 h 2528887"/>
              <a:gd name="connsiteX82" fmla="*/ 7315200 w 7429500"/>
              <a:gd name="connsiteY82" fmla="*/ 1171575 h 2528887"/>
              <a:gd name="connsiteX83" fmla="*/ 7415212 w 7429500"/>
              <a:gd name="connsiteY83" fmla="*/ 1100137 h 2528887"/>
              <a:gd name="connsiteX84" fmla="*/ 7429500 w 7429500"/>
              <a:gd name="connsiteY84" fmla="*/ 1100137 h 2528887"/>
              <a:gd name="connsiteX0" fmla="*/ 0 w 7429500"/>
              <a:gd name="connsiteY0" fmla="*/ 2528887 h 2528887"/>
              <a:gd name="connsiteX1" fmla="*/ 71437 w 7429500"/>
              <a:gd name="connsiteY1" fmla="*/ 2514600 h 2528887"/>
              <a:gd name="connsiteX2" fmla="*/ 157162 w 7429500"/>
              <a:gd name="connsiteY2" fmla="*/ 2457450 h 2528887"/>
              <a:gd name="connsiteX3" fmla="*/ 200025 w 7429500"/>
              <a:gd name="connsiteY3" fmla="*/ 2386012 h 2528887"/>
              <a:gd name="connsiteX4" fmla="*/ 328612 w 7429500"/>
              <a:gd name="connsiteY4" fmla="*/ 2228850 h 2528887"/>
              <a:gd name="connsiteX5" fmla="*/ 528637 w 7429500"/>
              <a:gd name="connsiteY5" fmla="*/ 1957387 h 2528887"/>
              <a:gd name="connsiteX6" fmla="*/ 614362 w 7429500"/>
              <a:gd name="connsiteY6" fmla="*/ 1871662 h 2528887"/>
              <a:gd name="connsiteX7" fmla="*/ 671512 w 7429500"/>
              <a:gd name="connsiteY7" fmla="*/ 1857375 h 2528887"/>
              <a:gd name="connsiteX8" fmla="*/ 785812 w 7429500"/>
              <a:gd name="connsiteY8" fmla="*/ 1843087 h 2528887"/>
              <a:gd name="connsiteX9" fmla="*/ 985837 w 7429500"/>
              <a:gd name="connsiteY9" fmla="*/ 1885950 h 2528887"/>
              <a:gd name="connsiteX10" fmla="*/ 1071562 w 7429500"/>
              <a:gd name="connsiteY10" fmla="*/ 1928812 h 2528887"/>
              <a:gd name="connsiteX11" fmla="*/ 1143000 w 7429500"/>
              <a:gd name="connsiteY11" fmla="*/ 1971675 h 2528887"/>
              <a:gd name="connsiteX12" fmla="*/ 1185862 w 7429500"/>
              <a:gd name="connsiteY12" fmla="*/ 2000250 h 2528887"/>
              <a:gd name="connsiteX13" fmla="*/ 1243012 w 7429500"/>
              <a:gd name="connsiteY13" fmla="*/ 2028825 h 2528887"/>
              <a:gd name="connsiteX14" fmla="*/ 1400175 w 7429500"/>
              <a:gd name="connsiteY14" fmla="*/ 2114550 h 2528887"/>
              <a:gd name="connsiteX15" fmla="*/ 1771650 w 7429500"/>
              <a:gd name="connsiteY15" fmla="*/ 2085975 h 2528887"/>
              <a:gd name="connsiteX16" fmla="*/ 1828800 w 7429500"/>
              <a:gd name="connsiteY16" fmla="*/ 2043112 h 2528887"/>
              <a:gd name="connsiteX17" fmla="*/ 1914525 w 7429500"/>
              <a:gd name="connsiteY17" fmla="*/ 2000250 h 2528887"/>
              <a:gd name="connsiteX18" fmla="*/ 1943100 w 7429500"/>
              <a:gd name="connsiteY18" fmla="*/ 1943100 h 2528887"/>
              <a:gd name="connsiteX19" fmla="*/ 2185987 w 7429500"/>
              <a:gd name="connsiteY19" fmla="*/ 1814512 h 2528887"/>
              <a:gd name="connsiteX20" fmla="*/ 2243137 w 7429500"/>
              <a:gd name="connsiteY20" fmla="*/ 1757362 h 2528887"/>
              <a:gd name="connsiteX21" fmla="*/ 2371725 w 7429500"/>
              <a:gd name="connsiteY21" fmla="*/ 1714500 h 2528887"/>
              <a:gd name="connsiteX22" fmla="*/ 2657475 w 7429500"/>
              <a:gd name="connsiteY22" fmla="*/ 1728787 h 2528887"/>
              <a:gd name="connsiteX23" fmla="*/ 2757487 w 7429500"/>
              <a:gd name="connsiteY23" fmla="*/ 1785937 h 2528887"/>
              <a:gd name="connsiteX24" fmla="*/ 2871787 w 7429500"/>
              <a:gd name="connsiteY24" fmla="*/ 1814512 h 2528887"/>
              <a:gd name="connsiteX25" fmla="*/ 2928937 w 7429500"/>
              <a:gd name="connsiteY25" fmla="*/ 1828800 h 2528887"/>
              <a:gd name="connsiteX26" fmla="*/ 3114675 w 7429500"/>
              <a:gd name="connsiteY26" fmla="*/ 1914525 h 2528887"/>
              <a:gd name="connsiteX27" fmla="*/ 3328987 w 7429500"/>
              <a:gd name="connsiteY27" fmla="*/ 1885950 h 2528887"/>
              <a:gd name="connsiteX28" fmla="*/ 3529012 w 7429500"/>
              <a:gd name="connsiteY28" fmla="*/ 1800225 h 2528887"/>
              <a:gd name="connsiteX29" fmla="*/ 3657600 w 7429500"/>
              <a:gd name="connsiteY29" fmla="*/ 1685925 h 2528887"/>
              <a:gd name="connsiteX30" fmla="*/ 3700462 w 7429500"/>
              <a:gd name="connsiteY30" fmla="*/ 1585912 h 2528887"/>
              <a:gd name="connsiteX31" fmla="*/ 3743325 w 7429500"/>
              <a:gd name="connsiteY31" fmla="*/ 1500187 h 2528887"/>
              <a:gd name="connsiteX32" fmla="*/ 3814762 w 7429500"/>
              <a:gd name="connsiteY32" fmla="*/ 1214437 h 2528887"/>
              <a:gd name="connsiteX33" fmla="*/ 3829050 w 7429500"/>
              <a:gd name="connsiteY33" fmla="*/ 1171575 h 2528887"/>
              <a:gd name="connsiteX34" fmla="*/ 3857625 w 7429500"/>
              <a:gd name="connsiteY34" fmla="*/ 1071562 h 2528887"/>
              <a:gd name="connsiteX35" fmla="*/ 3829050 w 7429500"/>
              <a:gd name="connsiteY35" fmla="*/ 728662 h 2528887"/>
              <a:gd name="connsiteX36" fmla="*/ 3829050 w 7429500"/>
              <a:gd name="connsiteY36" fmla="*/ 585788 h 2528887"/>
              <a:gd name="connsiteX37" fmla="*/ 3929063 w 7429500"/>
              <a:gd name="connsiteY37" fmla="*/ 500062 h 2528887"/>
              <a:gd name="connsiteX38" fmla="*/ 4029075 w 7429500"/>
              <a:gd name="connsiteY38" fmla="*/ 228600 h 2528887"/>
              <a:gd name="connsiteX39" fmla="*/ 4057649 w 7429500"/>
              <a:gd name="connsiteY39" fmla="*/ 128587 h 2528887"/>
              <a:gd name="connsiteX40" fmla="*/ 4157662 w 7429500"/>
              <a:gd name="connsiteY40" fmla="*/ 85725 h 2528887"/>
              <a:gd name="connsiteX41" fmla="*/ 4329112 w 7429500"/>
              <a:gd name="connsiteY41" fmla="*/ 0 h 2528887"/>
              <a:gd name="connsiteX42" fmla="*/ 4143375 w 7429500"/>
              <a:gd name="connsiteY42" fmla="*/ 57150 h 2528887"/>
              <a:gd name="connsiteX43" fmla="*/ 4243387 w 7429500"/>
              <a:gd name="connsiteY43" fmla="*/ 114300 h 2528887"/>
              <a:gd name="connsiteX44" fmla="*/ 4343400 w 7429500"/>
              <a:gd name="connsiteY44" fmla="*/ 200025 h 2528887"/>
              <a:gd name="connsiteX45" fmla="*/ 4529137 w 7429500"/>
              <a:gd name="connsiteY45" fmla="*/ 442912 h 2528887"/>
              <a:gd name="connsiteX46" fmla="*/ 4557712 w 7429500"/>
              <a:gd name="connsiteY46" fmla="*/ 542925 h 2528887"/>
              <a:gd name="connsiteX47" fmla="*/ 4572000 w 7429500"/>
              <a:gd name="connsiteY47" fmla="*/ 728662 h 2528887"/>
              <a:gd name="connsiteX48" fmla="*/ 4643437 w 7429500"/>
              <a:gd name="connsiteY48" fmla="*/ 814387 h 2528887"/>
              <a:gd name="connsiteX49" fmla="*/ 4686300 w 7429500"/>
              <a:gd name="connsiteY49" fmla="*/ 914400 h 2528887"/>
              <a:gd name="connsiteX50" fmla="*/ 4743450 w 7429500"/>
              <a:gd name="connsiteY50" fmla="*/ 1028700 h 2528887"/>
              <a:gd name="connsiteX51" fmla="*/ 4772025 w 7429500"/>
              <a:gd name="connsiteY51" fmla="*/ 1171575 h 2528887"/>
              <a:gd name="connsiteX52" fmla="*/ 4814887 w 7429500"/>
              <a:gd name="connsiteY52" fmla="*/ 1228725 h 2528887"/>
              <a:gd name="connsiteX53" fmla="*/ 4872037 w 7429500"/>
              <a:gd name="connsiteY53" fmla="*/ 1343025 h 2528887"/>
              <a:gd name="connsiteX54" fmla="*/ 4929187 w 7429500"/>
              <a:gd name="connsiteY54" fmla="*/ 1371600 h 2528887"/>
              <a:gd name="connsiteX55" fmla="*/ 5214937 w 7429500"/>
              <a:gd name="connsiteY55" fmla="*/ 1357312 h 2528887"/>
              <a:gd name="connsiteX56" fmla="*/ 5272087 w 7429500"/>
              <a:gd name="connsiteY56" fmla="*/ 1300162 h 2528887"/>
              <a:gd name="connsiteX57" fmla="*/ 5343525 w 7429500"/>
              <a:gd name="connsiteY57" fmla="*/ 1271587 h 2528887"/>
              <a:gd name="connsiteX58" fmla="*/ 5557837 w 7429500"/>
              <a:gd name="connsiteY58" fmla="*/ 1314450 h 2528887"/>
              <a:gd name="connsiteX59" fmla="*/ 5600700 w 7429500"/>
              <a:gd name="connsiteY59" fmla="*/ 1385887 h 2528887"/>
              <a:gd name="connsiteX60" fmla="*/ 5672137 w 7429500"/>
              <a:gd name="connsiteY60" fmla="*/ 1414462 h 2528887"/>
              <a:gd name="connsiteX61" fmla="*/ 5700712 w 7429500"/>
              <a:gd name="connsiteY61" fmla="*/ 1471612 h 2528887"/>
              <a:gd name="connsiteX62" fmla="*/ 5786437 w 7429500"/>
              <a:gd name="connsiteY62" fmla="*/ 1528762 h 2528887"/>
              <a:gd name="connsiteX63" fmla="*/ 5857875 w 7429500"/>
              <a:gd name="connsiteY63" fmla="*/ 1628775 h 2528887"/>
              <a:gd name="connsiteX64" fmla="*/ 5915025 w 7429500"/>
              <a:gd name="connsiteY64" fmla="*/ 1671637 h 2528887"/>
              <a:gd name="connsiteX65" fmla="*/ 5957887 w 7429500"/>
              <a:gd name="connsiteY65" fmla="*/ 1685925 h 2528887"/>
              <a:gd name="connsiteX66" fmla="*/ 6157912 w 7429500"/>
              <a:gd name="connsiteY66" fmla="*/ 1628775 h 2528887"/>
              <a:gd name="connsiteX67" fmla="*/ 6243637 w 7429500"/>
              <a:gd name="connsiteY67" fmla="*/ 1571625 h 2528887"/>
              <a:gd name="connsiteX68" fmla="*/ 6286500 w 7429500"/>
              <a:gd name="connsiteY68" fmla="*/ 1585912 h 2528887"/>
              <a:gd name="connsiteX69" fmla="*/ 6343650 w 7429500"/>
              <a:gd name="connsiteY69" fmla="*/ 1628775 h 2528887"/>
              <a:gd name="connsiteX70" fmla="*/ 6429375 w 7429500"/>
              <a:gd name="connsiteY70" fmla="*/ 1657350 h 2528887"/>
              <a:gd name="connsiteX71" fmla="*/ 6500812 w 7429500"/>
              <a:gd name="connsiteY71" fmla="*/ 1728787 h 2528887"/>
              <a:gd name="connsiteX72" fmla="*/ 6600825 w 7429500"/>
              <a:gd name="connsiteY72" fmla="*/ 1785937 h 2528887"/>
              <a:gd name="connsiteX73" fmla="*/ 6715125 w 7429500"/>
              <a:gd name="connsiteY73" fmla="*/ 1900237 h 2528887"/>
              <a:gd name="connsiteX74" fmla="*/ 6815137 w 7429500"/>
              <a:gd name="connsiteY74" fmla="*/ 1985962 h 2528887"/>
              <a:gd name="connsiteX75" fmla="*/ 6886575 w 7429500"/>
              <a:gd name="connsiteY75" fmla="*/ 2000250 h 2528887"/>
              <a:gd name="connsiteX76" fmla="*/ 6943725 w 7429500"/>
              <a:gd name="connsiteY76" fmla="*/ 1985962 h 2528887"/>
              <a:gd name="connsiteX77" fmla="*/ 7143750 w 7429500"/>
              <a:gd name="connsiteY77" fmla="*/ 1728787 h 2528887"/>
              <a:gd name="connsiteX78" fmla="*/ 7186612 w 7429500"/>
              <a:gd name="connsiteY78" fmla="*/ 1585912 h 2528887"/>
              <a:gd name="connsiteX79" fmla="*/ 7243762 w 7429500"/>
              <a:gd name="connsiteY79" fmla="*/ 1457325 h 2528887"/>
              <a:gd name="connsiteX80" fmla="*/ 7258050 w 7429500"/>
              <a:gd name="connsiteY80" fmla="*/ 1271587 h 2528887"/>
              <a:gd name="connsiteX81" fmla="*/ 7300912 w 7429500"/>
              <a:gd name="connsiteY81" fmla="*/ 1214437 h 2528887"/>
              <a:gd name="connsiteX82" fmla="*/ 7315200 w 7429500"/>
              <a:gd name="connsiteY82" fmla="*/ 1171575 h 2528887"/>
              <a:gd name="connsiteX83" fmla="*/ 7415212 w 7429500"/>
              <a:gd name="connsiteY83" fmla="*/ 1100137 h 2528887"/>
              <a:gd name="connsiteX84" fmla="*/ 7429500 w 7429500"/>
              <a:gd name="connsiteY84" fmla="*/ 1100137 h 2528887"/>
              <a:gd name="connsiteX0" fmla="*/ 0 w 7429500"/>
              <a:gd name="connsiteY0" fmla="*/ 2473058 h 2473058"/>
              <a:gd name="connsiteX1" fmla="*/ 71437 w 7429500"/>
              <a:gd name="connsiteY1" fmla="*/ 2458771 h 2473058"/>
              <a:gd name="connsiteX2" fmla="*/ 157162 w 7429500"/>
              <a:gd name="connsiteY2" fmla="*/ 2401621 h 2473058"/>
              <a:gd name="connsiteX3" fmla="*/ 200025 w 7429500"/>
              <a:gd name="connsiteY3" fmla="*/ 2330183 h 2473058"/>
              <a:gd name="connsiteX4" fmla="*/ 328612 w 7429500"/>
              <a:gd name="connsiteY4" fmla="*/ 2173021 h 2473058"/>
              <a:gd name="connsiteX5" fmla="*/ 528637 w 7429500"/>
              <a:gd name="connsiteY5" fmla="*/ 1901558 h 2473058"/>
              <a:gd name="connsiteX6" fmla="*/ 614362 w 7429500"/>
              <a:gd name="connsiteY6" fmla="*/ 1815833 h 2473058"/>
              <a:gd name="connsiteX7" fmla="*/ 671512 w 7429500"/>
              <a:gd name="connsiteY7" fmla="*/ 1801546 h 2473058"/>
              <a:gd name="connsiteX8" fmla="*/ 785812 w 7429500"/>
              <a:gd name="connsiteY8" fmla="*/ 1787258 h 2473058"/>
              <a:gd name="connsiteX9" fmla="*/ 985837 w 7429500"/>
              <a:gd name="connsiteY9" fmla="*/ 1830121 h 2473058"/>
              <a:gd name="connsiteX10" fmla="*/ 1071562 w 7429500"/>
              <a:gd name="connsiteY10" fmla="*/ 1872983 h 2473058"/>
              <a:gd name="connsiteX11" fmla="*/ 1143000 w 7429500"/>
              <a:gd name="connsiteY11" fmla="*/ 1915846 h 2473058"/>
              <a:gd name="connsiteX12" fmla="*/ 1185862 w 7429500"/>
              <a:gd name="connsiteY12" fmla="*/ 1944421 h 2473058"/>
              <a:gd name="connsiteX13" fmla="*/ 1243012 w 7429500"/>
              <a:gd name="connsiteY13" fmla="*/ 1972996 h 2473058"/>
              <a:gd name="connsiteX14" fmla="*/ 1400175 w 7429500"/>
              <a:gd name="connsiteY14" fmla="*/ 2058721 h 2473058"/>
              <a:gd name="connsiteX15" fmla="*/ 1771650 w 7429500"/>
              <a:gd name="connsiteY15" fmla="*/ 2030146 h 2473058"/>
              <a:gd name="connsiteX16" fmla="*/ 1828800 w 7429500"/>
              <a:gd name="connsiteY16" fmla="*/ 1987283 h 2473058"/>
              <a:gd name="connsiteX17" fmla="*/ 1914525 w 7429500"/>
              <a:gd name="connsiteY17" fmla="*/ 1944421 h 2473058"/>
              <a:gd name="connsiteX18" fmla="*/ 1943100 w 7429500"/>
              <a:gd name="connsiteY18" fmla="*/ 1887271 h 2473058"/>
              <a:gd name="connsiteX19" fmla="*/ 2185987 w 7429500"/>
              <a:gd name="connsiteY19" fmla="*/ 1758683 h 2473058"/>
              <a:gd name="connsiteX20" fmla="*/ 2243137 w 7429500"/>
              <a:gd name="connsiteY20" fmla="*/ 1701533 h 2473058"/>
              <a:gd name="connsiteX21" fmla="*/ 2371725 w 7429500"/>
              <a:gd name="connsiteY21" fmla="*/ 1658671 h 2473058"/>
              <a:gd name="connsiteX22" fmla="*/ 2657475 w 7429500"/>
              <a:gd name="connsiteY22" fmla="*/ 1672958 h 2473058"/>
              <a:gd name="connsiteX23" fmla="*/ 2757487 w 7429500"/>
              <a:gd name="connsiteY23" fmla="*/ 1730108 h 2473058"/>
              <a:gd name="connsiteX24" fmla="*/ 2871787 w 7429500"/>
              <a:gd name="connsiteY24" fmla="*/ 1758683 h 2473058"/>
              <a:gd name="connsiteX25" fmla="*/ 2928937 w 7429500"/>
              <a:gd name="connsiteY25" fmla="*/ 1772971 h 2473058"/>
              <a:gd name="connsiteX26" fmla="*/ 3114675 w 7429500"/>
              <a:gd name="connsiteY26" fmla="*/ 1858696 h 2473058"/>
              <a:gd name="connsiteX27" fmla="*/ 3328987 w 7429500"/>
              <a:gd name="connsiteY27" fmla="*/ 1830121 h 2473058"/>
              <a:gd name="connsiteX28" fmla="*/ 3529012 w 7429500"/>
              <a:gd name="connsiteY28" fmla="*/ 1744396 h 2473058"/>
              <a:gd name="connsiteX29" fmla="*/ 3657600 w 7429500"/>
              <a:gd name="connsiteY29" fmla="*/ 1630096 h 2473058"/>
              <a:gd name="connsiteX30" fmla="*/ 3700462 w 7429500"/>
              <a:gd name="connsiteY30" fmla="*/ 1530083 h 2473058"/>
              <a:gd name="connsiteX31" fmla="*/ 3743325 w 7429500"/>
              <a:gd name="connsiteY31" fmla="*/ 1444358 h 2473058"/>
              <a:gd name="connsiteX32" fmla="*/ 3814762 w 7429500"/>
              <a:gd name="connsiteY32" fmla="*/ 1158608 h 2473058"/>
              <a:gd name="connsiteX33" fmla="*/ 3829050 w 7429500"/>
              <a:gd name="connsiteY33" fmla="*/ 1115746 h 2473058"/>
              <a:gd name="connsiteX34" fmla="*/ 3857625 w 7429500"/>
              <a:gd name="connsiteY34" fmla="*/ 1015733 h 2473058"/>
              <a:gd name="connsiteX35" fmla="*/ 3829050 w 7429500"/>
              <a:gd name="connsiteY35" fmla="*/ 672833 h 2473058"/>
              <a:gd name="connsiteX36" fmla="*/ 3829050 w 7429500"/>
              <a:gd name="connsiteY36" fmla="*/ 529959 h 2473058"/>
              <a:gd name="connsiteX37" fmla="*/ 3929063 w 7429500"/>
              <a:gd name="connsiteY37" fmla="*/ 444233 h 2473058"/>
              <a:gd name="connsiteX38" fmla="*/ 4029075 w 7429500"/>
              <a:gd name="connsiteY38" fmla="*/ 172771 h 2473058"/>
              <a:gd name="connsiteX39" fmla="*/ 4057649 w 7429500"/>
              <a:gd name="connsiteY39" fmla="*/ 72758 h 2473058"/>
              <a:gd name="connsiteX40" fmla="*/ 4157662 w 7429500"/>
              <a:gd name="connsiteY40" fmla="*/ 29896 h 2473058"/>
              <a:gd name="connsiteX41" fmla="*/ 4214812 w 7429500"/>
              <a:gd name="connsiteY41" fmla="*/ 115621 h 2473058"/>
              <a:gd name="connsiteX42" fmla="*/ 4143375 w 7429500"/>
              <a:gd name="connsiteY42" fmla="*/ 1321 h 2473058"/>
              <a:gd name="connsiteX43" fmla="*/ 4243387 w 7429500"/>
              <a:gd name="connsiteY43" fmla="*/ 58471 h 2473058"/>
              <a:gd name="connsiteX44" fmla="*/ 4343400 w 7429500"/>
              <a:gd name="connsiteY44" fmla="*/ 144196 h 2473058"/>
              <a:gd name="connsiteX45" fmla="*/ 4529137 w 7429500"/>
              <a:gd name="connsiteY45" fmla="*/ 387083 h 2473058"/>
              <a:gd name="connsiteX46" fmla="*/ 4557712 w 7429500"/>
              <a:gd name="connsiteY46" fmla="*/ 487096 h 2473058"/>
              <a:gd name="connsiteX47" fmla="*/ 4572000 w 7429500"/>
              <a:gd name="connsiteY47" fmla="*/ 672833 h 2473058"/>
              <a:gd name="connsiteX48" fmla="*/ 4643437 w 7429500"/>
              <a:gd name="connsiteY48" fmla="*/ 758558 h 2473058"/>
              <a:gd name="connsiteX49" fmla="*/ 4686300 w 7429500"/>
              <a:gd name="connsiteY49" fmla="*/ 858571 h 2473058"/>
              <a:gd name="connsiteX50" fmla="*/ 4743450 w 7429500"/>
              <a:gd name="connsiteY50" fmla="*/ 972871 h 2473058"/>
              <a:gd name="connsiteX51" fmla="*/ 4772025 w 7429500"/>
              <a:gd name="connsiteY51" fmla="*/ 1115746 h 2473058"/>
              <a:gd name="connsiteX52" fmla="*/ 4814887 w 7429500"/>
              <a:gd name="connsiteY52" fmla="*/ 1172896 h 2473058"/>
              <a:gd name="connsiteX53" fmla="*/ 4872037 w 7429500"/>
              <a:gd name="connsiteY53" fmla="*/ 1287196 h 2473058"/>
              <a:gd name="connsiteX54" fmla="*/ 4929187 w 7429500"/>
              <a:gd name="connsiteY54" fmla="*/ 1315771 h 2473058"/>
              <a:gd name="connsiteX55" fmla="*/ 5214937 w 7429500"/>
              <a:gd name="connsiteY55" fmla="*/ 1301483 h 2473058"/>
              <a:gd name="connsiteX56" fmla="*/ 5272087 w 7429500"/>
              <a:gd name="connsiteY56" fmla="*/ 1244333 h 2473058"/>
              <a:gd name="connsiteX57" fmla="*/ 5343525 w 7429500"/>
              <a:gd name="connsiteY57" fmla="*/ 1215758 h 2473058"/>
              <a:gd name="connsiteX58" fmla="*/ 5557837 w 7429500"/>
              <a:gd name="connsiteY58" fmla="*/ 1258621 h 2473058"/>
              <a:gd name="connsiteX59" fmla="*/ 5600700 w 7429500"/>
              <a:gd name="connsiteY59" fmla="*/ 1330058 h 2473058"/>
              <a:gd name="connsiteX60" fmla="*/ 5672137 w 7429500"/>
              <a:gd name="connsiteY60" fmla="*/ 1358633 h 2473058"/>
              <a:gd name="connsiteX61" fmla="*/ 5700712 w 7429500"/>
              <a:gd name="connsiteY61" fmla="*/ 1415783 h 2473058"/>
              <a:gd name="connsiteX62" fmla="*/ 5786437 w 7429500"/>
              <a:gd name="connsiteY62" fmla="*/ 1472933 h 2473058"/>
              <a:gd name="connsiteX63" fmla="*/ 5857875 w 7429500"/>
              <a:gd name="connsiteY63" fmla="*/ 1572946 h 2473058"/>
              <a:gd name="connsiteX64" fmla="*/ 5915025 w 7429500"/>
              <a:gd name="connsiteY64" fmla="*/ 1615808 h 2473058"/>
              <a:gd name="connsiteX65" fmla="*/ 5957887 w 7429500"/>
              <a:gd name="connsiteY65" fmla="*/ 1630096 h 2473058"/>
              <a:gd name="connsiteX66" fmla="*/ 6157912 w 7429500"/>
              <a:gd name="connsiteY66" fmla="*/ 1572946 h 2473058"/>
              <a:gd name="connsiteX67" fmla="*/ 6243637 w 7429500"/>
              <a:gd name="connsiteY67" fmla="*/ 1515796 h 2473058"/>
              <a:gd name="connsiteX68" fmla="*/ 6286500 w 7429500"/>
              <a:gd name="connsiteY68" fmla="*/ 1530083 h 2473058"/>
              <a:gd name="connsiteX69" fmla="*/ 6343650 w 7429500"/>
              <a:gd name="connsiteY69" fmla="*/ 1572946 h 2473058"/>
              <a:gd name="connsiteX70" fmla="*/ 6429375 w 7429500"/>
              <a:gd name="connsiteY70" fmla="*/ 1601521 h 2473058"/>
              <a:gd name="connsiteX71" fmla="*/ 6500812 w 7429500"/>
              <a:gd name="connsiteY71" fmla="*/ 1672958 h 2473058"/>
              <a:gd name="connsiteX72" fmla="*/ 6600825 w 7429500"/>
              <a:gd name="connsiteY72" fmla="*/ 1730108 h 2473058"/>
              <a:gd name="connsiteX73" fmla="*/ 6715125 w 7429500"/>
              <a:gd name="connsiteY73" fmla="*/ 1844408 h 2473058"/>
              <a:gd name="connsiteX74" fmla="*/ 6815137 w 7429500"/>
              <a:gd name="connsiteY74" fmla="*/ 1930133 h 2473058"/>
              <a:gd name="connsiteX75" fmla="*/ 6886575 w 7429500"/>
              <a:gd name="connsiteY75" fmla="*/ 1944421 h 2473058"/>
              <a:gd name="connsiteX76" fmla="*/ 6943725 w 7429500"/>
              <a:gd name="connsiteY76" fmla="*/ 1930133 h 2473058"/>
              <a:gd name="connsiteX77" fmla="*/ 7143750 w 7429500"/>
              <a:gd name="connsiteY77" fmla="*/ 1672958 h 2473058"/>
              <a:gd name="connsiteX78" fmla="*/ 7186612 w 7429500"/>
              <a:gd name="connsiteY78" fmla="*/ 1530083 h 2473058"/>
              <a:gd name="connsiteX79" fmla="*/ 7243762 w 7429500"/>
              <a:gd name="connsiteY79" fmla="*/ 1401496 h 2473058"/>
              <a:gd name="connsiteX80" fmla="*/ 7258050 w 7429500"/>
              <a:gd name="connsiteY80" fmla="*/ 1215758 h 2473058"/>
              <a:gd name="connsiteX81" fmla="*/ 7300912 w 7429500"/>
              <a:gd name="connsiteY81" fmla="*/ 1158608 h 2473058"/>
              <a:gd name="connsiteX82" fmla="*/ 7315200 w 7429500"/>
              <a:gd name="connsiteY82" fmla="*/ 1115746 h 2473058"/>
              <a:gd name="connsiteX83" fmla="*/ 7415212 w 7429500"/>
              <a:gd name="connsiteY83" fmla="*/ 1044308 h 2473058"/>
              <a:gd name="connsiteX84" fmla="*/ 7429500 w 7429500"/>
              <a:gd name="connsiteY84" fmla="*/ 1044308 h 24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7429500" h="2473058">
                <a:moveTo>
                  <a:pt x="0" y="2473058"/>
                </a:moveTo>
                <a:cubicBezTo>
                  <a:pt x="23812" y="2468296"/>
                  <a:pt x="49330" y="2468820"/>
                  <a:pt x="71437" y="2458771"/>
                </a:cubicBezTo>
                <a:cubicBezTo>
                  <a:pt x="102702" y="2444560"/>
                  <a:pt x="157162" y="2401621"/>
                  <a:pt x="157162" y="2401621"/>
                </a:cubicBezTo>
                <a:cubicBezTo>
                  <a:pt x="171450" y="2377808"/>
                  <a:pt x="182976" y="2352103"/>
                  <a:pt x="200025" y="2330183"/>
                </a:cubicBezTo>
                <a:cubicBezTo>
                  <a:pt x="374243" y="2106188"/>
                  <a:pt x="107545" y="2504621"/>
                  <a:pt x="328612" y="2173021"/>
                </a:cubicBezTo>
                <a:cubicBezTo>
                  <a:pt x="411056" y="2049356"/>
                  <a:pt x="409065" y="2021130"/>
                  <a:pt x="528637" y="1901558"/>
                </a:cubicBezTo>
                <a:cubicBezTo>
                  <a:pt x="557212" y="1872983"/>
                  <a:pt x="581256" y="1839007"/>
                  <a:pt x="614362" y="1815833"/>
                </a:cubicBezTo>
                <a:cubicBezTo>
                  <a:pt x="630449" y="1804572"/>
                  <a:pt x="652143" y="1804774"/>
                  <a:pt x="671512" y="1801546"/>
                </a:cubicBezTo>
                <a:cubicBezTo>
                  <a:pt x="709386" y="1795234"/>
                  <a:pt x="747712" y="1792021"/>
                  <a:pt x="785812" y="1787258"/>
                </a:cubicBezTo>
                <a:cubicBezTo>
                  <a:pt x="852487" y="1801546"/>
                  <a:pt x="924847" y="1799626"/>
                  <a:pt x="985837" y="1830121"/>
                </a:cubicBezTo>
                <a:cubicBezTo>
                  <a:pt x="1014412" y="1844408"/>
                  <a:pt x="1043515" y="1857685"/>
                  <a:pt x="1071562" y="1872983"/>
                </a:cubicBezTo>
                <a:cubicBezTo>
                  <a:pt x="1095941" y="1886281"/>
                  <a:pt x="1119451" y="1901128"/>
                  <a:pt x="1143000" y="1915846"/>
                </a:cubicBezTo>
                <a:cubicBezTo>
                  <a:pt x="1157561" y="1924947"/>
                  <a:pt x="1170953" y="1935902"/>
                  <a:pt x="1185862" y="1944421"/>
                </a:cubicBezTo>
                <a:cubicBezTo>
                  <a:pt x="1204354" y="1954988"/>
                  <a:pt x="1224749" y="1962038"/>
                  <a:pt x="1243012" y="1972996"/>
                </a:cubicBezTo>
                <a:cubicBezTo>
                  <a:pt x="1385764" y="2058647"/>
                  <a:pt x="1270199" y="2006731"/>
                  <a:pt x="1400175" y="2058721"/>
                </a:cubicBezTo>
                <a:cubicBezTo>
                  <a:pt x="1524000" y="2049196"/>
                  <a:pt x="1649149" y="2050563"/>
                  <a:pt x="1771650" y="2030146"/>
                </a:cubicBezTo>
                <a:cubicBezTo>
                  <a:pt x="1795139" y="2026231"/>
                  <a:pt x="1808381" y="1999534"/>
                  <a:pt x="1828800" y="1987283"/>
                </a:cubicBezTo>
                <a:cubicBezTo>
                  <a:pt x="1856195" y="1970846"/>
                  <a:pt x="1885950" y="1958708"/>
                  <a:pt x="1914525" y="1944421"/>
                </a:cubicBezTo>
                <a:cubicBezTo>
                  <a:pt x="1924050" y="1925371"/>
                  <a:pt x="1926288" y="1900347"/>
                  <a:pt x="1943100" y="1887271"/>
                </a:cubicBezTo>
                <a:cubicBezTo>
                  <a:pt x="2127037" y="1744207"/>
                  <a:pt x="1961667" y="1983003"/>
                  <a:pt x="2185987" y="1758683"/>
                </a:cubicBezTo>
                <a:cubicBezTo>
                  <a:pt x="2205037" y="1739633"/>
                  <a:pt x="2219416" y="1714306"/>
                  <a:pt x="2243137" y="1701533"/>
                </a:cubicBezTo>
                <a:cubicBezTo>
                  <a:pt x="2282918" y="1680113"/>
                  <a:pt x="2371725" y="1658671"/>
                  <a:pt x="2371725" y="1658671"/>
                </a:cubicBezTo>
                <a:cubicBezTo>
                  <a:pt x="2466975" y="1663433"/>
                  <a:pt x="2563700" y="1655592"/>
                  <a:pt x="2657475" y="1672958"/>
                </a:cubicBezTo>
                <a:cubicBezTo>
                  <a:pt x="2695229" y="1679950"/>
                  <a:pt x="2723144" y="1712937"/>
                  <a:pt x="2757487" y="1730108"/>
                </a:cubicBezTo>
                <a:cubicBezTo>
                  <a:pt x="2788127" y="1745428"/>
                  <a:pt x="2842437" y="1752161"/>
                  <a:pt x="2871787" y="1758683"/>
                </a:cubicBezTo>
                <a:cubicBezTo>
                  <a:pt x="2890956" y="1762943"/>
                  <a:pt x="2909887" y="1768208"/>
                  <a:pt x="2928937" y="1772971"/>
                </a:cubicBezTo>
                <a:cubicBezTo>
                  <a:pt x="2964269" y="1793160"/>
                  <a:pt x="3063779" y="1858696"/>
                  <a:pt x="3114675" y="1858696"/>
                </a:cubicBezTo>
                <a:cubicBezTo>
                  <a:pt x="3186745" y="1858696"/>
                  <a:pt x="3257550" y="1839646"/>
                  <a:pt x="3328987" y="1830121"/>
                </a:cubicBezTo>
                <a:cubicBezTo>
                  <a:pt x="3384316" y="1809372"/>
                  <a:pt x="3476678" y="1779285"/>
                  <a:pt x="3529012" y="1744396"/>
                </a:cubicBezTo>
                <a:cubicBezTo>
                  <a:pt x="3579630" y="1710650"/>
                  <a:pt x="3615937" y="1671758"/>
                  <a:pt x="3657600" y="1630096"/>
                </a:cubicBezTo>
                <a:cubicBezTo>
                  <a:pt x="3782111" y="1381075"/>
                  <a:pt x="3616366" y="1719301"/>
                  <a:pt x="3700462" y="1530083"/>
                </a:cubicBezTo>
                <a:cubicBezTo>
                  <a:pt x="3713437" y="1500889"/>
                  <a:pt x="3732692" y="1474485"/>
                  <a:pt x="3743325" y="1444358"/>
                </a:cubicBezTo>
                <a:cubicBezTo>
                  <a:pt x="3780261" y="1339707"/>
                  <a:pt x="3788542" y="1263489"/>
                  <a:pt x="3814762" y="1158608"/>
                </a:cubicBezTo>
                <a:cubicBezTo>
                  <a:pt x="3818415" y="1143997"/>
                  <a:pt x="3824722" y="1130171"/>
                  <a:pt x="3829050" y="1115746"/>
                </a:cubicBezTo>
                <a:cubicBezTo>
                  <a:pt x="3839013" y="1082537"/>
                  <a:pt x="3848100" y="1049071"/>
                  <a:pt x="3857625" y="1015733"/>
                </a:cubicBezTo>
                <a:cubicBezTo>
                  <a:pt x="3848100" y="901433"/>
                  <a:pt x="3833812" y="753795"/>
                  <a:pt x="3829050" y="672833"/>
                </a:cubicBezTo>
                <a:cubicBezTo>
                  <a:pt x="3824288" y="591871"/>
                  <a:pt x="3889346" y="570157"/>
                  <a:pt x="3829050" y="529959"/>
                </a:cubicBezTo>
                <a:cubicBezTo>
                  <a:pt x="3819525" y="510909"/>
                  <a:pt x="3895726" y="503764"/>
                  <a:pt x="3929063" y="444233"/>
                </a:cubicBezTo>
                <a:cubicBezTo>
                  <a:pt x="3962400" y="384702"/>
                  <a:pt x="4007644" y="234683"/>
                  <a:pt x="4029075" y="172771"/>
                </a:cubicBezTo>
                <a:cubicBezTo>
                  <a:pt x="4050506" y="110859"/>
                  <a:pt x="4036218" y="96570"/>
                  <a:pt x="4057649" y="72758"/>
                </a:cubicBezTo>
                <a:cubicBezTo>
                  <a:pt x="4079080" y="48946"/>
                  <a:pt x="4131468" y="22752"/>
                  <a:pt x="4157662" y="29896"/>
                </a:cubicBezTo>
                <a:cubicBezTo>
                  <a:pt x="4183856" y="37040"/>
                  <a:pt x="4181475" y="125146"/>
                  <a:pt x="4214812" y="115621"/>
                </a:cubicBezTo>
                <a:cubicBezTo>
                  <a:pt x="4267200" y="120384"/>
                  <a:pt x="4138612" y="10846"/>
                  <a:pt x="4143375" y="1321"/>
                </a:cubicBezTo>
                <a:cubicBezTo>
                  <a:pt x="4148138" y="-8204"/>
                  <a:pt x="4212143" y="36154"/>
                  <a:pt x="4243387" y="58471"/>
                </a:cubicBezTo>
                <a:cubicBezTo>
                  <a:pt x="4279117" y="83992"/>
                  <a:pt x="4313369" y="112163"/>
                  <a:pt x="4343400" y="144196"/>
                </a:cubicBezTo>
                <a:cubicBezTo>
                  <a:pt x="4406352" y="211345"/>
                  <a:pt x="4473934" y="309798"/>
                  <a:pt x="4529137" y="387083"/>
                </a:cubicBezTo>
                <a:cubicBezTo>
                  <a:pt x="4538662" y="420421"/>
                  <a:pt x="4552569" y="452808"/>
                  <a:pt x="4557712" y="487096"/>
                </a:cubicBezTo>
                <a:cubicBezTo>
                  <a:pt x="4566923" y="548504"/>
                  <a:pt x="4553301" y="613620"/>
                  <a:pt x="4572000" y="672833"/>
                </a:cubicBezTo>
                <a:cubicBezTo>
                  <a:pt x="4583201" y="708303"/>
                  <a:pt x="4623943" y="726880"/>
                  <a:pt x="4643437" y="758558"/>
                </a:cubicBezTo>
                <a:cubicBezTo>
                  <a:pt x="4662446" y="789448"/>
                  <a:pt x="4670962" y="825703"/>
                  <a:pt x="4686300" y="858571"/>
                </a:cubicBezTo>
                <a:cubicBezTo>
                  <a:pt x="4704314" y="897172"/>
                  <a:pt x="4724400" y="934771"/>
                  <a:pt x="4743450" y="972871"/>
                </a:cubicBezTo>
                <a:cubicBezTo>
                  <a:pt x="4746592" y="994864"/>
                  <a:pt x="4753024" y="1082495"/>
                  <a:pt x="4772025" y="1115746"/>
                </a:cubicBezTo>
                <a:cubicBezTo>
                  <a:pt x="4783839" y="1136421"/>
                  <a:pt x="4800600" y="1153846"/>
                  <a:pt x="4814887" y="1172896"/>
                </a:cubicBezTo>
                <a:cubicBezTo>
                  <a:pt x="4828123" y="1225837"/>
                  <a:pt x="4825673" y="1247455"/>
                  <a:pt x="4872037" y="1287196"/>
                </a:cubicBezTo>
                <a:cubicBezTo>
                  <a:pt x="4888208" y="1301057"/>
                  <a:pt x="4910137" y="1306246"/>
                  <a:pt x="4929187" y="1315771"/>
                </a:cubicBezTo>
                <a:cubicBezTo>
                  <a:pt x="5024437" y="1311008"/>
                  <a:pt x="5121573" y="1320934"/>
                  <a:pt x="5214937" y="1301483"/>
                </a:cubicBezTo>
                <a:cubicBezTo>
                  <a:pt x="5241311" y="1295988"/>
                  <a:pt x="5249671" y="1259277"/>
                  <a:pt x="5272087" y="1244333"/>
                </a:cubicBezTo>
                <a:cubicBezTo>
                  <a:pt x="5293427" y="1230107"/>
                  <a:pt x="5319712" y="1225283"/>
                  <a:pt x="5343525" y="1215758"/>
                </a:cubicBezTo>
                <a:cubicBezTo>
                  <a:pt x="5414962" y="1230046"/>
                  <a:pt x="5491264" y="1229033"/>
                  <a:pt x="5557837" y="1258621"/>
                </a:cubicBezTo>
                <a:cubicBezTo>
                  <a:pt x="5583213" y="1269899"/>
                  <a:pt x="5579801" y="1311771"/>
                  <a:pt x="5600700" y="1330058"/>
                </a:cubicBezTo>
                <a:cubicBezTo>
                  <a:pt x="5620001" y="1346946"/>
                  <a:pt x="5648325" y="1349108"/>
                  <a:pt x="5672137" y="1358633"/>
                </a:cubicBezTo>
                <a:cubicBezTo>
                  <a:pt x="5681662" y="1377683"/>
                  <a:pt x="5685652" y="1400723"/>
                  <a:pt x="5700712" y="1415783"/>
                </a:cubicBezTo>
                <a:cubicBezTo>
                  <a:pt x="5724996" y="1440067"/>
                  <a:pt x="5786437" y="1472933"/>
                  <a:pt x="5786437" y="1472933"/>
                </a:cubicBezTo>
                <a:cubicBezTo>
                  <a:pt x="5802663" y="1497273"/>
                  <a:pt x="5840150" y="1555222"/>
                  <a:pt x="5857875" y="1572946"/>
                </a:cubicBezTo>
                <a:cubicBezTo>
                  <a:pt x="5874713" y="1589784"/>
                  <a:pt x="5894350" y="1603994"/>
                  <a:pt x="5915025" y="1615808"/>
                </a:cubicBezTo>
                <a:cubicBezTo>
                  <a:pt x="5928101" y="1623280"/>
                  <a:pt x="5943600" y="1625333"/>
                  <a:pt x="5957887" y="1630096"/>
                </a:cubicBezTo>
                <a:cubicBezTo>
                  <a:pt x="6024562" y="1611046"/>
                  <a:pt x="6093529" y="1598699"/>
                  <a:pt x="6157912" y="1572946"/>
                </a:cubicBezTo>
                <a:cubicBezTo>
                  <a:pt x="6189799" y="1560191"/>
                  <a:pt x="6211057" y="1526656"/>
                  <a:pt x="6243637" y="1515796"/>
                </a:cubicBezTo>
                <a:lnTo>
                  <a:pt x="6286500" y="1530083"/>
                </a:lnTo>
                <a:cubicBezTo>
                  <a:pt x="6305550" y="1544371"/>
                  <a:pt x="6322351" y="1562297"/>
                  <a:pt x="6343650" y="1572946"/>
                </a:cubicBezTo>
                <a:cubicBezTo>
                  <a:pt x="6370591" y="1586416"/>
                  <a:pt x="6403963" y="1585350"/>
                  <a:pt x="6429375" y="1601521"/>
                </a:cubicBezTo>
                <a:cubicBezTo>
                  <a:pt x="6457786" y="1619601"/>
                  <a:pt x="6473871" y="1652753"/>
                  <a:pt x="6500812" y="1672958"/>
                </a:cubicBezTo>
                <a:cubicBezTo>
                  <a:pt x="6531529" y="1695996"/>
                  <a:pt x="6570842" y="1706122"/>
                  <a:pt x="6600825" y="1730108"/>
                </a:cubicBezTo>
                <a:cubicBezTo>
                  <a:pt x="6642899" y="1763767"/>
                  <a:pt x="6677025" y="1806308"/>
                  <a:pt x="6715125" y="1844408"/>
                </a:cubicBezTo>
                <a:cubicBezTo>
                  <a:pt x="6740612" y="1869896"/>
                  <a:pt x="6782142" y="1915469"/>
                  <a:pt x="6815137" y="1930133"/>
                </a:cubicBezTo>
                <a:cubicBezTo>
                  <a:pt x="6837328" y="1939996"/>
                  <a:pt x="6862762" y="1939658"/>
                  <a:pt x="6886575" y="1944421"/>
                </a:cubicBezTo>
                <a:cubicBezTo>
                  <a:pt x="6905625" y="1939658"/>
                  <a:pt x="6930220" y="1944388"/>
                  <a:pt x="6943725" y="1930133"/>
                </a:cubicBezTo>
                <a:cubicBezTo>
                  <a:pt x="7018415" y="1851293"/>
                  <a:pt x="7143750" y="1672958"/>
                  <a:pt x="7143750" y="1672958"/>
                </a:cubicBezTo>
                <a:cubicBezTo>
                  <a:pt x="7157784" y="1616821"/>
                  <a:pt x="7163421" y="1588060"/>
                  <a:pt x="7186612" y="1530083"/>
                </a:cubicBezTo>
                <a:cubicBezTo>
                  <a:pt x="7204032" y="1486533"/>
                  <a:pt x="7224712" y="1444358"/>
                  <a:pt x="7243762" y="1401496"/>
                </a:cubicBezTo>
                <a:cubicBezTo>
                  <a:pt x="7248525" y="1339583"/>
                  <a:pt x="7243828" y="1276203"/>
                  <a:pt x="7258050" y="1215758"/>
                </a:cubicBezTo>
                <a:cubicBezTo>
                  <a:pt x="7263504" y="1192579"/>
                  <a:pt x="7289098" y="1179283"/>
                  <a:pt x="7300912" y="1158608"/>
                </a:cubicBezTo>
                <a:cubicBezTo>
                  <a:pt x="7308384" y="1145532"/>
                  <a:pt x="7307728" y="1128822"/>
                  <a:pt x="7315200" y="1115746"/>
                </a:cubicBezTo>
                <a:cubicBezTo>
                  <a:pt x="7352016" y="1051319"/>
                  <a:pt x="7349662" y="1057418"/>
                  <a:pt x="7415212" y="1044308"/>
                </a:cubicBezTo>
                <a:cubicBezTo>
                  <a:pt x="7419882" y="1043374"/>
                  <a:pt x="7424737" y="1044308"/>
                  <a:pt x="7429500" y="1044308"/>
                </a:cubicBezTo>
              </a:path>
            </a:pathLst>
          </a:cu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Star: 5 Points 10">
            <a:extLst>
              <a:ext uri="{FF2B5EF4-FFF2-40B4-BE49-F238E27FC236}">
                <a16:creationId xmlns:a16="http://schemas.microsoft.com/office/drawing/2014/main" id="{279DD2E3-19A3-10F7-3715-E460AF4F6384}"/>
              </a:ext>
            </a:extLst>
          </p:cNvPr>
          <p:cNvSpPr/>
          <p:nvPr/>
        </p:nvSpPr>
        <p:spPr>
          <a:xfrm>
            <a:off x="8774927" y="4948542"/>
            <a:ext cx="1041843" cy="959237"/>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Shape 11">
            <a:extLst>
              <a:ext uri="{FF2B5EF4-FFF2-40B4-BE49-F238E27FC236}">
                <a16:creationId xmlns:a16="http://schemas.microsoft.com/office/drawing/2014/main" id="{5AC5ACE7-3AA1-3BE5-0B52-C31D3D0AFC37}"/>
              </a:ext>
            </a:extLst>
          </p:cNvPr>
          <p:cNvSpPr/>
          <p:nvPr/>
        </p:nvSpPr>
        <p:spPr>
          <a:xfrm>
            <a:off x="1643063" y="3957638"/>
            <a:ext cx="7103289" cy="1775761"/>
          </a:xfrm>
          <a:custGeom>
            <a:avLst/>
            <a:gdLst>
              <a:gd name="connsiteX0" fmla="*/ 0 w 6200775"/>
              <a:gd name="connsiteY0" fmla="*/ 1014412 h 1775761"/>
              <a:gd name="connsiteX1" fmla="*/ 300037 w 6200775"/>
              <a:gd name="connsiteY1" fmla="*/ 700087 h 1775761"/>
              <a:gd name="connsiteX2" fmla="*/ 571500 w 6200775"/>
              <a:gd name="connsiteY2" fmla="*/ 485775 h 1775761"/>
              <a:gd name="connsiteX3" fmla="*/ 814387 w 6200775"/>
              <a:gd name="connsiteY3" fmla="*/ 357187 h 1775761"/>
              <a:gd name="connsiteX4" fmla="*/ 985837 w 6200775"/>
              <a:gd name="connsiteY4" fmla="*/ 371475 h 1775761"/>
              <a:gd name="connsiteX5" fmla="*/ 1157287 w 6200775"/>
              <a:gd name="connsiteY5" fmla="*/ 457200 h 1775761"/>
              <a:gd name="connsiteX6" fmla="*/ 1357312 w 6200775"/>
              <a:gd name="connsiteY6" fmla="*/ 528637 h 1775761"/>
              <a:gd name="connsiteX7" fmla="*/ 1428750 w 6200775"/>
              <a:gd name="connsiteY7" fmla="*/ 585787 h 1775761"/>
              <a:gd name="connsiteX8" fmla="*/ 1557337 w 6200775"/>
              <a:gd name="connsiteY8" fmla="*/ 628650 h 1775761"/>
              <a:gd name="connsiteX9" fmla="*/ 1657350 w 6200775"/>
              <a:gd name="connsiteY9" fmla="*/ 671512 h 1775761"/>
              <a:gd name="connsiteX10" fmla="*/ 1857375 w 6200775"/>
              <a:gd name="connsiteY10" fmla="*/ 828675 h 1775761"/>
              <a:gd name="connsiteX11" fmla="*/ 1957387 w 6200775"/>
              <a:gd name="connsiteY11" fmla="*/ 885825 h 1775761"/>
              <a:gd name="connsiteX12" fmla="*/ 2157412 w 6200775"/>
              <a:gd name="connsiteY12" fmla="*/ 985837 h 1775761"/>
              <a:gd name="connsiteX13" fmla="*/ 2214562 w 6200775"/>
              <a:gd name="connsiteY13" fmla="*/ 1014412 h 1775761"/>
              <a:gd name="connsiteX14" fmla="*/ 2457450 w 6200775"/>
              <a:gd name="connsiteY14" fmla="*/ 971550 h 1775761"/>
              <a:gd name="connsiteX15" fmla="*/ 2543175 w 6200775"/>
              <a:gd name="connsiteY15" fmla="*/ 928687 h 1775761"/>
              <a:gd name="connsiteX16" fmla="*/ 2814637 w 6200775"/>
              <a:gd name="connsiteY16" fmla="*/ 657225 h 1775761"/>
              <a:gd name="connsiteX17" fmla="*/ 3028950 w 6200775"/>
              <a:gd name="connsiteY17" fmla="*/ 485775 h 1775761"/>
              <a:gd name="connsiteX18" fmla="*/ 3186112 w 6200775"/>
              <a:gd name="connsiteY18" fmla="*/ 257175 h 1775761"/>
              <a:gd name="connsiteX19" fmla="*/ 3300412 w 6200775"/>
              <a:gd name="connsiteY19" fmla="*/ 100012 h 1775761"/>
              <a:gd name="connsiteX20" fmla="*/ 3357562 w 6200775"/>
              <a:gd name="connsiteY20" fmla="*/ 28575 h 1775761"/>
              <a:gd name="connsiteX21" fmla="*/ 3500437 w 6200775"/>
              <a:gd name="connsiteY21" fmla="*/ 0 h 1775761"/>
              <a:gd name="connsiteX22" fmla="*/ 3743325 w 6200775"/>
              <a:gd name="connsiteY22" fmla="*/ 57150 h 1775761"/>
              <a:gd name="connsiteX23" fmla="*/ 3943350 w 6200775"/>
              <a:gd name="connsiteY23" fmla="*/ 342900 h 1775761"/>
              <a:gd name="connsiteX24" fmla="*/ 4000500 w 6200775"/>
              <a:gd name="connsiteY24" fmla="*/ 542925 h 1775761"/>
              <a:gd name="connsiteX25" fmla="*/ 4086225 w 6200775"/>
              <a:gd name="connsiteY25" fmla="*/ 1257300 h 1775761"/>
              <a:gd name="connsiteX26" fmla="*/ 4286250 w 6200775"/>
              <a:gd name="connsiteY26" fmla="*/ 1443037 h 1775761"/>
              <a:gd name="connsiteX27" fmla="*/ 4343400 w 6200775"/>
              <a:gd name="connsiteY27" fmla="*/ 1485900 h 1775761"/>
              <a:gd name="connsiteX28" fmla="*/ 4543425 w 6200775"/>
              <a:gd name="connsiteY28" fmla="*/ 1585912 h 1775761"/>
              <a:gd name="connsiteX29" fmla="*/ 4643437 w 6200775"/>
              <a:gd name="connsiteY29" fmla="*/ 1643062 h 1775761"/>
              <a:gd name="connsiteX30" fmla="*/ 4686300 w 6200775"/>
              <a:gd name="connsiteY30" fmla="*/ 1671637 h 1775761"/>
              <a:gd name="connsiteX31" fmla="*/ 4772025 w 6200775"/>
              <a:gd name="connsiteY31" fmla="*/ 1700212 h 1775761"/>
              <a:gd name="connsiteX32" fmla="*/ 4829175 w 6200775"/>
              <a:gd name="connsiteY32" fmla="*/ 1728787 h 1775761"/>
              <a:gd name="connsiteX33" fmla="*/ 5600700 w 6200775"/>
              <a:gd name="connsiteY33" fmla="*/ 1757362 h 1775761"/>
              <a:gd name="connsiteX34" fmla="*/ 5915025 w 6200775"/>
              <a:gd name="connsiteY34" fmla="*/ 1757362 h 1775761"/>
              <a:gd name="connsiteX35" fmla="*/ 6015037 w 6200775"/>
              <a:gd name="connsiteY35" fmla="*/ 1728787 h 1775761"/>
              <a:gd name="connsiteX36" fmla="*/ 6157912 w 6200775"/>
              <a:gd name="connsiteY36" fmla="*/ 1700212 h 1775761"/>
              <a:gd name="connsiteX37" fmla="*/ 6200775 w 6200775"/>
              <a:gd name="connsiteY37" fmla="*/ 1685925 h 1775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00775" h="1775761">
                <a:moveTo>
                  <a:pt x="0" y="1014412"/>
                </a:moveTo>
                <a:cubicBezTo>
                  <a:pt x="97045" y="852670"/>
                  <a:pt x="50202" y="916160"/>
                  <a:pt x="300037" y="700087"/>
                </a:cubicBezTo>
                <a:cubicBezTo>
                  <a:pt x="387237" y="624671"/>
                  <a:pt x="475575" y="549725"/>
                  <a:pt x="571500" y="485775"/>
                </a:cubicBezTo>
                <a:cubicBezTo>
                  <a:pt x="647723" y="434960"/>
                  <a:pt x="814387" y="357187"/>
                  <a:pt x="814387" y="357187"/>
                </a:cubicBezTo>
                <a:cubicBezTo>
                  <a:pt x="871537" y="361950"/>
                  <a:pt x="930783" y="355417"/>
                  <a:pt x="985837" y="371475"/>
                </a:cubicBezTo>
                <a:cubicBezTo>
                  <a:pt x="1047177" y="389366"/>
                  <a:pt x="1097460" y="434765"/>
                  <a:pt x="1157287" y="457200"/>
                </a:cubicBezTo>
                <a:cubicBezTo>
                  <a:pt x="1299790" y="510638"/>
                  <a:pt x="1232984" y="487194"/>
                  <a:pt x="1357312" y="528637"/>
                </a:cubicBezTo>
                <a:cubicBezTo>
                  <a:pt x="1381125" y="547687"/>
                  <a:pt x="1401474" y="572149"/>
                  <a:pt x="1428750" y="585787"/>
                </a:cubicBezTo>
                <a:cubicBezTo>
                  <a:pt x="1469161" y="605993"/>
                  <a:pt x="1515033" y="612786"/>
                  <a:pt x="1557337" y="628650"/>
                </a:cubicBezTo>
                <a:cubicBezTo>
                  <a:pt x="1591298" y="641385"/>
                  <a:pt x="1624909" y="655292"/>
                  <a:pt x="1657350" y="671512"/>
                </a:cubicBezTo>
                <a:cubicBezTo>
                  <a:pt x="1840727" y="763200"/>
                  <a:pt x="1678111" y="687824"/>
                  <a:pt x="1857375" y="828675"/>
                </a:cubicBezTo>
                <a:cubicBezTo>
                  <a:pt x="1887567" y="852397"/>
                  <a:pt x="1923374" y="868009"/>
                  <a:pt x="1957387" y="885825"/>
                </a:cubicBezTo>
                <a:cubicBezTo>
                  <a:pt x="2023421" y="920414"/>
                  <a:pt x="2090737" y="952500"/>
                  <a:pt x="2157412" y="985837"/>
                </a:cubicBezTo>
                <a:lnTo>
                  <a:pt x="2214562" y="1014412"/>
                </a:lnTo>
                <a:cubicBezTo>
                  <a:pt x="2295525" y="1000125"/>
                  <a:pt x="2377899" y="992302"/>
                  <a:pt x="2457450" y="971550"/>
                </a:cubicBezTo>
                <a:cubicBezTo>
                  <a:pt x="2488363" y="963486"/>
                  <a:pt x="2517957" y="948301"/>
                  <a:pt x="2543175" y="928687"/>
                </a:cubicBezTo>
                <a:cubicBezTo>
                  <a:pt x="2919930" y="635655"/>
                  <a:pt x="2553877" y="896255"/>
                  <a:pt x="2814637" y="657225"/>
                </a:cubicBezTo>
                <a:cubicBezTo>
                  <a:pt x="3011993" y="476314"/>
                  <a:pt x="2701673" y="875391"/>
                  <a:pt x="3028950" y="485775"/>
                </a:cubicBezTo>
                <a:cubicBezTo>
                  <a:pt x="3088427" y="414970"/>
                  <a:pt x="3132896" y="332798"/>
                  <a:pt x="3186112" y="257175"/>
                </a:cubicBezTo>
                <a:cubicBezTo>
                  <a:pt x="3223391" y="204200"/>
                  <a:pt x="3261546" y="151834"/>
                  <a:pt x="3300412" y="100012"/>
                </a:cubicBezTo>
                <a:cubicBezTo>
                  <a:pt x="3318709" y="75616"/>
                  <a:pt x="3328632" y="38218"/>
                  <a:pt x="3357562" y="28575"/>
                </a:cubicBezTo>
                <a:cubicBezTo>
                  <a:pt x="3432373" y="3638"/>
                  <a:pt x="3385516" y="16417"/>
                  <a:pt x="3500437" y="0"/>
                </a:cubicBezTo>
                <a:cubicBezTo>
                  <a:pt x="3581400" y="19050"/>
                  <a:pt x="3672657" y="13287"/>
                  <a:pt x="3743325" y="57150"/>
                </a:cubicBezTo>
                <a:cubicBezTo>
                  <a:pt x="3875738" y="139337"/>
                  <a:pt x="3907118" y="222127"/>
                  <a:pt x="3943350" y="342900"/>
                </a:cubicBezTo>
                <a:cubicBezTo>
                  <a:pt x="3963276" y="409319"/>
                  <a:pt x="3981450" y="476250"/>
                  <a:pt x="4000500" y="542925"/>
                </a:cubicBezTo>
                <a:cubicBezTo>
                  <a:pt x="4014521" y="739224"/>
                  <a:pt x="4038215" y="1133484"/>
                  <a:pt x="4086225" y="1257300"/>
                </a:cubicBezTo>
                <a:cubicBezTo>
                  <a:pt x="4119120" y="1342133"/>
                  <a:pt x="4213460" y="1388444"/>
                  <a:pt x="4286250" y="1443037"/>
                </a:cubicBezTo>
                <a:cubicBezTo>
                  <a:pt x="4305300" y="1457325"/>
                  <a:pt x="4322584" y="1474336"/>
                  <a:pt x="4343400" y="1485900"/>
                </a:cubicBezTo>
                <a:cubicBezTo>
                  <a:pt x="4408564" y="1522102"/>
                  <a:pt x="4481400" y="1544562"/>
                  <a:pt x="4543425" y="1585912"/>
                </a:cubicBezTo>
                <a:cubicBezTo>
                  <a:pt x="4647845" y="1655526"/>
                  <a:pt x="4516555" y="1570559"/>
                  <a:pt x="4643437" y="1643062"/>
                </a:cubicBezTo>
                <a:cubicBezTo>
                  <a:pt x="4658346" y="1651581"/>
                  <a:pt x="4670608" y="1664663"/>
                  <a:pt x="4686300" y="1671637"/>
                </a:cubicBezTo>
                <a:cubicBezTo>
                  <a:pt x="4713825" y="1683870"/>
                  <a:pt x="4744059" y="1689025"/>
                  <a:pt x="4772025" y="1700212"/>
                </a:cubicBezTo>
                <a:cubicBezTo>
                  <a:pt x="4791800" y="1708122"/>
                  <a:pt x="4807927" y="1727322"/>
                  <a:pt x="4829175" y="1728787"/>
                </a:cubicBezTo>
                <a:cubicBezTo>
                  <a:pt x="5085916" y="1746493"/>
                  <a:pt x="5600700" y="1757362"/>
                  <a:pt x="5600700" y="1757362"/>
                </a:cubicBezTo>
                <a:cubicBezTo>
                  <a:pt x="5739394" y="1780478"/>
                  <a:pt x="5716393" y="1783271"/>
                  <a:pt x="5915025" y="1757362"/>
                </a:cubicBezTo>
                <a:cubicBezTo>
                  <a:pt x="5949405" y="1752878"/>
                  <a:pt x="5981287" y="1736728"/>
                  <a:pt x="6015037" y="1728787"/>
                </a:cubicBezTo>
                <a:cubicBezTo>
                  <a:pt x="6062314" y="1717663"/>
                  <a:pt x="6110588" y="1711133"/>
                  <a:pt x="6157912" y="1700212"/>
                </a:cubicBezTo>
                <a:cubicBezTo>
                  <a:pt x="6172587" y="1696826"/>
                  <a:pt x="6200775" y="1685925"/>
                  <a:pt x="6200775" y="1685925"/>
                </a:cubicBezTo>
              </a:path>
            </a:pathLst>
          </a:cu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Oval 1">
            <a:extLst>
              <a:ext uri="{FF2B5EF4-FFF2-40B4-BE49-F238E27FC236}">
                <a16:creationId xmlns:a16="http://schemas.microsoft.com/office/drawing/2014/main" id="{C657AB2A-62BE-43FA-A84C-393490CC8680}"/>
              </a:ext>
            </a:extLst>
          </p:cNvPr>
          <p:cNvSpPr/>
          <p:nvPr/>
        </p:nvSpPr>
        <p:spPr>
          <a:xfrm>
            <a:off x="6760713" y="5244110"/>
            <a:ext cx="649737" cy="66366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77BA8101-E7AA-C132-69E1-25BD0CE8D22B}"/>
              </a:ext>
            </a:extLst>
          </p:cNvPr>
          <p:cNvSpPr txBox="1"/>
          <p:nvPr/>
        </p:nvSpPr>
        <p:spPr>
          <a:xfrm>
            <a:off x="6152006" y="2554732"/>
            <a:ext cx="4162425" cy="1569660"/>
          </a:xfrm>
          <a:prstGeom prst="rect">
            <a:avLst/>
          </a:prstGeom>
          <a:noFill/>
        </p:spPr>
        <p:txBody>
          <a:bodyPr wrap="square" rtlCol="0">
            <a:spAutoFit/>
          </a:bodyPr>
          <a:lstStyle/>
          <a:p>
            <a:r>
              <a:rPr lang="en-US" sz="2400">
                <a:latin typeface="Roboto Light" panose="02000000000000000000" pitchFamily="2" charset="0"/>
                <a:ea typeface="Roboto Light" panose="02000000000000000000" pitchFamily="2" charset="0"/>
                <a:cs typeface="Roboto Light" panose="02000000000000000000" pitchFamily="2" charset="0"/>
              </a:rPr>
              <a:t>The Output of Learning </a:t>
            </a:r>
            <a:r>
              <a:rPr lang="en-US" sz="2400">
                <a:solidFill>
                  <a:srgbClr val="FFC000"/>
                </a:solidFill>
                <a:latin typeface="Roboto Light" panose="02000000000000000000" pitchFamily="2" charset="0"/>
                <a:ea typeface="Roboto Light" panose="02000000000000000000" pitchFamily="2" charset="0"/>
                <a:cs typeface="Roboto Light" panose="02000000000000000000" pitchFamily="2" charset="0"/>
              </a:rPr>
              <a:t>●</a:t>
            </a:r>
            <a:r>
              <a:rPr lang="en-US" sz="2400">
                <a:latin typeface="Roboto Light" panose="02000000000000000000" pitchFamily="2" charset="0"/>
                <a:ea typeface="Roboto Light" panose="02000000000000000000" pitchFamily="2" charset="0"/>
                <a:cs typeface="Roboto Light" panose="02000000000000000000" pitchFamily="2" charset="0"/>
              </a:rPr>
              <a:t> showcases the progress to or attainment of the student’s Learning Goal </a:t>
            </a:r>
            <a:r>
              <a:rPr lang="en-AU" sz="2400">
                <a:solidFill>
                  <a:srgbClr val="FFC000"/>
                </a:solidFill>
              </a:rPr>
              <a:t>★</a:t>
            </a:r>
          </a:p>
        </p:txBody>
      </p:sp>
      <p:pic>
        <p:nvPicPr>
          <p:cNvPr id="17" name="Picture 16">
            <a:extLst>
              <a:ext uri="{FF2B5EF4-FFF2-40B4-BE49-F238E27FC236}">
                <a16:creationId xmlns:a16="http://schemas.microsoft.com/office/drawing/2014/main" id="{4D9E589A-2F67-ED76-2B98-DC3208423640}"/>
              </a:ext>
            </a:extLst>
          </p:cNvPr>
          <p:cNvPicPr>
            <a:picLocks noChangeAspect="1"/>
          </p:cNvPicPr>
          <p:nvPr/>
        </p:nvPicPr>
        <p:blipFill>
          <a:blip r:embed="rId5"/>
          <a:stretch>
            <a:fillRect/>
          </a:stretch>
        </p:blipFill>
        <p:spPr>
          <a:xfrm>
            <a:off x="9991644" y="4124392"/>
            <a:ext cx="1981477" cy="2438740"/>
          </a:xfrm>
          <a:prstGeom prst="rect">
            <a:avLst/>
          </a:prstGeom>
        </p:spPr>
      </p:pic>
      <p:pic>
        <p:nvPicPr>
          <p:cNvPr id="19" name="Picture 18" descr="A drawing of a person&#10;&#10;Description automatically generated">
            <a:extLst>
              <a:ext uri="{FF2B5EF4-FFF2-40B4-BE49-F238E27FC236}">
                <a16:creationId xmlns:a16="http://schemas.microsoft.com/office/drawing/2014/main" id="{675C12A6-F061-E361-26BB-74C9CD39A58B}"/>
              </a:ext>
            </a:extLst>
          </p:cNvPr>
          <p:cNvPicPr>
            <a:picLocks noChangeAspect="1"/>
          </p:cNvPicPr>
          <p:nvPr/>
        </p:nvPicPr>
        <p:blipFill>
          <a:blip r:embed="rId6"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Tree>
    <p:extLst>
      <p:ext uri="{BB962C8B-B14F-4D97-AF65-F5344CB8AC3E}">
        <p14:creationId xmlns:p14="http://schemas.microsoft.com/office/powerpoint/2010/main" val="219782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ntr" presetSubtype="0" fill="hold" grpId="0" nodeType="withEffect">
                                  <p:stCondLst>
                                    <p:cond delay="20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10" grpId="0" animBg="1"/>
      <p:bldP spid="10" grpId="1" animBg="1"/>
      <p:bldP spid="11" grpId="0" animBg="1"/>
      <p:bldP spid="12" grpId="0" animBg="1"/>
      <p:bldP spid="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C21B8C9-EC89-1C86-ED78-F0438BE7AB91}"/>
              </a:ext>
            </a:extLst>
          </p:cNvPr>
          <p:cNvPicPr>
            <a:picLocks noChangeAspect="1"/>
          </p:cNvPicPr>
          <p:nvPr/>
        </p:nvPicPr>
        <p:blipFill>
          <a:blip r:embed="rId4"/>
          <a:stretch>
            <a:fillRect/>
          </a:stretch>
        </p:blipFill>
        <p:spPr>
          <a:xfrm>
            <a:off x="899203" y="2857333"/>
            <a:ext cx="10340299" cy="907929"/>
          </a:xfrm>
          <a:prstGeom prst="rect">
            <a:avLst/>
          </a:prstGeom>
        </p:spPr>
      </p:pic>
      <p:sp>
        <p:nvSpPr>
          <p:cNvPr id="6" name="TextBox 5">
            <a:extLst>
              <a:ext uri="{FF2B5EF4-FFF2-40B4-BE49-F238E27FC236}">
                <a16:creationId xmlns:a16="http://schemas.microsoft.com/office/drawing/2014/main" id="{E97FA9F6-A130-F4FF-FAFE-0E340429FAA6}"/>
              </a:ext>
            </a:extLst>
          </p:cNvPr>
          <p:cNvSpPr txBox="1"/>
          <p:nvPr/>
        </p:nvSpPr>
        <p:spPr>
          <a:xfrm>
            <a:off x="717754" y="3514525"/>
            <a:ext cx="1203740" cy="534762"/>
          </a:xfrm>
          <a:prstGeom prst="rect">
            <a:avLst/>
          </a:prstGeom>
          <a:noFill/>
        </p:spPr>
        <p:txBody>
          <a:bodyPr wrap="square" rtlCol="0">
            <a:spAutoFit/>
          </a:bodyPr>
          <a:lstStyle/>
          <a:p>
            <a:pPr algn="ctr">
              <a:lnSpc>
                <a:spcPts val="3760"/>
              </a:lnSpc>
            </a:pPr>
            <a:r>
              <a:rPr lang="en-AU" sz="2400" b="1">
                <a:solidFill>
                  <a:srgbClr val="77A737"/>
                </a:solidFill>
                <a:latin typeface="Roboto Light" charset="0"/>
                <a:ea typeface="Roboto Light" charset="0"/>
                <a:cs typeface="Roboto Light" charset="0"/>
              </a:rPr>
              <a:t>2018</a:t>
            </a:r>
            <a:endParaRPr lang="en-US" sz="2400" b="1">
              <a:solidFill>
                <a:srgbClr val="77A737"/>
              </a:solidFill>
              <a:latin typeface="Roboto Light" charset="0"/>
              <a:ea typeface="Roboto Light" charset="0"/>
              <a:cs typeface="Roboto Light" charset="0"/>
            </a:endParaRPr>
          </a:p>
        </p:txBody>
      </p:sp>
      <p:sp>
        <p:nvSpPr>
          <p:cNvPr id="7" name="TextBox 6">
            <a:extLst>
              <a:ext uri="{FF2B5EF4-FFF2-40B4-BE49-F238E27FC236}">
                <a16:creationId xmlns:a16="http://schemas.microsoft.com/office/drawing/2014/main" id="{C714830D-1C13-0DD3-C485-AD15C23F5790}"/>
              </a:ext>
            </a:extLst>
          </p:cNvPr>
          <p:cNvSpPr txBox="1"/>
          <p:nvPr/>
        </p:nvSpPr>
        <p:spPr>
          <a:xfrm>
            <a:off x="122913" y="581453"/>
            <a:ext cx="2393422" cy="2031325"/>
          </a:xfrm>
          <a:prstGeom prst="rect">
            <a:avLst/>
          </a:prstGeom>
          <a:noFill/>
          <a:ln>
            <a:solidFill>
              <a:srgbClr val="77A737"/>
            </a:solidFill>
          </a:ln>
        </p:spPr>
        <p:txBody>
          <a:bodyPr wrap="square" rtlCol="0">
            <a:spAutoFit/>
          </a:bodyPr>
          <a:lstStyle/>
          <a:p>
            <a:pPr algn="ctr"/>
            <a:r>
              <a:rPr lang="en-AU" b="1">
                <a:latin typeface="Roboto Light" charset="0"/>
                <a:ea typeface="Roboto Light" charset="0"/>
                <a:cs typeface="Roboto Light" charset="0"/>
              </a:rPr>
              <a:t>Stage 2 Review: </a:t>
            </a:r>
          </a:p>
          <a:p>
            <a:pPr algn="ctr"/>
            <a:r>
              <a:rPr lang="en-AU">
                <a:latin typeface="Roboto Light" charset="0"/>
                <a:ea typeface="Roboto Light" charset="0"/>
                <a:cs typeface="Roboto Light" charset="0"/>
              </a:rPr>
              <a:t>to investigate what secondary education should look like for current and future generation of students</a:t>
            </a:r>
            <a:endParaRPr lang="en-US">
              <a:latin typeface="Roboto Light" charset="0"/>
              <a:ea typeface="Roboto Light" charset="0"/>
              <a:cs typeface="Roboto Light" charset="0"/>
            </a:endParaRPr>
          </a:p>
        </p:txBody>
      </p:sp>
      <p:sp>
        <p:nvSpPr>
          <p:cNvPr id="10" name="TextBox 9">
            <a:extLst>
              <a:ext uri="{FF2B5EF4-FFF2-40B4-BE49-F238E27FC236}">
                <a16:creationId xmlns:a16="http://schemas.microsoft.com/office/drawing/2014/main" id="{3BE6EE2E-9456-8045-1D1C-F141847A58DD}"/>
              </a:ext>
            </a:extLst>
          </p:cNvPr>
          <p:cNvSpPr txBox="1"/>
          <p:nvPr/>
        </p:nvSpPr>
        <p:spPr>
          <a:xfrm>
            <a:off x="3005215" y="3505770"/>
            <a:ext cx="1203740" cy="534762"/>
          </a:xfrm>
          <a:prstGeom prst="rect">
            <a:avLst/>
          </a:prstGeom>
          <a:noFill/>
        </p:spPr>
        <p:txBody>
          <a:bodyPr wrap="square" rtlCol="0">
            <a:spAutoFit/>
          </a:bodyPr>
          <a:lstStyle/>
          <a:p>
            <a:pPr algn="ctr">
              <a:lnSpc>
                <a:spcPts val="3760"/>
              </a:lnSpc>
            </a:pPr>
            <a:r>
              <a:rPr lang="en-AU" sz="2400" b="1">
                <a:solidFill>
                  <a:srgbClr val="77A737"/>
                </a:solidFill>
                <a:latin typeface="Roboto Light" charset="0"/>
                <a:ea typeface="Roboto Light" charset="0"/>
                <a:cs typeface="Roboto Light" charset="0"/>
              </a:rPr>
              <a:t>2020</a:t>
            </a:r>
            <a:endParaRPr lang="en-US" sz="2400" b="1">
              <a:solidFill>
                <a:srgbClr val="77A737"/>
              </a:solidFill>
              <a:latin typeface="Roboto Light" charset="0"/>
              <a:ea typeface="Roboto Light" charset="0"/>
              <a:cs typeface="Roboto Light" charset="0"/>
            </a:endParaRPr>
          </a:p>
        </p:txBody>
      </p:sp>
      <p:sp>
        <p:nvSpPr>
          <p:cNvPr id="11" name="TextBox 10">
            <a:extLst>
              <a:ext uri="{FF2B5EF4-FFF2-40B4-BE49-F238E27FC236}">
                <a16:creationId xmlns:a16="http://schemas.microsoft.com/office/drawing/2014/main" id="{F4EB3841-71C1-30C8-8508-EF1EE8DAE505}"/>
              </a:ext>
            </a:extLst>
          </p:cNvPr>
          <p:cNvSpPr txBox="1"/>
          <p:nvPr/>
        </p:nvSpPr>
        <p:spPr>
          <a:xfrm>
            <a:off x="5292676" y="3505770"/>
            <a:ext cx="1203740" cy="534762"/>
          </a:xfrm>
          <a:prstGeom prst="rect">
            <a:avLst/>
          </a:prstGeom>
          <a:noFill/>
        </p:spPr>
        <p:txBody>
          <a:bodyPr wrap="square" rtlCol="0">
            <a:spAutoFit/>
          </a:bodyPr>
          <a:lstStyle/>
          <a:p>
            <a:pPr algn="ctr">
              <a:lnSpc>
                <a:spcPts val="3760"/>
              </a:lnSpc>
            </a:pPr>
            <a:r>
              <a:rPr lang="en-AU" sz="2400" b="1">
                <a:solidFill>
                  <a:srgbClr val="77A737"/>
                </a:solidFill>
                <a:latin typeface="Roboto Light" charset="0"/>
                <a:ea typeface="Roboto Light" charset="0"/>
                <a:cs typeface="Roboto Light" charset="0"/>
              </a:rPr>
              <a:t>2022</a:t>
            </a:r>
            <a:endParaRPr lang="en-US" sz="2400" b="1">
              <a:solidFill>
                <a:srgbClr val="77A737"/>
              </a:solidFill>
              <a:latin typeface="Roboto Light" charset="0"/>
              <a:ea typeface="Roboto Light" charset="0"/>
              <a:cs typeface="Roboto Light" charset="0"/>
            </a:endParaRPr>
          </a:p>
        </p:txBody>
      </p:sp>
      <p:sp>
        <p:nvSpPr>
          <p:cNvPr id="12" name="TextBox 11">
            <a:extLst>
              <a:ext uri="{FF2B5EF4-FFF2-40B4-BE49-F238E27FC236}">
                <a16:creationId xmlns:a16="http://schemas.microsoft.com/office/drawing/2014/main" id="{DCE3B1B5-2162-3E84-E4FF-6A739F4F6358}"/>
              </a:ext>
            </a:extLst>
          </p:cNvPr>
          <p:cNvSpPr txBox="1"/>
          <p:nvPr/>
        </p:nvSpPr>
        <p:spPr>
          <a:xfrm>
            <a:off x="6915536" y="3497881"/>
            <a:ext cx="1203740" cy="534762"/>
          </a:xfrm>
          <a:prstGeom prst="rect">
            <a:avLst/>
          </a:prstGeom>
          <a:noFill/>
        </p:spPr>
        <p:txBody>
          <a:bodyPr wrap="square" rtlCol="0">
            <a:spAutoFit/>
          </a:bodyPr>
          <a:lstStyle/>
          <a:p>
            <a:pPr algn="ctr">
              <a:lnSpc>
                <a:spcPts val="3760"/>
              </a:lnSpc>
            </a:pPr>
            <a:r>
              <a:rPr lang="en-AU" sz="2400" b="1">
                <a:solidFill>
                  <a:srgbClr val="77A737"/>
                </a:solidFill>
                <a:latin typeface="Roboto Light" charset="0"/>
                <a:ea typeface="Roboto Light" charset="0"/>
                <a:cs typeface="Roboto Light" charset="0"/>
              </a:rPr>
              <a:t>2023</a:t>
            </a:r>
            <a:endParaRPr lang="en-US" sz="2400" b="1">
              <a:solidFill>
                <a:srgbClr val="77A737"/>
              </a:solidFill>
              <a:latin typeface="Roboto Light" charset="0"/>
              <a:ea typeface="Roboto Light" charset="0"/>
              <a:cs typeface="Roboto Light" charset="0"/>
            </a:endParaRPr>
          </a:p>
        </p:txBody>
      </p:sp>
      <p:sp>
        <p:nvSpPr>
          <p:cNvPr id="13" name="TextBox 12">
            <a:extLst>
              <a:ext uri="{FF2B5EF4-FFF2-40B4-BE49-F238E27FC236}">
                <a16:creationId xmlns:a16="http://schemas.microsoft.com/office/drawing/2014/main" id="{092682B6-6CFB-1BFF-0614-22BC2537F9AB}"/>
              </a:ext>
            </a:extLst>
          </p:cNvPr>
          <p:cNvSpPr txBox="1"/>
          <p:nvPr/>
        </p:nvSpPr>
        <p:spPr>
          <a:xfrm>
            <a:off x="8555887" y="3505770"/>
            <a:ext cx="1203740" cy="534762"/>
          </a:xfrm>
          <a:prstGeom prst="rect">
            <a:avLst/>
          </a:prstGeom>
          <a:noFill/>
        </p:spPr>
        <p:txBody>
          <a:bodyPr wrap="square" rtlCol="0">
            <a:spAutoFit/>
          </a:bodyPr>
          <a:lstStyle/>
          <a:p>
            <a:pPr algn="ctr">
              <a:lnSpc>
                <a:spcPts val="3760"/>
              </a:lnSpc>
            </a:pPr>
            <a:r>
              <a:rPr lang="en-AU" sz="2400" b="1">
                <a:solidFill>
                  <a:srgbClr val="77A737"/>
                </a:solidFill>
                <a:latin typeface="Roboto Light" charset="0"/>
                <a:ea typeface="Roboto Light" charset="0"/>
                <a:cs typeface="Roboto Light" charset="0"/>
              </a:rPr>
              <a:t>2024</a:t>
            </a:r>
            <a:endParaRPr lang="en-US" sz="2400" b="1">
              <a:solidFill>
                <a:srgbClr val="77A737"/>
              </a:solidFill>
              <a:latin typeface="Roboto Light" charset="0"/>
              <a:ea typeface="Roboto Light" charset="0"/>
              <a:cs typeface="Roboto Light" charset="0"/>
            </a:endParaRPr>
          </a:p>
        </p:txBody>
      </p:sp>
      <p:sp>
        <p:nvSpPr>
          <p:cNvPr id="16" name="TextBox 15">
            <a:extLst>
              <a:ext uri="{FF2B5EF4-FFF2-40B4-BE49-F238E27FC236}">
                <a16:creationId xmlns:a16="http://schemas.microsoft.com/office/drawing/2014/main" id="{5AF78786-7368-D96E-6325-CEBB9AD48C21}"/>
              </a:ext>
            </a:extLst>
          </p:cNvPr>
          <p:cNvSpPr txBox="1"/>
          <p:nvPr/>
        </p:nvSpPr>
        <p:spPr>
          <a:xfrm>
            <a:off x="2506611" y="4401919"/>
            <a:ext cx="2200948" cy="1754326"/>
          </a:xfrm>
          <a:prstGeom prst="rect">
            <a:avLst/>
          </a:prstGeom>
          <a:noFill/>
          <a:ln>
            <a:solidFill>
              <a:srgbClr val="77A737"/>
            </a:solidFill>
          </a:ln>
        </p:spPr>
        <p:txBody>
          <a:bodyPr wrap="square" rtlCol="0">
            <a:spAutoFit/>
          </a:bodyPr>
          <a:lstStyle/>
          <a:p>
            <a:pPr algn="ctr"/>
            <a:r>
              <a:rPr lang="en-AU" b="1">
                <a:latin typeface="Roboto Light" charset="0"/>
                <a:ea typeface="Roboto Light" charset="0"/>
                <a:cs typeface="Roboto Light" charset="0"/>
              </a:rPr>
              <a:t>SACE strategic plan</a:t>
            </a:r>
            <a:r>
              <a:rPr lang="en-AU">
                <a:latin typeface="Roboto Light" charset="0"/>
                <a:ea typeface="Roboto Light" charset="0"/>
                <a:cs typeface="Roboto Light" charset="0"/>
              </a:rPr>
              <a:t>: </a:t>
            </a:r>
          </a:p>
          <a:p>
            <a:pPr algn="ctr"/>
            <a:r>
              <a:rPr lang="en-AU">
                <a:latin typeface="Roboto Light" charset="0"/>
                <a:ea typeface="Roboto Light" charset="0"/>
                <a:cs typeface="Roboto Light" charset="0"/>
              </a:rPr>
              <a:t>Thrive</a:t>
            </a:r>
          </a:p>
          <a:p>
            <a:pPr algn="ctr"/>
            <a:r>
              <a:rPr lang="en-AU">
                <a:latin typeface="Roboto Light" charset="0"/>
                <a:ea typeface="Roboto Light" charset="0"/>
                <a:cs typeface="Roboto Light" charset="0"/>
              </a:rPr>
              <a:t>Elements of Thrive</a:t>
            </a:r>
          </a:p>
          <a:p>
            <a:pPr algn="ctr"/>
            <a:r>
              <a:rPr lang="en-AU">
                <a:latin typeface="Roboto Light" charset="0"/>
                <a:ea typeface="Roboto Light" charset="0"/>
                <a:cs typeface="Roboto Light" charset="0"/>
              </a:rPr>
              <a:t>Capabilities</a:t>
            </a:r>
          </a:p>
          <a:p>
            <a:pPr algn="ctr"/>
            <a:r>
              <a:rPr lang="en-AU">
                <a:latin typeface="Roboto Light" charset="0"/>
                <a:ea typeface="Roboto Light" charset="0"/>
                <a:cs typeface="Roboto Light" charset="0"/>
              </a:rPr>
              <a:t>Pilot Projects established</a:t>
            </a:r>
            <a:endParaRPr lang="en-US">
              <a:latin typeface="Roboto Light" charset="0"/>
              <a:ea typeface="Roboto Light" charset="0"/>
              <a:cs typeface="Roboto Light" charset="0"/>
            </a:endParaRPr>
          </a:p>
        </p:txBody>
      </p:sp>
      <p:sp>
        <p:nvSpPr>
          <p:cNvPr id="17" name="TextBox 16">
            <a:extLst>
              <a:ext uri="{FF2B5EF4-FFF2-40B4-BE49-F238E27FC236}">
                <a16:creationId xmlns:a16="http://schemas.microsoft.com/office/drawing/2014/main" id="{CCCA1339-DF3D-39BE-D71C-8B7BFD26D229}"/>
              </a:ext>
            </a:extLst>
          </p:cNvPr>
          <p:cNvSpPr txBox="1"/>
          <p:nvPr/>
        </p:nvSpPr>
        <p:spPr>
          <a:xfrm>
            <a:off x="4794072" y="1689448"/>
            <a:ext cx="2200948" cy="923330"/>
          </a:xfrm>
          <a:prstGeom prst="rect">
            <a:avLst/>
          </a:prstGeom>
          <a:noFill/>
          <a:ln>
            <a:solidFill>
              <a:srgbClr val="77A737"/>
            </a:solidFill>
          </a:ln>
        </p:spPr>
        <p:txBody>
          <a:bodyPr wrap="square" rtlCol="0">
            <a:spAutoFit/>
          </a:bodyPr>
          <a:lstStyle/>
          <a:p>
            <a:pPr algn="ctr"/>
            <a:r>
              <a:rPr lang="en-AU" b="1">
                <a:latin typeface="Roboto Light" charset="0"/>
                <a:ea typeface="Roboto Light" charset="0"/>
                <a:cs typeface="Roboto Light" charset="0"/>
              </a:rPr>
              <a:t>AIF Pilot 1</a:t>
            </a:r>
            <a:r>
              <a:rPr lang="en-AU">
                <a:latin typeface="Roboto Light" charset="0"/>
                <a:ea typeface="Roboto Light" charset="0"/>
                <a:cs typeface="Roboto Light" charset="0"/>
              </a:rPr>
              <a:t>:</a:t>
            </a:r>
          </a:p>
          <a:p>
            <a:pPr algn="ctr"/>
            <a:r>
              <a:rPr lang="en-US">
                <a:latin typeface="Roboto Light" charset="0"/>
                <a:ea typeface="Roboto Light" charset="0"/>
                <a:cs typeface="Roboto Light" charset="0"/>
              </a:rPr>
              <a:t>&gt;1000 students</a:t>
            </a:r>
          </a:p>
          <a:p>
            <a:pPr algn="ctr"/>
            <a:r>
              <a:rPr lang="en-US">
                <a:latin typeface="Roboto Light" charset="0"/>
                <a:ea typeface="Roboto Light" charset="0"/>
                <a:cs typeface="Roboto Light" charset="0"/>
              </a:rPr>
              <a:t>19 schools</a:t>
            </a:r>
          </a:p>
        </p:txBody>
      </p:sp>
      <p:sp>
        <p:nvSpPr>
          <p:cNvPr id="18" name="TextBox 17">
            <a:extLst>
              <a:ext uri="{FF2B5EF4-FFF2-40B4-BE49-F238E27FC236}">
                <a16:creationId xmlns:a16="http://schemas.microsoft.com/office/drawing/2014/main" id="{F53B4A3F-4435-92BF-C4DF-074E99674407}"/>
              </a:ext>
            </a:extLst>
          </p:cNvPr>
          <p:cNvSpPr txBox="1"/>
          <p:nvPr/>
        </p:nvSpPr>
        <p:spPr>
          <a:xfrm>
            <a:off x="6454081" y="4401919"/>
            <a:ext cx="2200948" cy="2031325"/>
          </a:xfrm>
          <a:prstGeom prst="rect">
            <a:avLst/>
          </a:prstGeom>
          <a:noFill/>
          <a:ln>
            <a:solidFill>
              <a:srgbClr val="77A737"/>
            </a:solidFill>
          </a:ln>
        </p:spPr>
        <p:txBody>
          <a:bodyPr wrap="square" rtlCol="0">
            <a:spAutoFit/>
          </a:bodyPr>
          <a:lstStyle/>
          <a:p>
            <a:pPr algn="ctr"/>
            <a:r>
              <a:rPr lang="en-AU" b="1">
                <a:latin typeface="Roboto Light" charset="0"/>
                <a:ea typeface="Roboto Light" charset="0"/>
                <a:cs typeface="Roboto Light" charset="0"/>
              </a:rPr>
              <a:t>AIF Pilot 2</a:t>
            </a:r>
            <a:r>
              <a:rPr lang="en-AU">
                <a:latin typeface="Roboto Light" charset="0"/>
                <a:ea typeface="Roboto Light" charset="0"/>
                <a:cs typeface="Roboto Light" charset="0"/>
              </a:rPr>
              <a:t>:</a:t>
            </a:r>
          </a:p>
          <a:p>
            <a:pPr algn="ctr"/>
            <a:r>
              <a:rPr lang="en-US">
                <a:latin typeface="Roboto Light" charset="0"/>
                <a:ea typeface="Roboto Light" charset="0"/>
                <a:cs typeface="Roboto Light" charset="0"/>
              </a:rPr>
              <a:t>&gt;4000 students</a:t>
            </a:r>
          </a:p>
          <a:p>
            <a:pPr algn="ctr"/>
            <a:r>
              <a:rPr lang="en-US">
                <a:latin typeface="Roboto Light" charset="0"/>
                <a:ea typeface="Roboto Light" charset="0"/>
                <a:cs typeface="Roboto Light" charset="0"/>
              </a:rPr>
              <a:t>63 schools</a:t>
            </a:r>
          </a:p>
          <a:p>
            <a:pPr algn="ctr"/>
            <a:r>
              <a:rPr lang="en-US">
                <a:latin typeface="Roboto Light" charset="0"/>
                <a:ea typeface="Roboto Light" charset="0"/>
                <a:cs typeface="Roboto Light" charset="0"/>
              </a:rPr>
              <a:t>SA/NT</a:t>
            </a:r>
          </a:p>
          <a:p>
            <a:pPr algn="ctr"/>
            <a:r>
              <a:rPr lang="en-US">
                <a:latin typeface="Roboto Light" charset="0"/>
                <a:ea typeface="Roboto Light" charset="0"/>
                <a:cs typeface="Roboto Light" charset="0"/>
              </a:rPr>
              <a:t>All SEQs</a:t>
            </a:r>
          </a:p>
          <a:p>
            <a:pPr algn="ctr"/>
            <a:r>
              <a:rPr lang="en-US">
                <a:latin typeface="Roboto Light" charset="0"/>
                <a:ea typeface="Roboto Light" charset="0"/>
                <a:cs typeface="Roboto Light" charset="0"/>
              </a:rPr>
              <a:t>All Sectors</a:t>
            </a:r>
          </a:p>
          <a:p>
            <a:pPr algn="ctr"/>
            <a:r>
              <a:rPr lang="en-US">
                <a:latin typeface="Roboto Light" charset="0"/>
                <a:ea typeface="Roboto Light" charset="0"/>
                <a:cs typeface="Roboto Light" charset="0"/>
              </a:rPr>
              <a:t>Modified option</a:t>
            </a:r>
          </a:p>
        </p:txBody>
      </p:sp>
      <p:sp>
        <p:nvSpPr>
          <p:cNvPr id="19" name="TextBox 18">
            <a:extLst>
              <a:ext uri="{FF2B5EF4-FFF2-40B4-BE49-F238E27FC236}">
                <a16:creationId xmlns:a16="http://schemas.microsoft.com/office/drawing/2014/main" id="{01FBB207-558A-365F-E028-A809B24FFA75}"/>
              </a:ext>
            </a:extLst>
          </p:cNvPr>
          <p:cNvSpPr txBox="1"/>
          <p:nvPr/>
        </p:nvSpPr>
        <p:spPr>
          <a:xfrm>
            <a:off x="7860470" y="581453"/>
            <a:ext cx="2580411" cy="2031325"/>
          </a:xfrm>
          <a:prstGeom prst="rect">
            <a:avLst/>
          </a:prstGeom>
          <a:noFill/>
          <a:ln>
            <a:solidFill>
              <a:srgbClr val="77A737"/>
            </a:solidFill>
          </a:ln>
        </p:spPr>
        <p:txBody>
          <a:bodyPr wrap="square" rtlCol="0">
            <a:spAutoFit/>
          </a:bodyPr>
          <a:lstStyle/>
          <a:p>
            <a:pPr algn="ctr"/>
            <a:r>
              <a:rPr lang="en-US" b="1">
                <a:latin typeface="Roboto Light" charset="0"/>
                <a:ea typeface="Roboto Light" charset="0"/>
                <a:cs typeface="Roboto Light" charset="0"/>
              </a:rPr>
              <a:t>Passport to Thrive</a:t>
            </a:r>
          </a:p>
          <a:p>
            <a:pPr algn="ctr"/>
            <a:endParaRPr lang="en-US">
              <a:latin typeface="Roboto Light" charset="0"/>
              <a:ea typeface="Roboto Light" charset="0"/>
              <a:cs typeface="Roboto Light" charset="0"/>
            </a:endParaRPr>
          </a:p>
          <a:p>
            <a:pPr algn="ctr"/>
            <a:endParaRPr lang="en-US">
              <a:latin typeface="Roboto Light" charset="0"/>
              <a:ea typeface="Roboto Light" charset="0"/>
              <a:cs typeface="Roboto Light" charset="0"/>
            </a:endParaRPr>
          </a:p>
          <a:p>
            <a:pPr algn="ctr"/>
            <a:endParaRPr lang="en-US">
              <a:latin typeface="Roboto Light" charset="0"/>
              <a:ea typeface="Roboto Light" charset="0"/>
              <a:cs typeface="Roboto Light" charset="0"/>
            </a:endParaRPr>
          </a:p>
          <a:p>
            <a:pPr algn="ctr"/>
            <a:endParaRPr lang="en-US">
              <a:latin typeface="Roboto Light" charset="0"/>
              <a:ea typeface="Roboto Light" charset="0"/>
              <a:cs typeface="Roboto Light" charset="0"/>
            </a:endParaRPr>
          </a:p>
          <a:p>
            <a:pPr algn="ctr"/>
            <a:endParaRPr lang="en-US">
              <a:latin typeface="Roboto Light" charset="0"/>
              <a:ea typeface="Roboto Light" charset="0"/>
              <a:cs typeface="Roboto Light" charset="0"/>
            </a:endParaRPr>
          </a:p>
          <a:p>
            <a:pPr algn="ctr"/>
            <a:endParaRPr lang="en-US">
              <a:latin typeface="Roboto Light" charset="0"/>
              <a:ea typeface="Roboto Light" charset="0"/>
              <a:cs typeface="Roboto Light" charset="0"/>
            </a:endParaRPr>
          </a:p>
        </p:txBody>
      </p:sp>
      <p:pic>
        <p:nvPicPr>
          <p:cNvPr id="20" name="Picture 19">
            <a:extLst>
              <a:ext uri="{FF2B5EF4-FFF2-40B4-BE49-F238E27FC236}">
                <a16:creationId xmlns:a16="http://schemas.microsoft.com/office/drawing/2014/main" id="{000F711E-4A85-D8BB-219E-D24C21EAF12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83225" y="1183764"/>
            <a:ext cx="2334900" cy="1313381"/>
          </a:xfrm>
          <a:prstGeom prst="rect">
            <a:avLst/>
          </a:prstGeom>
        </p:spPr>
      </p:pic>
      <p:sp>
        <p:nvSpPr>
          <p:cNvPr id="22" name="TextBox 21">
            <a:extLst>
              <a:ext uri="{FF2B5EF4-FFF2-40B4-BE49-F238E27FC236}">
                <a16:creationId xmlns:a16="http://schemas.microsoft.com/office/drawing/2014/main" id="{D87CE5F3-C157-7BE0-E2C5-A6A23797CB9B}"/>
              </a:ext>
            </a:extLst>
          </p:cNvPr>
          <p:cNvSpPr txBox="1"/>
          <p:nvPr/>
        </p:nvSpPr>
        <p:spPr>
          <a:xfrm>
            <a:off x="10152696" y="3497881"/>
            <a:ext cx="1203740" cy="534762"/>
          </a:xfrm>
          <a:prstGeom prst="rect">
            <a:avLst/>
          </a:prstGeom>
          <a:noFill/>
        </p:spPr>
        <p:txBody>
          <a:bodyPr wrap="square" rtlCol="0">
            <a:spAutoFit/>
          </a:bodyPr>
          <a:lstStyle/>
          <a:p>
            <a:pPr algn="ctr">
              <a:lnSpc>
                <a:spcPts val="3760"/>
              </a:lnSpc>
            </a:pPr>
            <a:r>
              <a:rPr lang="en-AU" sz="2400" b="1">
                <a:solidFill>
                  <a:srgbClr val="77A737"/>
                </a:solidFill>
                <a:latin typeface="Roboto Light" charset="0"/>
                <a:ea typeface="Roboto Light" charset="0"/>
                <a:cs typeface="Roboto Light" charset="0"/>
              </a:rPr>
              <a:t>2025</a:t>
            </a:r>
            <a:endParaRPr lang="en-US" sz="2400" b="1">
              <a:solidFill>
                <a:srgbClr val="77A737"/>
              </a:solidFill>
              <a:latin typeface="Roboto Light" charset="0"/>
              <a:ea typeface="Roboto Light" charset="0"/>
              <a:cs typeface="Roboto Light" charset="0"/>
            </a:endParaRPr>
          </a:p>
        </p:txBody>
      </p:sp>
      <p:cxnSp>
        <p:nvCxnSpPr>
          <p:cNvPr id="26" name="Straight Connector 25">
            <a:extLst>
              <a:ext uri="{FF2B5EF4-FFF2-40B4-BE49-F238E27FC236}">
                <a16:creationId xmlns:a16="http://schemas.microsoft.com/office/drawing/2014/main" id="{01FD5F37-FE0C-C7CA-E8C0-C40B354CC495}"/>
              </a:ext>
            </a:extLst>
          </p:cNvPr>
          <p:cNvCxnSpPr>
            <a:cxnSpLocks/>
          </p:cNvCxnSpPr>
          <p:nvPr/>
        </p:nvCxnSpPr>
        <p:spPr>
          <a:xfrm flipV="1">
            <a:off x="1334138" y="2612778"/>
            <a:ext cx="0" cy="698519"/>
          </a:xfrm>
          <a:prstGeom prst="line">
            <a:avLst/>
          </a:prstGeom>
          <a:ln w="76200">
            <a:solidFill>
              <a:srgbClr val="77A73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AEBBC8A-A90C-B497-28C1-AB03C7343B1E}"/>
              </a:ext>
            </a:extLst>
          </p:cNvPr>
          <p:cNvCxnSpPr>
            <a:cxnSpLocks/>
            <a:stCxn id="16" idx="0"/>
          </p:cNvCxnSpPr>
          <p:nvPr/>
        </p:nvCxnSpPr>
        <p:spPr>
          <a:xfrm flipV="1">
            <a:off x="3607085" y="4032643"/>
            <a:ext cx="6081" cy="369276"/>
          </a:xfrm>
          <a:prstGeom prst="line">
            <a:avLst/>
          </a:prstGeom>
          <a:ln w="76200">
            <a:solidFill>
              <a:srgbClr val="77A737"/>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6FFB906-B6E7-14C7-7D29-02B62960DCEA}"/>
              </a:ext>
            </a:extLst>
          </p:cNvPr>
          <p:cNvCxnSpPr>
            <a:cxnSpLocks/>
          </p:cNvCxnSpPr>
          <p:nvPr/>
        </p:nvCxnSpPr>
        <p:spPr>
          <a:xfrm flipV="1">
            <a:off x="7529154" y="4026751"/>
            <a:ext cx="6081" cy="369276"/>
          </a:xfrm>
          <a:prstGeom prst="line">
            <a:avLst/>
          </a:prstGeom>
          <a:ln w="76200">
            <a:solidFill>
              <a:srgbClr val="77A73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4983355-3079-EAE5-687C-8D5A83DE5C5D}"/>
              </a:ext>
            </a:extLst>
          </p:cNvPr>
          <p:cNvCxnSpPr>
            <a:cxnSpLocks/>
          </p:cNvCxnSpPr>
          <p:nvPr/>
        </p:nvCxnSpPr>
        <p:spPr>
          <a:xfrm flipV="1">
            <a:off x="10779032" y="4032643"/>
            <a:ext cx="6081" cy="369276"/>
          </a:xfrm>
          <a:prstGeom prst="line">
            <a:avLst/>
          </a:prstGeom>
          <a:ln w="76200">
            <a:solidFill>
              <a:srgbClr val="77A73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8D473F0-3A96-E8FC-6A78-45743CC81B89}"/>
              </a:ext>
            </a:extLst>
          </p:cNvPr>
          <p:cNvCxnSpPr>
            <a:cxnSpLocks/>
          </p:cNvCxnSpPr>
          <p:nvPr/>
        </p:nvCxnSpPr>
        <p:spPr>
          <a:xfrm flipV="1">
            <a:off x="5907884" y="2612777"/>
            <a:ext cx="0" cy="698519"/>
          </a:xfrm>
          <a:prstGeom prst="line">
            <a:avLst/>
          </a:prstGeom>
          <a:ln w="76200">
            <a:solidFill>
              <a:srgbClr val="77A73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C936DD-0A53-E704-2300-24FA959B1D6F}"/>
              </a:ext>
            </a:extLst>
          </p:cNvPr>
          <p:cNvCxnSpPr>
            <a:cxnSpLocks/>
          </p:cNvCxnSpPr>
          <p:nvPr/>
        </p:nvCxnSpPr>
        <p:spPr>
          <a:xfrm flipV="1">
            <a:off x="9157757" y="2612777"/>
            <a:ext cx="0" cy="698519"/>
          </a:xfrm>
          <a:prstGeom prst="line">
            <a:avLst/>
          </a:prstGeom>
          <a:ln w="76200">
            <a:solidFill>
              <a:srgbClr val="77A737"/>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BD0FED0-7FB1-A21D-0BB2-D5A410817D6F}"/>
              </a:ext>
            </a:extLst>
          </p:cNvPr>
          <p:cNvSpPr txBox="1"/>
          <p:nvPr/>
        </p:nvSpPr>
        <p:spPr>
          <a:xfrm>
            <a:off x="9636369" y="4891205"/>
            <a:ext cx="2391508" cy="1851239"/>
          </a:xfrm>
          <a:prstGeom prst="rect">
            <a:avLst/>
          </a:prstGeom>
          <a:solidFill>
            <a:schemeClr val="bg1"/>
          </a:solidFill>
        </p:spPr>
        <p:txBody>
          <a:bodyPr wrap="square" rtlCol="0">
            <a:spAutoFit/>
          </a:bodyPr>
          <a:lstStyle/>
          <a:p>
            <a:endParaRPr lang="en-AU"/>
          </a:p>
        </p:txBody>
      </p:sp>
      <p:sp>
        <p:nvSpPr>
          <p:cNvPr id="21" name="TextBox 20">
            <a:extLst>
              <a:ext uri="{FF2B5EF4-FFF2-40B4-BE49-F238E27FC236}">
                <a16:creationId xmlns:a16="http://schemas.microsoft.com/office/drawing/2014/main" id="{8E6B6814-25D1-86DC-58E3-C0A6B6397797}"/>
              </a:ext>
            </a:extLst>
          </p:cNvPr>
          <p:cNvSpPr txBox="1"/>
          <p:nvPr/>
        </p:nvSpPr>
        <p:spPr>
          <a:xfrm>
            <a:off x="9377585" y="4405810"/>
            <a:ext cx="2481225" cy="923330"/>
          </a:xfrm>
          <a:prstGeom prst="rect">
            <a:avLst/>
          </a:prstGeom>
          <a:noFill/>
          <a:ln>
            <a:solidFill>
              <a:srgbClr val="77A737"/>
            </a:solidFill>
          </a:ln>
        </p:spPr>
        <p:txBody>
          <a:bodyPr wrap="square" rtlCol="0">
            <a:spAutoFit/>
          </a:bodyPr>
          <a:lstStyle/>
          <a:p>
            <a:pPr algn="ctr"/>
            <a:r>
              <a:rPr lang="en-AU" b="1">
                <a:latin typeface="Roboto Light" charset="0"/>
                <a:ea typeface="Roboto Light" charset="0"/>
                <a:cs typeface="Roboto Light" charset="0"/>
              </a:rPr>
              <a:t>AIF </a:t>
            </a:r>
            <a:r>
              <a:rPr lang="en-US" b="1">
                <a:latin typeface="Roboto Light" charset="0"/>
                <a:ea typeface="Roboto Light" charset="0"/>
                <a:cs typeface="Roboto Light" charset="0"/>
              </a:rPr>
              <a:t>available to all schools </a:t>
            </a:r>
          </a:p>
          <a:p>
            <a:pPr algn="ctr"/>
            <a:r>
              <a:rPr lang="en-US">
                <a:latin typeface="Roboto Light" charset="0"/>
                <a:ea typeface="Roboto Light" charset="0"/>
                <a:cs typeface="Roboto Light" charset="0"/>
              </a:rPr>
              <a:t>(last year to teach RP)</a:t>
            </a:r>
          </a:p>
        </p:txBody>
      </p:sp>
    </p:spTree>
    <p:extLst>
      <p:ext uri="{BB962C8B-B14F-4D97-AF65-F5344CB8AC3E}">
        <p14:creationId xmlns:p14="http://schemas.microsoft.com/office/powerpoint/2010/main" val="2277548527"/>
      </p:ext>
    </p:extLst>
  </p:cSld>
  <p:clrMapOvr>
    <a:masterClrMapping/>
  </p:clrMapOvr>
  <p:extLst>
    <p:ext uri="{6950BFC3-D8DA-4A85-94F7-54DA5524770B}">
      <p188:commentRel xmlns:p188="http://schemas.microsoft.com/office/powerpoint/2018/8/main" r:id="rId3"/>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61B558B-624B-93AB-6EBC-23D1B4F267B6}"/>
              </a:ext>
            </a:extLst>
          </p:cNvPr>
          <p:cNvSpPr txBox="1">
            <a:spLocks/>
          </p:cNvSpPr>
          <p:nvPr/>
        </p:nvSpPr>
        <p:spPr>
          <a:xfrm>
            <a:off x="898856" y="1713927"/>
            <a:ext cx="10860325" cy="959237"/>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a:solidFill>
                <a:srgbClr val="4BACC6"/>
              </a:solidFill>
              <a:latin typeface="Tahoma" panose="020B0604030504040204" pitchFamily="34" charset="0"/>
              <a:ea typeface="Tahoma" panose="020B0604030504040204" pitchFamily="34" charset="0"/>
              <a:cs typeface="Tahoma" panose="020B0604030504040204" pitchFamily="34" charset="0"/>
            </a:endParaRPr>
          </a:p>
          <a:p>
            <a:endParaRPr lang="en-US">
              <a:solidFill>
                <a:srgbClr val="000000"/>
              </a:solidFill>
              <a:latin typeface="Calibri"/>
              <a:ea typeface="+mn-lt"/>
              <a:cs typeface="Calibri"/>
            </a:endParaRPr>
          </a:p>
        </p:txBody>
      </p:sp>
      <p:sp>
        <p:nvSpPr>
          <p:cNvPr id="9" name="Title 1">
            <a:extLst>
              <a:ext uri="{FF2B5EF4-FFF2-40B4-BE49-F238E27FC236}">
                <a16:creationId xmlns:a16="http://schemas.microsoft.com/office/drawing/2014/main" id="{E384C856-AEA4-16CF-8FA7-684A7BBFA15E}"/>
              </a:ext>
            </a:extLst>
          </p:cNvPr>
          <p:cNvSpPr txBox="1">
            <a:spLocks/>
          </p:cNvSpPr>
          <p:nvPr/>
        </p:nvSpPr>
        <p:spPr>
          <a:xfrm>
            <a:off x="548639" y="568745"/>
            <a:ext cx="11646787"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rgbClr val="83B73D"/>
                </a:solidFill>
                <a:latin typeface="Roboto Medium"/>
                <a:ea typeface="Roboto Medium"/>
                <a:cs typeface="Roboto Medium"/>
              </a:rPr>
              <a:t>Relationship between Assessment Types</a:t>
            </a:r>
          </a:p>
        </p:txBody>
      </p:sp>
      <p:pic>
        <p:nvPicPr>
          <p:cNvPr id="23" name="Picture 22" descr="A blue and green rectangular boxes&#10;&#10;Description automatically generated with medium confidence">
            <a:extLst>
              <a:ext uri="{FF2B5EF4-FFF2-40B4-BE49-F238E27FC236}">
                <a16:creationId xmlns:a16="http://schemas.microsoft.com/office/drawing/2014/main" id="{CD01AAAE-3701-3FA1-D761-ACB752B0B4B9}"/>
              </a:ext>
            </a:extLst>
          </p:cNvPr>
          <p:cNvPicPr>
            <a:picLocks noChangeAspect="1"/>
          </p:cNvPicPr>
          <p:nvPr/>
        </p:nvPicPr>
        <p:blipFill rotWithShape="1">
          <a:blip r:embed="rId3">
            <a:extLst>
              <a:ext uri="{28A0092B-C50C-407E-A947-70E740481C1C}">
                <a14:useLocalDpi xmlns:a14="http://schemas.microsoft.com/office/drawing/2010/main" val="0"/>
              </a:ext>
            </a:extLst>
          </a:blip>
          <a:srcRect t="29583" b="38979"/>
          <a:stretch/>
        </p:blipFill>
        <p:spPr>
          <a:xfrm>
            <a:off x="0" y="2028824"/>
            <a:ext cx="12192000" cy="2156013"/>
          </a:xfrm>
          <a:prstGeom prst="rect">
            <a:avLst/>
          </a:prstGeom>
        </p:spPr>
      </p:pic>
      <p:pic>
        <p:nvPicPr>
          <p:cNvPr id="25" name="Picture 24" descr="A blue and black rectangular objects with text&#10;&#10;Description automatically generated with medium confidence">
            <a:extLst>
              <a:ext uri="{FF2B5EF4-FFF2-40B4-BE49-F238E27FC236}">
                <a16:creationId xmlns:a16="http://schemas.microsoft.com/office/drawing/2014/main" id="{34CE4D0E-8A76-96E5-F41B-942139EE6DC9}"/>
              </a:ext>
            </a:extLst>
          </p:cNvPr>
          <p:cNvPicPr>
            <a:picLocks noChangeAspect="1"/>
          </p:cNvPicPr>
          <p:nvPr/>
        </p:nvPicPr>
        <p:blipFill rotWithShape="1">
          <a:blip r:embed="rId4">
            <a:extLst>
              <a:ext uri="{28A0092B-C50C-407E-A947-70E740481C1C}">
                <a14:useLocalDpi xmlns:a14="http://schemas.microsoft.com/office/drawing/2010/main" val="0"/>
              </a:ext>
            </a:extLst>
          </a:blip>
          <a:srcRect t="31250" b="21250"/>
          <a:stretch/>
        </p:blipFill>
        <p:spPr>
          <a:xfrm>
            <a:off x="0" y="2143124"/>
            <a:ext cx="12192000" cy="3257551"/>
          </a:xfrm>
          <a:prstGeom prst="rect">
            <a:avLst/>
          </a:prstGeom>
        </p:spPr>
      </p:pic>
      <p:pic>
        <p:nvPicPr>
          <p:cNvPr id="27" name="Picture 26" descr="A diagram of a diagram&#10;&#10;Description automatically generated">
            <a:extLst>
              <a:ext uri="{FF2B5EF4-FFF2-40B4-BE49-F238E27FC236}">
                <a16:creationId xmlns:a16="http://schemas.microsoft.com/office/drawing/2014/main" id="{2039E239-3097-F23E-934B-712FE8D83AB4}"/>
              </a:ext>
            </a:extLst>
          </p:cNvPr>
          <p:cNvPicPr>
            <a:picLocks noChangeAspect="1"/>
          </p:cNvPicPr>
          <p:nvPr/>
        </p:nvPicPr>
        <p:blipFill rotWithShape="1">
          <a:blip r:embed="rId5">
            <a:extLst>
              <a:ext uri="{28A0092B-C50C-407E-A947-70E740481C1C}">
                <a14:useLocalDpi xmlns:a14="http://schemas.microsoft.com/office/drawing/2010/main" val="0"/>
              </a:ext>
            </a:extLst>
          </a:blip>
          <a:srcRect t="21250" b="21250"/>
          <a:stretch/>
        </p:blipFill>
        <p:spPr>
          <a:xfrm>
            <a:off x="0" y="1457324"/>
            <a:ext cx="12192000" cy="3943351"/>
          </a:xfrm>
          <a:prstGeom prst="rect">
            <a:avLst/>
          </a:prstGeom>
        </p:spPr>
      </p:pic>
      <p:grpSp>
        <p:nvGrpSpPr>
          <p:cNvPr id="5" name="object 4">
            <a:extLst>
              <a:ext uri="{FF2B5EF4-FFF2-40B4-BE49-F238E27FC236}">
                <a16:creationId xmlns:a16="http://schemas.microsoft.com/office/drawing/2014/main" id="{B80890DA-7691-43D8-A54F-D8E0020BEB92}"/>
              </a:ext>
            </a:extLst>
          </p:cNvPr>
          <p:cNvGrpSpPr/>
          <p:nvPr/>
        </p:nvGrpSpPr>
        <p:grpSpPr>
          <a:xfrm>
            <a:off x="10314431" y="4517135"/>
            <a:ext cx="1460500" cy="1996439"/>
            <a:chOff x="10314431" y="4517135"/>
            <a:chExt cx="1460500" cy="1996439"/>
          </a:xfrm>
        </p:grpSpPr>
        <p:pic>
          <p:nvPicPr>
            <p:cNvPr id="6" name="object 5">
              <a:extLst>
                <a:ext uri="{FF2B5EF4-FFF2-40B4-BE49-F238E27FC236}">
                  <a16:creationId xmlns:a16="http://schemas.microsoft.com/office/drawing/2014/main" id="{7776891C-F6C9-40E5-B4D8-919E8985E8B0}"/>
                </a:ext>
              </a:extLst>
            </p:cNvPr>
            <p:cNvPicPr/>
            <p:nvPr/>
          </p:nvPicPr>
          <p:blipFill>
            <a:blip r:embed="rId6" cstate="print"/>
            <a:stretch>
              <a:fillRect/>
            </a:stretch>
          </p:blipFill>
          <p:spPr>
            <a:xfrm>
              <a:off x="10314431" y="4517135"/>
              <a:ext cx="1444750" cy="1975103"/>
            </a:xfrm>
            <a:prstGeom prst="rect">
              <a:avLst/>
            </a:prstGeom>
          </p:spPr>
        </p:pic>
        <p:pic>
          <p:nvPicPr>
            <p:cNvPr id="7" name="object 6">
              <a:extLst>
                <a:ext uri="{FF2B5EF4-FFF2-40B4-BE49-F238E27FC236}">
                  <a16:creationId xmlns:a16="http://schemas.microsoft.com/office/drawing/2014/main" id="{F34F3D4B-5CAA-4655-8838-090927CD6045}"/>
                </a:ext>
              </a:extLst>
            </p:cNvPr>
            <p:cNvPicPr/>
            <p:nvPr/>
          </p:nvPicPr>
          <p:blipFill>
            <a:blip r:embed="rId7" cstate="print"/>
            <a:stretch>
              <a:fillRect/>
            </a:stretch>
          </p:blipFill>
          <p:spPr>
            <a:xfrm>
              <a:off x="10552175" y="6111239"/>
              <a:ext cx="1222247" cy="402335"/>
            </a:xfrm>
            <a:prstGeom prst="rect">
              <a:avLst/>
            </a:prstGeom>
          </p:spPr>
        </p:pic>
      </p:grpSp>
      <p:pic>
        <p:nvPicPr>
          <p:cNvPr id="10" name="Picture 9">
            <a:extLst>
              <a:ext uri="{FF2B5EF4-FFF2-40B4-BE49-F238E27FC236}">
                <a16:creationId xmlns:a16="http://schemas.microsoft.com/office/drawing/2014/main" id="{4DC2F404-2AE6-F40D-84F6-AFA818F68772}"/>
              </a:ext>
            </a:extLst>
          </p:cNvPr>
          <p:cNvPicPr>
            <a:picLocks noChangeAspect="1"/>
          </p:cNvPicPr>
          <p:nvPr/>
        </p:nvPicPr>
        <p:blipFill>
          <a:blip r:embed="rId8"/>
          <a:stretch>
            <a:fillRect/>
          </a:stretch>
        </p:blipFill>
        <p:spPr>
          <a:xfrm>
            <a:off x="9968664" y="4181305"/>
            <a:ext cx="1981477" cy="2438740"/>
          </a:xfrm>
          <a:prstGeom prst="rect">
            <a:avLst/>
          </a:prstGeom>
        </p:spPr>
      </p:pic>
      <p:pic>
        <p:nvPicPr>
          <p:cNvPr id="3" name="Picture 2" descr="A drawing of a person&#10;&#10;Description automatically generated">
            <a:extLst>
              <a:ext uri="{FF2B5EF4-FFF2-40B4-BE49-F238E27FC236}">
                <a16:creationId xmlns:a16="http://schemas.microsoft.com/office/drawing/2014/main" id="{3EB1C800-E56F-D378-8EC7-21B53FC1DBAC}"/>
              </a:ext>
            </a:extLst>
          </p:cNvPr>
          <p:cNvPicPr>
            <a:picLocks noChangeAspect="1"/>
          </p:cNvPicPr>
          <p:nvPr/>
        </p:nvPicPr>
        <p:blipFill>
          <a:blip r:embed="rId9" cstate="hqprint">
            <a:alphaModFix/>
            <a:extLst>
              <a:ext uri="{28A0092B-C50C-407E-A947-70E740481C1C}">
                <a14:useLocalDpi xmlns:a14="http://schemas.microsoft.com/office/drawing/2010/main" val="0"/>
              </a:ext>
            </a:extLst>
          </a:blip>
          <a:stretch>
            <a:fillRect/>
          </a:stretch>
        </p:blipFill>
        <p:spPr>
          <a:xfrm>
            <a:off x="409575" y="5978105"/>
            <a:ext cx="1577460" cy="514769"/>
          </a:xfrm>
          <a:prstGeom prst="rect">
            <a:avLst/>
          </a:prstGeom>
        </p:spPr>
      </p:pic>
    </p:spTree>
    <p:extLst>
      <p:ext uri="{BB962C8B-B14F-4D97-AF65-F5344CB8AC3E}">
        <p14:creationId xmlns:p14="http://schemas.microsoft.com/office/powerpoint/2010/main" val="227052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nchor="ctr" anchorCtr="0">
            <a:normAutofit/>
          </a:bodyPr>
          <a:lstStyle/>
          <a:p>
            <a:pPr algn="ctr"/>
            <a:r>
              <a:rPr lang="en-AU" sz="4400">
                <a:solidFill>
                  <a:schemeClr val="bg1"/>
                </a:solidFill>
                <a:latin typeface="Roboto Black" pitchFamily="2" charset="0"/>
                <a:ea typeface="Roboto Black" pitchFamily="2" charset="0"/>
              </a:rPr>
              <a:t>Stage 2 Activating Identities and Futures: </a:t>
            </a:r>
            <a:br>
              <a:rPr lang="en-AU" sz="4400">
                <a:solidFill>
                  <a:schemeClr val="bg1"/>
                </a:solidFill>
                <a:latin typeface="Roboto Black" pitchFamily="2" charset="0"/>
                <a:ea typeface="Roboto Black" pitchFamily="2" charset="0"/>
              </a:rPr>
            </a:br>
            <a:r>
              <a:rPr lang="en-AU" sz="4400">
                <a:solidFill>
                  <a:schemeClr val="bg1"/>
                </a:solidFill>
                <a:latin typeface="Roboto Black" pitchFamily="2" charset="0"/>
                <a:ea typeface="Roboto Black" pitchFamily="2" charset="0"/>
              </a:rPr>
              <a:t>Modified</a:t>
            </a:r>
          </a:p>
        </p:txBody>
      </p:sp>
    </p:spTree>
    <p:extLst>
      <p:ext uri="{BB962C8B-B14F-4D97-AF65-F5344CB8AC3E}">
        <p14:creationId xmlns:p14="http://schemas.microsoft.com/office/powerpoint/2010/main" val="1806829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16">
            <a:extLst>
              <a:ext uri="{FF2B5EF4-FFF2-40B4-BE49-F238E27FC236}">
                <a16:creationId xmlns:a16="http://schemas.microsoft.com/office/drawing/2014/main" id="{C854762B-26B3-0C8D-4DDC-AFF3F102DCCC}"/>
              </a:ext>
            </a:extLst>
          </p:cNvPr>
          <p:cNvSpPr/>
          <p:nvPr/>
        </p:nvSpPr>
        <p:spPr>
          <a:xfrm>
            <a:off x="271352" y="536685"/>
            <a:ext cx="3488613" cy="148558"/>
          </a:xfrm>
          <a:custGeom>
            <a:avLst/>
            <a:gdLst/>
            <a:ahLst/>
            <a:cxnLst/>
            <a:rect l="l" t="t" r="r" b="b"/>
            <a:pathLst>
              <a:path w="4288155" h="209550">
                <a:moveTo>
                  <a:pt x="0" y="209417"/>
                </a:moveTo>
                <a:lnTo>
                  <a:pt x="4288016" y="209417"/>
                </a:lnTo>
                <a:lnTo>
                  <a:pt x="4288016"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bject 17">
            <a:extLst>
              <a:ext uri="{FF2B5EF4-FFF2-40B4-BE49-F238E27FC236}">
                <a16:creationId xmlns:a16="http://schemas.microsoft.com/office/drawing/2014/main" id="{EF6FFD52-7E7E-4336-7E79-03CD20B6DD26}"/>
              </a:ext>
            </a:extLst>
          </p:cNvPr>
          <p:cNvSpPr/>
          <p:nvPr/>
        </p:nvSpPr>
        <p:spPr>
          <a:xfrm>
            <a:off x="223728" y="3400089"/>
            <a:ext cx="3498552" cy="512715"/>
          </a:xfrm>
          <a:custGeom>
            <a:avLst/>
            <a:gdLst/>
            <a:ahLst/>
            <a:cxnLst/>
            <a:rect l="l" t="t" r="r" b="b"/>
            <a:pathLst>
              <a:path w="4288155" h="1256665">
                <a:moveTo>
                  <a:pt x="0" y="1256506"/>
                </a:moveTo>
                <a:lnTo>
                  <a:pt x="4288016" y="1256506"/>
                </a:lnTo>
                <a:lnTo>
                  <a:pt x="4288016" y="0"/>
                </a:lnTo>
                <a:lnTo>
                  <a:pt x="0" y="0"/>
                </a:lnTo>
                <a:lnTo>
                  <a:pt x="0" y="1256506"/>
                </a:lnTo>
                <a:close/>
              </a:path>
            </a:pathLst>
          </a:custGeom>
          <a:solidFill>
            <a:srgbClr val="85BC4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BFA8D540-BF3F-991A-51DE-01F1200E9486}"/>
              </a:ext>
            </a:extLst>
          </p:cNvPr>
          <p:cNvSpPr txBox="1"/>
          <p:nvPr/>
        </p:nvSpPr>
        <p:spPr>
          <a:xfrm>
            <a:off x="223728" y="685243"/>
            <a:ext cx="3583862" cy="27148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Roboto Light"/>
                <a:ea typeface="Roboto Light"/>
                <a:cs typeface="Roboto Light"/>
              </a:rPr>
              <a:t>AIF and     AIF Modified</a:t>
            </a:r>
          </a:p>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Roboto Light"/>
                <a:ea typeface="Roboto Light"/>
                <a:cs typeface="Roboto Light"/>
              </a:rPr>
              <a:t>links</a:t>
            </a:r>
          </a:p>
        </p:txBody>
      </p:sp>
      <p:graphicFrame>
        <p:nvGraphicFramePr>
          <p:cNvPr id="5" name="Diagram 4">
            <a:extLst>
              <a:ext uri="{FF2B5EF4-FFF2-40B4-BE49-F238E27FC236}">
                <a16:creationId xmlns:a16="http://schemas.microsoft.com/office/drawing/2014/main" id="{A44C3025-4F7A-3728-7BFE-7E55E3C1581B}"/>
              </a:ext>
            </a:extLst>
          </p:cNvPr>
          <p:cNvGraphicFramePr/>
          <p:nvPr>
            <p:extLst>
              <p:ext uri="{D42A27DB-BD31-4B8C-83A1-F6EECF244321}">
                <p14:modId xmlns:p14="http://schemas.microsoft.com/office/powerpoint/2010/main" val="4018688838"/>
              </p:ext>
            </p:extLst>
          </p:nvPr>
        </p:nvGraphicFramePr>
        <p:xfrm>
          <a:off x="3964500" y="276225"/>
          <a:ext cx="7762883" cy="6305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AE167F4-6C75-6DC8-7FA7-657AFF520F01}"/>
              </a:ext>
            </a:extLst>
          </p:cNvPr>
          <p:cNvSpPr txBox="1"/>
          <p:nvPr/>
        </p:nvSpPr>
        <p:spPr>
          <a:xfrm>
            <a:off x="11193863" y="6481187"/>
            <a:ext cx="834013" cy="26125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44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582C43E-2A83-7BB4-B577-B280A770ED32}"/>
              </a:ext>
            </a:extLst>
          </p:cNvPr>
          <p:cNvSpPr/>
          <p:nvPr/>
        </p:nvSpPr>
        <p:spPr>
          <a:xfrm>
            <a:off x="7994196" y="3600425"/>
            <a:ext cx="3690102" cy="2950457"/>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a:ea typeface="Roboto Light" panose="02000000000000000000" pitchFamily="2" charset="0"/>
              <a:cs typeface="Calibri"/>
            </a:endParaRPr>
          </a:p>
        </p:txBody>
      </p:sp>
      <p:sp>
        <p:nvSpPr>
          <p:cNvPr id="2" name="TextBox 1">
            <a:extLst>
              <a:ext uri="{FF2B5EF4-FFF2-40B4-BE49-F238E27FC236}">
                <a16:creationId xmlns:a16="http://schemas.microsoft.com/office/drawing/2014/main" id="{4EEA8B27-5AEE-9514-80E4-C7B359F94E3C}"/>
              </a:ext>
            </a:extLst>
          </p:cNvPr>
          <p:cNvSpPr txBox="1"/>
          <p:nvPr/>
        </p:nvSpPr>
        <p:spPr>
          <a:xfrm>
            <a:off x="250974" y="1431458"/>
            <a:ext cx="2082012" cy="315471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900" b="0" i="0" u="none" strike="noStrike" kern="1200" cap="none" spc="0" normalizeH="0" baseline="0" noProof="0">
                <a:ln>
                  <a:noFill/>
                </a:ln>
                <a:solidFill>
                  <a:prstClr val="black"/>
                </a:solidFill>
                <a:effectLst/>
                <a:uLnTx/>
                <a:uFillTx/>
                <a:latin typeface="Impact"/>
                <a:ea typeface="+mn-ea"/>
                <a:cs typeface="+mn-cs"/>
              </a:rPr>
              <a:t>A</a:t>
            </a:r>
            <a:endParaRPr kumimoji="0" lang="en-US" sz="19900" b="0" i="0" u="none" strike="noStrike" kern="1200" cap="none" spc="0" normalizeH="0" baseline="0" noProof="0">
              <a:ln>
                <a:noFill/>
              </a:ln>
              <a:solidFill>
                <a:prstClr val="black"/>
              </a:solidFill>
              <a:effectLst/>
              <a:uLnTx/>
              <a:uFillTx/>
              <a:latin typeface="Impact" panose="020B0806030902050204" pitchFamily="34" charset="0"/>
              <a:ea typeface="+mn-ea"/>
              <a:cs typeface="+mn-cs"/>
            </a:endParaRPr>
          </a:p>
        </p:txBody>
      </p:sp>
      <p:sp>
        <p:nvSpPr>
          <p:cNvPr id="47" name="object 47"/>
          <p:cNvSpPr txBox="1"/>
          <p:nvPr/>
        </p:nvSpPr>
        <p:spPr>
          <a:xfrm>
            <a:off x="428" y="266681"/>
            <a:ext cx="11943548" cy="479871"/>
          </a:xfrm>
          <a:prstGeom prst="rect">
            <a:avLst/>
          </a:prstGeom>
          <a:solidFill>
            <a:srgbClr val="80B740"/>
          </a:solidFill>
        </p:spPr>
        <p:txBody>
          <a:bodyPr vert="horz" wrap="square" lIns="0" tIns="17712" rIns="0" bIns="0" rtlCol="0" anchor="t">
            <a:spAutoFit/>
          </a:bodyPr>
          <a:lstStyle/>
          <a:p>
            <a:pPr marL="418465" marR="0" lvl="0" indent="0" algn="l" defTabSz="914400" rtl="0" eaLnBrk="1" fontAlgn="auto" latinLnBrk="0" hangingPunct="1">
              <a:lnSpc>
                <a:spcPct val="100000"/>
              </a:lnSpc>
              <a:spcBef>
                <a:spcPts val="139"/>
              </a:spcBef>
              <a:spcAft>
                <a:spcPts val="0"/>
              </a:spcAft>
              <a:buClrTx/>
              <a:buSzTx/>
              <a:buFontTx/>
              <a:buNone/>
              <a:tabLst>
                <a:tab pos="2057012" algn="l"/>
                <a:tab pos="4391270" algn="l"/>
              </a:tabLst>
              <a:defRPr/>
            </a:pPr>
            <a:r>
              <a:rPr kumimoji="0" lang="en-US" sz="3000" b="0" i="0" u="none" strike="noStrike" kern="1200" cap="none" spc="-6" normalizeH="0" baseline="0" noProof="0">
                <a:ln>
                  <a:noFill/>
                </a:ln>
                <a:solidFill>
                  <a:srgbClr val="FFFFFF"/>
                </a:solidFill>
                <a:effectLst/>
                <a:uLnTx/>
                <a:uFillTx/>
                <a:latin typeface="Roboto Medium"/>
                <a:ea typeface="Roboto Medium"/>
                <a:cs typeface="Roboto Medium"/>
              </a:rPr>
              <a:t>AIF Modified Part A: Portfolio</a:t>
            </a:r>
            <a:endParaRPr kumimoji="0" lang="en-US" sz="3000" b="0" i="0" u="none" strike="noStrike" kern="1200" cap="none" spc="0" normalizeH="0" baseline="0" noProof="0">
              <a:ln>
                <a:noFill/>
              </a:ln>
              <a:solidFill>
                <a:prstClr val="black"/>
              </a:solidFill>
              <a:effectLst/>
              <a:uLnTx/>
              <a:uFillTx/>
              <a:latin typeface="Roboto Medium"/>
              <a:ea typeface="Roboto Medium"/>
              <a:cs typeface="Roboto Medium"/>
            </a:endParaRPr>
          </a:p>
        </p:txBody>
      </p:sp>
      <p:sp>
        <p:nvSpPr>
          <p:cNvPr id="5" name="object 5"/>
          <p:cNvSpPr txBox="1"/>
          <p:nvPr/>
        </p:nvSpPr>
        <p:spPr>
          <a:xfrm>
            <a:off x="314742" y="971498"/>
            <a:ext cx="2048023" cy="760041"/>
          </a:xfrm>
          <a:prstGeom prst="rect">
            <a:avLst/>
          </a:prstGeom>
        </p:spPr>
        <p:txBody>
          <a:bodyPr vert="horz" wrap="square" lIns="0" tIns="8471" rIns="0" bIns="0" rtlCol="0" anchor="t">
            <a:spAutoFit/>
          </a:bodyPr>
          <a:lstStyle/>
          <a:p>
            <a:pPr marL="7620" marR="0" lvl="0" indent="0" algn="ctr" defTabSz="914400" rtl="0" eaLnBrk="1" fontAlgn="auto" latinLnBrk="0" hangingPunct="1">
              <a:lnSpc>
                <a:spcPct val="100000"/>
              </a:lnSpc>
              <a:spcBef>
                <a:spcPts val="67"/>
              </a:spcBef>
              <a:spcAft>
                <a:spcPts val="0"/>
              </a:spcAft>
              <a:buClrTx/>
              <a:buSzTx/>
              <a:buFontTx/>
              <a:buNone/>
              <a:tabLst/>
              <a:defRPr/>
            </a:pPr>
            <a:r>
              <a:rPr kumimoji="0" lang="en-AU" sz="2400" b="1" i="0" u="none" strike="noStrike" kern="1200" cap="none" spc="-6" normalizeH="0" baseline="0" noProof="0">
                <a:ln>
                  <a:noFill/>
                </a:ln>
                <a:solidFill>
                  <a:srgbClr val="231F20"/>
                </a:solidFill>
                <a:effectLst/>
                <a:uLnTx/>
                <a:uFillTx/>
                <a:latin typeface="Roboto"/>
                <a:ea typeface="+mn-ea"/>
                <a:cs typeface="Roboto"/>
              </a:rPr>
              <a:t>AIF MODIFIED </a:t>
            </a:r>
            <a:endParaRPr kumimoji="0" lang="en-US" sz="1800" b="0" i="0" u="none" strike="noStrike" kern="1200" cap="none" spc="0" normalizeH="0" baseline="0" noProof="0">
              <a:ln>
                <a:noFill/>
              </a:ln>
              <a:solidFill>
                <a:srgbClr val="000000"/>
              </a:solidFill>
              <a:effectLst/>
              <a:uLnTx/>
              <a:uFillTx/>
              <a:latin typeface="Calibri" panose="020F0502020204030204"/>
              <a:ea typeface="Roboto"/>
              <a:cs typeface="Calibri" panose="020F0502020204030204"/>
            </a:endParaRPr>
          </a:p>
          <a:p>
            <a:pPr marL="7620" marR="0" lvl="0" indent="0" algn="ctr" defTabSz="914400" rtl="0" eaLnBrk="1" fontAlgn="auto" latinLnBrk="0" hangingPunct="1">
              <a:lnSpc>
                <a:spcPct val="100000"/>
              </a:lnSpc>
              <a:spcBef>
                <a:spcPts val="67"/>
              </a:spcBef>
              <a:spcAft>
                <a:spcPts val="0"/>
              </a:spcAft>
              <a:buClrTx/>
              <a:buSzTx/>
              <a:buFontTx/>
              <a:buNone/>
              <a:tabLst/>
              <a:defRPr/>
            </a:pPr>
            <a:r>
              <a:rPr kumimoji="0" lang="en-AU" sz="2400" b="1" i="0" u="none" strike="noStrike" kern="1200" cap="none" spc="-6" normalizeH="0" baseline="0" noProof="0">
                <a:ln>
                  <a:noFill/>
                </a:ln>
                <a:solidFill>
                  <a:srgbClr val="231F20"/>
                </a:solidFill>
                <a:effectLst/>
                <a:uLnTx/>
                <a:uFillTx/>
                <a:latin typeface="Roboto"/>
                <a:ea typeface="Roboto"/>
                <a:cs typeface="Roboto"/>
              </a:rPr>
              <a:t>PART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
        <p:nvSpPr>
          <p:cNvPr id="7" name="object 7"/>
          <p:cNvSpPr/>
          <p:nvPr/>
        </p:nvSpPr>
        <p:spPr>
          <a:xfrm>
            <a:off x="266515" y="4091475"/>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p:nvPr/>
        </p:nvSpPr>
        <p:spPr>
          <a:xfrm>
            <a:off x="266515" y="6446382"/>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object 48"/>
          <p:cNvSpPr txBox="1"/>
          <p:nvPr/>
        </p:nvSpPr>
        <p:spPr>
          <a:xfrm>
            <a:off x="389308" y="1240759"/>
            <a:ext cx="1935555" cy="376727"/>
          </a:xfrm>
          <a:prstGeom prst="rect">
            <a:avLst/>
          </a:prstGeom>
        </p:spPr>
        <p:txBody>
          <a:bodyPr vert="horz" wrap="square" lIns="0" tIns="8086" rIns="0" bIns="0" rtlCol="0">
            <a:spAutoFit/>
          </a:bodyPr>
          <a:lstStyle/>
          <a:p>
            <a:pPr marL="7701" marR="0" lvl="0" indent="0" algn="l" defTabSz="914400" rtl="0" eaLnBrk="1" fontAlgn="auto" latinLnBrk="0" hangingPunct="1">
              <a:lnSpc>
                <a:spcPct val="100000"/>
              </a:lnSpc>
              <a:spcBef>
                <a:spcPts val="64"/>
              </a:spcBef>
              <a:spcAft>
                <a:spcPts val="0"/>
              </a:spcAft>
              <a:buClrTx/>
              <a:buSzTx/>
              <a:buFontTx/>
              <a:buNone/>
              <a:tabLst/>
              <a:defRPr/>
            </a:pPr>
            <a:endParaRPr kumimoji="0" sz="2395" b="0" i="0" u="none" strike="noStrike" kern="1200" cap="none" spc="0" normalizeH="0" baseline="0" noProof="0">
              <a:ln>
                <a:noFill/>
              </a:ln>
              <a:solidFill>
                <a:prstClr val="black"/>
              </a:solidFill>
              <a:effectLst/>
              <a:uLnTx/>
              <a:uFillTx/>
              <a:latin typeface="Roboto-Black"/>
              <a:ea typeface="+mn-ea"/>
              <a:cs typeface="Roboto-Black"/>
            </a:endParaRPr>
          </a:p>
        </p:txBody>
      </p:sp>
      <p:sp>
        <p:nvSpPr>
          <p:cNvPr id="11" name="object 5">
            <a:extLst>
              <a:ext uri="{FF2B5EF4-FFF2-40B4-BE49-F238E27FC236}">
                <a16:creationId xmlns:a16="http://schemas.microsoft.com/office/drawing/2014/main" id="{508FD1E9-080A-6EE7-0BCA-0B4203D3683B}"/>
              </a:ext>
            </a:extLst>
          </p:cNvPr>
          <p:cNvSpPr txBox="1"/>
          <p:nvPr/>
        </p:nvSpPr>
        <p:spPr>
          <a:xfrm>
            <a:off x="207963" y="4364689"/>
            <a:ext cx="2116900" cy="500996"/>
          </a:xfrm>
          <a:prstGeom prst="rect">
            <a:avLst/>
          </a:prstGeom>
        </p:spPr>
        <p:txBody>
          <a:bodyPr vert="horz" wrap="square" lIns="0" tIns="8471" rIns="0" bIns="0" rtlCol="0" anchor="t">
            <a:spAutoFit/>
          </a:bodyPr>
          <a:lstStyle/>
          <a:p>
            <a:pPr marL="7620" marR="0" lvl="0" indent="0" algn="ctr" defTabSz="914400" rtl="0" eaLnBrk="1" fontAlgn="auto" latinLnBrk="0" hangingPunct="1">
              <a:lnSpc>
                <a:spcPct val="100000"/>
              </a:lnSpc>
              <a:spcBef>
                <a:spcPts val="67"/>
              </a:spcBef>
              <a:spcAft>
                <a:spcPts val="0"/>
              </a:spcAft>
              <a:buClrTx/>
              <a:buSzTx/>
              <a:buFontTx/>
              <a:buNone/>
              <a:tabLst/>
              <a:defRPr/>
            </a:pPr>
            <a:r>
              <a:rPr kumimoji="0" lang="en-AU" sz="1600" b="1" i="0" u="none" strike="noStrike" kern="1200" cap="none" spc="-6" normalizeH="0" baseline="0" noProof="0">
                <a:ln>
                  <a:noFill/>
                </a:ln>
                <a:solidFill>
                  <a:srgbClr val="231F20"/>
                </a:solidFill>
                <a:effectLst/>
                <a:uLnTx/>
                <a:uFillTx/>
                <a:latin typeface="Roboto"/>
                <a:ea typeface="Roboto"/>
                <a:cs typeface="Roboto"/>
              </a:rPr>
              <a:t>Assessed holistically with Part B</a:t>
            </a:r>
          </a:p>
        </p:txBody>
      </p:sp>
      <p:sp>
        <p:nvSpPr>
          <p:cNvPr id="21" name="TextBox 20">
            <a:extLst>
              <a:ext uri="{FF2B5EF4-FFF2-40B4-BE49-F238E27FC236}">
                <a16:creationId xmlns:a16="http://schemas.microsoft.com/office/drawing/2014/main" id="{5BA2D37C-40FE-23DC-7F76-EEDAE9982F4D}"/>
              </a:ext>
            </a:extLst>
          </p:cNvPr>
          <p:cNvSpPr txBox="1"/>
          <p:nvPr/>
        </p:nvSpPr>
        <p:spPr>
          <a:xfrm>
            <a:off x="241470" y="5191077"/>
            <a:ext cx="2066810" cy="573234"/>
          </a:xfrm>
          <a:prstGeom prst="rect">
            <a:avLst/>
          </a:prstGeom>
          <a:noFill/>
        </p:spPr>
        <p:txBody>
          <a:bodyPr wrap="square" rtlCol="0">
            <a:spAutoFit/>
          </a:bodyPr>
          <a:lstStyle/>
          <a:p>
            <a:pPr marL="0" marR="0" lvl="0" indent="0" algn="ctr" defTabSz="914400" rtl="0" eaLnBrk="1" fontAlgn="auto" latinLnBrk="0" hangingPunct="1">
              <a:lnSpc>
                <a:spcPts val="4245"/>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Light" charset="0"/>
                <a:ea typeface="Roboto Light" charset="0"/>
                <a:cs typeface="Roboto Light" charset="0"/>
              </a:rPr>
              <a:t> </a:t>
            </a:r>
          </a:p>
        </p:txBody>
      </p:sp>
      <p:grpSp>
        <p:nvGrpSpPr>
          <p:cNvPr id="32" name="Group 31">
            <a:extLst>
              <a:ext uri="{FF2B5EF4-FFF2-40B4-BE49-F238E27FC236}">
                <a16:creationId xmlns:a16="http://schemas.microsoft.com/office/drawing/2014/main" id="{DB0AEB75-C9DB-FC07-66D6-7BE1E9AC32E5}"/>
              </a:ext>
            </a:extLst>
          </p:cNvPr>
          <p:cNvGrpSpPr/>
          <p:nvPr/>
        </p:nvGrpSpPr>
        <p:grpSpPr>
          <a:xfrm>
            <a:off x="7620343" y="971498"/>
            <a:ext cx="4305145" cy="5310515"/>
            <a:chOff x="8189913" y="4436409"/>
            <a:chExt cx="4065552" cy="5670741"/>
          </a:xfrm>
        </p:grpSpPr>
        <p:grpSp>
          <p:nvGrpSpPr>
            <p:cNvPr id="31" name="Group 30">
              <a:extLst>
                <a:ext uri="{FF2B5EF4-FFF2-40B4-BE49-F238E27FC236}">
                  <a16:creationId xmlns:a16="http://schemas.microsoft.com/office/drawing/2014/main" id="{FD374B96-15BA-2B36-4412-92F269E90243}"/>
                </a:ext>
              </a:extLst>
            </p:cNvPr>
            <p:cNvGrpSpPr/>
            <p:nvPr/>
          </p:nvGrpSpPr>
          <p:grpSpPr>
            <a:xfrm>
              <a:off x="8189913" y="4475822"/>
              <a:ext cx="4065552" cy="5631328"/>
              <a:chOff x="8189913" y="4475822"/>
              <a:chExt cx="4065552" cy="5631328"/>
            </a:xfrm>
          </p:grpSpPr>
          <p:sp>
            <p:nvSpPr>
              <p:cNvPr id="25" name="TextBox 24">
                <a:extLst>
                  <a:ext uri="{FF2B5EF4-FFF2-40B4-BE49-F238E27FC236}">
                    <a16:creationId xmlns:a16="http://schemas.microsoft.com/office/drawing/2014/main" id="{6FB62C87-EDB8-0031-ED34-10825A44EBC4}"/>
                  </a:ext>
                </a:extLst>
              </p:cNvPr>
              <p:cNvSpPr txBox="1"/>
              <p:nvPr/>
            </p:nvSpPr>
            <p:spPr>
              <a:xfrm>
                <a:off x="8670100" y="7563369"/>
                <a:ext cx="3585365" cy="2543781"/>
              </a:xfrm>
              <a:prstGeom prst="rect">
                <a:avLst/>
              </a:prstGeom>
              <a:noFill/>
            </p:spPr>
            <p:txBody>
              <a:bodyPr wrap="square" lIns="91440" tIns="45720" rIns="91440" bIns="45720" anchor="t">
                <a:spAutoFit/>
              </a:bodyPr>
              <a:lstStyle/>
              <a:p>
                <a:pPr marL="0" marR="332740" lvl="0" indent="0" algn="ctr" defTabSz="914400" rtl="0" eaLnBrk="1" fontAlgn="auto" latinLnBrk="0" hangingPunct="1">
                  <a:lnSpc>
                    <a:spcPct val="107000"/>
                  </a:lnSpc>
                  <a:spcBef>
                    <a:spcPts val="60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Roboto Light"/>
                    <a:ea typeface="Roboto Light"/>
                    <a:cs typeface="Roboto Light"/>
                  </a:rPr>
                  <a:t>With assistance, students choose a learning goal, within their proximal achievement, designed to further increase their agency and/or future capabilities and/or connections with others. </a:t>
                </a: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object 13">
                <a:extLst>
                  <a:ext uri="{FF2B5EF4-FFF2-40B4-BE49-F238E27FC236}">
                    <a16:creationId xmlns:a16="http://schemas.microsoft.com/office/drawing/2014/main" id="{B67F7D8E-888E-6643-201A-72E56033DABC}"/>
                  </a:ext>
                </a:extLst>
              </p:cNvPr>
              <p:cNvSpPr/>
              <p:nvPr/>
            </p:nvSpPr>
            <p:spPr>
              <a:xfrm>
                <a:off x="8189913" y="4475822"/>
                <a:ext cx="613022" cy="2308324"/>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object 14">
              <a:extLst>
                <a:ext uri="{FF2B5EF4-FFF2-40B4-BE49-F238E27FC236}">
                  <a16:creationId xmlns:a16="http://schemas.microsoft.com/office/drawing/2014/main" id="{5E61E1C5-F762-D7AC-D0B8-6C98D79F2AA6}"/>
                </a:ext>
              </a:extLst>
            </p:cNvPr>
            <p:cNvSpPr/>
            <p:nvPr/>
          </p:nvSpPr>
          <p:spPr>
            <a:xfrm>
              <a:off x="11578726" y="4436409"/>
              <a:ext cx="613022" cy="2387152"/>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 name="object 7">
            <a:extLst>
              <a:ext uri="{FF2B5EF4-FFF2-40B4-BE49-F238E27FC236}">
                <a16:creationId xmlns:a16="http://schemas.microsoft.com/office/drawing/2014/main" id="{CFB552E7-DB8F-62C8-7541-53DD606CEB4E}"/>
              </a:ext>
            </a:extLst>
          </p:cNvPr>
          <p:cNvSpPr/>
          <p:nvPr/>
        </p:nvSpPr>
        <p:spPr>
          <a:xfrm>
            <a:off x="241470" y="4990759"/>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A0C7273-E202-7428-8B0A-177F0706ECB8}"/>
              </a:ext>
            </a:extLst>
          </p:cNvPr>
          <p:cNvSpPr txBox="1"/>
          <p:nvPr/>
        </p:nvSpPr>
        <p:spPr>
          <a:xfrm>
            <a:off x="2851864" y="3364554"/>
            <a:ext cx="4665995"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Key Area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Exploring and Developing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Key Area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Exploring Futures and Connections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Key Area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Developing Capabilities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Key Area 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rPr>
              <a:t>Planning and Implementing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
        <p:nvSpPr>
          <p:cNvPr id="6" name="TextBox 5">
            <a:extLst>
              <a:ext uri="{FF2B5EF4-FFF2-40B4-BE49-F238E27FC236}">
                <a16:creationId xmlns:a16="http://schemas.microsoft.com/office/drawing/2014/main" id="{4AD097A4-5428-DDFC-B257-4DD0E3587B66}"/>
              </a:ext>
            </a:extLst>
          </p:cNvPr>
          <p:cNvSpPr txBox="1"/>
          <p:nvPr/>
        </p:nvSpPr>
        <p:spPr>
          <a:xfrm>
            <a:off x="241470" y="5271074"/>
            <a:ext cx="2066810" cy="1111843"/>
          </a:xfrm>
          <a:prstGeom prst="rect">
            <a:avLst/>
          </a:prstGeom>
          <a:noFill/>
        </p:spPr>
        <p:txBody>
          <a:bodyPr wrap="square" rtlCol="0">
            <a:spAutoFit/>
          </a:bodyPr>
          <a:lstStyle/>
          <a:p>
            <a:pPr marL="0" marR="0" lvl="0" indent="0" algn="ctr" defTabSz="914400" rtl="0" eaLnBrk="1" fontAlgn="auto" latinLnBrk="0" hangingPunct="1">
              <a:lnSpc>
                <a:spcPts val="4245"/>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Light" charset="0"/>
                <a:ea typeface="Roboto Light" charset="0"/>
                <a:cs typeface="Roboto Light" charset="0"/>
              </a:rPr>
              <a:t>NEoL With </a:t>
            </a:r>
          </a:p>
          <a:p>
            <a:pPr marL="0" marR="0" lvl="0" indent="0" algn="ctr" defTabSz="914400" rtl="0" eaLnBrk="1" fontAlgn="auto" latinLnBrk="0" hangingPunct="1">
              <a:lnSpc>
                <a:spcPts val="4245"/>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Light" charset="0"/>
                <a:ea typeface="Roboto Light" charset="0"/>
                <a:cs typeface="Roboto Light" charset="0"/>
              </a:rPr>
              <a:t>Annotations</a:t>
            </a:r>
          </a:p>
        </p:txBody>
      </p:sp>
      <p:sp>
        <p:nvSpPr>
          <p:cNvPr id="3" name="TextBox 2">
            <a:extLst>
              <a:ext uri="{FF2B5EF4-FFF2-40B4-BE49-F238E27FC236}">
                <a16:creationId xmlns:a16="http://schemas.microsoft.com/office/drawing/2014/main" id="{7A80D1E8-B19C-CB78-5212-EF8344A7465E}"/>
              </a:ext>
            </a:extLst>
          </p:cNvPr>
          <p:cNvSpPr txBox="1"/>
          <p:nvPr/>
        </p:nvSpPr>
        <p:spPr>
          <a:xfrm>
            <a:off x="8183019" y="1303300"/>
            <a:ext cx="3312456" cy="1631216"/>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Pts val="1000"/>
              <a:buFontTx/>
              <a:buNone/>
              <a:tabLst>
                <a:tab pos="457200" algn="l"/>
              </a:tabLst>
              <a:defRPr/>
            </a:pPr>
            <a:r>
              <a:rPr kumimoji="0" lang="en-US" sz="1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Learning goals may be based on: </a:t>
            </a:r>
            <a:endParaRPr kumimoji="0" lang="en-US" sz="10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base" latinLnBrk="0" hangingPunct="1">
              <a:lnSpc>
                <a:spcPct val="100000"/>
              </a:lnSpc>
              <a:spcBef>
                <a:spcPts val="0"/>
              </a:spcBef>
              <a:spcAft>
                <a:spcPts val="0"/>
              </a:spcAft>
              <a:buClrTx/>
              <a:buSzPts val="1000"/>
              <a:buFontTx/>
              <a:buNone/>
              <a:tabLst>
                <a:tab pos="457200" algn="l"/>
              </a:tabLst>
              <a:defRPr/>
            </a:pP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 purposeful development of a </a:t>
            </a:r>
            <a:r>
              <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skill</a:t>
            </a: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a:t>
            </a:r>
            <a:endPar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0" marR="0" lvl="0" indent="0" algn="l" defTabSz="914400" rtl="0" eaLnBrk="1" fontAlgn="base" latinLnBrk="0" hangingPunct="1">
              <a:lnSpc>
                <a:spcPct val="100000"/>
              </a:lnSpc>
              <a:spcBef>
                <a:spcPts val="0"/>
              </a:spcBef>
              <a:spcAft>
                <a:spcPts val="0"/>
              </a:spcAft>
              <a:buClrTx/>
              <a:buSzPts val="1000"/>
              <a:buFontTx/>
              <a:buNone/>
              <a:tabLst>
                <a:tab pos="457200" algn="l"/>
              </a:tabLst>
              <a:defRPr/>
            </a:pP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 interest exploration or </a:t>
            </a:r>
            <a:r>
              <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enrichment</a:t>
            </a: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a:t>
            </a:r>
            <a:endPar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0" marR="0" lvl="0" indent="0" algn="l" defTabSz="914400" rtl="0" eaLnBrk="1" fontAlgn="base" latinLnBrk="0" hangingPunct="1">
              <a:lnSpc>
                <a:spcPct val="100000"/>
              </a:lnSpc>
              <a:spcBef>
                <a:spcPts val="0"/>
              </a:spcBef>
              <a:spcAft>
                <a:spcPts val="0"/>
              </a:spcAft>
              <a:buClrTx/>
              <a:buSzPts val="1000"/>
              <a:buFontTx/>
              <a:buNone/>
              <a:tabLst>
                <a:tab pos="457200" algn="l"/>
              </a:tabLst>
              <a:defRPr/>
            </a:pP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 independence or agency </a:t>
            </a:r>
            <a:r>
              <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enabling  activity</a:t>
            </a: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a:t>
            </a:r>
            <a:endPar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0" marR="0" lvl="0" indent="0" algn="l" defTabSz="914400" rtl="0" eaLnBrk="1" fontAlgn="base" latinLnBrk="0" hangingPunct="1">
              <a:lnSpc>
                <a:spcPct val="100000"/>
              </a:lnSpc>
              <a:spcBef>
                <a:spcPts val="0"/>
              </a:spcBef>
              <a:spcAft>
                <a:spcPts val="0"/>
              </a:spcAft>
              <a:buClrTx/>
              <a:buSzPts val="1000"/>
              <a:buFontTx/>
              <a:buNone/>
              <a:tabLst>
                <a:tab pos="457200" algn="l"/>
              </a:tabLst>
              <a:defRPr/>
            </a:pPr>
            <a:r>
              <a:rPr kumimoji="0" lang="en-US" sz="1400"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mn-cs"/>
              </a:rPr>
              <a:t>- transition to future </a:t>
            </a:r>
            <a:r>
              <a:rPr kumimoji="0" lang="en-AU" sz="14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connections beyond school.</a:t>
            </a:r>
          </a:p>
        </p:txBody>
      </p:sp>
      <p:sp>
        <p:nvSpPr>
          <p:cNvPr id="10" name="TextBox 9">
            <a:extLst>
              <a:ext uri="{FF2B5EF4-FFF2-40B4-BE49-F238E27FC236}">
                <a16:creationId xmlns:a16="http://schemas.microsoft.com/office/drawing/2014/main" id="{6AF64DFB-4612-F08E-3AA1-C9ECC64D7CE2}"/>
              </a:ext>
            </a:extLst>
          </p:cNvPr>
          <p:cNvSpPr txBox="1"/>
          <p:nvPr/>
        </p:nvSpPr>
        <p:spPr>
          <a:xfrm>
            <a:off x="2621942" y="1037500"/>
            <a:ext cx="4895917"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In Part A: Portfolio, students: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000000"/>
                </a:solidFill>
                <a:latin typeface="Roboto Light" panose="02000000000000000000" pitchFamily="2" charset="0"/>
                <a:ea typeface="Roboto Light" panose="02000000000000000000" pitchFamily="2" charset="0"/>
              </a:rPr>
              <a:t>Explore ideas related to a learning goal of personal interest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solidFill>
                  <a:srgbClr val="000000"/>
                </a:solidFill>
                <a:latin typeface="Roboto Light" panose="02000000000000000000" pitchFamily="2" charset="0"/>
                <a:ea typeface="Roboto Light" panose="02000000000000000000" pitchFamily="2" charset="0"/>
              </a:rPr>
              <a:t>Collect evidence of learning that takes place in a student learning portfolio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Explore their agency, future capabilities and/or connections with others based on at least one of the Key Areas.</a:t>
            </a:r>
            <a:endParaRPr kumimoji="0" lang="en-AU"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86936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47"/>
          <p:cNvSpPr txBox="1"/>
          <p:nvPr/>
        </p:nvSpPr>
        <p:spPr>
          <a:xfrm>
            <a:off x="428" y="266681"/>
            <a:ext cx="11943548" cy="479871"/>
          </a:xfrm>
          <a:prstGeom prst="rect">
            <a:avLst/>
          </a:prstGeom>
          <a:solidFill>
            <a:srgbClr val="80B740"/>
          </a:solidFill>
        </p:spPr>
        <p:txBody>
          <a:bodyPr vert="horz" wrap="square" lIns="0" tIns="17712" rIns="0" bIns="0" rtlCol="0">
            <a:spAutoFit/>
          </a:bodyPr>
          <a:lstStyle/>
          <a:p>
            <a:pPr marL="418950" marR="0" lvl="0" indent="0" algn="l" defTabSz="914400" rtl="0" eaLnBrk="1" fontAlgn="auto" latinLnBrk="0" hangingPunct="1">
              <a:lnSpc>
                <a:spcPct val="100000"/>
              </a:lnSpc>
              <a:spcBef>
                <a:spcPts val="139"/>
              </a:spcBef>
              <a:spcAft>
                <a:spcPts val="0"/>
              </a:spcAft>
              <a:buClrTx/>
              <a:buSzTx/>
              <a:buFontTx/>
              <a:buNone/>
              <a:tabLst>
                <a:tab pos="2057012" algn="l"/>
                <a:tab pos="4391270" algn="l"/>
              </a:tabLst>
              <a:defRPr/>
            </a:pPr>
            <a:r>
              <a:rPr kumimoji="0" lang="en-US" sz="3002" b="0" i="0" u="none" strike="noStrike" kern="1200" cap="none" spc="-6" normalizeH="0" baseline="0" noProof="0">
                <a:ln>
                  <a:noFill/>
                </a:ln>
                <a:solidFill>
                  <a:srgbClr val="FFFFFF"/>
                </a:solidFill>
                <a:effectLst/>
                <a:uLnTx/>
                <a:uFillTx/>
                <a:latin typeface="Roboto Medium" panose="02000000000000000000" pitchFamily="2" charset="0"/>
                <a:ea typeface="Roboto Medium" panose="02000000000000000000" pitchFamily="2" charset="0"/>
                <a:cs typeface="+mn-cs"/>
              </a:rPr>
              <a:t>AIF Modified Part B: Showcasing Learning </a:t>
            </a:r>
          </a:p>
        </p:txBody>
      </p:sp>
      <p:sp>
        <p:nvSpPr>
          <p:cNvPr id="3" name="TextBox 2">
            <a:extLst>
              <a:ext uri="{FF2B5EF4-FFF2-40B4-BE49-F238E27FC236}">
                <a16:creationId xmlns:a16="http://schemas.microsoft.com/office/drawing/2014/main" id="{F2E14B85-9AC5-FDC3-ADC7-B6B95EBB24EE}"/>
              </a:ext>
            </a:extLst>
          </p:cNvPr>
          <p:cNvSpPr txBox="1"/>
          <p:nvPr/>
        </p:nvSpPr>
        <p:spPr>
          <a:xfrm>
            <a:off x="203449" y="1431458"/>
            <a:ext cx="2082012" cy="31547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900" b="0" i="0" u="none" strike="noStrike" kern="1200" cap="none" spc="0" normalizeH="0" baseline="0" noProof="0">
                <a:ln>
                  <a:noFill/>
                </a:ln>
                <a:solidFill>
                  <a:prstClr val="black"/>
                </a:solidFill>
                <a:effectLst/>
                <a:uLnTx/>
                <a:uFillTx/>
                <a:latin typeface="Impact" panose="020B0806030902050204" pitchFamily="34" charset="0"/>
                <a:ea typeface="+mn-ea"/>
                <a:cs typeface="+mn-cs"/>
              </a:rPr>
              <a:t>B</a:t>
            </a:r>
          </a:p>
        </p:txBody>
      </p:sp>
      <p:sp>
        <p:nvSpPr>
          <p:cNvPr id="8" name="object 7">
            <a:extLst>
              <a:ext uri="{FF2B5EF4-FFF2-40B4-BE49-F238E27FC236}">
                <a16:creationId xmlns:a16="http://schemas.microsoft.com/office/drawing/2014/main" id="{23C37FF4-1313-946B-BD65-2FBDD3BE39C7}"/>
              </a:ext>
            </a:extLst>
          </p:cNvPr>
          <p:cNvSpPr/>
          <p:nvPr/>
        </p:nvSpPr>
        <p:spPr>
          <a:xfrm>
            <a:off x="266515" y="4092640"/>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9">
            <a:extLst>
              <a:ext uri="{FF2B5EF4-FFF2-40B4-BE49-F238E27FC236}">
                <a16:creationId xmlns:a16="http://schemas.microsoft.com/office/drawing/2014/main" id="{751F84EE-486F-8B1E-1AF7-AD2EB9359B72}"/>
              </a:ext>
            </a:extLst>
          </p:cNvPr>
          <p:cNvSpPr/>
          <p:nvPr/>
        </p:nvSpPr>
        <p:spPr>
          <a:xfrm>
            <a:off x="266515" y="6446382"/>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bject 7">
            <a:extLst>
              <a:ext uri="{FF2B5EF4-FFF2-40B4-BE49-F238E27FC236}">
                <a16:creationId xmlns:a16="http://schemas.microsoft.com/office/drawing/2014/main" id="{F9D62B1B-39D8-F0D3-4763-27F2F102E037}"/>
              </a:ext>
            </a:extLst>
          </p:cNvPr>
          <p:cNvSpPr/>
          <p:nvPr/>
        </p:nvSpPr>
        <p:spPr>
          <a:xfrm>
            <a:off x="241470" y="4945969"/>
            <a:ext cx="2066810" cy="200318"/>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D311CDE-BE71-661C-54B7-4E85D94EFAFD}"/>
              </a:ext>
            </a:extLst>
          </p:cNvPr>
          <p:cNvSpPr txBox="1"/>
          <p:nvPr/>
        </p:nvSpPr>
        <p:spPr>
          <a:xfrm>
            <a:off x="2721303" y="3582089"/>
            <a:ext cx="5145179" cy="2304413"/>
          </a:xfrm>
          <a:prstGeom prst="rect">
            <a:avLst/>
          </a:prstGeom>
          <a:noFill/>
        </p:spPr>
        <p:txBody>
          <a:bodyPr wrap="square">
            <a:spAutoFit/>
          </a:bodyPr>
          <a:lstStyle/>
          <a:p>
            <a:pPr marL="0" marR="152400" lvl="0" indent="0" algn="l" defTabSz="914400" rtl="0" eaLnBrk="1" fontAlgn="auto" latinLnBrk="0" hangingPunct="1">
              <a:lnSpc>
                <a:spcPct val="107000"/>
              </a:lnSpc>
              <a:spcBef>
                <a:spcPts val="595"/>
              </a:spcBef>
              <a:spcAft>
                <a:spcPts val="0"/>
              </a:spcAft>
              <a:buClrTx/>
              <a:buSzTx/>
              <a:buFontTx/>
              <a:buNone/>
              <a:tabLst/>
              <a:defRPr/>
            </a:pPr>
            <a:r>
              <a:rPr lang="en-US">
                <a:solidFill>
                  <a:prstClr val="black"/>
                </a:solidFill>
                <a:latin typeface="Roboto Light" panose="02000000000000000000" pitchFamily="2" charset="0"/>
                <a:ea typeface="Roboto Light" panose="02000000000000000000" pitchFamily="2" charset="0"/>
                <a:cs typeface="Roboto Light" panose="02000000000000000000" pitchFamily="2" charset="0"/>
              </a:rPr>
              <a:t>Key Learning Area 5</a:t>
            </a:r>
            <a:endPar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285750" marR="152400" lvl="0" indent="-285750" algn="l" defTabSz="914400" rtl="0" eaLnBrk="1" fontAlgn="auto" latinLnBrk="0" hangingPunct="1">
              <a:lnSpc>
                <a:spcPct val="107000"/>
              </a:lnSpc>
              <a:spcBef>
                <a:spcPts val="595"/>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reflect on and communicate the value and purpose of the learning for themselves and/or others</a:t>
            </a:r>
          </a:p>
          <a:p>
            <a:pPr marL="285750" marR="152400" lvl="0" indent="-285750" algn="l" defTabSz="914400" rtl="0" eaLnBrk="1" fontAlgn="auto" latinLnBrk="0" hangingPunct="1">
              <a:lnSpc>
                <a:spcPct val="107000"/>
              </a:lnSpc>
              <a:spcBef>
                <a:spcPts val="595"/>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rPr>
              <a:t>showcase how their evidence represents purposeful development or progress in their learning.</a:t>
            </a:r>
          </a:p>
        </p:txBody>
      </p:sp>
      <p:sp>
        <p:nvSpPr>
          <p:cNvPr id="2" name="object 5">
            <a:extLst>
              <a:ext uri="{FF2B5EF4-FFF2-40B4-BE49-F238E27FC236}">
                <a16:creationId xmlns:a16="http://schemas.microsoft.com/office/drawing/2014/main" id="{5C61021C-0F1F-68EB-F6B1-B5240362587F}"/>
              </a:ext>
            </a:extLst>
          </p:cNvPr>
          <p:cNvSpPr txBox="1"/>
          <p:nvPr/>
        </p:nvSpPr>
        <p:spPr>
          <a:xfrm>
            <a:off x="314742" y="971498"/>
            <a:ext cx="2048023" cy="760041"/>
          </a:xfrm>
          <a:prstGeom prst="rect">
            <a:avLst/>
          </a:prstGeom>
        </p:spPr>
        <p:txBody>
          <a:bodyPr vert="horz" wrap="square" lIns="0" tIns="8471" rIns="0" bIns="0" rtlCol="0" anchor="t">
            <a:spAutoFit/>
          </a:bodyPr>
          <a:lstStyle/>
          <a:p>
            <a:pPr marL="7620" marR="0" lvl="0" indent="0" algn="ctr" defTabSz="914400" rtl="0" eaLnBrk="1" fontAlgn="auto" latinLnBrk="0" hangingPunct="1">
              <a:lnSpc>
                <a:spcPct val="100000"/>
              </a:lnSpc>
              <a:spcBef>
                <a:spcPts val="67"/>
              </a:spcBef>
              <a:spcAft>
                <a:spcPts val="0"/>
              </a:spcAft>
              <a:buClrTx/>
              <a:buSzTx/>
              <a:buFontTx/>
              <a:buNone/>
              <a:tabLst/>
              <a:defRPr/>
            </a:pPr>
            <a:r>
              <a:rPr kumimoji="0" lang="en-AU" sz="2400" b="1" i="0" u="none" strike="noStrike" kern="1200" cap="none" spc="-6" normalizeH="0" baseline="0" noProof="0">
                <a:ln>
                  <a:noFill/>
                </a:ln>
                <a:solidFill>
                  <a:srgbClr val="231F20"/>
                </a:solidFill>
                <a:effectLst/>
                <a:uLnTx/>
                <a:uFillTx/>
                <a:latin typeface="Roboto"/>
                <a:ea typeface="+mn-ea"/>
                <a:cs typeface="Roboto"/>
              </a:rPr>
              <a:t>AIF MODIFIED </a:t>
            </a:r>
            <a:endParaRPr kumimoji="0" lang="en-US" sz="1800" b="0" i="0" u="none" strike="noStrike" kern="1200" cap="none" spc="0" normalizeH="0" baseline="0" noProof="0">
              <a:ln>
                <a:noFill/>
              </a:ln>
              <a:solidFill>
                <a:srgbClr val="000000"/>
              </a:solidFill>
              <a:effectLst/>
              <a:uLnTx/>
              <a:uFillTx/>
              <a:latin typeface="Calibri" panose="020F0502020204030204"/>
              <a:ea typeface="Roboto"/>
              <a:cs typeface="Calibri" panose="020F0502020204030204"/>
            </a:endParaRPr>
          </a:p>
          <a:p>
            <a:pPr marL="7620" marR="0" lvl="0" indent="0" algn="ctr" defTabSz="914400" rtl="0" eaLnBrk="1" fontAlgn="auto" latinLnBrk="0" hangingPunct="1">
              <a:lnSpc>
                <a:spcPct val="100000"/>
              </a:lnSpc>
              <a:spcBef>
                <a:spcPts val="67"/>
              </a:spcBef>
              <a:spcAft>
                <a:spcPts val="0"/>
              </a:spcAft>
              <a:buClrTx/>
              <a:buSzTx/>
              <a:buFontTx/>
              <a:buNone/>
              <a:tabLst/>
              <a:defRPr/>
            </a:pPr>
            <a:r>
              <a:rPr kumimoji="0" lang="en-AU" sz="2400" b="1" i="0" u="none" strike="noStrike" kern="1200" cap="none" spc="-6" normalizeH="0" baseline="0" noProof="0">
                <a:ln>
                  <a:noFill/>
                </a:ln>
                <a:solidFill>
                  <a:srgbClr val="231F20"/>
                </a:solidFill>
                <a:effectLst/>
                <a:uLnTx/>
                <a:uFillTx/>
                <a:latin typeface="Roboto"/>
                <a:ea typeface="Roboto"/>
                <a:cs typeface="Roboto"/>
              </a:rPr>
              <a:t>PART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
        <p:nvSpPr>
          <p:cNvPr id="5" name="object 5">
            <a:extLst>
              <a:ext uri="{FF2B5EF4-FFF2-40B4-BE49-F238E27FC236}">
                <a16:creationId xmlns:a16="http://schemas.microsoft.com/office/drawing/2014/main" id="{81315BC3-DA68-1F5C-9CAD-B1A7B425B817}"/>
              </a:ext>
            </a:extLst>
          </p:cNvPr>
          <p:cNvSpPr txBox="1"/>
          <p:nvPr/>
        </p:nvSpPr>
        <p:spPr>
          <a:xfrm>
            <a:off x="207963" y="4364689"/>
            <a:ext cx="2116900" cy="500996"/>
          </a:xfrm>
          <a:prstGeom prst="rect">
            <a:avLst/>
          </a:prstGeom>
        </p:spPr>
        <p:txBody>
          <a:bodyPr vert="horz" wrap="square" lIns="0" tIns="8471" rIns="0" bIns="0" rtlCol="0" anchor="t">
            <a:spAutoFit/>
          </a:bodyPr>
          <a:lstStyle/>
          <a:p>
            <a:pPr marL="7620" marR="0" lvl="0" indent="0" algn="ctr" defTabSz="914400" rtl="0" eaLnBrk="1" fontAlgn="auto" latinLnBrk="0" hangingPunct="1">
              <a:lnSpc>
                <a:spcPct val="100000"/>
              </a:lnSpc>
              <a:spcBef>
                <a:spcPts val="67"/>
              </a:spcBef>
              <a:spcAft>
                <a:spcPts val="0"/>
              </a:spcAft>
              <a:buClrTx/>
              <a:buSzTx/>
              <a:buFontTx/>
              <a:buNone/>
              <a:tabLst/>
              <a:defRPr/>
            </a:pPr>
            <a:r>
              <a:rPr kumimoji="0" lang="en-AU" sz="1600" b="1" i="0" u="none" strike="noStrike" kern="1200" cap="none" spc="-6" normalizeH="0" baseline="0" noProof="0">
                <a:ln>
                  <a:noFill/>
                </a:ln>
                <a:solidFill>
                  <a:srgbClr val="231F20"/>
                </a:solidFill>
                <a:effectLst/>
                <a:uLnTx/>
                <a:uFillTx/>
                <a:latin typeface="Roboto"/>
                <a:ea typeface="Roboto"/>
                <a:cs typeface="Roboto"/>
              </a:rPr>
              <a:t>Assessed holistically with Part A</a:t>
            </a:r>
          </a:p>
        </p:txBody>
      </p:sp>
      <p:sp>
        <p:nvSpPr>
          <p:cNvPr id="6" name="TextBox 5">
            <a:extLst>
              <a:ext uri="{FF2B5EF4-FFF2-40B4-BE49-F238E27FC236}">
                <a16:creationId xmlns:a16="http://schemas.microsoft.com/office/drawing/2014/main" id="{7B1E3B9D-AA3C-EACB-7EC5-CC6222CA722B}"/>
              </a:ext>
            </a:extLst>
          </p:cNvPr>
          <p:cNvSpPr txBox="1"/>
          <p:nvPr/>
        </p:nvSpPr>
        <p:spPr>
          <a:xfrm>
            <a:off x="241470" y="5191077"/>
            <a:ext cx="2066810" cy="1111843"/>
          </a:xfrm>
          <a:prstGeom prst="rect">
            <a:avLst/>
          </a:prstGeom>
          <a:noFill/>
        </p:spPr>
        <p:txBody>
          <a:bodyPr wrap="square" rtlCol="0">
            <a:spAutoFit/>
          </a:bodyPr>
          <a:lstStyle/>
          <a:p>
            <a:pPr marL="0" marR="0" lvl="0" indent="0" algn="ctr" defTabSz="914400" rtl="0" eaLnBrk="1" fontAlgn="auto" latinLnBrk="0" hangingPunct="1">
              <a:lnSpc>
                <a:spcPts val="4245"/>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Light" charset="0"/>
                <a:ea typeface="Roboto Light" charset="0"/>
                <a:cs typeface="Roboto Light" charset="0"/>
              </a:rPr>
              <a:t>NEoL With </a:t>
            </a:r>
          </a:p>
          <a:p>
            <a:pPr marL="0" marR="0" lvl="0" indent="0" algn="ctr" defTabSz="914400" rtl="0" eaLnBrk="1" fontAlgn="auto" latinLnBrk="0" hangingPunct="1">
              <a:lnSpc>
                <a:spcPts val="4245"/>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Roboto Light" charset="0"/>
                <a:ea typeface="Roboto Light" charset="0"/>
                <a:cs typeface="Roboto Light" charset="0"/>
              </a:rPr>
              <a:t>Annotations</a:t>
            </a:r>
          </a:p>
        </p:txBody>
      </p:sp>
      <p:grpSp>
        <p:nvGrpSpPr>
          <p:cNvPr id="17" name="Group 16">
            <a:extLst>
              <a:ext uri="{FF2B5EF4-FFF2-40B4-BE49-F238E27FC236}">
                <a16:creationId xmlns:a16="http://schemas.microsoft.com/office/drawing/2014/main" id="{85CD0A89-2E2B-266A-555E-55C11D06DFF2}"/>
              </a:ext>
            </a:extLst>
          </p:cNvPr>
          <p:cNvGrpSpPr/>
          <p:nvPr/>
        </p:nvGrpSpPr>
        <p:grpSpPr>
          <a:xfrm>
            <a:off x="8073051" y="939098"/>
            <a:ext cx="3662822" cy="1616522"/>
            <a:chOff x="8202636" y="5053374"/>
            <a:chExt cx="3662822" cy="1616522"/>
          </a:xfrm>
        </p:grpSpPr>
        <p:grpSp>
          <p:nvGrpSpPr>
            <p:cNvPr id="26" name="Group 25">
              <a:extLst>
                <a:ext uri="{FF2B5EF4-FFF2-40B4-BE49-F238E27FC236}">
                  <a16:creationId xmlns:a16="http://schemas.microsoft.com/office/drawing/2014/main" id="{C8DE05B6-4CF6-22A4-F745-92BCCD5A9059}"/>
                </a:ext>
              </a:extLst>
            </p:cNvPr>
            <p:cNvGrpSpPr/>
            <p:nvPr/>
          </p:nvGrpSpPr>
          <p:grpSpPr>
            <a:xfrm>
              <a:off x="8202636" y="5053374"/>
              <a:ext cx="3662822" cy="1616522"/>
              <a:chOff x="8533709" y="4436409"/>
              <a:chExt cx="3339823" cy="2387152"/>
            </a:xfrm>
          </p:grpSpPr>
          <p:grpSp>
            <p:nvGrpSpPr>
              <p:cNvPr id="28" name="Group 27">
                <a:extLst>
                  <a:ext uri="{FF2B5EF4-FFF2-40B4-BE49-F238E27FC236}">
                    <a16:creationId xmlns:a16="http://schemas.microsoft.com/office/drawing/2014/main" id="{9D46CB86-7567-A586-9C4E-73D316DC53D8}"/>
                  </a:ext>
                </a:extLst>
              </p:cNvPr>
              <p:cNvGrpSpPr/>
              <p:nvPr/>
            </p:nvGrpSpPr>
            <p:grpSpPr>
              <a:xfrm>
                <a:off x="8533709" y="4475823"/>
                <a:ext cx="2726801" cy="2308324"/>
                <a:chOff x="8533709" y="4475823"/>
                <a:chExt cx="2726801" cy="2308324"/>
              </a:xfrm>
            </p:grpSpPr>
            <p:sp>
              <p:nvSpPr>
                <p:cNvPr id="30" name="TextBox 29">
                  <a:extLst>
                    <a:ext uri="{FF2B5EF4-FFF2-40B4-BE49-F238E27FC236}">
                      <a16:creationId xmlns:a16="http://schemas.microsoft.com/office/drawing/2014/main" id="{41AF7E8E-9140-697E-41F8-758FD376AC34}"/>
                    </a:ext>
                  </a:extLst>
                </p:cNvPr>
                <p:cNvSpPr txBox="1"/>
                <p:nvPr/>
              </p:nvSpPr>
              <p:spPr>
                <a:xfrm>
                  <a:off x="9146731" y="4610864"/>
                  <a:ext cx="2113779" cy="37601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object 13">
                  <a:extLst>
                    <a:ext uri="{FF2B5EF4-FFF2-40B4-BE49-F238E27FC236}">
                      <a16:creationId xmlns:a16="http://schemas.microsoft.com/office/drawing/2014/main" id="{57D295E4-254F-6D96-04AC-F5F67C8E85EE}"/>
                    </a:ext>
                  </a:extLst>
                </p:cNvPr>
                <p:cNvSpPr/>
                <p:nvPr/>
              </p:nvSpPr>
              <p:spPr>
                <a:xfrm>
                  <a:off x="8533709" y="4475823"/>
                  <a:ext cx="613022" cy="2308324"/>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9" name="object 14">
                <a:extLst>
                  <a:ext uri="{FF2B5EF4-FFF2-40B4-BE49-F238E27FC236}">
                    <a16:creationId xmlns:a16="http://schemas.microsoft.com/office/drawing/2014/main" id="{A06B9D7C-E858-01B8-AC23-13CD05C1E182}"/>
                  </a:ext>
                </a:extLst>
              </p:cNvPr>
              <p:cNvSpPr/>
              <p:nvPr/>
            </p:nvSpPr>
            <p:spPr>
              <a:xfrm>
                <a:off x="11260510" y="4436409"/>
                <a:ext cx="613022" cy="2387152"/>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07AE87BC-9125-46B3-EC9B-A210BE920464}"/>
                </a:ext>
              </a:extLst>
            </p:cNvPr>
            <p:cNvSpPr txBox="1"/>
            <p:nvPr/>
          </p:nvSpPr>
          <p:spPr>
            <a:xfrm>
              <a:off x="8685247" y="5228314"/>
              <a:ext cx="2718046"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For assessment, students present 3-5 samples of natural evidence of learning, collectively demonstrating achievement of the three assessment design criteria</a:t>
              </a:r>
              <a:endParaRPr kumimoji="0" lang="en-AU" sz="14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endParaRPr>
            </a:p>
          </p:txBody>
        </p:sp>
      </p:grpSp>
      <p:grpSp>
        <p:nvGrpSpPr>
          <p:cNvPr id="19" name="Group 18">
            <a:extLst>
              <a:ext uri="{FF2B5EF4-FFF2-40B4-BE49-F238E27FC236}">
                <a16:creationId xmlns:a16="http://schemas.microsoft.com/office/drawing/2014/main" id="{8D7746FC-8CC1-7633-1AE2-396F361446B1}"/>
              </a:ext>
            </a:extLst>
          </p:cNvPr>
          <p:cNvGrpSpPr/>
          <p:nvPr/>
        </p:nvGrpSpPr>
        <p:grpSpPr>
          <a:xfrm>
            <a:off x="8279505" y="2836072"/>
            <a:ext cx="3647624" cy="3810628"/>
            <a:chOff x="8279505" y="2532345"/>
            <a:chExt cx="3647624" cy="3810628"/>
          </a:xfrm>
        </p:grpSpPr>
        <p:sp>
          <p:nvSpPr>
            <p:cNvPr id="16" name="object 3">
              <a:extLst>
                <a:ext uri="{FF2B5EF4-FFF2-40B4-BE49-F238E27FC236}">
                  <a16:creationId xmlns:a16="http://schemas.microsoft.com/office/drawing/2014/main" id="{5257FA5C-0508-D11F-6926-CABD3F455F82}"/>
                </a:ext>
              </a:extLst>
            </p:cNvPr>
            <p:cNvSpPr/>
            <p:nvPr/>
          </p:nvSpPr>
          <p:spPr>
            <a:xfrm>
              <a:off x="8279505" y="2532345"/>
              <a:ext cx="3582695" cy="3754041"/>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AU" sz="12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p:txBody>
        </p:sp>
        <p:sp>
          <p:nvSpPr>
            <p:cNvPr id="13" name="TextBox 12">
              <a:extLst>
                <a:ext uri="{FF2B5EF4-FFF2-40B4-BE49-F238E27FC236}">
                  <a16:creationId xmlns:a16="http://schemas.microsoft.com/office/drawing/2014/main" id="{FA527E2D-3DBD-E29D-AFC2-FDAC7DCAB35F}"/>
                </a:ext>
              </a:extLst>
            </p:cNvPr>
            <p:cNvSpPr txBox="1"/>
            <p:nvPr/>
          </p:nvSpPr>
          <p:spPr>
            <a:xfrm>
              <a:off x="8415184" y="2588932"/>
              <a:ext cx="3511945" cy="375404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Exploring Agency and/or futures and/or connections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4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AIF1 Student further explores agency and/or futures and/or connections with others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Planning and Implementing Action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4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AIF2 Student further engages with learning activities for a purpose</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6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Communicating Evidence of Learning</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4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rPr>
                <a:t>AIF3 Student communicates evidence of learning in an authentic and personally relevant manner</a:t>
              </a:r>
              <a:endParaRPr kumimoji="0" lang="en-AU" sz="1800" b="0" i="0" u="none" strike="noStrike" kern="1200" cap="none" spc="0" normalizeH="0" baseline="0" noProof="0">
                <a:ln>
                  <a:noFill/>
                </a:ln>
                <a:solidFill>
                  <a:srgbClr val="000000"/>
                </a:solidFill>
                <a:effectLst/>
                <a:uLnTx/>
                <a:uFillTx/>
                <a:latin typeface="Roboto Light" panose="02000000000000000000" pitchFamily="2" charset="0"/>
                <a:ea typeface="MS Mincho" panose="02020609040205080304" pitchFamily="49" charset="-128"/>
                <a:cs typeface="Arial" panose="020B0604020202020204" pitchFamily="34" charset="0"/>
              </a:endParaRPr>
            </a:p>
          </p:txBody>
        </p:sp>
      </p:grpSp>
      <p:sp>
        <p:nvSpPr>
          <p:cNvPr id="15" name="TextBox 14">
            <a:extLst>
              <a:ext uri="{FF2B5EF4-FFF2-40B4-BE49-F238E27FC236}">
                <a16:creationId xmlns:a16="http://schemas.microsoft.com/office/drawing/2014/main" id="{B8522D52-8C87-AE5B-8180-918D150B98D2}"/>
              </a:ext>
            </a:extLst>
          </p:cNvPr>
          <p:cNvSpPr txBox="1"/>
          <p:nvPr/>
        </p:nvSpPr>
        <p:spPr>
          <a:xfrm>
            <a:off x="2681040" y="1353532"/>
            <a:ext cx="5364131"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t>In Part B, students select and showcase natural evidence of learning that best demonstrate their progress towards their learning goal. </a:t>
            </a:r>
            <a:br>
              <a:rPr kumimoji="0" lang="en-US"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rPr>
            </a:br>
            <a:endParaRPr kumimoji="0" lang="en-US" b="0" i="0" u="none" strike="noStrike" kern="120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Roboto Light" panose="02000000000000000000" pitchFamily="2" charset="0"/>
                <a:ea typeface="Roboto Light" panose="02000000000000000000" pitchFamily="2" charset="0"/>
              </a:rPr>
              <a:t>With assistance, students engage in activities to reflect on and communicate the value and purpose of their learning, based on Key Learning Area 5:</a:t>
            </a:r>
            <a:endParaRPr kumimoji="0" lang="en-AU" sz="18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56388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4">
            <a:extLst>
              <a:ext uri="{FF2B5EF4-FFF2-40B4-BE49-F238E27FC236}">
                <a16:creationId xmlns:a16="http://schemas.microsoft.com/office/drawing/2014/main" id="{DE641D35-36C5-8075-35FA-E39662984E93}"/>
              </a:ext>
            </a:extLst>
          </p:cNvPr>
          <p:cNvSpPr/>
          <p:nvPr/>
        </p:nvSpPr>
        <p:spPr>
          <a:xfrm>
            <a:off x="2405105" y="2260770"/>
            <a:ext cx="740224" cy="814463"/>
          </a:xfrm>
          <a:prstGeom prst="roundRect">
            <a:avLst/>
          </a:prstGeom>
          <a:solidFill>
            <a:srgbClr val="CEEAB0"/>
          </a:solidFill>
        </p:spPr>
        <p:txBody>
          <a:bodyPr wrap="square" lIns="0" tIns="0" rIns="0" bIns="0" rtlCol="0" anchor="ctr" anchorCtr="0"/>
          <a:lstStyle/>
          <a:p>
            <a:pPr algn="ctr" fontAlgn="base"/>
            <a:endParaRPr lang="en-US" sz="2000">
              <a:latin typeface="Roboto Light" charset="0"/>
              <a:ea typeface="Roboto Light" charset="0"/>
              <a:cs typeface="Roboto Light" charset="0"/>
            </a:endParaRPr>
          </a:p>
        </p:txBody>
      </p:sp>
      <p:sp>
        <p:nvSpPr>
          <p:cNvPr id="47" name="object 47"/>
          <p:cNvSpPr txBox="1"/>
          <p:nvPr/>
        </p:nvSpPr>
        <p:spPr>
          <a:xfrm>
            <a:off x="428" y="-9169"/>
            <a:ext cx="12191572" cy="1125588"/>
          </a:xfrm>
          <a:prstGeom prst="rect">
            <a:avLst/>
          </a:prstGeom>
          <a:solidFill>
            <a:srgbClr val="87CB3D"/>
          </a:solidFill>
        </p:spPr>
        <p:txBody>
          <a:bodyPr vert="horz" wrap="square" lIns="0" tIns="17712" rIns="0" bIns="0" rtlCol="0" anchor="ctr" anchorCtr="0">
            <a:noAutofit/>
          </a:bodyPr>
          <a:lstStyle/>
          <a:p>
            <a:pPr marL="418950">
              <a:spcBef>
                <a:spcPts val="139"/>
              </a:spcBef>
              <a:tabLst>
                <a:tab pos="2057012" algn="l"/>
                <a:tab pos="4391270" algn="l"/>
              </a:tabLst>
            </a:pPr>
            <a:r>
              <a:rPr lang="en-US" sz="3600" spc="-6">
                <a:solidFill>
                  <a:srgbClr val="FFFFFF"/>
                </a:solidFill>
                <a:latin typeface="Roboto Black" pitchFamily="2" charset="0"/>
                <a:ea typeface="Roboto Black" pitchFamily="2" charset="0"/>
                <a:cs typeface="Roboto-Light"/>
              </a:rPr>
              <a:t>Activating Identities and Futures Overview</a:t>
            </a:r>
            <a:endParaRPr sz="3600">
              <a:latin typeface="Roboto Black" pitchFamily="2" charset="0"/>
              <a:ea typeface="Roboto Black" pitchFamily="2" charset="0"/>
              <a:cs typeface="Roboto-Light"/>
            </a:endParaRPr>
          </a:p>
        </p:txBody>
      </p:sp>
      <p:sp>
        <p:nvSpPr>
          <p:cNvPr id="42" name="object 4">
            <a:extLst>
              <a:ext uri="{FF2B5EF4-FFF2-40B4-BE49-F238E27FC236}">
                <a16:creationId xmlns:a16="http://schemas.microsoft.com/office/drawing/2014/main" id="{B14E52CB-617F-4462-DF60-52BAF55968FF}"/>
              </a:ext>
            </a:extLst>
          </p:cNvPr>
          <p:cNvSpPr/>
          <p:nvPr/>
        </p:nvSpPr>
        <p:spPr>
          <a:xfrm>
            <a:off x="3221087" y="1403905"/>
            <a:ext cx="8752004" cy="740710"/>
          </a:xfrm>
          <a:prstGeom prst="roundRect">
            <a:avLst/>
          </a:prstGeom>
          <a:solidFill>
            <a:srgbClr val="CEEAB0"/>
          </a:solidFill>
        </p:spPr>
        <p:txBody>
          <a:bodyPr wrap="square" lIns="0" tIns="0" rIns="0" bIns="0" rtlCol="0" anchor="ctr" anchorCtr="0"/>
          <a:lstStyle/>
          <a:p>
            <a:pPr algn="ctr" fontAlgn="base"/>
            <a:r>
              <a:rPr lang="en-US" sz="2000">
                <a:latin typeface="Roboto Light" charset="0"/>
                <a:ea typeface="Roboto Light" charset="0"/>
                <a:cs typeface="Roboto Light" charset="0"/>
              </a:rPr>
              <a:t>AIF does not require a Learning and Assessment Plan</a:t>
            </a:r>
          </a:p>
        </p:txBody>
      </p:sp>
      <p:sp>
        <p:nvSpPr>
          <p:cNvPr id="43" name="object 4">
            <a:extLst>
              <a:ext uri="{FF2B5EF4-FFF2-40B4-BE49-F238E27FC236}">
                <a16:creationId xmlns:a16="http://schemas.microsoft.com/office/drawing/2014/main" id="{9567F2BF-A829-42F6-0822-07587EF9B5A1}"/>
              </a:ext>
            </a:extLst>
          </p:cNvPr>
          <p:cNvSpPr/>
          <p:nvPr/>
        </p:nvSpPr>
        <p:spPr>
          <a:xfrm>
            <a:off x="3221087" y="6124651"/>
            <a:ext cx="8752002" cy="400110"/>
          </a:xfrm>
          <a:prstGeom prst="roundRect">
            <a:avLst/>
          </a:prstGeom>
          <a:solidFill>
            <a:srgbClr val="CEEAB0"/>
          </a:solidFill>
        </p:spPr>
        <p:txBody>
          <a:bodyPr wrap="square" lIns="0" tIns="0" rIns="0" bIns="0" rtlCol="0" anchor="ctr" anchorCtr="0"/>
          <a:lstStyle/>
          <a:p>
            <a:pPr algn="ctr" fontAlgn="base"/>
            <a:endParaRPr lang="en-US" sz="1400">
              <a:latin typeface="Roboto Light" charset="0"/>
              <a:ea typeface="Roboto Light" charset="0"/>
              <a:cs typeface="Roboto Light" charset="0"/>
            </a:endParaRPr>
          </a:p>
          <a:p>
            <a:pPr algn="ctr" fontAlgn="base"/>
            <a:endParaRPr lang="en-US" sz="1400">
              <a:latin typeface="Roboto Light" charset="0"/>
              <a:ea typeface="Roboto Light" charset="0"/>
              <a:cs typeface="Roboto Light" charset="0"/>
            </a:endParaRPr>
          </a:p>
          <a:p>
            <a:pPr algn="ctr" fontAlgn="base"/>
            <a:r>
              <a:rPr lang="en-US" sz="1400">
                <a:latin typeface="Roboto Light" charset="0"/>
                <a:ea typeface="Roboto Light" charset="0"/>
                <a:cs typeface="Roboto Light" charset="0"/>
              </a:rPr>
              <a:t>The </a:t>
            </a:r>
            <a:r>
              <a:rPr lang="en-US" sz="1400">
                <a:latin typeface="Roboto Medium" panose="02000000000000000000" pitchFamily="2" charset="0"/>
                <a:ea typeface="Roboto Medium" panose="02000000000000000000" pitchFamily="2" charset="0"/>
                <a:cs typeface="Roboto Light" charset="0"/>
              </a:rPr>
              <a:t>forms and resources section on the website </a:t>
            </a:r>
            <a:r>
              <a:rPr lang="en-US" sz="1400">
                <a:latin typeface="Roboto Light" charset="0"/>
                <a:ea typeface="Roboto Light" charset="0"/>
                <a:cs typeface="Roboto Light" charset="0"/>
              </a:rPr>
              <a:t>will be continually updated with support materials</a:t>
            </a:r>
          </a:p>
          <a:p>
            <a:pPr algn="ctr" fontAlgn="base"/>
            <a:endParaRPr lang="en-US" sz="1400">
              <a:latin typeface="Roboto Medium" panose="02000000000000000000" pitchFamily="2" charset="0"/>
              <a:ea typeface="Roboto Medium" panose="02000000000000000000" pitchFamily="2" charset="0"/>
              <a:cs typeface="Roboto Light" charset="0"/>
            </a:endParaRPr>
          </a:p>
          <a:p>
            <a:pPr algn="ctr" fontAlgn="base"/>
            <a:endParaRPr lang="en-US" sz="1400">
              <a:latin typeface="Roboto Light" charset="0"/>
              <a:ea typeface="Roboto Light" charset="0"/>
              <a:cs typeface="Roboto Light" charset="0"/>
            </a:endParaRPr>
          </a:p>
        </p:txBody>
      </p:sp>
      <p:sp>
        <p:nvSpPr>
          <p:cNvPr id="2" name="object 4">
            <a:extLst>
              <a:ext uri="{FF2B5EF4-FFF2-40B4-BE49-F238E27FC236}">
                <a16:creationId xmlns:a16="http://schemas.microsoft.com/office/drawing/2014/main" id="{4A5D5AFE-8718-670E-430D-C209C1E081DB}"/>
              </a:ext>
            </a:extLst>
          </p:cNvPr>
          <p:cNvSpPr/>
          <p:nvPr/>
        </p:nvSpPr>
        <p:spPr>
          <a:xfrm>
            <a:off x="3221086" y="2260770"/>
            <a:ext cx="8752003" cy="814463"/>
          </a:xfrm>
          <a:prstGeom prst="roundRect">
            <a:avLst/>
          </a:prstGeom>
          <a:solidFill>
            <a:srgbClr val="CEEAB0"/>
          </a:solidFill>
        </p:spPr>
        <p:txBody>
          <a:bodyPr wrap="square" lIns="0" tIns="0" rIns="0" bIns="0" rtlCol="0" anchor="ctr" anchorCtr="0"/>
          <a:lstStyle/>
          <a:p>
            <a:pPr algn="ctr" fontAlgn="base"/>
            <a:r>
              <a:rPr lang="en-US" sz="1600">
                <a:latin typeface="Roboto Light" charset="0"/>
                <a:ea typeface="Roboto Light" charset="0"/>
                <a:cs typeface="Roboto Light" charset="0"/>
              </a:rPr>
              <a:t>AT1 does not prescribe assessment conditions (volume of student work should be commensurate with a 10 credit, Stage 2 subject)</a:t>
            </a:r>
          </a:p>
        </p:txBody>
      </p:sp>
      <p:sp>
        <p:nvSpPr>
          <p:cNvPr id="3" name="object 4">
            <a:extLst>
              <a:ext uri="{FF2B5EF4-FFF2-40B4-BE49-F238E27FC236}">
                <a16:creationId xmlns:a16="http://schemas.microsoft.com/office/drawing/2014/main" id="{DFFB60D4-1015-A3AF-5672-5D89E347239E}"/>
              </a:ext>
            </a:extLst>
          </p:cNvPr>
          <p:cNvSpPr/>
          <p:nvPr/>
        </p:nvSpPr>
        <p:spPr>
          <a:xfrm>
            <a:off x="3243241" y="3218883"/>
            <a:ext cx="8729848" cy="814463"/>
          </a:xfrm>
          <a:prstGeom prst="roundRect">
            <a:avLst/>
          </a:prstGeom>
          <a:solidFill>
            <a:srgbClr val="CEEAB0"/>
          </a:solidFill>
        </p:spPr>
        <p:txBody>
          <a:bodyPr wrap="square" lIns="0" tIns="0" rIns="0" bIns="0" rtlCol="0" anchor="ctr" anchorCtr="0"/>
          <a:lstStyle/>
          <a:p>
            <a:pPr algn="ctr" fontAlgn="base"/>
            <a:r>
              <a:rPr lang="en-US" sz="2000">
                <a:latin typeface="Roboto Light" charset="0"/>
                <a:ea typeface="Roboto Light" charset="0"/>
                <a:cs typeface="Roboto Light" charset="0"/>
              </a:rPr>
              <a:t>Templating for all students is not scaffolding for student agency</a:t>
            </a:r>
          </a:p>
        </p:txBody>
      </p:sp>
      <p:sp>
        <p:nvSpPr>
          <p:cNvPr id="4" name="object 4">
            <a:extLst>
              <a:ext uri="{FF2B5EF4-FFF2-40B4-BE49-F238E27FC236}">
                <a16:creationId xmlns:a16="http://schemas.microsoft.com/office/drawing/2014/main" id="{B34B4700-3F3E-118C-9914-43D569055BB4}"/>
              </a:ext>
            </a:extLst>
          </p:cNvPr>
          <p:cNvSpPr/>
          <p:nvPr/>
        </p:nvSpPr>
        <p:spPr>
          <a:xfrm>
            <a:off x="3243241" y="4194151"/>
            <a:ext cx="8729848" cy="814463"/>
          </a:xfrm>
          <a:prstGeom prst="roundRect">
            <a:avLst/>
          </a:prstGeom>
          <a:solidFill>
            <a:srgbClr val="CEEAB0"/>
          </a:solidFill>
        </p:spPr>
        <p:txBody>
          <a:bodyPr wrap="square" lIns="0" tIns="0" rIns="0" bIns="0" rtlCol="0" anchor="ctr" anchorCtr="0"/>
          <a:lstStyle/>
          <a:p>
            <a:pPr algn="ctr" fontAlgn="base"/>
            <a:r>
              <a:rPr lang="en-US" sz="2000">
                <a:latin typeface="Roboto Light" charset="0"/>
                <a:ea typeface="Roboto Light" charset="0"/>
                <a:cs typeface="Roboto Light" charset="0"/>
              </a:rPr>
              <a:t>The output of learning does not need to be completed; </a:t>
            </a:r>
            <a:br>
              <a:rPr lang="en-US" sz="2000">
                <a:latin typeface="Roboto Light" charset="0"/>
                <a:ea typeface="Roboto Light" charset="0"/>
                <a:cs typeface="Roboto Light" charset="0"/>
              </a:rPr>
            </a:br>
            <a:r>
              <a:rPr lang="en-US" sz="2000">
                <a:latin typeface="Roboto Light" charset="0"/>
                <a:ea typeface="Roboto Light" charset="0"/>
                <a:cs typeface="Roboto Light" charset="0"/>
              </a:rPr>
              <a:t>it showcases progress toward the Learning Goal</a:t>
            </a:r>
            <a:endParaRPr lang="en-US" sz="2000" b="1">
              <a:latin typeface="Roboto Light" charset="0"/>
              <a:ea typeface="Roboto Light" charset="0"/>
              <a:cs typeface="Roboto Light" charset="0"/>
            </a:endParaRPr>
          </a:p>
        </p:txBody>
      </p:sp>
      <p:sp>
        <p:nvSpPr>
          <p:cNvPr id="5" name="object 4">
            <a:extLst>
              <a:ext uri="{FF2B5EF4-FFF2-40B4-BE49-F238E27FC236}">
                <a16:creationId xmlns:a16="http://schemas.microsoft.com/office/drawing/2014/main" id="{36028856-FD9C-E5E5-28FB-6EBD7EDF3F50}"/>
              </a:ext>
            </a:extLst>
          </p:cNvPr>
          <p:cNvSpPr/>
          <p:nvPr/>
        </p:nvSpPr>
        <p:spPr>
          <a:xfrm>
            <a:off x="3221087" y="5166538"/>
            <a:ext cx="8752002" cy="814463"/>
          </a:xfrm>
          <a:prstGeom prst="roundRect">
            <a:avLst/>
          </a:prstGeom>
          <a:solidFill>
            <a:srgbClr val="CEEAB0"/>
          </a:solidFill>
        </p:spPr>
        <p:txBody>
          <a:bodyPr wrap="square" lIns="0" tIns="0" rIns="0" bIns="0" rtlCol="0" anchor="ctr" anchorCtr="0"/>
          <a:lstStyle/>
          <a:p>
            <a:pPr algn="ctr" fontAlgn="base"/>
            <a:endParaRPr lang="en-US" sz="2000">
              <a:latin typeface="Roboto Light" charset="0"/>
              <a:ea typeface="Roboto Light" charset="0"/>
              <a:cs typeface="Roboto Light" charset="0"/>
            </a:endParaRPr>
          </a:p>
          <a:p>
            <a:pPr algn="ctr" fontAlgn="base"/>
            <a:r>
              <a:rPr lang="en-US" sz="2000">
                <a:latin typeface="Roboto Light" charset="0"/>
                <a:ea typeface="Roboto Light" charset="0"/>
                <a:cs typeface="Roboto Light" charset="0"/>
              </a:rPr>
              <a:t>The output of learning is appraised </a:t>
            </a:r>
            <a:r>
              <a:rPr lang="en-US" sz="2000" b="1">
                <a:latin typeface="Roboto Light" charset="0"/>
                <a:ea typeface="Roboto Light" charset="0"/>
                <a:cs typeface="Roboto Light" charset="0"/>
              </a:rPr>
              <a:t>based on the student’s learning development</a:t>
            </a:r>
            <a:endParaRPr lang="en-US" sz="2000">
              <a:latin typeface="Roboto Light" charset="0"/>
              <a:ea typeface="Roboto Light" charset="0"/>
              <a:cs typeface="Roboto Light" charset="0"/>
            </a:endParaRPr>
          </a:p>
          <a:p>
            <a:pPr algn="ctr" fontAlgn="base"/>
            <a:endParaRPr lang="en-US" sz="2000">
              <a:latin typeface="Roboto Medium" panose="02000000000000000000" pitchFamily="2" charset="0"/>
              <a:ea typeface="Roboto Medium" panose="02000000000000000000" pitchFamily="2" charset="0"/>
              <a:cs typeface="Roboto Light" charset="0"/>
            </a:endParaRPr>
          </a:p>
        </p:txBody>
      </p:sp>
      <p:sp>
        <p:nvSpPr>
          <p:cNvPr id="7" name="TextBox 6">
            <a:extLst>
              <a:ext uri="{FF2B5EF4-FFF2-40B4-BE49-F238E27FC236}">
                <a16:creationId xmlns:a16="http://schemas.microsoft.com/office/drawing/2014/main" id="{3114C496-8ED7-5E25-620C-91F567347D60}"/>
              </a:ext>
            </a:extLst>
          </p:cNvPr>
          <p:cNvSpPr txBox="1"/>
          <p:nvPr/>
        </p:nvSpPr>
        <p:spPr>
          <a:xfrm>
            <a:off x="2201753" y="6139804"/>
            <a:ext cx="1023383" cy="369332"/>
          </a:xfrm>
          <a:prstGeom prst="rect">
            <a:avLst/>
          </a:prstGeom>
          <a:noFill/>
        </p:spPr>
        <p:txBody>
          <a:bodyPr wrap="square">
            <a:spAutoFit/>
          </a:bodyPr>
          <a:lstStyle/>
          <a:p>
            <a:r>
              <a:rPr lang="en-US" sz="1800" spc="-6">
                <a:latin typeface="Roboto Black" pitchFamily="2" charset="0"/>
                <a:ea typeface="Roboto Black" pitchFamily="2" charset="0"/>
                <a:cs typeface="Roboto-Light"/>
              </a:rPr>
              <a:t>BONUS!</a:t>
            </a:r>
            <a:endParaRPr lang="en-AU"/>
          </a:p>
        </p:txBody>
      </p:sp>
      <p:sp>
        <p:nvSpPr>
          <p:cNvPr id="18" name="object 4">
            <a:extLst>
              <a:ext uri="{FF2B5EF4-FFF2-40B4-BE49-F238E27FC236}">
                <a16:creationId xmlns:a16="http://schemas.microsoft.com/office/drawing/2014/main" id="{4939A4DA-D880-F058-5647-5B547299A0E2}"/>
              </a:ext>
            </a:extLst>
          </p:cNvPr>
          <p:cNvSpPr/>
          <p:nvPr/>
        </p:nvSpPr>
        <p:spPr>
          <a:xfrm>
            <a:off x="2405105" y="3218882"/>
            <a:ext cx="740224" cy="814463"/>
          </a:xfrm>
          <a:prstGeom prst="roundRect">
            <a:avLst/>
          </a:prstGeom>
          <a:solidFill>
            <a:srgbClr val="CEEAB0"/>
          </a:solidFill>
        </p:spPr>
        <p:txBody>
          <a:bodyPr wrap="square" lIns="0" tIns="0" rIns="0" bIns="0" rtlCol="0" anchor="ctr" anchorCtr="0"/>
          <a:lstStyle/>
          <a:p>
            <a:pPr algn="ctr" fontAlgn="base"/>
            <a:endParaRPr lang="en-US" sz="2000">
              <a:latin typeface="Roboto Light" charset="0"/>
              <a:ea typeface="Roboto Light" charset="0"/>
              <a:cs typeface="Roboto Light" charset="0"/>
            </a:endParaRPr>
          </a:p>
        </p:txBody>
      </p:sp>
      <p:pic>
        <p:nvPicPr>
          <p:cNvPr id="9" name="Picture 8">
            <a:extLst>
              <a:ext uri="{FF2B5EF4-FFF2-40B4-BE49-F238E27FC236}">
                <a16:creationId xmlns:a16="http://schemas.microsoft.com/office/drawing/2014/main" id="{A7B98D60-B916-6EE0-8116-F090CD0FD234}"/>
              </a:ext>
            </a:extLst>
          </p:cNvPr>
          <p:cNvPicPr>
            <a:picLocks noChangeAspect="1"/>
          </p:cNvPicPr>
          <p:nvPr/>
        </p:nvPicPr>
        <p:blipFill>
          <a:blip r:embed="rId3"/>
          <a:stretch>
            <a:fillRect/>
          </a:stretch>
        </p:blipFill>
        <p:spPr>
          <a:xfrm>
            <a:off x="2443075" y="2357462"/>
            <a:ext cx="673081" cy="673081"/>
          </a:xfrm>
          <a:prstGeom prst="rect">
            <a:avLst/>
          </a:prstGeom>
          <a:solidFill>
            <a:srgbClr val="CEEAB0"/>
          </a:solidFill>
        </p:spPr>
      </p:pic>
      <p:sp>
        <p:nvSpPr>
          <p:cNvPr id="19" name="object 4">
            <a:extLst>
              <a:ext uri="{FF2B5EF4-FFF2-40B4-BE49-F238E27FC236}">
                <a16:creationId xmlns:a16="http://schemas.microsoft.com/office/drawing/2014/main" id="{0FDFD2A0-4082-B2CB-597C-594704558437}"/>
              </a:ext>
            </a:extLst>
          </p:cNvPr>
          <p:cNvSpPr/>
          <p:nvPr/>
        </p:nvSpPr>
        <p:spPr>
          <a:xfrm>
            <a:off x="2405105" y="5169935"/>
            <a:ext cx="740224" cy="814463"/>
          </a:xfrm>
          <a:prstGeom prst="roundRect">
            <a:avLst/>
          </a:prstGeom>
          <a:solidFill>
            <a:srgbClr val="CEEAB0"/>
          </a:solidFill>
        </p:spPr>
        <p:txBody>
          <a:bodyPr wrap="square" lIns="0" tIns="0" rIns="0" bIns="0" rtlCol="0" anchor="ctr" anchorCtr="0"/>
          <a:lstStyle/>
          <a:p>
            <a:pPr algn="ctr" fontAlgn="base"/>
            <a:endParaRPr lang="en-US" sz="2000">
              <a:latin typeface="Roboto Light" charset="0"/>
              <a:ea typeface="Roboto Light" charset="0"/>
              <a:cs typeface="Roboto Light" charset="0"/>
            </a:endParaRPr>
          </a:p>
        </p:txBody>
      </p:sp>
      <p:sp>
        <p:nvSpPr>
          <p:cNvPr id="28" name="object 4">
            <a:extLst>
              <a:ext uri="{FF2B5EF4-FFF2-40B4-BE49-F238E27FC236}">
                <a16:creationId xmlns:a16="http://schemas.microsoft.com/office/drawing/2014/main" id="{7EA66301-EFE6-2C6B-B39D-527DB9B1E014}"/>
              </a:ext>
            </a:extLst>
          </p:cNvPr>
          <p:cNvSpPr/>
          <p:nvPr/>
        </p:nvSpPr>
        <p:spPr>
          <a:xfrm>
            <a:off x="2406499" y="1400496"/>
            <a:ext cx="740224" cy="744119"/>
          </a:xfrm>
          <a:prstGeom prst="roundRect">
            <a:avLst/>
          </a:prstGeom>
          <a:solidFill>
            <a:srgbClr val="CEEAB0"/>
          </a:solidFill>
        </p:spPr>
        <p:txBody>
          <a:bodyPr wrap="square" lIns="0" tIns="0" rIns="0" bIns="0" rtlCol="0" anchor="ctr" anchorCtr="0"/>
          <a:lstStyle/>
          <a:p>
            <a:pPr algn="ctr" fontAlgn="base"/>
            <a:endParaRPr lang="en-US" sz="2000">
              <a:latin typeface="Roboto Light" charset="0"/>
              <a:ea typeface="Roboto Light" charset="0"/>
              <a:cs typeface="Roboto Light" charset="0"/>
            </a:endParaRPr>
          </a:p>
        </p:txBody>
      </p:sp>
      <p:sp>
        <p:nvSpPr>
          <p:cNvPr id="32" name="object 4">
            <a:extLst>
              <a:ext uri="{FF2B5EF4-FFF2-40B4-BE49-F238E27FC236}">
                <a16:creationId xmlns:a16="http://schemas.microsoft.com/office/drawing/2014/main" id="{1B564A37-C00D-00D7-4C0E-522E43F8FE86}"/>
              </a:ext>
            </a:extLst>
          </p:cNvPr>
          <p:cNvSpPr/>
          <p:nvPr/>
        </p:nvSpPr>
        <p:spPr>
          <a:xfrm>
            <a:off x="2375932" y="4177637"/>
            <a:ext cx="740224" cy="808443"/>
          </a:xfrm>
          <a:prstGeom prst="roundRect">
            <a:avLst/>
          </a:prstGeom>
          <a:solidFill>
            <a:srgbClr val="CEEAB0"/>
          </a:solidFill>
          <a:ln>
            <a:noFill/>
          </a:ln>
        </p:spPr>
        <p:txBody>
          <a:bodyPr wrap="square" lIns="0" tIns="0" rIns="0" bIns="0" rtlCol="0" anchor="ctr" anchorCtr="0"/>
          <a:lstStyle/>
          <a:p>
            <a:pPr algn="ctr" fontAlgn="base"/>
            <a:endParaRPr lang="en-US" sz="2000">
              <a:latin typeface="Roboto Light" charset="0"/>
              <a:ea typeface="Roboto Light" charset="0"/>
              <a:cs typeface="Roboto Light" charset="0"/>
            </a:endParaRPr>
          </a:p>
        </p:txBody>
      </p:sp>
      <p:pic>
        <p:nvPicPr>
          <p:cNvPr id="39" name="Picture 38" descr="A black background with a black square&#10;&#10;Description automatically generated with medium confidence">
            <a:extLst>
              <a:ext uri="{FF2B5EF4-FFF2-40B4-BE49-F238E27FC236}">
                <a16:creationId xmlns:a16="http://schemas.microsoft.com/office/drawing/2014/main" id="{9D4FD37F-82E7-1460-A8AC-AF9A8C65A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3075" y="1385484"/>
            <a:ext cx="740224" cy="740224"/>
          </a:xfrm>
          <a:prstGeom prst="rect">
            <a:avLst/>
          </a:prstGeom>
          <a:noFill/>
        </p:spPr>
      </p:pic>
      <p:pic>
        <p:nvPicPr>
          <p:cNvPr id="45" name="Picture 44" descr="A black background with a black square&#10;&#10;Description automatically generated with medium confidence">
            <a:extLst>
              <a:ext uri="{FF2B5EF4-FFF2-40B4-BE49-F238E27FC236}">
                <a16:creationId xmlns:a16="http://schemas.microsoft.com/office/drawing/2014/main" id="{A848FF66-C53E-BAE4-3470-C2BF141B61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4123" y="4279523"/>
            <a:ext cx="602188" cy="602188"/>
          </a:xfrm>
          <a:prstGeom prst="rect">
            <a:avLst/>
          </a:prstGeom>
          <a:solidFill>
            <a:srgbClr val="CEEAB0"/>
          </a:solidFill>
        </p:spPr>
      </p:pic>
      <p:sp>
        <p:nvSpPr>
          <p:cNvPr id="48" name="TextBox 47">
            <a:extLst>
              <a:ext uri="{FF2B5EF4-FFF2-40B4-BE49-F238E27FC236}">
                <a16:creationId xmlns:a16="http://schemas.microsoft.com/office/drawing/2014/main" id="{6F5CC0EC-A57C-88FE-6347-D052D1632E8F}"/>
              </a:ext>
            </a:extLst>
          </p:cNvPr>
          <p:cNvSpPr txBox="1"/>
          <p:nvPr/>
        </p:nvSpPr>
        <p:spPr>
          <a:xfrm>
            <a:off x="289678" y="1007438"/>
            <a:ext cx="1692082" cy="2646878"/>
          </a:xfrm>
          <a:prstGeom prst="rect">
            <a:avLst/>
          </a:prstGeom>
          <a:noFill/>
        </p:spPr>
        <p:txBody>
          <a:bodyPr wrap="square">
            <a:spAutoFit/>
          </a:bodyPr>
          <a:lstStyle/>
          <a:p>
            <a:pPr marL="7701" algn="ctr">
              <a:spcBef>
                <a:spcPts val="67"/>
              </a:spcBef>
            </a:pPr>
            <a:r>
              <a:rPr lang="en-AU" sz="16600" b="1" spc="-6">
                <a:solidFill>
                  <a:srgbClr val="231F20"/>
                </a:solidFill>
                <a:latin typeface="Roboto"/>
                <a:cs typeface="Roboto"/>
              </a:rPr>
              <a:t>5</a:t>
            </a:r>
            <a:endParaRPr lang="en-AU" sz="16600">
              <a:latin typeface="Roboto"/>
              <a:cs typeface="Roboto"/>
            </a:endParaRPr>
          </a:p>
        </p:txBody>
      </p:sp>
      <p:sp>
        <p:nvSpPr>
          <p:cNvPr id="51" name="TextBox 50">
            <a:extLst>
              <a:ext uri="{FF2B5EF4-FFF2-40B4-BE49-F238E27FC236}">
                <a16:creationId xmlns:a16="http://schemas.microsoft.com/office/drawing/2014/main" id="{4A8E9003-F2CA-F03D-0939-CCA98F0B546D}"/>
              </a:ext>
            </a:extLst>
          </p:cNvPr>
          <p:cNvSpPr txBox="1"/>
          <p:nvPr/>
        </p:nvSpPr>
        <p:spPr>
          <a:xfrm>
            <a:off x="188925" y="3438872"/>
            <a:ext cx="1961002" cy="430887"/>
          </a:xfrm>
          <a:prstGeom prst="rect">
            <a:avLst/>
          </a:prstGeom>
          <a:noFill/>
        </p:spPr>
        <p:txBody>
          <a:bodyPr wrap="square">
            <a:spAutoFit/>
          </a:bodyPr>
          <a:lstStyle/>
          <a:p>
            <a:r>
              <a:rPr lang="en-US" sz="2200">
                <a:latin typeface="Roboto Black" pitchFamily="2" charset="0"/>
                <a:ea typeface="Roboto Black" pitchFamily="2" charset="0"/>
              </a:rPr>
              <a:t>QUICK FACTS</a:t>
            </a:r>
            <a:endParaRPr lang="en-AU" sz="2200">
              <a:latin typeface="Roboto Black" pitchFamily="2" charset="0"/>
              <a:ea typeface="Roboto Black" pitchFamily="2" charset="0"/>
            </a:endParaRPr>
          </a:p>
        </p:txBody>
      </p:sp>
      <p:sp>
        <p:nvSpPr>
          <p:cNvPr id="52" name="TextBox 51">
            <a:extLst>
              <a:ext uri="{FF2B5EF4-FFF2-40B4-BE49-F238E27FC236}">
                <a16:creationId xmlns:a16="http://schemas.microsoft.com/office/drawing/2014/main" id="{D63E29C4-6680-8145-826C-49E389A9F867}"/>
              </a:ext>
            </a:extLst>
          </p:cNvPr>
          <p:cNvSpPr txBox="1"/>
          <p:nvPr/>
        </p:nvSpPr>
        <p:spPr>
          <a:xfrm>
            <a:off x="210116" y="3873465"/>
            <a:ext cx="1961002" cy="1107996"/>
          </a:xfrm>
          <a:prstGeom prst="rect">
            <a:avLst/>
          </a:prstGeom>
          <a:noFill/>
        </p:spPr>
        <p:txBody>
          <a:bodyPr wrap="square">
            <a:spAutoFit/>
          </a:bodyPr>
          <a:lstStyle/>
          <a:p>
            <a:r>
              <a:rPr lang="en-US" sz="6600">
                <a:latin typeface="Roboto Black" pitchFamily="2" charset="0"/>
                <a:ea typeface="Roboto Black" pitchFamily="2" charset="0"/>
              </a:rPr>
              <a:t>YOU</a:t>
            </a:r>
            <a:endParaRPr lang="en-AU" sz="6600">
              <a:latin typeface="Roboto Black" pitchFamily="2" charset="0"/>
              <a:ea typeface="Roboto Black" pitchFamily="2" charset="0"/>
            </a:endParaRPr>
          </a:p>
        </p:txBody>
      </p:sp>
      <p:sp>
        <p:nvSpPr>
          <p:cNvPr id="53" name="TextBox 52">
            <a:extLst>
              <a:ext uri="{FF2B5EF4-FFF2-40B4-BE49-F238E27FC236}">
                <a16:creationId xmlns:a16="http://schemas.microsoft.com/office/drawing/2014/main" id="{1960383E-2F94-5C78-6A6A-04AAAAEE65BC}"/>
              </a:ext>
            </a:extLst>
          </p:cNvPr>
          <p:cNvSpPr txBox="1"/>
          <p:nvPr/>
        </p:nvSpPr>
        <p:spPr>
          <a:xfrm>
            <a:off x="380246" y="4869320"/>
            <a:ext cx="1961002" cy="584775"/>
          </a:xfrm>
          <a:prstGeom prst="rect">
            <a:avLst/>
          </a:prstGeom>
          <a:noFill/>
        </p:spPr>
        <p:txBody>
          <a:bodyPr wrap="square">
            <a:spAutoFit/>
          </a:bodyPr>
          <a:lstStyle/>
          <a:p>
            <a:r>
              <a:rPr lang="en-US" sz="3200">
                <a:latin typeface="Roboto Black" pitchFamily="2" charset="0"/>
                <a:ea typeface="Roboto Black" pitchFamily="2" charset="0"/>
              </a:rPr>
              <a:t>need to </a:t>
            </a:r>
            <a:endParaRPr lang="en-AU" sz="3200">
              <a:latin typeface="Roboto Black" pitchFamily="2" charset="0"/>
              <a:ea typeface="Roboto Black" pitchFamily="2" charset="0"/>
            </a:endParaRPr>
          </a:p>
        </p:txBody>
      </p:sp>
      <p:sp>
        <p:nvSpPr>
          <p:cNvPr id="54" name="TextBox 53">
            <a:extLst>
              <a:ext uri="{FF2B5EF4-FFF2-40B4-BE49-F238E27FC236}">
                <a16:creationId xmlns:a16="http://schemas.microsoft.com/office/drawing/2014/main" id="{0B99A50F-049F-D26B-81B5-CA4A18D5D44D}"/>
              </a:ext>
            </a:extLst>
          </p:cNvPr>
          <p:cNvSpPr txBox="1"/>
          <p:nvPr/>
        </p:nvSpPr>
        <p:spPr>
          <a:xfrm>
            <a:off x="244800" y="5483629"/>
            <a:ext cx="1961002" cy="769441"/>
          </a:xfrm>
          <a:prstGeom prst="rect">
            <a:avLst/>
          </a:prstGeom>
          <a:noFill/>
        </p:spPr>
        <p:txBody>
          <a:bodyPr wrap="square">
            <a:spAutoFit/>
          </a:bodyPr>
          <a:lstStyle/>
          <a:p>
            <a:r>
              <a:rPr lang="en-US" sz="4400">
                <a:latin typeface="Roboto Black" pitchFamily="2" charset="0"/>
                <a:ea typeface="Roboto Black" pitchFamily="2" charset="0"/>
              </a:rPr>
              <a:t>KNOW</a:t>
            </a:r>
            <a:endParaRPr lang="en-AU" sz="4400">
              <a:latin typeface="Roboto Black" pitchFamily="2" charset="0"/>
              <a:ea typeface="Roboto Black" pitchFamily="2" charset="0"/>
            </a:endParaRPr>
          </a:p>
        </p:txBody>
      </p:sp>
      <p:sp>
        <p:nvSpPr>
          <p:cNvPr id="55" name="object 7">
            <a:extLst>
              <a:ext uri="{FF2B5EF4-FFF2-40B4-BE49-F238E27FC236}">
                <a16:creationId xmlns:a16="http://schemas.microsoft.com/office/drawing/2014/main" id="{13CB4040-EC6C-81FE-E724-0876E8E82F61}"/>
              </a:ext>
            </a:extLst>
          </p:cNvPr>
          <p:cNvSpPr/>
          <p:nvPr/>
        </p:nvSpPr>
        <p:spPr>
          <a:xfrm>
            <a:off x="233141" y="3833890"/>
            <a:ext cx="1868092" cy="58932"/>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7CB3D"/>
          </a:solidFill>
        </p:spPr>
        <p:txBody>
          <a:bodyPr wrap="square" lIns="0" tIns="0" rIns="0" bIns="0" rtlCol="0"/>
          <a:lstStyle/>
          <a:p>
            <a:endParaRPr sz="1092"/>
          </a:p>
        </p:txBody>
      </p:sp>
      <p:sp>
        <p:nvSpPr>
          <p:cNvPr id="56" name="object 7">
            <a:extLst>
              <a:ext uri="{FF2B5EF4-FFF2-40B4-BE49-F238E27FC236}">
                <a16:creationId xmlns:a16="http://schemas.microsoft.com/office/drawing/2014/main" id="{BECC20CB-6D31-4D86-7B59-E9258AB5FC18}"/>
              </a:ext>
            </a:extLst>
          </p:cNvPr>
          <p:cNvSpPr/>
          <p:nvPr/>
        </p:nvSpPr>
        <p:spPr>
          <a:xfrm>
            <a:off x="201673" y="3370068"/>
            <a:ext cx="1868092" cy="58932"/>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7CB3D"/>
          </a:solidFill>
        </p:spPr>
        <p:txBody>
          <a:bodyPr wrap="square" lIns="0" tIns="0" rIns="0" bIns="0" rtlCol="0"/>
          <a:lstStyle/>
          <a:p>
            <a:endParaRPr sz="1092"/>
          </a:p>
        </p:txBody>
      </p:sp>
      <p:pic>
        <p:nvPicPr>
          <p:cNvPr id="6" name="object 3">
            <a:extLst>
              <a:ext uri="{FF2B5EF4-FFF2-40B4-BE49-F238E27FC236}">
                <a16:creationId xmlns:a16="http://schemas.microsoft.com/office/drawing/2014/main" id="{88D2DF9E-D60F-D3F3-342D-DCE4EA4093B6}"/>
              </a:ext>
            </a:extLst>
          </p:cNvPr>
          <p:cNvPicPr/>
          <p:nvPr/>
        </p:nvPicPr>
        <p:blipFill>
          <a:blip r:embed="rId6" cstate="print"/>
          <a:stretch>
            <a:fillRect/>
          </a:stretch>
        </p:blipFill>
        <p:spPr>
          <a:xfrm>
            <a:off x="188925" y="6253070"/>
            <a:ext cx="1450633" cy="472996"/>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FC6EBC96-7A1B-0C36-9AAF-B67739ECB1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478" y="3253558"/>
            <a:ext cx="740224" cy="740224"/>
          </a:xfrm>
          <a:prstGeom prst="rect">
            <a:avLst/>
          </a:prstGeom>
          <a:noFill/>
        </p:spPr>
      </p:pic>
      <p:pic>
        <p:nvPicPr>
          <p:cNvPr id="10" name="Picture 9">
            <a:extLst>
              <a:ext uri="{FF2B5EF4-FFF2-40B4-BE49-F238E27FC236}">
                <a16:creationId xmlns:a16="http://schemas.microsoft.com/office/drawing/2014/main" id="{E3AA6C0C-9B35-42E9-2814-76A87098DA89}"/>
              </a:ext>
            </a:extLst>
          </p:cNvPr>
          <p:cNvPicPr>
            <a:picLocks noChangeAspect="1"/>
          </p:cNvPicPr>
          <p:nvPr/>
        </p:nvPicPr>
        <p:blipFill>
          <a:blip r:embed="rId3"/>
          <a:stretch>
            <a:fillRect/>
          </a:stretch>
        </p:blipFill>
        <p:spPr>
          <a:xfrm>
            <a:off x="2466621" y="5249704"/>
            <a:ext cx="673081" cy="673081"/>
          </a:xfrm>
          <a:prstGeom prst="rect">
            <a:avLst/>
          </a:prstGeom>
          <a:solidFill>
            <a:srgbClr val="CEEAB0"/>
          </a:solidFill>
        </p:spPr>
      </p:pic>
    </p:spTree>
    <p:extLst>
      <p:ext uri="{BB962C8B-B14F-4D97-AF65-F5344CB8AC3E}">
        <p14:creationId xmlns:p14="http://schemas.microsoft.com/office/powerpoint/2010/main" val="40888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25625-D214-9F55-0DDE-DBBF9829F9BE}"/>
              </a:ext>
            </a:extLst>
          </p:cNvPr>
          <p:cNvSpPr>
            <a:spLocks noGrp="1"/>
          </p:cNvSpPr>
          <p:nvPr>
            <p:ph idx="1"/>
          </p:nvPr>
        </p:nvSpPr>
        <p:spPr>
          <a:xfrm>
            <a:off x="4921788" y="968828"/>
            <a:ext cx="5974081" cy="5369557"/>
          </a:xfrm>
        </p:spPr>
        <p:txBody>
          <a:bodyPr numCol="1"/>
          <a:lstStyle/>
          <a:p>
            <a:pPr marL="0" indent="0">
              <a:buNone/>
            </a:pPr>
            <a:endParaRPr lang="en-AU">
              <a:latin typeface="Roboto Light" panose="02000000000000000000" pitchFamily="2" charset="0"/>
              <a:ea typeface="Roboto Light" panose="02000000000000000000" pitchFamily="2" charset="0"/>
            </a:endParaRPr>
          </a:p>
          <a:p>
            <a:pPr marL="0" indent="0">
              <a:buNone/>
            </a:pPr>
            <a:r>
              <a:rPr lang="en-AU">
                <a:latin typeface="Roboto Light" panose="02000000000000000000" pitchFamily="2" charset="0"/>
                <a:ea typeface="Roboto Light" panose="02000000000000000000" pitchFamily="2" charset="0"/>
              </a:rPr>
              <a:t>Take the time to introduce yourselves to the people at your table.</a:t>
            </a:r>
          </a:p>
          <a:p>
            <a:pPr marL="0" indent="0">
              <a:buNone/>
            </a:pPr>
            <a:endParaRPr lang="en-AU">
              <a:latin typeface="Roboto Light" panose="02000000000000000000" pitchFamily="2" charset="0"/>
              <a:ea typeface="Roboto Light" panose="02000000000000000000" pitchFamily="2" charset="0"/>
            </a:endParaRPr>
          </a:p>
          <a:p>
            <a:pPr marL="0" indent="0">
              <a:buNone/>
            </a:pPr>
            <a:r>
              <a:rPr lang="en-AU">
                <a:latin typeface="Roboto Light" panose="02000000000000000000" pitchFamily="2" charset="0"/>
                <a:ea typeface="Roboto Light" panose="02000000000000000000" pitchFamily="2" charset="0"/>
              </a:rPr>
              <a:t>Discuss what you think the intent of Activating Identities and Futures is.</a:t>
            </a:r>
          </a:p>
        </p:txBody>
      </p:sp>
      <p:sp>
        <p:nvSpPr>
          <p:cNvPr id="3" name="Content Placeholder 2">
            <a:extLst>
              <a:ext uri="{FF2B5EF4-FFF2-40B4-BE49-F238E27FC236}">
                <a16:creationId xmlns:a16="http://schemas.microsoft.com/office/drawing/2014/main" id="{CAF335F1-FAA2-3133-C14F-92195A7E5D5C}"/>
              </a:ext>
            </a:extLst>
          </p:cNvPr>
          <p:cNvSpPr>
            <a:spLocks noGrp="1"/>
          </p:cNvSpPr>
          <p:nvPr>
            <p:ph sz="quarter" idx="10"/>
          </p:nvPr>
        </p:nvSpPr>
        <p:spPr>
          <a:xfrm>
            <a:off x="410979" y="526548"/>
            <a:ext cx="4058751" cy="3884613"/>
          </a:xfrm>
        </p:spPr>
        <p:txBody>
          <a:bodyPr anchor="ctr"/>
          <a:lstStyle/>
          <a:p>
            <a:pPr algn="ctr"/>
            <a:r>
              <a:rPr lang="en-AU"/>
              <a:t>Say hello!</a:t>
            </a:r>
          </a:p>
        </p:txBody>
      </p:sp>
    </p:spTree>
    <p:extLst>
      <p:ext uri="{BB962C8B-B14F-4D97-AF65-F5344CB8AC3E}">
        <p14:creationId xmlns:p14="http://schemas.microsoft.com/office/powerpoint/2010/main" val="94410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71D4-F54B-A177-8D81-0609ACCAB74A}"/>
              </a:ext>
            </a:extLst>
          </p:cNvPr>
          <p:cNvSpPr>
            <a:spLocks noGrp="1"/>
          </p:cNvSpPr>
          <p:nvPr>
            <p:ph type="title"/>
          </p:nvPr>
        </p:nvSpPr>
        <p:spPr>
          <a:xfrm>
            <a:off x="0" y="1104889"/>
            <a:ext cx="12192000" cy="2852737"/>
          </a:xfrm>
          <a:solidFill>
            <a:srgbClr val="77A737"/>
          </a:solidFill>
        </p:spPr>
        <p:txBody>
          <a:bodyPr/>
          <a:lstStyle/>
          <a:p>
            <a:pPr algn="ctr"/>
            <a:r>
              <a:rPr lang="en-AU">
                <a:solidFill>
                  <a:schemeClr val="bg1"/>
                </a:solidFill>
              </a:rPr>
              <a:t>Overview</a:t>
            </a:r>
            <a:br>
              <a:rPr lang="en-AU">
                <a:solidFill>
                  <a:schemeClr val="bg1"/>
                </a:solidFill>
              </a:rPr>
            </a:br>
            <a:r>
              <a:rPr lang="en-AU">
                <a:solidFill>
                  <a:schemeClr val="bg1"/>
                </a:solidFill>
              </a:rPr>
              <a:t> Activating Identities and Futures</a:t>
            </a:r>
          </a:p>
        </p:txBody>
      </p:sp>
    </p:spTree>
    <p:extLst>
      <p:ext uri="{BB962C8B-B14F-4D97-AF65-F5344CB8AC3E}">
        <p14:creationId xmlns:p14="http://schemas.microsoft.com/office/powerpoint/2010/main" val="369479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34AF229-699C-81EC-6794-9F7C8C6AB641}"/>
              </a:ext>
            </a:extLst>
          </p:cNvPr>
          <p:cNvSpPr/>
          <p:nvPr/>
        </p:nvSpPr>
        <p:spPr>
          <a:xfrm>
            <a:off x="144746" y="5466808"/>
            <a:ext cx="2903501" cy="1358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object 47"/>
          <p:cNvSpPr txBox="1"/>
          <p:nvPr/>
        </p:nvSpPr>
        <p:spPr>
          <a:xfrm>
            <a:off x="428" y="266681"/>
            <a:ext cx="12331736" cy="479871"/>
          </a:xfrm>
          <a:prstGeom prst="rect">
            <a:avLst/>
          </a:prstGeom>
          <a:solidFill>
            <a:srgbClr val="80B740"/>
          </a:solidFill>
        </p:spPr>
        <p:txBody>
          <a:bodyPr vert="horz" wrap="square" lIns="0" tIns="17712" rIns="0" bIns="0" rtlCol="0">
            <a:spAutoFit/>
          </a:bodyPr>
          <a:lstStyle/>
          <a:p>
            <a:pPr marL="418950">
              <a:spcBef>
                <a:spcPts val="139"/>
              </a:spcBef>
              <a:tabLst>
                <a:tab pos="2057012" algn="l"/>
                <a:tab pos="4391270" algn="l"/>
              </a:tabLst>
            </a:pPr>
            <a:r>
              <a:rPr lang="en-US" sz="3002" spc="-6">
                <a:solidFill>
                  <a:srgbClr val="FFFFFF"/>
                </a:solidFill>
                <a:latin typeface="Roboto-Light"/>
                <a:cs typeface="Roboto-Light"/>
              </a:rPr>
              <a:t>Activating </a:t>
            </a:r>
            <a:r>
              <a:rPr sz="3002">
                <a:solidFill>
                  <a:srgbClr val="FFFFFF"/>
                </a:solidFill>
                <a:latin typeface="Roboto-Light"/>
                <a:cs typeface="Roboto-Light"/>
              </a:rPr>
              <a:t>Identities</a:t>
            </a:r>
            <a:r>
              <a:rPr sz="3002" spc="-143">
                <a:solidFill>
                  <a:srgbClr val="FFFFFF"/>
                </a:solidFill>
                <a:latin typeface="Roboto-Light"/>
                <a:cs typeface="Roboto-Light"/>
              </a:rPr>
              <a:t> </a:t>
            </a:r>
            <a:r>
              <a:rPr sz="3002" spc="-15">
                <a:solidFill>
                  <a:srgbClr val="FFFFFF"/>
                </a:solidFill>
                <a:latin typeface="Roboto-Light"/>
                <a:cs typeface="Roboto-Light"/>
              </a:rPr>
              <a:t>and</a:t>
            </a:r>
            <a:r>
              <a:rPr sz="3002">
                <a:solidFill>
                  <a:srgbClr val="FFFFFF"/>
                </a:solidFill>
                <a:latin typeface="Roboto-Light"/>
                <a:cs typeface="Roboto-Light"/>
              </a:rPr>
              <a:t>	Futures</a:t>
            </a:r>
            <a:r>
              <a:rPr sz="3002" spc="-146">
                <a:solidFill>
                  <a:srgbClr val="FFFFFF"/>
                </a:solidFill>
                <a:latin typeface="Roboto-Light"/>
                <a:cs typeface="Roboto-Light"/>
              </a:rPr>
              <a:t> </a:t>
            </a:r>
            <a:r>
              <a:rPr sz="3002" spc="-6">
                <a:solidFill>
                  <a:srgbClr val="FFFFFF"/>
                </a:solidFill>
                <a:latin typeface="Roboto-Light"/>
                <a:cs typeface="Roboto-Light"/>
              </a:rPr>
              <a:t>(</a:t>
            </a:r>
            <a:r>
              <a:rPr lang="en-US" sz="3002" spc="-6">
                <a:solidFill>
                  <a:srgbClr val="FFFFFF"/>
                </a:solidFill>
                <a:latin typeface="Roboto-Light"/>
                <a:cs typeface="Roboto-Light"/>
              </a:rPr>
              <a:t>A</a:t>
            </a:r>
            <a:r>
              <a:rPr sz="3002" spc="-6">
                <a:solidFill>
                  <a:srgbClr val="FFFFFF"/>
                </a:solidFill>
                <a:latin typeface="Roboto-Light"/>
                <a:cs typeface="Roboto-Light"/>
              </a:rPr>
              <a:t>IF)</a:t>
            </a:r>
            <a:endParaRPr sz="3002">
              <a:latin typeface="Roboto-Light"/>
              <a:cs typeface="Roboto-Light"/>
            </a:endParaRPr>
          </a:p>
        </p:txBody>
      </p:sp>
      <p:grpSp>
        <p:nvGrpSpPr>
          <p:cNvPr id="17" name="Group 16">
            <a:extLst>
              <a:ext uri="{FF2B5EF4-FFF2-40B4-BE49-F238E27FC236}">
                <a16:creationId xmlns:a16="http://schemas.microsoft.com/office/drawing/2014/main" id="{18EA5F82-A154-1CFD-013A-0B5102A24531}"/>
              </a:ext>
            </a:extLst>
          </p:cNvPr>
          <p:cNvGrpSpPr/>
          <p:nvPr/>
        </p:nvGrpSpPr>
        <p:grpSpPr>
          <a:xfrm>
            <a:off x="366150" y="1005842"/>
            <a:ext cx="2231908" cy="4060491"/>
            <a:chOff x="426881" y="1240759"/>
            <a:chExt cx="2188094" cy="5208111"/>
          </a:xfrm>
        </p:grpSpPr>
        <p:grpSp>
          <p:nvGrpSpPr>
            <p:cNvPr id="15" name="Group 14">
              <a:extLst>
                <a:ext uri="{FF2B5EF4-FFF2-40B4-BE49-F238E27FC236}">
                  <a16:creationId xmlns:a16="http://schemas.microsoft.com/office/drawing/2014/main" id="{3B6B15DE-3A4A-CA60-061F-03A6EDC0F9EF}"/>
                </a:ext>
              </a:extLst>
            </p:cNvPr>
            <p:cNvGrpSpPr/>
            <p:nvPr/>
          </p:nvGrpSpPr>
          <p:grpSpPr>
            <a:xfrm>
              <a:off x="426881" y="1240759"/>
              <a:ext cx="2188094" cy="5208111"/>
              <a:chOff x="432197" y="1511727"/>
              <a:chExt cx="2603807" cy="4926258"/>
            </a:xfrm>
          </p:grpSpPr>
          <p:sp>
            <p:nvSpPr>
              <p:cNvPr id="3" name="object 3"/>
              <p:cNvSpPr/>
              <p:nvPr/>
            </p:nvSpPr>
            <p:spPr>
              <a:xfrm>
                <a:off x="470296" y="2019905"/>
                <a:ext cx="876022" cy="1903374"/>
              </a:xfrm>
              <a:custGeom>
                <a:avLst/>
                <a:gdLst/>
                <a:ahLst/>
                <a:cxnLst/>
                <a:rect l="l" t="t" r="r" b="b"/>
                <a:pathLst>
                  <a:path w="1444625" h="3138804">
                    <a:moveTo>
                      <a:pt x="1444364" y="0"/>
                    </a:moveTo>
                    <a:lnTo>
                      <a:pt x="1377539" y="0"/>
                    </a:lnTo>
                    <a:lnTo>
                      <a:pt x="0" y="476425"/>
                    </a:lnTo>
                    <a:lnTo>
                      <a:pt x="0" y="1028303"/>
                    </a:lnTo>
                    <a:lnTo>
                      <a:pt x="715716" y="819189"/>
                    </a:lnTo>
                    <a:lnTo>
                      <a:pt x="715716" y="3138804"/>
                    </a:lnTo>
                    <a:lnTo>
                      <a:pt x="1444364" y="3138804"/>
                    </a:lnTo>
                    <a:lnTo>
                      <a:pt x="1444364" y="0"/>
                    </a:lnTo>
                    <a:close/>
                  </a:path>
                </a:pathLst>
              </a:custGeom>
              <a:solidFill>
                <a:srgbClr val="231F20"/>
              </a:solidFill>
            </p:spPr>
            <p:txBody>
              <a:bodyPr wrap="square" lIns="0" tIns="0" rIns="0" bIns="0" rtlCol="0"/>
              <a:lstStyle/>
              <a:p>
                <a:endParaRPr sz="1092"/>
              </a:p>
            </p:txBody>
          </p:sp>
          <p:sp>
            <p:nvSpPr>
              <p:cNvPr id="4" name="object 4"/>
              <p:cNvSpPr/>
              <p:nvPr/>
            </p:nvSpPr>
            <p:spPr>
              <a:xfrm>
                <a:off x="1538577" y="1993763"/>
                <a:ext cx="1326933" cy="1955743"/>
              </a:xfrm>
              <a:custGeom>
                <a:avLst/>
                <a:gdLst/>
                <a:ahLst/>
                <a:cxnLst/>
                <a:rect l="l" t="t" r="r" b="b"/>
                <a:pathLst>
                  <a:path w="2188210" h="3225165">
                    <a:moveTo>
                      <a:pt x="1092982" y="0"/>
                    </a:moveTo>
                    <a:lnTo>
                      <a:pt x="1035741" y="1064"/>
                    </a:lnTo>
                    <a:lnTo>
                      <a:pt x="979957" y="4258"/>
                    </a:lnTo>
                    <a:lnTo>
                      <a:pt x="925631" y="9582"/>
                    </a:lnTo>
                    <a:lnTo>
                      <a:pt x="872763" y="17035"/>
                    </a:lnTo>
                    <a:lnTo>
                      <a:pt x="821352" y="26617"/>
                    </a:lnTo>
                    <a:lnTo>
                      <a:pt x="771399" y="38328"/>
                    </a:lnTo>
                    <a:lnTo>
                      <a:pt x="722904" y="52168"/>
                    </a:lnTo>
                    <a:lnTo>
                      <a:pt x="675866" y="68138"/>
                    </a:lnTo>
                    <a:lnTo>
                      <a:pt x="630285" y="86236"/>
                    </a:lnTo>
                    <a:lnTo>
                      <a:pt x="586162" y="106464"/>
                    </a:lnTo>
                    <a:lnTo>
                      <a:pt x="543497" y="128820"/>
                    </a:lnTo>
                    <a:lnTo>
                      <a:pt x="502289" y="153306"/>
                    </a:lnTo>
                    <a:lnTo>
                      <a:pt x="462538" y="179920"/>
                    </a:lnTo>
                    <a:lnTo>
                      <a:pt x="424245" y="208663"/>
                    </a:lnTo>
                    <a:lnTo>
                      <a:pt x="387409" y="239534"/>
                    </a:lnTo>
                    <a:lnTo>
                      <a:pt x="352031" y="272535"/>
                    </a:lnTo>
                    <a:lnTo>
                      <a:pt x="318109" y="307663"/>
                    </a:lnTo>
                    <a:lnTo>
                      <a:pt x="285645" y="344921"/>
                    </a:lnTo>
                    <a:lnTo>
                      <a:pt x="259085" y="378432"/>
                    </a:lnTo>
                    <a:lnTo>
                      <a:pt x="233822" y="413264"/>
                    </a:lnTo>
                    <a:lnTo>
                      <a:pt x="209854" y="449415"/>
                    </a:lnTo>
                    <a:lnTo>
                      <a:pt x="187182" y="486885"/>
                    </a:lnTo>
                    <a:lnTo>
                      <a:pt x="165806" y="525676"/>
                    </a:lnTo>
                    <a:lnTo>
                      <a:pt x="145726" y="565786"/>
                    </a:lnTo>
                    <a:lnTo>
                      <a:pt x="126942" y="607216"/>
                    </a:lnTo>
                    <a:lnTo>
                      <a:pt x="109454" y="649965"/>
                    </a:lnTo>
                    <a:lnTo>
                      <a:pt x="93261" y="694034"/>
                    </a:lnTo>
                    <a:lnTo>
                      <a:pt x="78364" y="739423"/>
                    </a:lnTo>
                    <a:lnTo>
                      <a:pt x="64763" y="786132"/>
                    </a:lnTo>
                    <a:lnTo>
                      <a:pt x="52457" y="834160"/>
                    </a:lnTo>
                    <a:lnTo>
                      <a:pt x="41447" y="883507"/>
                    </a:lnTo>
                    <a:lnTo>
                      <a:pt x="31732" y="934174"/>
                    </a:lnTo>
                    <a:lnTo>
                      <a:pt x="23313" y="986161"/>
                    </a:lnTo>
                    <a:lnTo>
                      <a:pt x="16189" y="1039467"/>
                    </a:lnTo>
                    <a:lnTo>
                      <a:pt x="10361" y="1094093"/>
                    </a:lnTo>
                    <a:lnTo>
                      <a:pt x="5828" y="1150038"/>
                    </a:lnTo>
                    <a:lnTo>
                      <a:pt x="2590" y="1207303"/>
                    </a:lnTo>
                    <a:lnTo>
                      <a:pt x="647" y="1265888"/>
                    </a:lnTo>
                    <a:lnTo>
                      <a:pt x="0" y="1325792"/>
                    </a:lnTo>
                    <a:lnTo>
                      <a:pt x="0" y="1899230"/>
                    </a:lnTo>
                    <a:lnTo>
                      <a:pt x="663" y="1959138"/>
                    </a:lnTo>
                    <a:lnTo>
                      <a:pt x="2600" y="2016967"/>
                    </a:lnTo>
                    <a:lnTo>
                      <a:pt x="5851" y="2073899"/>
                    </a:lnTo>
                    <a:lnTo>
                      <a:pt x="10402" y="2129540"/>
                    </a:lnTo>
                    <a:lnTo>
                      <a:pt x="16253" y="2183890"/>
                    </a:lnTo>
                    <a:lnTo>
                      <a:pt x="23404" y="2236949"/>
                    </a:lnTo>
                    <a:lnTo>
                      <a:pt x="31856" y="2288717"/>
                    </a:lnTo>
                    <a:lnTo>
                      <a:pt x="41608" y="2339195"/>
                    </a:lnTo>
                    <a:lnTo>
                      <a:pt x="52661" y="2388382"/>
                    </a:lnTo>
                    <a:lnTo>
                      <a:pt x="65014" y="2436277"/>
                    </a:lnTo>
                    <a:lnTo>
                      <a:pt x="78667" y="2482883"/>
                    </a:lnTo>
                    <a:lnTo>
                      <a:pt x="93621" y="2528197"/>
                    </a:lnTo>
                    <a:lnTo>
                      <a:pt x="109875" y="2572221"/>
                    </a:lnTo>
                    <a:lnTo>
                      <a:pt x="127429" y="2614954"/>
                    </a:lnTo>
                    <a:lnTo>
                      <a:pt x="146284" y="2656397"/>
                    </a:lnTo>
                    <a:lnTo>
                      <a:pt x="166440" y="2696549"/>
                    </a:lnTo>
                    <a:lnTo>
                      <a:pt x="187896" y="2735411"/>
                    </a:lnTo>
                    <a:lnTo>
                      <a:pt x="210652" y="2772982"/>
                    </a:lnTo>
                    <a:lnTo>
                      <a:pt x="234709" y="2809263"/>
                    </a:lnTo>
                    <a:lnTo>
                      <a:pt x="260066" y="2844254"/>
                    </a:lnTo>
                    <a:lnTo>
                      <a:pt x="286724" y="2877954"/>
                    </a:lnTo>
                    <a:lnTo>
                      <a:pt x="317557" y="2913530"/>
                    </a:lnTo>
                    <a:lnTo>
                      <a:pt x="349705" y="2947182"/>
                    </a:lnTo>
                    <a:lnTo>
                      <a:pt x="383167" y="2978912"/>
                    </a:lnTo>
                    <a:lnTo>
                      <a:pt x="417944" y="3008717"/>
                    </a:lnTo>
                    <a:lnTo>
                      <a:pt x="454035" y="3036600"/>
                    </a:lnTo>
                    <a:lnTo>
                      <a:pt x="491441" y="3062559"/>
                    </a:lnTo>
                    <a:lnTo>
                      <a:pt x="530161" y="3086595"/>
                    </a:lnTo>
                    <a:lnTo>
                      <a:pt x="570194" y="3108707"/>
                    </a:lnTo>
                    <a:lnTo>
                      <a:pt x="611542" y="3128897"/>
                    </a:lnTo>
                    <a:lnTo>
                      <a:pt x="654205" y="3147163"/>
                    </a:lnTo>
                    <a:lnTo>
                      <a:pt x="698181" y="3163507"/>
                    </a:lnTo>
                    <a:lnTo>
                      <a:pt x="743471" y="3177927"/>
                    </a:lnTo>
                    <a:lnTo>
                      <a:pt x="790075" y="3190425"/>
                    </a:lnTo>
                    <a:lnTo>
                      <a:pt x="837992" y="3200999"/>
                    </a:lnTo>
                    <a:lnTo>
                      <a:pt x="887224" y="3209651"/>
                    </a:lnTo>
                    <a:lnTo>
                      <a:pt x="937769" y="3216381"/>
                    </a:lnTo>
                    <a:lnTo>
                      <a:pt x="989627" y="3221187"/>
                    </a:lnTo>
                    <a:lnTo>
                      <a:pt x="1042800" y="3224071"/>
                    </a:lnTo>
                    <a:lnTo>
                      <a:pt x="1097285" y="3225032"/>
                    </a:lnTo>
                    <a:lnTo>
                      <a:pt x="1154288" y="3223968"/>
                    </a:lnTo>
                    <a:lnTo>
                      <a:pt x="1209847" y="3220774"/>
                    </a:lnTo>
                    <a:lnTo>
                      <a:pt x="1263962" y="3215451"/>
                    </a:lnTo>
                    <a:lnTo>
                      <a:pt x="1316634" y="3207999"/>
                    </a:lnTo>
                    <a:lnTo>
                      <a:pt x="1367862" y="3198418"/>
                    </a:lnTo>
                    <a:lnTo>
                      <a:pt x="1417646" y="3186708"/>
                    </a:lnTo>
                    <a:lnTo>
                      <a:pt x="1465987" y="3172869"/>
                    </a:lnTo>
                    <a:lnTo>
                      <a:pt x="1512884" y="3156900"/>
                    </a:lnTo>
                    <a:lnTo>
                      <a:pt x="1558338" y="3138802"/>
                    </a:lnTo>
                    <a:lnTo>
                      <a:pt x="1602348" y="3118575"/>
                    </a:lnTo>
                    <a:lnTo>
                      <a:pt x="1644915" y="3096218"/>
                    </a:lnTo>
                    <a:lnTo>
                      <a:pt x="1686039" y="3071732"/>
                    </a:lnTo>
                    <a:lnTo>
                      <a:pt x="1725718" y="3045117"/>
                    </a:lnTo>
                    <a:lnTo>
                      <a:pt x="1763955" y="3016372"/>
                    </a:lnTo>
                    <a:lnTo>
                      <a:pt x="1800747" y="2985499"/>
                    </a:lnTo>
                    <a:lnTo>
                      <a:pt x="1836097" y="2952495"/>
                    </a:lnTo>
                    <a:lnTo>
                      <a:pt x="1870003" y="2917362"/>
                    </a:lnTo>
                    <a:lnTo>
                      <a:pt x="1902465" y="2880100"/>
                    </a:lnTo>
                    <a:lnTo>
                      <a:pt x="1929021" y="2846594"/>
                    </a:lnTo>
                    <a:lnTo>
                      <a:pt x="1954281" y="2811768"/>
                    </a:lnTo>
                    <a:lnTo>
                      <a:pt x="1978247" y="2775621"/>
                    </a:lnTo>
                    <a:lnTo>
                      <a:pt x="2000916" y="2738154"/>
                    </a:lnTo>
                    <a:lnTo>
                      <a:pt x="2022291" y="2699367"/>
                    </a:lnTo>
                    <a:lnTo>
                      <a:pt x="2039734" y="2664526"/>
                    </a:lnTo>
                    <a:lnTo>
                      <a:pt x="1097285" y="2664526"/>
                    </a:lnTo>
                    <a:lnTo>
                      <a:pt x="1044574" y="2661205"/>
                    </a:lnTo>
                    <a:lnTo>
                      <a:pt x="996089" y="2651243"/>
                    </a:lnTo>
                    <a:lnTo>
                      <a:pt x="951829" y="2634639"/>
                    </a:lnTo>
                    <a:lnTo>
                      <a:pt x="911795" y="2611390"/>
                    </a:lnTo>
                    <a:lnTo>
                      <a:pt x="875986" y="2581496"/>
                    </a:lnTo>
                    <a:lnTo>
                      <a:pt x="844402" y="2544955"/>
                    </a:lnTo>
                    <a:lnTo>
                      <a:pt x="817043" y="2501766"/>
                    </a:lnTo>
                    <a:lnTo>
                      <a:pt x="800243" y="2467330"/>
                    </a:lnTo>
                    <a:lnTo>
                      <a:pt x="785213" y="2429121"/>
                    </a:lnTo>
                    <a:lnTo>
                      <a:pt x="771954" y="2387139"/>
                    </a:lnTo>
                    <a:lnTo>
                      <a:pt x="760464" y="2341384"/>
                    </a:lnTo>
                    <a:lnTo>
                      <a:pt x="750744" y="2291856"/>
                    </a:lnTo>
                    <a:lnTo>
                      <a:pt x="742791" y="2238555"/>
                    </a:lnTo>
                    <a:lnTo>
                      <a:pt x="736607" y="2181480"/>
                    </a:lnTo>
                    <a:lnTo>
                      <a:pt x="732191" y="2120632"/>
                    </a:lnTo>
                    <a:lnTo>
                      <a:pt x="729541" y="2056010"/>
                    </a:lnTo>
                    <a:lnTo>
                      <a:pt x="728658" y="1987614"/>
                    </a:lnTo>
                    <a:lnTo>
                      <a:pt x="728658" y="1185670"/>
                    </a:lnTo>
                    <a:lnTo>
                      <a:pt x="730736" y="1124320"/>
                    </a:lnTo>
                    <a:lnTo>
                      <a:pt x="734387" y="1066159"/>
                    </a:lnTo>
                    <a:lnTo>
                      <a:pt x="739612" y="1011188"/>
                    </a:lnTo>
                    <a:lnTo>
                      <a:pt x="746411" y="959406"/>
                    </a:lnTo>
                    <a:lnTo>
                      <a:pt x="754784" y="910815"/>
                    </a:lnTo>
                    <a:lnTo>
                      <a:pt x="764732" y="865413"/>
                    </a:lnTo>
                    <a:lnTo>
                      <a:pt x="776255" y="823203"/>
                    </a:lnTo>
                    <a:lnTo>
                      <a:pt x="789354" y="784183"/>
                    </a:lnTo>
                    <a:lnTo>
                      <a:pt x="804028" y="748354"/>
                    </a:lnTo>
                    <a:lnTo>
                      <a:pt x="846692" y="674534"/>
                    </a:lnTo>
                    <a:lnTo>
                      <a:pt x="877287" y="639688"/>
                    </a:lnTo>
                    <a:lnTo>
                      <a:pt x="912064" y="611178"/>
                    </a:lnTo>
                    <a:lnTo>
                      <a:pt x="951023" y="589004"/>
                    </a:lnTo>
                    <a:lnTo>
                      <a:pt x="994162" y="573166"/>
                    </a:lnTo>
                    <a:lnTo>
                      <a:pt x="1041482" y="563663"/>
                    </a:lnTo>
                    <a:lnTo>
                      <a:pt x="1092982" y="560496"/>
                    </a:lnTo>
                    <a:lnTo>
                      <a:pt x="2037642" y="560496"/>
                    </a:lnTo>
                    <a:lnTo>
                      <a:pt x="2021662" y="528615"/>
                    </a:lnTo>
                    <a:lnTo>
                      <a:pt x="2000209" y="489708"/>
                    </a:lnTo>
                    <a:lnTo>
                      <a:pt x="1977455" y="452101"/>
                    </a:lnTo>
                    <a:lnTo>
                      <a:pt x="1953402" y="415794"/>
                    </a:lnTo>
                    <a:lnTo>
                      <a:pt x="1928049" y="380786"/>
                    </a:lnTo>
                    <a:lnTo>
                      <a:pt x="1901397" y="347078"/>
                    </a:lnTo>
                    <a:lnTo>
                      <a:pt x="1870564" y="311506"/>
                    </a:lnTo>
                    <a:lnTo>
                      <a:pt x="1838428" y="277857"/>
                    </a:lnTo>
                    <a:lnTo>
                      <a:pt x="1804991" y="246131"/>
                    </a:lnTo>
                    <a:lnTo>
                      <a:pt x="1770253" y="216327"/>
                    </a:lnTo>
                    <a:lnTo>
                      <a:pt x="1734213" y="188445"/>
                    </a:lnTo>
                    <a:lnTo>
                      <a:pt x="1696871" y="162487"/>
                    </a:lnTo>
                    <a:lnTo>
                      <a:pt x="1658227" y="138451"/>
                    </a:lnTo>
                    <a:lnTo>
                      <a:pt x="1618282" y="116338"/>
                    </a:lnTo>
                    <a:lnTo>
                      <a:pt x="1577035" y="96147"/>
                    </a:lnTo>
                    <a:lnTo>
                      <a:pt x="1534486" y="77880"/>
                    </a:lnTo>
                    <a:lnTo>
                      <a:pt x="1490636" y="61535"/>
                    </a:lnTo>
                    <a:lnTo>
                      <a:pt x="1445485" y="47113"/>
                    </a:lnTo>
                    <a:lnTo>
                      <a:pt x="1399032" y="34613"/>
                    </a:lnTo>
                    <a:lnTo>
                      <a:pt x="1351277" y="24037"/>
                    </a:lnTo>
                    <a:lnTo>
                      <a:pt x="1302221" y="15384"/>
                    </a:lnTo>
                    <a:lnTo>
                      <a:pt x="1251863" y="8653"/>
                    </a:lnTo>
                    <a:lnTo>
                      <a:pt x="1200204" y="3846"/>
                    </a:lnTo>
                    <a:lnTo>
                      <a:pt x="1147244" y="961"/>
                    </a:lnTo>
                    <a:lnTo>
                      <a:pt x="1092982" y="0"/>
                    </a:lnTo>
                    <a:close/>
                  </a:path>
                  <a:path w="2188210" h="3225165">
                    <a:moveTo>
                      <a:pt x="2037642" y="560496"/>
                    </a:moveTo>
                    <a:lnTo>
                      <a:pt x="1092982" y="560496"/>
                    </a:lnTo>
                    <a:lnTo>
                      <a:pt x="1145681" y="563906"/>
                    </a:lnTo>
                    <a:lnTo>
                      <a:pt x="1194159" y="574138"/>
                    </a:lnTo>
                    <a:lnTo>
                      <a:pt x="1238415" y="591190"/>
                    </a:lnTo>
                    <a:lnTo>
                      <a:pt x="1278449" y="615060"/>
                    </a:lnTo>
                    <a:lnTo>
                      <a:pt x="1314262" y="645748"/>
                    </a:lnTo>
                    <a:lnTo>
                      <a:pt x="1345854" y="683251"/>
                    </a:lnTo>
                    <a:lnTo>
                      <a:pt x="1373225" y="727569"/>
                    </a:lnTo>
                    <a:lnTo>
                      <a:pt x="1390017" y="762700"/>
                    </a:lnTo>
                    <a:lnTo>
                      <a:pt x="1405043" y="801259"/>
                    </a:lnTo>
                    <a:lnTo>
                      <a:pt x="1418302" y="843245"/>
                    </a:lnTo>
                    <a:lnTo>
                      <a:pt x="1429793" y="888659"/>
                    </a:lnTo>
                    <a:lnTo>
                      <a:pt x="1439517" y="937500"/>
                    </a:lnTo>
                    <a:lnTo>
                      <a:pt x="1447474" y="989767"/>
                    </a:lnTo>
                    <a:lnTo>
                      <a:pt x="1453662" y="1045460"/>
                    </a:lnTo>
                    <a:lnTo>
                      <a:pt x="1458083" y="1104579"/>
                    </a:lnTo>
                    <a:lnTo>
                      <a:pt x="1460736" y="1167124"/>
                    </a:lnTo>
                    <a:lnTo>
                      <a:pt x="1461620" y="1233093"/>
                    </a:lnTo>
                    <a:lnTo>
                      <a:pt x="1461620" y="2009174"/>
                    </a:lnTo>
                    <a:lnTo>
                      <a:pt x="1460322" y="2075068"/>
                    </a:lnTo>
                    <a:lnTo>
                      <a:pt x="1457300" y="2137360"/>
                    </a:lnTo>
                    <a:lnTo>
                      <a:pt x="1452555" y="2196052"/>
                    </a:lnTo>
                    <a:lnTo>
                      <a:pt x="1446086" y="2251143"/>
                    </a:lnTo>
                    <a:lnTo>
                      <a:pt x="1437893" y="2302634"/>
                    </a:lnTo>
                    <a:lnTo>
                      <a:pt x="1427976" y="2350523"/>
                    </a:lnTo>
                    <a:lnTo>
                      <a:pt x="1416335" y="2394813"/>
                    </a:lnTo>
                    <a:lnTo>
                      <a:pt x="1402971" y="2435502"/>
                    </a:lnTo>
                    <a:lnTo>
                      <a:pt x="1387881" y="2472591"/>
                    </a:lnTo>
                    <a:lnTo>
                      <a:pt x="1343829" y="2548117"/>
                    </a:lnTo>
                    <a:lnTo>
                      <a:pt x="1312633" y="2583686"/>
                    </a:lnTo>
                    <a:lnTo>
                      <a:pt x="1277480" y="2612788"/>
                    </a:lnTo>
                    <a:lnTo>
                      <a:pt x="1238369" y="2635423"/>
                    </a:lnTo>
                    <a:lnTo>
                      <a:pt x="1195300" y="2651591"/>
                    </a:lnTo>
                    <a:lnTo>
                      <a:pt x="1148272" y="2661292"/>
                    </a:lnTo>
                    <a:lnTo>
                      <a:pt x="1097285" y="2664526"/>
                    </a:lnTo>
                    <a:lnTo>
                      <a:pt x="2039734" y="2664526"/>
                    </a:lnTo>
                    <a:lnTo>
                      <a:pt x="2061154" y="2617831"/>
                    </a:lnTo>
                    <a:lnTo>
                      <a:pt x="2078643" y="2575083"/>
                    </a:lnTo>
                    <a:lnTo>
                      <a:pt x="2094836" y="2531014"/>
                    </a:lnTo>
                    <a:lnTo>
                      <a:pt x="2109734" y="2485626"/>
                    </a:lnTo>
                    <a:lnTo>
                      <a:pt x="2123336" y="2438917"/>
                    </a:lnTo>
                    <a:lnTo>
                      <a:pt x="2135643" y="2390888"/>
                    </a:lnTo>
                    <a:lnTo>
                      <a:pt x="2146684" y="2341384"/>
                    </a:lnTo>
                    <a:lnTo>
                      <a:pt x="2156371" y="2290870"/>
                    </a:lnTo>
                    <a:lnTo>
                      <a:pt x="2164835" y="2238555"/>
                    </a:lnTo>
                    <a:lnTo>
                      <a:pt x="2171917" y="2185572"/>
                    </a:lnTo>
                    <a:lnTo>
                      <a:pt x="2177747" y="2130944"/>
                    </a:lnTo>
                    <a:lnTo>
                      <a:pt x="2182275" y="2075068"/>
                    </a:lnTo>
                    <a:lnTo>
                      <a:pt x="2185520" y="2017726"/>
                    </a:lnTo>
                    <a:lnTo>
                      <a:pt x="2187467" y="1958744"/>
                    </a:lnTo>
                    <a:lnTo>
                      <a:pt x="2188111" y="1899230"/>
                    </a:lnTo>
                    <a:lnTo>
                      <a:pt x="2188087" y="1325792"/>
                    </a:lnTo>
                    <a:lnTo>
                      <a:pt x="2187461" y="1268237"/>
                    </a:lnTo>
                    <a:lnTo>
                      <a:pt x="2185510" y="1209827"/>
                    </a:lnTo>
                    <a:lnTo>
                      <a:pt x="2182258" y="1152716"/>
                    </a:lnTo>
                    <a:lnTo>
                      <a:pt x="2177706" y="1096907"/>
                    </a:lnTo>
                    <a:lnTo>
                      <a:pt x="2171854" y="1042398"/>
                    </a:lnTo>
                    <a:lnTo>
                      <a:pt x="2164701" y="989189"/>
                    </a:lnTo>
                    <a:lnTo>
                      <a:pt x="2156248" y="937281"/>
                    </a:lnTo>
                    <a:lnTo>
                      <a:pt x="2146494" y="886673"/>
                    </a:lnTo>
                    <a:lnTo>
                      <a:pt x="2135440" y="837365"/>
                    </a:lnTo>
                    <a:lnTo>
                      <a:pt x="2123086" y="789358"/>
                    </a:lnTo>
                    <a:lnTo>
                      <a:pt x="2109432" y="742650"/>
                    </a:lnTo>
                    <a:lnTo>
                      <a:pt x="2094478" y="697243"/>
                    </a:lnTo>
                    <a:lnTo>
                      <a:pt x="2078224" y="653136"/>
                    </a:lnTo>
                    <a:lnTo>
                      <a:pt x="2060670" y="610329"/>
                    </a:lnTo>
                    <a:lnTo>
                      <a:pt x="2041816" y="568822"/>
                    </a:lnTo>
                    <a:lnTo>
                      <a:pt x="2037642" y="560496"/>
                    </a:lnTo>
                    <a:close/>
                  </a:path>
                </a:pathLst>
              </a:custGeom>
              <a:solidFill>
                <a:srgbClr val="231F20"/>
              </a:solidFill>
            </p:spPr>
            <p:txBody>
              <a:bodyPr wrap="square" lIns="0" tIns="0" rIns="0" bIns="0" rtlCol="0"/>
              <a:lstStyle/>
              <a:p>
                <a:endParaRPr sz="1092"/>
              </a:p>
            </p:txBody>
          </p:sp>
          <p:sp>
            <p:nvSpPr>
              <p:cNvPr id="5" name="object 5"/>
              <p:cNvSpPr txBox="1"/>
              <p:nvPr/>
            </p:nvSpPr>
            <p:spPr>
              <a:xfrm>
                <a:off x="578217" y="3832333"/>
                <a:ext cx="2304226" cy="706778"/>
              </a:xfrm>
              <a:prstGeom prst="rect">
                <a:avLst/>
              </a:prstGeom>
            </p:spPr>
            <p:txBody>
              <a:bodyPr vert="horz" wrap="square" lIns="0" tIns="8471" rIns="0" bIns="0" rtlCol="0">
                <a:spAutoFit/>
              </a:bodyPr>
              <a:lstStyle/>
              <a:p>
                <a:pPr marL="7701">
                  <a:spcBef>
                    <a:spcPts val="67"/>
                  </a:spcBef>
                </a:pPr>
                <a:r>
                  <a:rPr sz="4800" b="1" spc="-6">
                    <a:solidFill>
                      <a:srgbClr val="231F20"/>
                    </a:solidFill>
                    <a:latin typeface="Roboto"/>
                    <a:cs typeface="Roboto"/>
                  </a:rPr>
                  <a:t>credits</a:t>
                </a:r>
                <a:endParaRPr sz="4800">
                  <a:latin typeface="Roboto"/>
                  <a:cs typeface="Roboto"/>
                </a:endParaRPr>
              </a:p>
            </p:txBody>
          </p:sp>
          <p:sp>
            <p:nvSpPr>
              <p:cNvPr id="6" name="object 6"/>
              <p:cNvSpPr/>
              <p:nvPr/>
            </p:nvSpPr>
            <p:spPr>
              <a:xfrm>
                <a:off x="432197" y="1536592"/>
                <a:ext cx="2603807" cy="381214"/>
              </a:xfrm>
              <a:custGeom>
                <a:avLst/>
                <a:gdLst/>
                <a:ahLst/>
                <a:cxnLst/>
                <a:rect l="l" t="t" r="r" b="b"/>
                <a:pathLst>
                  <a:path w="4293870" h="628650">
                    <a:moveTo>
                      <a:pt x="0" y="628253"/>
                    </a:moveTo>
                    <a:lnTo>
                      <a:pt x="4293816" y="628253"/>
                    </a:lnTo>
                    <a:lnTo>
                      <a:pt x="4293816" y="0"/>
                    </a:lnTo>
                    <a:lnTo>
                      <a:pt x="0" y="0"/>
                    </a:lnTo>
                    <a:lnTo>
                      <a:pt x="0" y="628253"/>
                    </a:lnTo>
                    <a:close/>
                  </a:path>
                </a:pathLst>
              </a:custGeom>
              <a:solidFill>
                <a:srgbClr val="80B740"/>
              </a:solidFill>
            </p:spPr>
            <p:txBody>
              <a:bodyPr wrap="square" lIns="0" tIns="0" rIns="0" bIns="0" rtlCol="0"/>
              <a:lstStyle/>
              <a:p>
                <a:endParaRPr sz="1092"/>
              </a:p>
            </p:txBody>
          </p:sp>
          <p:sp>
            <p:nvSpPr>
              <p:cNvPr id="7" name="object 7"/>
              <p:cNvSpPr/>
              <p:nvPr/>
            </p:nvSpPr>
            <p:spPr>
              <a:xfrm>
                <a:off x="457595" y="4641524"/>
                <a:ext cx="2542196" cy="127071"/>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9" name="object 9"/>
              <p:cNvSpPr/>
              <p:nvPr/>
            </p:nvSpPr>
            <p:spPr>
              <a:xfrm>
                <a:off x="480705" y="6310914"/>
                <a:ext cx="2542196" cy="127071"/>
              </a:xfrm>
              <a:custGeom>
                <a:avLst/>
                <a:gdLst/>
                <a:ahLst/>
                <a:cxnLst/>
                <a:rect l="l" t="t" r="r" b="b"/>
                <a:pathLst>
                  <a:path w="4192270" h="209550">
                    <a:moveTo>
                      <a:pt x="0" y="209417"/>
                    </a:moveTo>
                    <a:lnTo>
                      <a:pt x="4192123" y="209417"/>
                    </a:lnTo>
                    <a:lnTo>
                      <a:pt x="4192123" y="0"/>
                    </a:lnTo>
                    <a:lnTo>
                      <a:pt x="0" y="0"/>
                    </a:lnTo>
                    <a:lnTo>
                      <a:pt x="0" y="209417"/>
                    </a:lnTo>
                    <a:close/>
                  </a:path>
                </a:pathLst>
              </a:custGeom>
              <a:solidFill>
                <a:srgbClr val="80B740"/>
              </a:solidFill>
            </p:spPr>
            <p:txBody>
              <a:bodyPr wrap="square" lIns="0" tIns="0" rIns="0" bIns="0" rtlCol="0"/>
              <a:lstStyle/>
              <a:p>
                <a:endParaRPr sz="1092"/>
              </a:p>
            </p:txBody>
          </p:sp>
          <p:sp>
            <p:nvSpPr>
              <p:cNvPr id="10" name="object 10"/>
              <p:cNvSpPr/>
              <p:nvPr/>
            </p:nvSpPr>
            <p:spPr>
              <a:xfrm>
                <a:off x="470297" y="5824857"/>
                <a:ext cx="2519088" cy="353489"/>
              </a:xfrm>
              <a:custGeom>
                <a:avLst/>
                <a:gdLst/>
                <a:ahLst/>
                <a:cxnLst/>
                <a:rect l="l" t="t" r="r" b="b"/>
                <a:pathLst>
                  <a:path w="3644900" h="582929">
                    <a:moveTo>
                      <a:pt x="116677" y="427547"/>
                    </a:moveTo>
                    <a:lnTo>
                      <a:pt x="0" y="427547"/>
                    </a:lnTo>
                    <a:lnTo>
                      <a:pt x="1596" y="448053"/>
                    </a:lnTo>
                    <a:lnTo>
                      <a:pt x="14369" y="486911"/>
                    </a:lnTo>
                    <a:lnTo>
                      <a:pt x="39535" y="522295"/>
                    </a:lnTo>
                    <a:lnTo>
                      <a:pt x="74773" y="550614"/>
                    </a:lnTo>
                    <a:lnTo>
                      <a:pt x="119301" y="570929"/>
                    </a:lnTo>
                    <a:lnTo>
                      <a:pt x="170719" y="581256"/>
                    </a:lnTo>
                    <a:lnTo>
                      <a:pt x="198863" y="582547"/>
                    </a:lnTo>
                    <a:lnTo>
                      <a:pt x="239691" y="580113"/>
                    </a:lnTo>
                    <a:lnTo>
                      <a:pt x="309526" y="560632"/>
                    </a:lnTo>
                    <a:lnTo>
                      <a:pt x="362193" y="522599"/>
                    </a:lnTo>
                    <a:lnTo>
                      <a:pt x="380354" y="495251"/>
                    </a:lnTo>
                    <a:lnTo>
                      <a:pt x="201417" y="495251"/>
                    </a:lnTo>
                    <a:lnTo>
                      <a:pt x="183426" y="494161"/>
                    </a:lnTo>
                    <a:lnTo>
                      <a:pt x="140948" y="477796"/>
                    </a:lnTo>
                    <a:lnTo>
                      <a:pt x="118830" y="442984"/>
                    </a:lnTo>
                    <a:lnTo>
                      <a:pt x="116677" y="427547"/>
                    </a:lnTo>
                    <a:close/>
                  </a:path>
                  <a:path w="3644900" h="582929">
                    <a:moveTo>
                      <a:pt x="198433" y="104761"/>
                    </a:moveTo>
                    <a:lnTo>
                      <a:pt x="159232" y="107342"/>
                    </a:lnTo>
                    <a:lnTo>
                      <a:pt x="92759" y="127873"/>
                    </a:lnTo>
                    <a:lnTo>
                      <a:pt x="43095" y="167663"/>
                    </a:lnTo>
                    <a:lnTo>
                      <a:pt x="17651" y="218870"/>
                    </a:lnTo>
                    <a:lnTo>
                      <a:pt x="14470" y="248264"/>
                    </a:lnTo>
                    <a:lnTo>
                      <a:pt x="21046" y="287510"/>
                    </a:lnTo>
                    <a:lnTo>
                      <a:pt x="40771" y="321100"/>
                    </a:lnTo>
                    <a:lnTo>
                      <a:pt x="73648" y="349035"/>
                    </a:lnTo>
                    <a:lnTo>
                      <a:pt x="119675" y="371317"/>
                    </a:lnTo>
                    <a:lnTo>
                      <a:pt x="178853" y="387946"/>
                    </a:lnTo>
                    <a:lnTo>
                      <a:pt x="201856" y="393225"/>
                    </a:lnTo>
                    <a:lnTo>
                      <a:pt x="221484" y="398853"/>
                    </a:lnTo>
                    <a:lnTo>
                      <a:pt x="260383" y="418243"/>
                    </a:lnTo>
                    <a:lnTo>
                      <a:pt x="272955" y="446708"/>
                    </a:lnTo>
                    <a:lnTo>
                      <a:pt x="271824" y="457049"/>
                    </a:lnTo>
                    <a:lnTo>
                      <a:pt x="244730" y="487707"/>
                    </a:lnTo>
                    <a:lnTo>
                      <a:pt x="201417" y="495251"/>
                    </a:lnTo>
                    <a:lnTo>
                      <a:pt x="380354" y="495251"/>
                    </a:lnTo>
                    <a:lnTo>
                      <a:pt x="389235" y="471608"/>
                    </a:lnTo>
                    <a:lnTo>
                      <a:pt x="392616" y="441599"/>
                    </a:lnTo>
                    <a:lnTo>
                      <a:pt x="386522" y="400795"/>
                    </a:lnTo>
                    <a:lnTo>
                      <a:pt x="368238" y="366542"/>
                    </a:lnTo>
                    <a:lnTo>
                      <a:pt x="337765" y="338837"/>
                    </a:lnTo>
                    <a:lnTo>
                      <a:pt x="295100" y="317676"/>
                    </a:lnTo>
                    <a:lnTo>
                      <a:pt x="239689" y="301751"/>
                    </a:lnTo>
                    <a:lnTo>
                      <a:pt x="217595" y="297027"/>
                    </a:lnTo>
                    <a:lnTo>
                      <a:pt x="196264" y="292237"/>
                    </a:lnTo>
                    <a:lnTo>
                      <a:pt x="152236" y="275310"/>
                    </a:lnTo>
                    <a:lnTo>
                      <a:pt x="132854" y="242306"/>
                    </a:lnTo>
                    <a:lnTo>
                      <a:pt x="133918" y="231925"/>
                    </a:lnTo>
                    <a:lnTo>
                      <a:pt x="159283" y="200389"/>
                    </a:lnTo>
                    <a:lnTo>
                      <a:pt x="198014" y="192486"/>
                    </a:lnTo>
                    <a:lnTo>
                      <a:pt x="377501" y="192486"/>
                    </a:lnTo>
                    <a:lnTo>
                      <a:pt x="361759" y="168265"/>
                    </a:lnTo>
                    <a:lnTo>
                      <a:pt x="338754" y="146068"/>
                    </a:lnTo>
                    <a:lnTo>
                      <a:pt x="310258" y="127996"/>
                    </a:lnTo>
                    <a:lnTo>
                      <a:pt x="277373" y="115088"/>
                    </a:lnTo>
                    <a:lnTo>
                      <a:pt x="240098" y="107342"/>
                    </a:lnTo>
                    <a:lnTo>
                      <a:pt x="198433" y="104761"/>
                    </a:lnTo>
                    <a:close/>
                  </a:path>
                  <a:path w="3644900" h="582929">
                    <a:moveTo>
                      <a:pt x="377501" y="192486"/>
                    </a:moveTo>
                    <a:lnTo>
                      <a:pt x="198014" y="192486"/>
                    </a:lnTo>
                    <a:lnTo>
                      <a:pt x="214912" y="193564"/>
                    </a:lnTo>
                    <a:lnTo>
                      <a:pt x="229417" y="196797"/>
                    </a:lnTo>
                    <a:lnTo>
                      <a:pt x="264012" y="229263"/>
                    </a:lnTo>
                    <a:lnTo>
                      <a:pt x="268274" y="253374"/>
                    </a:lnTo>
                    <a:lnTo>
                      <a:pt x="391338" y="253374"/>
                    </a:lnTo>
                    <a:lnTo>
                      <a:pt x="388052" y="221918"/>
                    </a:lnTo>
                    <a:lnTo>
                      <a:pt x="378197" y="193564"/>
                    </a:lnTo>
                    <a:lnTo>
                      <a:pt x="377501" y="192486"/>
                    </a:lnTo>
                    <a:close/>
                  </a:path>
                  <a:path w="3644900" h="582929">
                    <a:moveTo>
                      <a:pt x="670262" y="104761"/>
                    </a:moveTo>
                    <a:lnTo>
                      <a:pt x="610703" y="112158"/>
                    </a:lnTo>
                    <a:lnTo>
                      <a:pt x="558056" y="134351"/>
                    </a:lnTo>
                    <a:lnTo>
                      <a:pt x="514464" y="170234"/>
                    </a:lnTo>
                    <a:lnTo>
                      <a:pt x="482048" y="218673"/>
                    </a:lnTo>
                    <a:lnTo>
                      <a:pt x="461928" y="277068"/>
                    </a:lnTo>
                    <a:lnTo>
                      <a:pt x="455221" y="342806"/>
                    </a:lnTo>
                    <a:lnTo>
                      <a:pt x="455221" y="354722"/>
                    </a:lnTo>
                    <a:lnTo>
                      <a:pt x="459199" y="403883"/>
                    </a:lnTo>
                    <a:lnTo>
                      <a:pt x="471134" y="447879"/>
                    </a:lnTo>
                    <a:lnTo>
                      <a:pt x="491029" y="486711"/>
                    </a:lnTo>
                    <a:lnTo>
                      <a:pt x="518884" y="520382"/>
                    </a:lnTo>
                    <a:lnTo>
                      <a:pt x="553069" y="547579"/>
                    </a:lnTo>
                    <a:lnTo>
                      <a:pt x="591966" y="567006"/>
                    </a:lnTo>
                    <a:lnTo>
                      <a:pt x="635574" y="578662"/>
                    </a:lnTo>
                    <a:lnTo>
                      <a:pt x="683895" y="582547"/>
                    </a:lnTo>
                    <a:lnTo>
                      <a:pt x="711999" y="581177"/>
                    </a:lnTo>
                    <a:lnTo>
                      <a:pt x="764376" y="570214"/>
                    </a:lnTo>
                    <a:lnTo>
                      <a:pt x="811057" y="548580"/>
                    </a:lnTo>
                    <a:lnTo>
                      <a:pt x="848529" y="518027"/>
                    </a:lnTo>
                    <a:lnTo>
                      <a:pt x="863596" y="499513"/>
                    </a:lnTo>
                    <a:lnTo>
                      <a:pt x="849140" y="483325"/>
                    </a:lnTo>
                    <a:lnTo>
                      <a:pt x="691989" y="483325"/>
                    </a:lnTo>
                    <a:lnTo>
                      <a:pt x="669988" y="481623"/>
                    </a:lnTo>
                    <a:lnTo>
                      <a:pt x="631981" y="468001"/>
                    </a:lnTo>
                    <a:lnTo>
                      <a:pt x="602465" y="441336"/>
                    </a:lnTo>
                    <a:lnTo>
                      <a:pt x="584474" y="405137"/>
                    </a:lnTo>
                    <a:lnTo>
                      <a:pt x="579992" y="383684"/>
                    </a:lnTo>
                    <a:lnTo>
                      <a:pt x="873397" y="383684"/>
                    </a:lnTo>
                    <a:lnTo>
                      <a:pt x="873397" y="333434"/>
                    </a:lnTo>
                    <a:lnTo>
                      <a:pt x="871184" y="299791"/>
                    </a:lnTo>
                    <a:lnTo>
                      <a:pt x="581270" y="299791"/>
                    </a:lnTo>
                    <a:lnTo>
                      <a:pt x="585485" y="278032"/>
                    </a:lnTo>
                    <a:lnTo>
                      <a:pt x="600072" y="242532"/>
                    </a:lnTo>
                    <a:lnTo>
                      <a:pt x="636679" y="210182"/>
                    </a:lnTo>
                    <a:lnTo>
                      <a:pt x="669843" y="203983"/>
                    </a:lnTo>
                    <a:lnTo>
                      <a:pt x="845747" y="203983"/>
                    </a:lnTo>
                    <a:lnTo>
                      <a:pt x="842851" y="197300"/>
                    </a:lnTo>
                    <a:lnTo>
                      <a:pt x="819095" y="164371"/>
                    </a:lnTo>
                    <a:lnTo>
                      <a:pt x="789432" y="138293"/>
                    </a:lnTo>
                    <a:lnTo>
                      <a:pt x="754738" y="119665"/>
                    </a:lnTo>
                    <a:lnTo>
                      <a:pt x="715015" y="108487"/>
                    </a:lnTo>
                    <a:lnTo>
                      <a:pt x="670262" y="104761"/>
                    </a:lnTo>
                    <a:close/>
                  </a:path>
                  <a:path w="3644900" h="582929">
                    <a:moveTo>
                      <a:pt x="803127" y="431798"/>
                    </a:moveTo>
                    <a:lnTo>
                      <a:pt x="781167" y="454343"/>
                    </a:lnTo>
                    <a:lnTo>
                      <a:pt x="755325" y="470445"/>
                    </a:lnTo>
                    <a:lnTo>
                      <a:pt x="725598" y="480105"/>
                    </a:lnTo>
                    <a:lnTo>
                      <a:pt x="691989" y="483325"/>
                    </a:lnTo>
                    <a:lnTo>
                      <a:pt x="849140" y="483325"/>
                    </a:lnTo>
                    <a:lnTo>
                      <a:pt x="803127" y="431798"/>
                    </a:lnTo>
                    <a:close/>
                  </a:path>
                  <a:path w="3644900" h="582929">
                    <a:moveTo>
                      <a:pt x="845747" y="203983"/>
                    </a:moveTo>
                    <a:lnTo>
                      <a:pt x="669843" y="203983"/>
                    </a:lnTo>
                    <a:lnTo>
                      <a:pt x="688312" y="205385"/>
                    </a:lnTo>
                    <a:lnTo>
                      <a:pt x="704546" y="209593"/>
                    </a:lnTo>
                    <a:lnTo>
                      <a:pt x="739677" y="238825"/>
                    </a:lnTo>
                    <a:lnTo>
                      <a:pt x="752458" y="289949"/>
                    </a:lnTo>
                    <a:lnTo>
                      <a:pt x="752458" y="299791"/>
                    </a:lnTo>
                    <a:lnTo>
                      <a:pt x="871184" y="299791"/>
                    </a:lnTo>
                    <a:lnTo>
                      <a:pt x="870003" y="281829"/>
                    </a:lnTo>
                    <a:lnTo>
                      <a:pt x="859820" y="236452"/>
                    </a:lnTo>
                    <a:lnTo>
                      <a:pt x="845747" y="203983"/>
                    </a:lnTo>
                    <a:close/>
                  </a:path>
                  <a:path w="3644900" h="582929">
                    <a:moveTo>
                      <a:pt x="1058627" y="113274"/>
                    </a:moveTo>
                    <a:lnTo>
                      <a:pt x="943227" y="113274"/>
                    </a:lnTo>
                    <a:lnTo>
                      <a:pt x="943227" y="574034"/>
                    </a:lnTo>
                    <a:lnTo>
                      <a:pt x="1066302" y="574034"/>
                    </a:lnTo>
                    <a:lnTo>
                      <a:pt x="1066302" y="248264"/>
                    </a:lnTo>
                    <a:lnTo>
                      <a:pt x="1079817" y="229264"/>
                    </a:lnTo>
                    <a:lnTo>
                      <a:pt x="1096957" y="215691"/>
                    </a:lnTo>
                    <a:lnTo>
                      <a:pt x="1117719" y="207546"/>
                    </a:lnTo>
                    <a:lnTo>
                      <a:pt x="1142101" y="204831"/>
                    </a:lnTo>
                    <a:lnTo>
                      <a:pt x="1594891" y="204831"/>
                    </a:lnTo>
                    <a:lnTo>
                      <a:pt x="1594553" y="203078"/>
                    </a:lnTo>
                    <a:lnTo>
                      <a:pt x="1583880" y="175020"/>
                    </a:lnTo>
                    <a:lnTo>
                      <a:pt x="1317111" y="175020"/>
                    </a:lnTo>
                    <a:lnTo>
                      <a:pt x="1310432" y="164801"/>
                    </a:lnTo>
                    <a:lnTo>
                      <a:pt x="1062459" y="164801"/>
                    </a:lnTo>
                    <a:lnTo>
                      <a:pt x="1058627" y="113274"/>
                    </a:lnTo>
                    <a:close/>
                  </a:path>
                  <a:path w="3644900" h="582929">
                    <a:moveTo>
                      <a:pt x="1410805" y="204831"/>
                    </a:moveTo>
                    <a:lnTo>
                      <a:pt x="1142101" y="204831"/>
                    </a:lnTo>
                    <a:lnTo>
                      <a:pt x="1159720" y="205962"/>
                    </a:lnTo>
                    <a:lnTo>
                      <a:pt x="1174456" y="209301"/>
                    </a:lnTo>
                    <a:lnTo>
                      <a:pt x="1207571" y="246140"/>
                    </a:lnTo>
                    <a:lnTo>
                      <a:pt x="1211512" y="574034"/>
                    </a:lnTo>
                    <a:lnTo>
                      <a:pt x="1334577" y="574034"/>
                    </a:lnTo>
                    <a:lnTo>
                      <a:pt x="1334147" y="257636"/>
                    </a:lnTo>
                    <a:lnTo>
                      <a:pt x="1346925" y="234534"/>
                    </a:lnTo>
                    <a:lnTo>
                      <a:pt x="1363959" y="218032"/>
                    </a:lnTo>
                    <a:lnTo>
                      <a:pt x="1385252" y="208131"/>
                    </a:lnTo>
                    <a:lnTo>
                      <a:pt x="1410805" y="204831"/>
                    </a:lnTo>
                    <a:close/>
                  </a:path>
                  <a:path w="3644900" h="582929">
                    <a:moveTo>
                      <a:pt x="1594891" y="204831"/>
                    </a:moveTo>
                    <a:lnTo>
                      <a:pt x="1410805" y="204831"/>
                    </a:lnTo>
                    <a:lnTo>
                      <a:pt x="1428711" y="205962"/>
                    </a:lnTo>
                    <a:lnTo>
                      <a:pt x="1443696" y="209354"/>
                    </a:lnTo>
                    <a:lnTo>
                      <a:pt x="1476384" y="246297"/>
                    </a:lnTo>
                    <a:lnTo>
                      <a:pt x="1480216" y="574034"/>
                    </a:lnTo>
                    <a:lnTo>
                      <a:pt x="1603710" y="574034"/>
                    </a:lnTo>
                    <a:lnTo>
                      <a:pt x="1603710" y="279782"/>
                    </a:lnTo>
                    <a:lnTo>
                      <a:pt x="1601421" y="238676"/>
                    </a:lnTo>
                    <a:lnTo>
                      <a:pt x="1594891" y="204831"/>
                    </a:lnTo>
                    <a:close/>
                  </a:path>
                  <a:path w="3644900" h="582929">
                    <a:moveTo>
                      <a:pt x="1455515" y="104761"/>
                    </a:moveTo>
                    <a:lnTo>
                      <a:pt x="1413169" y="109152"/>
                    </a:lnTo>
                    <a:lnTo>
                      <a:pt x="1375986" y="122327"/>
                    </a:lnTo>
                    <a:lnTo>
                      <a:pt x="1343967" y="144283"/>
                    </a:lnTo>
                    <a:lnTo>
                      <a:pt x="1317111" y="175020"/>
                    </a:lnTo>
                    <a:lnTo>
                      <a:pt x="1583880" y="175020"/>
                    </a:lnTo>
                    <a:lnTo>
                      <a:pt x="1546374" y="129308"/>
                    </a:lnTo>
                    <a:lnTo>
                      <a:pt x="1490589" y="107488"/>
                    </a:lnTo>
                    <a:lnTo>
                      <a:pt x="1455515" y="104761"/>
                    </a:lnTo>
                    <a:close/>
                  </a:path>
                  <a:path w="3644900" h="582929">
                    <a:moveTo>
                      <a:pt x="1194906" y="104761"/>
                    </a:moveTo>
                    <a:lnTo>
                      <a:pt x="1155323" y="108513"/>
                    </a:lnTo>
                    <a:lnTo>
                      <a:pt x="1120056" y="119769"/>
                    </a:lnTo>
                    <a:lnTo>
                      <a:pt x="1089101" y="138532"/>
                    </a:lnTo>
                    <a:lnTo>
                      <a:pt x="1062459" y="164801"/>
                    </a:lnTo>
                    <a:lnTo>
                      <a:pt x="1310432" y="164801"/>
                    </a:lnTo>
                    <a:lnTo>
                      <a:pt x="1297021" y="144283"/>
                    </a:lnTo>
                    <a:lnTo>
                      <a:pt x="1269956" y="122327"/>
                    </a:lnTo>
                    <a:lnTo>
                      <a:pt x="1235916" y="109152"/>
                    </a:lnTo>
                    <a:lnTo>
                      <a:pt x="1194906" y="104761"/>
                    </a:lnTo>
                    <a:close/>
                  </a:path>
                  <a:path w="3644900" h="582929">
                    <a:moveTo>
                      <a:pt x="1896685" y="104761"/>
                    </a:moveTo>
                    <a:lnTo>
                      <a:pt x="1837119" y="112158"/>
                    </a:lnTo>
                    <a:lnTo>
                      <a:pt x="1784479" y="134351"/>
                    </a:lnTo>
                    <a:lnTo>
                      <a:pt x="1740878" y="170234"/>
                    </a:lnTo>
                    <a:lnTo>
                      <a:pt x="1708461" y="218673"/>
                    </a:lnTo>
                    <a:lnTo>
                      <a:pt x="1688341" y="277068"/>
                    </a:lnTo>
                    <a:lnTo>
                      <a:pt x="1681634" y="342806"/>
                    </a:lnTo>
                    <a:lnTo>
                      <a:pt x="1681634" y="354722"/>
                    </a:lnTo>
                    <a:lnTo>
                      <a:pt x="1685612" y="403883"/>
                    </a:lnTo>
                    <a:lnTo>
                      <a:pt x="1697547" y="447879"/>
                    </a:lnTo>
                    <a:lnTo>
                      <a:pt x="1717442" y="486711"/>
                    </a:lnTo>
                    <a:lnTo>
                      <a:pt x="1745297" y="520382"/>
                    </a:lnTo>
                    <a:lnTo>
                      <a:pt x="1779482" y="547579"/>
                    </a:lnTo>
                    <a:lnTo>
                      <a:pt x="1818379" y="567006"/>
                    </a:lnTo>
                    <a:lnTo>
                      <a:pt x="1861987" y="578662"/>
                    </a:lnTo>
                    <a:lnTo>
                      <a:pt x="1910308" y="582547"/>
                    </a:lnTo>
                    <a:lnTo>
                      <a:pt x="1938412" y="581177"/>
                    </a:lnTo>
                    <a:lnTo>
                      <a:pt x="1990793" y="570214"/>
                    </a:lnTo>
                    <a:lnTo>
                      <a:pt x="2037476" y="548580"/>
                    </a:lnTo>
                    <a:lnTo>
                      <a:pt x="2074947" y="518027"/>
                    </a:lnTo>
                    <a:lnTo>
                      <a:pt x="2090009" y="499513"/>
                    </a:lnTo>
                    <a:lnTo>
                      <a:pt x="2075553" y="483325"/>
                    </a:lnTo>
                    <a:lnTo>
                      <a:pt x="1918402" y="483325"/>
                    </a:lnTo>
                    <a:lnTo>
                      <a:pt x="1896405" y="481623"/>
                    </a:lnTo>
                    <a:lnTo>
                      <a:pt x="1858400" y="468001"/>
                    </a:lnTo>
                    <a:lnTo>
                      <a:pt x="1828882" y="441336"/>
                    </a:lnTo>
                    <a:lnTo>
                      <a:pt x="1810887" y="405137"/>
                    </a:lnTo>
                    <a:lnTo>
                      <a:pt x="1806405" y="383684"/>
                    </a:lnTo>
                    <a:lnTo>
                      <a:pt x="2099810" y="383684"/>
                    </a:lnTo>
                    <a:lnTo>
                      <a:pt x="2099810" y="333434"/>
                    </a:lnTo>
                    <a:lnTo>
                      <a:pt x="2097597" y="299791"/>
                    </a:lnTo>
                    <a:lnTo>
                      <a:pt x="1807683" y="299791"/>
                    </a:lnTo>
                    <a:lnTo>
                      <a:pt x="1811902" y="278032"/>
                    </a:lnTo>
                    <a:lnTo>
                      <a:pt x="1826486" y="242532"/>
                    </a:lnTo>
                    <a:lnTo>
                      <a:pt x="1863092" y="210182"/>
                    </a:lnTo>
                    <a:lnTo>
                      <a:pt x="1896256" y="203983"/>
                    </a:lnTo>
                    <a:lnTo>
                      <a:pt x="2072164" y="203983"/>
                    </a:lnTo>
                    <a:lnTo>
                      <a:pt x="2069268" y="197300"/>
                    </a:lnTo>
                    <a:lnTo>
                      <a:pt x="2045518" y="164371"/>
                    </a:lnTo>
                    <a:lnTo>
                      <a:pt x="2015855" y="138293"/>
                    </a:lnTo>
                    <a:lnTo>
                      <a:pt x="1981162" y="119665"/>
                    </a:lnTo>
                    <a:lnTo>
                      <a:pt x="1941438" y="108487"/>
                    </a:lnTo>
                    <a:lnTo>
                      <a:pt x="1896685" y="104761"/>
                    </a:lnTo>
                    <a:close/>
                  </a:path>
                  <a:path w="3644900" h="582929">
                    <a:moveTo>
                      <a:pt x="2029540" y="431798"/>
                    </a:moveTo>
                    <a:lnTo>
                      <a:pt x="2007585" y="454343"/>
                    </a:lnTo>
                    <a:lnTo>
                      <a:pt x="1981742" y="470445"/>
                    </a:lnTo>
                    <a:lnTo>
                      <a:pt x="1952013" y="480105"/>
                    </a:lnTo>
                    <a:lnTo>
                      <a:pt x="1918402" y="483325"/>
                    </a:lnTo>
                    <a:lnTo>
                      <a:pt x="2075553" y="483325"/>
                    </a:lnTo>
                    <a:lnTo>
                      <a:pt x="2029540" y="431798"/>
                    </a:lnTo>
                    <a:close/>
                  </a:path>
                  <a:path w="3644900" h="582929">
                    <a:moveTo>
                      <a:pt x="2072164" y="203983"/>
                    </a:moveTo>
                    <a:lnTo>
                      <a:pt x="1896256" y="203983"/>
                    </a:lnTo>
                    <a:lnTo>
                      <a:pt x="1914725" y="205385"/>
                    </a:lnTo>
                    <a:lnTo>
                      <a:pt x="1930959" y="209593"/>
                    </a:lnTo>
                    <a:lnTo>
                      <a:pt x="1966095" y="238825"/>
                    </a:lnTo>
                    <a:lnTo>
                      <a:pt x="1978871" y="289949"/>
                    </a:lnTo>
                    <a:lnTo>
                      <a:pt x="1978871" y="299791"/>
                    </a:lnTo>
                    <a:lnTo>
                      <a:pt x="2097597" y="299791"/>
                    </a:lnTo>
                    <a:lnTo>
                      <a:pt x="2096416" y="281829"/>
                    </a:lnTo>
                    <a:lnTo>
                      <a:pt x="2086234" y="236452"/>
                    </a:lnTo>
                    <a:lnTo>
                      <a:pt x="2072164" y="203983"/>
                    </a:lnTo>
                    <a:close/>
                  </a:path>
                  <a:path w="3644900" h="582929">
                    <a:moveTo>
                      <a:pt x="2262904" y="427547"/>
                    </a:moveTo>
                    <a:lnTo>
                      <a:pt x="2146227" y="427547"/>
                    </a:lnTo>
                    <a:lnTo>
                      <a:pt x="2147824" y="448053"/>
                    </a:lnTo>
                    <a:lnTo>
                      <a:pt x="2160597" y="486911"/>
                    </a:lnTo>
                    <a:lnTo>
                      <a:pt x="2185763" y="522295"/>
                    </a:lnTo>
                    <a:lnTo>
                      <a:pt x="2221001" y="550614"/>
                    </a:lnTo>
                    <a:lnTo>
                      <a:pt x="2265529" y="570929"/>
                    </a:lnTo>
                    <a:lnTo>
                      <a:pt x="2316947" y="581256"/>
                    </a:lnTo>
                    <a:lnTo>
                      <a:pt x="2345090" y="582547"/>
                    </a:lnTo>
                    <a:lnTo>
                      <a:pt x="2385919" y="580113"/>
                    </a:lnTo>
                    <a:lnTo>
                      <a:pt x="2455758" y="560632"/>
                    </a:lnTo>
                    <a:lnTo>
                      <a:pt x="2508425" y="522599"/>
                    </a:lnTo>
                    <a:lnTo>
                      <a:pt x="2526583" y="495251"/>
                    </a:lnTo>
                    <a:lnTo>
                      <a:pt x="2347645" y="495251"/>
                    </a:lnTo>
                    <a:lnTo>
                      <a:pt x="2329654" y="494161"/>
                    </a:lnTo>
                    <a:lnTo>
                      <a:pt x="2287176" y="477796"/>
                    </a:lnTo>
                    <a:lnTo>
                      <a:pt x="2265058" y="442984"/>
                    </a:lnTo>
                    <a:lnTo>
                      <a:pt x="2262904" y="427547"/>
                    </a:lnTo>
                    <a:close/>
                  </a:path>
                  <a:path w="3644900" h="582929">
                    <a:moveTo>
                      <a:pt x="2344661" y="104761"/>
                    </a:moveTo>
                    <a:lnTo>
                      <a:pt x="2305464" y="107342"/>
                    </a:lnTo>
                    <a:lnTo>
                      <a:pt x="2238988" y="127873"/>
                    </a:lnTo>
                    <a:lnTo>
                      <a:pt x="2189325" y="167663"/>
                    </a:lnTo>
                    <a:lnTo>
                      <a:pt x="2163887" y="218870"/>
                    </a:lnTo>
                    <a:lnTo>
                      <a:pt x="2160709" y="248264"/>
                    </a:lnTo>
                    <a:lnTo>
                      <a:pt x="2167283" y="287510"/>
                    </a:lnTo>
                    <a:lnTo>
                      <a:pt x="2187006" y="321100"/>
                    </a:lnTo>
                    <a:lnTo>
                      <a:pt x="2219879" y="349035"/>
                    </a:lnTo>
                    <a:lnTo>
                      <a:pt x="2265904" y="371317"/>
                    </a:lnTo>
                    <a:lnTo>
                      <a:pt x="2325081" y="387946"/>
                    </a:lnTo>
                    <a:lnTo>
                      <a:pt x="2348088" y="393225"/>
                    </a:lnTo>
                    <a:lnTo>
                      <a:pt x="2367715" y="398853"/>
                    </a:lnTo>
                    <a:lnTo>
                      <a:pt x="2406612" y="418243"/>
                    </a:lnTo>
                    <a:lnTo>
                      <a:pt x="2419193" y="446708"/>
                    </a:lnTo>
                    <a:lnTo>
                      <a:pt x="2418060" y="457049"/>
                    </a:lnTo>
                    <a:lnTo>
                      <a:pt x="2390958" y="487707"/>
                    </a:lnTo>
                    <a:lnTo>
                      <a:pt x="2347645" y="495251"/>
                    </a:lnTo>
                    <a:lnTo>
                      <a:pt x="2526583" y="495251"/>
                    </a:lnTo>
                    <a:lnTo>
                      <a:pt x="2535463" y="471608"/>
                    </a:lnTo>
                    <a:lnTo>
                      <a:pt x="2538844" y="441599"/>
                    </a:lnTo>
                    <a:lnTo>
                      <a:pt x="2532749" y="400795"/>
                    </a:lnTo>
                    <a:lnTo>
                      <a:pt x="2514466" y="366542"/>
                    </a:lnTo>
                    <a:lnTo>
                      <a:pt x="2483993" y="338837"/>
                    </a:lnTo>
                    <a:lnTo>
                      <a:pt x="2441328" y="317676"/>
                    </a:lnTo>
                    <a:lnTo>
                      <a:pt x="2385922" y="301751"/>
                    </a:lnTo>
                    <a:lnTo>
                      <a:pt x="2363833" y="297027"/>
                    </a:lnTo>
                    <a:lnTo>
                      <a:pt x="2342496" y="292237"/>
                    </a:lnTo>
                    <a:lnTo>
                      <a:pt x="2298464" y="275310"/>
                    </a:lnTo>
                    <a:lnTo>
                      <a:pt x="2279082" y="242306"/>
                    </a:lnTo>
                    <a:lnTo>
                      <a:pt x="2280146" y="231925"/>
                    </a:lnTo>
                    <a:lnTo>
                      <a:pt x="2305510" y="200389"/>
                    </a:lnTo>
                    <a:lnTo>
                      <a:pt x="2344242" y="192486"/>
                    </a:lnTo>
                    <a:lnTo>
                      <a:pt x="2523729" y="192486"/>
                    </a:lnTo>
                    <a:lnTo>
                      <a:pt x="2507987" y="168265"/>
                    </a:lnTo>
                    <a:lnTo>
                      <a:pt x="2484981" y="146068"/>
                    </a:lnTo>
                    <a:lnTo>
                      <a:pt x="2456486" y="127996"/>
                    </a:lnTo>
                    <a:lnTo>
                      <a:pt x="2423601" y="115088"/>
                    </a:lnTo>
                    <a:lnTo>
                      <a:pt x="2386326" y="107342"/>
                    </a:lnTo>
                    <a:lnTo>
                      <a:pt x="2344661" y="104761"/>
                    </a:lnTo>
                    <a:close/>
                  </a:path>
                  <a:path w="3644900" h="582929">
                    <a:moveTo>
                      <a:pt x="2523729" y="192486"/>
                    </a:moveTo>
                    <a:lnTo>
                      <a:pt x="2344242" y="192486"/>
                    </a:lnTo>
                    <a:lnTo>
                      <a:pt x="2361140" y="193564"/>
                    </a:lnTo>
                    <a:lnTo>
                      <a:pt x="2375644" y="196797"/>
                    </a:lnTo>
                    <a:lnTo>
                      <a:pt x="2410240" y="229263"/>
                    </a:lnTo>
                    <a:lnTo>
                      <a:pt x="2414502" y="253374"/>
                    </a:lnTo>
                    <a:lnTo>
                      <a:pt x="2537566" y="253374"/>
                    </a:lnTo>
                    <a:lnTo>
                      <a:pt x="2534280" y="221918"/>
                    </a:lnTo>
                    <a:lnTo>
                      <a:pt x="2524425" y="193564"/>
                    </a:lnTo>
                    <a:lnTo>
                      <a:pt x="2523729" y="192486"/>
                    </a:lnTo>
                    <a:close/>
                  </a:path>
                  <a:path w="3644900" h="582929">
                    <a:moveTo>
                      <a:pt x="2765392" y="203554"/>
                    </a:moveTo>
                    <a:lnTo>
                      <a:pt x="2642327" y="203554"/>
                    </a:lnTo>
                    <a:lnTo>
                      <a:pt x="2642327" y="451818"/>
                    </a:lnTo>
                    <a:lnTo>
                      <a:pt x="2648427" y="498883"/>
                    </a:lnTo>
                    <a:lnTo>
                      <a:pt x="2664676" y="535488"/>
                    </a:lnTo>
                    <a:lnTo>
                      <a:pt x="2727629" y="577319"/>
                    </a:lnTo>
                    <a:lnTo>
                      <a:pt x="2774334" y="582547"/>
                    </a:lnTo>
                    <a:lnTo>
                      <a:pt x="2793364" y="581856"/>
                    </a:lnTo>
                    <a:lnTo>
                      <a:pt x="2812129" y="579782"/>
                    </a:lnTo>
                    <a:lnTo>
                      <a:pt x="2830626" y="576323"/>
                    </a:lnTo>
                    <a:lnTo>
                      <a:pt x="2848855" y="571479"/>
                    </a:lnTo>
                    <a:lnTo>
                      <a:pt x="2848855" y="481200"/>
                    </a:lnTo>
                    <a:lnTo>
                      <a:pt x="2812668" y="481200"/>
                    </a:lnTo>
                    <a:lnTo>
                      <a:pt x="2799942" y="480508"/>
                    </a:lnTo>
                    <a:lnTo>
                      <a:pt x="2767842" y="455439"/>
                    </a:lnTo>
                    <a:lnTo>
                      <a:pt x="2765392" y="433505"/>
                    </a:lnTo>
                    <a:lnTo>
                      <a:pt x="2765392" y="203554"/>
                    </a:lnTo>
                    <a:close/>
                  </a:path>
                  <a:path w="3644900" h="582929">
                    <a:moveTo>
                      <a:pt x="2848855" y="478215"/>
                    </a:moveTo>
                    <a:lnTo>
                      <a:pt x="2840686" y="479521"/>
                    </a:lnTo>
                    <a:lnTo>
                      <a:pt x="2831932" y="480453"/>
                    </a:lnTo>
                    <a:lnTo>
                      <a:pt x="2822592" y="481013"/>
                    </a:lnTo>
                    <a:lnTo>
                      <a:pt x="2812668" y="481200"/>
                    </a:lnTo>
                    <a:lnTo>
                      <a:pt x="2848855" y="481200"/>
                    </a:lnTo>
                    <a:lnTo>
                      <a:pt x="2848855" y="478215"/>
                    </a:lnTo>
                    <a:close/>
                  </a:path>
                  <a:path w="3644900" h="582929">
                    <a:moveTo>
                      <a:pt x="2844175" y="113274"/>
                    </a:moveTo>
                    <a:lnTo>
                      <a:pt x="2575042" y="113274"/>
                    </a:lnTo>
                    <a:lnTo>
                      <a:pt x="2575042" y="203554"/>
                    </a:lnTo>
                    <a:lnTo>
                      <a:pt x="2844175" y="203554"/>
                    </a:lnTo>
                    <a:lnTo>
                      <a:pt x="2844175" y="113274"/>
                    </a:lnTo>
                    <a:close/>
                  </a:path>
                  <a:path w="3644900" h="582929">
                    <a:moveTo>
                      <a:pt x="2765392" y="0"/>
                    </a:moveTo>
                    <a:lnTo>
                      <a:pt x="2642327" y="0"/>
                    </a:lnTo>
                    <a:lnTo>
                      <a:pt x="2642327" y="113274"/>
                    </a:lnTo>
                    <a:lnTo>
                      <a:pt x="2765392" y="113274"/>
                    </a:lnTo>
                    <a:lnTo>
                      <a:pt x="2765392" y="0"/>
                    </a:lnTo>
                    <a:close/>
                  </a:path>
                  <a:path w="3644900" h="582929">
                    <a:moveTo>
                      <a:pt x="3111172" y="104761"/>
                    </a:moveTo>
                    <a:lnTo>
                      <a:pt x="3051609" y="112158"/>
                    </a:lnTo>
                    <a:lnTo>
                      <a:pt x="2998966" y="134351"/>
                    </a:lnTo>
                    <a:lnTo>
                      <a:pt x="2955374" y="170234"/>
                    </a:lnTo>
                    <a:lnTo>
                      <a:pt x="2922958" y="218673"/>
                    </a:lnTo>
                    <a:lnTo>
                      <a:pt x="2902838" y="277068"/>
                    </a:lnTo>
                    <a:lnTo>
                      <a:pt x="2896131" y="342806"/>
                    </a:lnTo>
                    <a:lnTo>
                      <a:pt x="2896131" y="354722"/>
                    </a:lnTo>
                    <a:lnTo>
                      <a:pt x="2900109" y="403883"/>
                    </a:lnTo>
                    <a:lnTo>
                      <a:pt x="2912044" y="447879"/>
                    </a:lnTo>
                    <a:lnTo>
                      <a:pt x="2931939" y="486711"/>
                    </a:lnTo>
                    <a:lnTo>
                      <a:pt x="2959794" y="520382"/>
                    </a:lnTo>
                    <a:lnTo>
                      <a:pt x="2993979" y="547579"/>
                    </a:lnTo>
                    <a:lnTo>
                      <a:pt x="3032876" y="567006"/>
                    </a:lnTo>
                    <a:lnTo>
                      <a:pt x="3076484" y="578662"/>
                    </a:lnTo>
                    <a:lnTo>
                      <a:pt x="3124805" y="582547"/>
                    </a:lnTo>
                    <a:lnTo>
                      <a:pt x="3152909" y="581177"/>
                    </a:lnTo>
                    <a:lnTo>
                      <a:pt x="3205286" y="570214"/>
                    </a:lnTo>
                    <a:lnTo>
                      <a:pt x="3251967" y="548580"/>
                    </a:lnTo>
                    <a:lnTo>
                      <a:pt x="3289439" y="518027"/>
                    </a:lnTo>
                    <a:lnTo>
                      <a:pt x="3304506" y="499513"/>
                    </a:lnTo>
                    <a:lnTo>
                      <a:pt x="3290050" y="483325"/>
                    </a:lnTo>
                    <a:lnTo>
                      <a:pt x="3132899" y="483325"/>
                    </a:lnTo>
                    <a:lnTo>
                      <a:pt x="3110898" y="481623"/>
                    </a:lnTo>
                    <a:lnTo>
                      <a:pt x="3072891" y="468001"/>
                    </a:lnTo>
                    <a:lnTo>
                      <a:pt x="3043375" y="441336"/>
                    </a:lnTo>
                    <a:lnTo>
                      <a:pt x="3025384" y="405137"/>
                    </a:lnTo>
                    <a:lnTo>
                      <a:pt x="3020902" y="383684"/>
                    </a:lnTo>
                    <a:lnTo>
                      <a:pt x="3314296" y="383684"/>
                    </a:lnTo>
                    <a:lnTo>
                      <a:pt x="3314296" y="333434"/>
                    </a:lnTo>
                    <a:lnTo>
                      <a:pt x="3312085" y="299791"/>
                    </a:lnTo>
                    <a:lnTo>
                      <a:pt x="3022180" y="299791"/>
                    </a:lnTo>
                    <a:lnTo>
                      <a:pt x="3026395" y="278032"/>
                    </a:lnTo>
                    <a:lnTo>
                      <a:pt x="3040977" y="242532"/>
                    </a:lnTo>
                    <a:lnTo>
                      <a:pt x="3077588" y="210182"/>
                    </a:lnTo>
                    <a:lnTo>
                      <a:pt x="3110753" y="203983"/>
                    </a:lnTo>
                    <a:lnTo>
                      <a:pt x="3286655" y="203983"/>
                    </a:lnTo>
                    <a:lnTo>
                      <a:pt x="3283759" y="197300"/>
                    </a:lnTo>
                    <a:lnTo>
                      <a:pt x="3260005" y="164371"/>
                    </a:lnTo>
                    <a:lnTo>
                      <a:pt x="3230342" y="138293"/>
                    </a:lnTo>
                    <a:lnTo>
                      <a:pt x="3195648" y="119665"/>
                    </a:lnTo>
                    <a:lnTo>
                      <a:pt x="3155925" y="108487"/>
                    </a:lnTo>
                    <a:lnTo>
                      <a:pt x="3111172" y="104761"/>
                    </a:lnTo>
                    <a:close/>
                  </a:path>
                  <a:path w="3644900" h="582929">
                    <a:moveTo>
                      <a:pt x="3244037" y="431798"/>
                    </a:moveTo>
                    <a:lnTo>
                      <a:pt x="3222077" y="454343"/>
                    </a:lnTo>
                    <a:lnTo>
                      <a:pt x="3196235" y="470445"/>
                    </a:lnTo>
                    <a:lnTo>
                      <a:pt x="3166508" y="480105"/>
                    </a:lnTo>
                    <a:lnTo>
                      <a:pt x="3132899" y="483325"/>
                    </a:lnTo>
                    <a:lnTo>
                      <a:pt x="3290050" y="483325"/>
                    </a:lnTo>
                    <a:lnTo>
                      <a:pt x="3244037" y="431798"/>
                    </a:lnTo>
                    <a:close/>
                  </a:path>
                  <a:path w="3644900" h="582929">
                    <a:moveTo>
                      <a:pt x="3286655" y="203983"/>
                    </a:moveTo>
                    <a:lnTo>
                      <a:pt x="3110753" y="203983"/>
                    </a:lnTo>
                    <a:lnTo>
                      <a:pt x="3129222" y="205385"/>
                    </a:lnTo>
                    <a:lnTo>
                      <a:pt x="3145456" y="209593"/>
                    </a:lnTo>
                    <a:lnTo>
                      <a:pt x="3180587" y="238825"/>
                    </a:lnTo>
                    <a:lnTo>
                      <a:pt x="3193358" y="289949"/>
                    </a:lnTo>
                    <a:lnTo>
                      <a:pt x="3193358" y="299791"/>
                    </a:lnTo>
                    <a:lnTo>
                      <a:pt x="3312085" y="299791"/>
                    </a:lnTo>
                    <a:lnTo>
                      <a:pt x="3310904" y="281829"/>
                    </a:lnTo>
                    <a:lnTo>
                      <a:pt x="3300725" y="236452"/>
                    </a:lnTo>
                    <a:lnTo>
                      <a:pt x="3286655" y="203983"/>
                    </a:lnTo>
                    <a:close/>
                  </a:path>
                  <a:path w="3644900" h="582929">
                    <a:moveTo>
                      <a:pt x="3500396" y="113274"/>
                    </a:moveTo>
                    <a:lnTo>
                      <a:pt x="3384137" y="113274"/>
                    </a:lnTo>
                    <a:lnTo>
                      <a:pt x="3384137" y="574034"/>
                    </a:lnTo>
                    <a:lnTo>
                      <a:pt x="3507202" y="574034"/>
                    </a:lnTo>
                    <a:lnTo>
                      <a:pt x="3507202" y="272536"/>
                    </a:lnTo>
                    <a:lnTo>
                      <a:pt x="3521069" y="251858"/>
                    </a:lnTo>
                    <a:lnTo>
                      <a:pt x="3540949" y="237088"/>
                    </a:lnTo>
                    <a:lnTo>
                      <a:pt x="3566845" y="228225"/>
                    </a:lnTo>
                    <a:lnTo>
                      <a:pt x="3598759" y="225270"/>
                    </a:lnTo>
                    <a:lnTo>
                      <a:pt x="3643100" y="225270"/>
                    </a:lnTo>
                    <a:lnTo>
                      <a:pt x="3643923" y="168204"/>
                    </a:lnTo>
                    <a:lnTo>
                      <a:pt x="3503799" y="168204"/>
                    </a:lnTo>
                    <a:lnTo>
                      <a:pt x="3500396" y="113274"/>
                    </a:lnTo>
                    <a:close/>
                  </a:path>
                  <a:path w="3644900" h="582929">
                    <a:moveTo>
                      <a:pt x="3643100" y="225270"/>
                    </a:moveTo>
                    <a:lnTo>
                      <a:pt x="3598759" y="225270"/>
                    </a:lnTo>
                    <a:lnTo>
                      <a:pt x="3608713" y="225484"/>
                    </a:lnTo>
                    <a:lnTo>
                      <a:pt x="3619413" y="226124"/>
                    </a:lnTo>
                    <a:lnTo>
                      <a:pt x="3630859" y="227187"/>
                    </a:lnTo>
                    <a:lnTo>
                      <a:pt x="3643051" y="228673"/>
                    </a:lnTo>
                    <a:lnTo>
                      <a:pt x="3643100" y="225270"/>
                    </a:lnTo>
                    <a:close/>
                  </a:path>
                  <a:path w="3644900" h="582929">
                    <a:moveTo>
                      <a:pt x="3606424" y="104761"/>
                    </a:moveTo>
                    <a:lnTo>
                      <a:pt x="3575419" y="108726"/>
                    </a:lnTo>
                    <a:lnTo>
                      <a:pt x="3547980" y="120623"/>
                    </a:lnTo>
                    <a:lnTo>
                      <a:pt x="3524107" y="140449"/>
                    </a:lnTo>
                    <a:lnTo>
                      <a:pt x="3503799" y="168204"/>
                    </a:lnTo>
                    <a:lnTo>
                      <a:pt x="3643923" y="168204"/>
                    </a:lnTo>
                    <a:lnTo>
                      <a:pt x="3644758" y="110289"/>
                    </a:lnTo>
                    <a:lnTo>
                      <a:pt x="3635654" y="107871"/>
                    </a:lnTo>
                    <a:lnTo>
                      <a:pt x="3626231" y="106143"/>
                    </a:lnTo>
                    <a:lnTo>
                      <a:pt x="3616488" y="105106"/>
                    </a:lnTo>
                    <a:lnTo>
                      <a:pt x="3606424" y="104761"/>
                    </a:lnTo>
                    <a:close/>
                  </a:path>
                </a:pathLst>
              </a:custGeom>
              <a:solidFill>
                <a:srgbClr val="231F20"/>
              </a:solidFill>
            </p:spPr>
            <p:txBody>
              <a:bodyPr wrap="square" lIns="0" tIns="0" rIns="0" bIns="0" rtlCol="0"/>
              <a:lstStyle/>
              <a:p>
                <a:endParaRPr sz="1092"/>
              </a:p>
            </p:txBody>
          </p:sp>
          <p:sp>
            <p:nvSpPr>
              <p:cNvPr id="48" name="object 48"/>
              <p:cNvSpPr txBox="1"/>
              <p:nvPr/>
            </p:nvSpPr>
            <p:spPr>
              <a:xfrm>
                <a:off x="608633" y="1511727"/>
                <a:ext cx="1588521" cy="356339"/>
              </a:xfrm>
              <a:prstGeom prst="rect">
                <a:avLst/>
              </a:prstGeom>
            </p:spPr>
            <p:txBody>
              <a:bodyPr vert="horz" wrap="square" lIns="0" tIns="8086" rIns="0" bIns="0" rtlCol="0">
                <a:spAutoFit/>
              </a:bodyPr>
              <a:lstStyle/>
              <a:p>
                <a:pPr marL="7701">
                  <a:spcBef>
                    <a:spcPts val="64"/>
                  </a:spcBef>
                </a:pPr>
                <a:r>
                  <a:rPr sz="2395" b="1">
                    <a:solidFill>
                      <a:srgbClr val="FFFFFF"/>
                    </a:solidFill>
                    <a:latin typeface="Roboto-Black"/>
                    <a:cs typeface="Roboto-Black"/>
                  </a:rPr>
                  <a:t>Stage</a:t>
                </a:r>
                <a:r>
                  <a:rPr sz="2395" b="1" spc="-3">
                    <a:solidFill>
                      <a:srgbClr val="FFFFFF"/>
                    </a:solidFill>
                    <a:latin typeface="Roboto-Black"/>
                    <a:cs typeface="Roboto-Black"/>
                  </a:rPr>
                  <a:t> </a:t>
                </a:r>
                <a:r>
                  <a:rPr lang="en-US" sz="2395" b="1" spc="-30">
                    <a:solidFill>
                      <a:srgbClr val="FFFFFF"/>
                    </a:solidFill>
                    <a:latin typeface="Roboto-Black"/>
                    <a:cs typeface="Roboto-Black"/>
                  </a:rPr>
                  <a:t>2</a:t>
                </a:r>
                <a:endParaRPr sz="2395">
                  <a:latin typeface="Roboto-Black"/>
                  <a:cs typeface="Roboto-Black"/>
                </a:endParaRPr>
              </a:p>
            </p:txBody>
          </p:sp>
        </p:grpSp>
        <p:sp>
          <p:nvSpPr>
            <p:cNvPr id="8" name="object 8"/>
            <p:cNvSpPr/>
            <p:nvPr/>
          </p:nvSpPr>
          <p:spPr>
            <a:xfrm>
              <a:off x="479974" y="4824118"/>
              <a:ext cx="2116900" cy="835574"/>
            </a:xfrm>
            <a:custGeom>
              <a:avLst/>
              <a:gdLst/>
              <a:ahLst/>
              <a:cxnLst/>
              <a:rect l="l" t="t" r="r" b="b"/>
              <a:pathLst>
                <a:path w="3739515" h="1435100">
                  <a:moveTo>
                    <a:pt x="611038" y="0"/>
                  </a:moveTo>
                  <a:lnTo>
                    <a:pt x="560579" y="1742"/>
                  </a:lnTo>
                  <a:lnTo>
                    <a:pt x="511705" y="6971"/>
                  </a:lnTo>
                  <a:lnTo>
                    <a:pt x="464416" y="15685"/>
                  </a:lnTo>
                  <a:lnTo>
                    <a:pt x="418714" y="27883"/>
                  </a:lnTo>
                  <a:lnTo>
                    <a:pt x="374599" y="43565"/>
                  </a:lnTo>
                  <a:lnTo>
                    <a:pt x="332072" y="62731"/>
                  </a:lnTo>
                  <a:lnTo>
                    <a:pt x="291132" y="85379"/>
                  </a:lnTo>
                  <a:lnTo>
                    <a:pt x="252309" y="111231"/>
                  </a:lnTo>
                  <a:lnTo>
                    <a:pt x="216149" y="139999"/>
                  </a:lnTo>
                  <a:lnTo>
                    <a:pt x="182653" y="171683"/>
                  </a:lnTo>
                  <a:lnTo>
                    <a:pt x="151819" y="206285"/>
                  </a:lnTo>
                  <a:lnTo>
                    <a:pt x="123648" y="243803"/>
                  </a:lnTo>
                  <a:lnTo>
                    <a:pt x="98140" y="284238"/>
                  </a:lnTo>
                  <a:lnTo>
                    <a:pt x="75296" y="327592"/>
                  </a:lnTo>
                  <a:lnTo>
                    <a:pt x="55316" y="373389"/>
                  </a:lnTo>
                  <a:lnTo>
                    <a:pt x="38411" y="421166"/>
                  </a:lnTo>
                  <a:lnTo>
                    <a:pt x="24582" y="470920"/>
                  </a:lnTo>
                  <a:lnTo>
                    <a:pt x="13826" y="522653"/>
                  </a:lnTo>
                  <a:lnTo>
                    <a:pt x="6144" y="576361"/>
                  </a:lnTo>
                  <a:lnTo>
                    <a:pt x="1536" y="632046"/>
                  </a:lnTo>
                  <a:lnTo>
                    <a:pt x="51" y="687790"/>
                  </a:lnTo>
                  <a:lnTo>
                    <a:pt x="0" y="768364"/>
                  </a:lnTo>
                  <a:lnTo>
                    <a:pt x="2589" y="823904"/>
                  </a:lnTo>
                  <a:lnTo>
                    <a:pt x="8175" y="877603"/>
                  </a:lnTo>
                  <a:lnTo>
                    <a:pt x="16759" y="929461"/>
                  </a:lnTo>
                  <a:lnTo>
                    <a:pt x="28339" y="979478"/>
                  </a:lnTo>
                  <a:lnTo>
                    <a:pt x="42915" y="1027654"/>
                  </a:lnTo>
                  <a:lnTo>
                    <a:pt x="60487" y="1073991"/>
                  </a:lnTo>
                  <a:lnTo>
                    <a:pt x="81055" y="1118489"/>
                  </a:lnTo>
                  <a:lnTo>
                    <a:pt x="108485" y="1167372"/>
                  </a:lnTo>
                  <a:lnTo>
                    <a:pt x="139300" y="1212336"/>
                  </a:lnTo>
                  <a:lnTo>
                    <a:pt x="173501" y="1253384"/>
                  </a:lnTo>
                  <a:lnTo>
                    <a:pt x="211086" y="1290515"/>
                  </a:lnTo>
                  <a:lnTo>
                    <a:pt x="252056" y="1323729"/>
                  </a:lnTo>
                  <a:lnTo>
                    <a:pt x="296409" y="1353026"/>
                  </a:lnTo>
                  <a:lnTo>
                    <a:pt x="336699" y="1374786"/>
                  </a:lnTo>
                  <a:lnTo>
                    <a:pt x="378633" y="1393199"/>
                  </a:lnTo>
                  <a:lnTo>
                    <a:pt x="422210" y="1408263"/>
                  </a:lnTo>
                  <a:lnTo>
                    <a:pt x="467432" y="1419980"/>
                  </a:lnTo>
                  <a:lnTo>
                    <a:pt x="514298" y="1428349"/>
                  </a:lnTo>
                  <a:lnTo>
                    <a:pt x="562809" y="1433371"/>
                  </a:lnTo>
                  <a:lnTo>
                    <a:pt x="612965" y="1435045"/>
                  </a:lnTo>
                  <a:lnTo>
                    <a:pt x="663150" y="1433312"/>
                  </a:lnTo>
                  <a:lnTo>
                    <a:pt x="711750" y="1428114"/>
                  </a:lnTo>
                  <a:lnTo>
                    <a:pt x="758763" y="1419450"/>
                  </a:lnTo>
                  <a:lnTo>
                    <a:pt x="804190" y="1407322"/>
                  </a:lnTo>
                  <a:lnTo>
                    <a:pt x="848031" y="1391728"/>
                  </a:lnTo>
                  <a:lnTo>
                    <a:pt x="890286" y="1372670"/>
                  </a:lnTo>
                  <a:lnTo>
                    <a:pt x="930955" y="1350147"/>
                  </a:lnTo>
                  <a:lnTo>
                    <a:pt x="969530" y="1324415"/>
                  </a:lnTo>
                  <a:lnTo>
                    <a:pt x="1005500" y="1295727"/>
                  </a:lnTo>
                  <a:lnTo>
                    <a:pt x="1038867" y="1264084"/>
                  </a:lnTo>
                  <a:lnTo>
                    <a:pt x="1069631" y="1229484"/>
                  </a:lnTo>
                  <a:lnTo>
                    <a:pt x="1097793" y="1191927"/>
                  </a:lnTo>
                  <a:lnTo>
                    <a:pt x="1110235" y="1172205"/>
                  </a:lnTo>
                  <a:lnTo>
                    <a:pt x="612965" y="1172205"/>
                  </a:lnTo>
                  <a:lnTo>
                    <a:pt x="561887" y="1167793"/>
                  </a:lnTo>
                  <a:lnTo>
                    <a:pt x="516108" y="1154557"/>
                  </a:lnTo>
                  <a:lnTo>
                    <a:pt x="475628" y="1132496"/>
                  </a:lnTo>
                  <a:lnTo>
                    <a:pt x="440446" y="1101608"/>
                  </a:lnTo>
                  <a:lnTo>
                    <a:pt x="410563" y="1061894"/>
                  </a:lnTo>
                  <a:lnTo>
                    <a:pt x="377195" y="991113"/>
                  </a:lnTo>
                  <a:lnTo>
                    <a:pt x="364685" y="949904"/>
                  </a:lnTo>
                  <a:lnTo>
                    <a:pt x="354956" y="904818"/>
                  </a:lnTo>
                  <a:lnTo>
                    <a:pt x="348008" y="855855"/>
                  </a:lnTo>
                  <a:lnTo>
                    <a:pt x="343839" y="803016"/>
                  </a:lnTo>
                  <a:lnTo>
                    <a:pt x="342450" y="746301"/>
                  </a:lnTo>
                  <a:lnTo>
                    <a:pt x="343413" y="643666"/>
                  </a:lnTo>
                  <a:lnTo>
                    <a:pt x="348003" y="577737"/>
                  </a:lnTo>
                  <a:lnTo>
                    <a:pt x="356541" y="518088"/>
                  </a:lnTo>
                  <a:lnTo>
                    <a:pt x="369027" y="464717"/>
                  </a:lnTo>
                  <a:lnTo>
                    <a:pt x="385461" y="417625"/>
                  </a:lnTo>
                  <a:lnTo>
                    <a:pt x="405843" y="376813"/>
                  </a:lnTo>
                  <a:lnTo>
                    <a:pt x="430173" y="342279"/>
                  </a:lnTo>
                  <a:lnTo>
                    <a:pt x="458450" y="314024"/>
                  </a:lnTo>
                  <a:lnTo>
                    <a:pt x="490676" y="292048"/>
                  </a:lnTo>
                  <a:lnTo>
                    <a:pt x="526849" y="276350"/>
                  </a:lnTo>
                  <a:lnTo>
                    <a:pt x="566970" y="266932"/>
                  </a:lnTo>
                  <a:lnTo>
                    <a:pt x="611038" y="263793"/>
                  </a:lnTo>
                  <a:lnTo>
                    <a:pt x="1109098" y="263793"/>
                  </a:lnTo>
                  <a:lnTo>
                    <a:pt x="1094731" y="241475"/>
                  </a:lnTo>
                  <a:lnTo>
                    <a:pt x="1066352" y="204231"/>
                  </a:lnTo>
                  <a:lnTo>
                    <a:pt x="1035449" y="169902"/>
                  </a:lnTo>
                  <a:lnTo>
                    <a:pt x="1002021" y="138490"/>
                  </a:lnTo>
                  <a:lnTo>
                    <a:pt x="966070" y="109995"/>
                  </a:lnTo>
                  <a:lnTo>
                    <a:pt x="927594" y="84416"/>
                  </a:lnTo>
                  <a:lnTo>
                    <a:pt x="887070" y="62022"/>
                  </a:lnTo>
                  <a:lnTo>
                    <a:pt x="844980" y="43072"/>
                  </a:lnTo>
                  <a:lnTo>
                    <a:pt x="801324" y="27567"/>
                  </a:lnTo>
                  <a:lnTo>
                    <a:pt x="756102" y="15507"/>
                  </a:lnTo>
                  <a:lnTo>
                    <a:pt x="709314" y="6892"/>
                  </a:lnTo>
                  <a:lnTo>
                    <a:pt x="660960" y="1723"/>
                  </a:lnTo>
                  <a:lnTo>
                    <a:pt x="611038" y="0"/>
                  </a:lnTo>
                  <a:close/>
                </a:path>
                <a:path w="3739515" h="1435100">
                  <a:moveTo>
                    <a:pt x="1109098" y="263793"/>
                  </a:moveTo>
                  <a:lnTo>
                    <a:pt x="611038" y="263793"/>
                  </a:lnTo>
                  <a:lnTo>
                    <a:pt x="660443" y="268110"/>
                  </a:lnTo>
                  <a:lnTo>
                    <a:pt x="705049" y="281061"/>
                  </a:lnTo>
                  <a:lnTo>
                    <a:pt x="744856" y="302646"/>
                  </a:lnTo>
                  <a:lnTo>
                    <a:pt x="779869" y="332865"/>
                  </a:lnTo>
                  <a:lnTo>
                    <a:pt x="810090" y="371716"/>
                  </a:lnTo>
                  <a:lnTo>
                    <a:pt x="844150" y="441568"/>
                  </a:lnTo>
                  <a:lnTo>
                    <a:pt x="856924" y="482632"/>
                  </a:lnTo>
                  <a:lnTo>
                    <a:pt x="866860" y="527786"/>
                  </a:lnTo>
                  <a:lnTo>
                    <a:pt x="873958" y="577031"/>
                  </a:lnTo>
                  <a:lnTo>
                    <a:pt x="878218" y="630366"/>
                  </a:lnTo>
                  <a:lnTo>
                    <a:pt x="879638" y="687790"/>
                  </a:lnTo>
                  <a:lnTo>
                    <a:pt x="879638" y="752060"/>
                  </a:lnTo>
                  <a:lnTo>
                    <a:pt x="877422" y="817210"/>
                  </a:lnTo>
                  <a:lnTo>
                    <a:pt x="871425" y="877083"/>
                  </a:lnTo>
                  <a:lnTo>
                    <a:pt x="861645" y="931679"/>
                  </a:lnTo>
                  <a:lnTo>
                    <a:pt x="848082" y="980999"/>
                  </a:lnTo>
                  <a:lnTo>
                    <a:pt x="830737" y="1025042"/>
                  </a:lnTo>
                  <a:lnTo>
                    <a:pt x="809608" y="1063810"/>
                  </a:lnTo>
                  <a:lnTo>
                    <a:pt x="779642" y="1102839"/>
                  </a:lnTo>
                  <a:lnTo>
                    <a:pt x="744993" y="1133190"/>
                  </a:lnTo>
                  <a:lnTo>
                    <a:pt x="705663" y="1154867"/>
                  </a:lnTo>
                  <a:lnTo>
                    <a:pt x="661653" y="1167871"/>
                  </a:lnTo>
                  <a:lnTo>
                    <a:pt x="612965" y="1172205"/>
                  </a:lnTo>
                  <a:lnTo>
                    <a:pt x="1110235" y="1172205"/>
                  </a:lnTo>
                  <a:lnTo>
                    <a:pt x="1146310" y="1107934"/>
                  </a:lnTo>
                  <a:lnTo>
                    <a:pt x="1166461" y="1061894"/>
                  </a:lnTo>
                  <a:lnTo>
                    <a:pt x="1183423" y="1014208"/>
                  </a:lnTo>
                  <a:lnTo>
                    <a:pt x="1197341" y="964465"/>
                  </a:lnTo>
                  <a:lnTo>
                    <a:pt x="1208167" y="912803"/>
                  </a:lnTo>
                  <a:lnTo>
                    <a:pt x="1215901" y="859221"/>
                  </a:lnTo>
                  <a:lnTo>
                    <a:pt x="1220541" y="803720"/>
                  </a:lnTo>
                  <a:lnTo>
                    <a:pt x="1222088" y="746301"/>
                  </a:lnTo>
                  <a:lnTo>
                    <a:pt x="1222088" y="682031"/>
                  </a:lnTo>
                  <a:lnTo>
                    <a:pt x="1220254" y="625405"/>
                  </a:lnTo>
                  <a:lnTo>
                    <a:pt x="1215308" y="570640"/>
                  </a:lnTo>
                  <a:lnTo>
                    <a:pt x="1207251" y="517735"/>
                  </a:lnTo>
                  <a:lnTo>
                    <a:pt x="1196083" y="466691"/>
                  </a:lnTo>
                  <a:lnTo>
                    <a:pt x="1181803" y="417506"/>
                  </a:lnTo>
                  <a:lnTo>
                    <a:pt x="1164413" y="370180"/>
                  </a:lnTo>
                  <a:lnTo>
                    <a:pt x="1143912" y="324712"/>
                  </a:lnTo>
                  <a:lnTo>
                    <a:pt x="1120584" y="281636"/>
                  </a:lnTo>
                  <a:lnTo>
                    <a:pt x="1109098" y="263793"/>
                  </a:lnTo>
                  <a:close/>
                </a:path>
                <a:path w="3739515" h="1435100">
                  <a:moveTo>
                    <a:pt x="1732407" y="19182"/>
                  </a:moveTo>
                  <a:lnTo>
                    <a:pt x="1395716" y="19182"/>
                  </a:lnTo>
                  <a:lnTo>
                    <a:pt x="1395716" y="1415862"/>
                  </a:lnTo>
                  <a:lnTo>
                    <a:pt x="1732407" y="1415862"/>
                  </a:lnTo>
                  <a:lnTo>
                    <a:pt x="1732407" y="546779"/>
                  </a:lnTo>
                  <a:lnTo>
                    <a:pt x="2032311" y="546779"/>
                  </a:lnTo>
                  <a:lnTo>
                    <a:pt x="1732407" y="19182"/>
                  </a:lnTo>
                  <a:close/>
                </a:path>
                <a:path w="3739515" h="1435100">
                  <a:moveTo>
                    <a:pt x="2032311" y="546779"/>
                  </a:moveTo>
                  <a:lnTo>
                    <a:pt x="1732407" y="546779"/>
                  </a:lnTo>
                  <a:lnTo>
                    <a:pt x="2227387" y="1415862"/>
                  </a:lnTo>
                  <a:lnTo>
                    <a:pt x="2562162" y="1415862"/>
                  </a:lnTo>
                  <a:lnTo>
                    <a:pt x="2562162" y="888266"/>
                  </a:lnTo>
                  <a:lnTo>
                    <a:pt x="2226424" y="888266"/>
                  </a:lnTo>
                  <a:lnTo>
                    <a:pt x="2032311" y="546779"/>
                  </a:lnTo>
                  <a:close/>
                </a:path>
                <a:path w="3739515" h="1435100">
                  <a:moveTo>
                    <a:pt x="2562162" y="19182"/>
                  </a:moveTo>
                  <a:lnTo>
                    <a:pt x="2226424" y="19182"/>
                  </a:lnTo>
                  <a:lnTo>
                    <a:pt x="2226424" y="888266"/>
                  </a:lnTo>
                  <a:lnTo>
                    <a:pt x="2562162" y="888266"/>
                  </a:lnTo>
                  <a:lnTo>
                    <a:pt x="2562162" y="19182"/>
                  </a:lnTo>
                  <a:close/>
                </a:path>
                <a:path w="3739515" h="1435100">
                  <a:moveTo>
                    <a:pt x="3739163" y="19182"/>
                  </a:moveTo>
                  <a:lnTo>
                    <a:pt x="2775119" y="19182"/>
                  </a:lnTo>
                  <a:lnTo>
                    <a:pt x="2775119" y="1415862"/>
                  </a:lnTo>
                  <a:lnTo>
                    <a:pt x="3737247" y="1415862"/>
                  </a:lnTo>
                  <a:lnTo>
                    <a:pt x="3737247" y="1156865"/>
                  </a:lnTo>
                  <a:lnTo>
                    <a:pt x="3111821" y="1156865"/>
                  </a:lnTo>
                  <a:lnTo>
                    <a:pt x="3111821" y="823043"/>
                  </a:lnTo>
                  <a:lnTo>
                    <a:pt x="3641323" y="823043"/>
                  </a:lnTo>
                  <a:lnTo>
                    <a:pt x="3641323" y="573636"/>
                  </a:lnTo>
                  <a:lnTo>
                    <a:pt x="3111821" y="573636"/>
                  </a:lnTo>
                  <a:lnTo>
                    <a:pt x="3111821" y="279143"/>
                  </a:lnTo>
                  <a:lnTo>
                    <a:pt x="3739163" y="279143"/>
                  </a:lnTo>
                  <a:lnTo>
                    <a:pt x="3739163" y="19182"/>
                  </a:lnTo>
                  <a:close/>
                </a:path>
              </a:pathLst>
            </a:custGeom>
            <a:solidFill>
              <a:srgbClr val="231F20"/>
            </a:solidFill>
          </p:spPr>
          <p:txBody>
            <a:bodyPr wrap="square" lIns="0" tIns="0" rIns="0" bIns="0" rtlCol="0"/>
            <a:lstStyle/>
            <a:p>
              <a:endParaRPr sz="1092"/>
            </a:p>
          </p:txBody>
        </p:sp>
      </p:grpSp>
      <p:graphicFrame>
        <p:nvGraphicFramePr>
          <p:cNvPr id="2" name="Diagram 1">
            <a:extLst>
              <a:ext uri="{FF2B5EF4-FFF2-40B4-BE49-F238E27FC236}">
                <a16:creationId xmlns:a16="http://schemas.microsoft.com/office/drawing/2014/main" id="{55B2D30A-C3A6-4C21-F8ED-5ECB4A91DA46}"/>
              </a:ext>
            </a:extLst>
          </p:cNvPr>
          <p:cNvGraphicFramePr/>
          <p:nvPr>
            <p:extLst>
              <p:ext uri="{D42A27DB-BD31-4B8C-83A1-F6EECF244321}">
                <p14:modId xmlns:p14="http://schemas.microsoft.com/office/powerpoint/2010/main" val="1897901413"/>
              </p:ext>
            </p:extLst>
          </p:nvPr>
        </p:nvGraphicFramePr>
        <p:xfrm>
          <a:off x="2383025" y="698474"/>
          <a:ext cx="6031632" cy="5084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object 3">
            <a:extLst>
              <a:ext uri="{FF2B5EF4-FFF2-40B4-BE49-F238E27FC236}">
                <a16:creationId xmlns:a16="http://schemas.microsoft.com/office/drawing/2014/main" id="{1E4C1D9D-ECA5-8BA4-76BD-7C8E894A2CA3}"/>
              </a:ext>
            </a:extLst>
          </p:cNvPr>
          <p:cNvSpPr/>
          <p:nvPr/>
        </p:nvSpPr>
        <p:spPr>
          <a:xfrm>
            <a:off x="3048247" y="5874742"/>
            <a:ext cx="4606256" cy="666991"/>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lstStyle/>
          <a:p>
            <a:pPr marL="0" marR="332740" lvl="0" indent="0" algn="ctr" defTabSz="914400" rtl="0" eaLnBrk="1" fontAlgn="auto" latinLnBrk="0" hangingPunct="1">
              <a:lnSpc>
                <a:spcPct val="107000"/>
              </a:lnSpc>
              <a:spcBef>
                <a:spcPts val="600"/>
              </a:spcBef>
              <a:spcAft>
                <a:spcPts val="0"/>
              </a:spcAft>
              <a:buClrTx/>
              <a:buSzTx/>
              <a:buFontTx/>
              <a:buNone/>
              <a:tabLst/>
              <a:defRPr/>
            </a:pPr>
            <a:endParaRPr kumimoji="0" lang="en-AU"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2" name="Title 1">
            <a:extLst>
              <a:ext uri="{FF2B5EF4-FFF2-40B4-BE49-F238E27FC236}">
                <a16:creationId xmlns:a16="http://schemas.microsoft.com/office/drawing/2014/main" id="{1502D162-6CDB-5D62-2197-9FADD237E382}"/>
              </a:ext>
            </a:extLst>
          </p:cNvPr>
          <p:cNvSpPr txBox="1">
            <a:spLocks/>
          </p:cNvSpPr>
          <p:nvPr/>
        </p:nvSpPr>
        <p:spPr>
          <a:xfrm>
            <a:off x="3665168" y="6045388"/>
            <a:ext cx="3467346" cy="387798"/>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4400" kern="1200">
                <a:solidFill>
                  <a:srgbClr val="83B73D"/>
                </a:solidFill>
                <a:latin typeface="Roboto Medium" panose="02000000000000000000" pitchFamily="2" charset="0"/>
                <a:ea typeface="Roboto Medium" panose="02000000000000000000" pitchFamily="2" charset="0"/>
                <a:cs typeface="+mj-cs"/>
              </a:defRPr>
            </a:lvl1pPr>
          </a:lstStyle>
          <a:p>
            <a:pPr algn="ctr"/>
            <a:r>
              <a:rPr lang="en-AU" sz="2800">
                <a:solidFill>
                  <a:schemeClr val="tx1"/>
                </a:solidFill>
                <a:latin typeface="Impact" panose="020B0806030902050204" pitchFamily="34" charset="0"/>
              </a:rPr>
              <a:t>3 ASSESSMENT TYPES</a:t>
            </a:r>
            <a:endParaRPr lang="en-US" sz="2800">
              <a:solidFill>
                <a:schemeClr val="tx1"/>
              </a:solidFill>
            </a:endParaRPr>
          </a:p>
        </p:txBody>
      </p:sp>
      <p:sp>
        <p:nvSpPr>
          <p:cNvPr id="12" name="TextBox 11">
            <a:extLst>
              <a:ext uri="{FF2B5EF4-FFF2-40B4-BE49-F238E27FC236}">
                <a16:creationId xmlns:a16="http://schemas.microsoft.com/office/drawing/2014/main" id="{B17B62FB-E109-96E7-9DB7-35E826C27623}"/>
              </a:ext>
            </a:extLst>
          </p:cNvPr>
          <p:cNvSpPr txBox="1"/>
          <p:nvPr/>
        </p:nvSpPr>
        <p:spPr>
          <a:xfrm>
            <a:off x="9636369" y="4891205"/>
            <a:ext cx="2391508" cy="1851239"/>
          </a:xfrm>
          <a:prstGeom prst="rect">
            <a:avLst/>
          </a:prstGeom>
          <a:solidFill>
            <a:schemeClr val="bg1"/>
          </a:solidFill>
        </p:spPr>
        <p:txBody>
          <a:bodyPr wrap="square" rtlCol="0">
            <a:spAutoFit/>
          </a:bodyPr>
          <a:lstStyle/>
          <a:p>
            <a:endParaRPr lang="en-AU"/>
          </a:p>
        </p:txBody>
      </p:sp>
      <p:grpSp>
        <p:nvGrpSpPr>
          <p:cNvPr id="18" name="Group 17">
            <a:extLst>
              <a:ext uri="{FF2B5EF4-FFF2-40B4-BE49-F238E27FC236}">
                <a16:creationId xmlns:a16="http://schemas.microsoft.com/office/drawing/2014/main" id="{E3DAA37E-1184-E098-24CF-E28237A17765}"/>
              </a:ext>
            </a:extLst>
          </p:cNvPr>
          <p:cNvGrpSpPr/>
          <p:nvPr/>
        </p:nvGrpSpPr>
        <p:grpSpPr>
          <a:xfrm>
            <a:off x="8034485" y="1029609"/>
            <a:ext cx="3666201" cy="2108093"/>
            <a:chOff x="3224076" y="3144364"/>
            <a:chExt cx="2123894" cy="1177148"/>
          </a:xfrm>
        </p:grpSpPr>
        <p:sp>
          <p:nvSpPr>
            <p:cNvPr id="13" name="object 13"/>
            <p:cNvSpPr/>
            <p:nvPr/>
          </p:nvSpPr>
          <p:spPr>
            <a:xfrm>
              <a:off x="3224076" y="3144364"/>
              <a:ext cx="340152" cy="1177148"/>
            </a:xfrm>
            <a:custGeom>
              <a:avLst/>
              <a:gdLst/>
              <a:ahLst/>
              <a:cxnLst/>
              <a:rect l="l" t="t" r="r" b="b"/>
              <a:pathLst>
                <a:path w="1010920" h="3382645">
                  <a:moveTo>
                    <a:pt x="961729" y="0"/>
                  </a:moveTo>
                  <a:lnTo>
                    <a:pt x="906033" y="18287"/>
                  </a:lnTo>
                  <a:lnTo>
                    <a:pt x="853212" y="38671"/>
                  </a:lnTo>
                  <a:lnTo>
                    <a:pt x="803266" y="61151"/>
                  </a:lnTo>
                  <a:lnTo>
                    <a:pt x="756193" y="85726"/>
                  </a:lnTo>
                  <a:lnTo>
                    <a:pt x="711995" y="112398"/>
                  </a:lnTo>
                  <a:lnTo>
                    <a:pt x="670671" y="141165"/>
                  </a:lnTo>
                  <a:lnTo>
                    <a:pt x="632220" y="172027"/>
                  </a:lnTo>
                  <a:lnTo>
                    <a:pt x="596643" y="204985"/>
                  </a:lnTo>
                  <a:lnTo>
                    <a:pt x="563939" y="240037"/>
                  </a:lnTo>
                  <a:lnTo>
                    <a:pt x="534109" y="277185"/>
                  </a:lnTo>
                  <a:lnTo>
                    <a:pt x="509453" y="312893"/>
                  </a:lnTo>
                  <a:lnTo>
                    <a:pt x="487115" y="350555"/>
                  </a:lnTo>
                  <a:lnTo>
                    <a:pt x="467096" y="390171"/>
                  </a:lnTo>
                  <a:lnTo>
                    <a:pt x="449395" y="431742"/>
                  </a:lnTo>
                  <a:lnTo>
                    <a:pt x="434014" y="475267"/>
                  </a:lnTo>
                  <a:lnTo>
                    <a:pt x="420952" y="520748"/>
                  </a:lnTo>
                  <a:lnTo>
                    <a:pt x="410210" y="568184"/>
                  </a:lnTo>
                  <a:lnTo>
                    <a:pt x="401787" y="617575"/>
                  </a:lnTo>
                  <a:lnTo>
                    <a:pt x="395684" y="668922"/>
                  </a:lnTo>
                  <a:lnTo>
                    <a:pt x="391901" y="722225"/>
                  </a:lnTo>
                  <a:lnTo>
                    <a:pt x="390438" y="777484"/>
                  </a:lnTo>
                  <a:lnTo>
                    <a:pt x="390438" y="1164540"/>
                  </a:lnTo>
                  <a:lnTo>
                    <a:pt x="388703" y="1221399"/>
                  </a:lnTo>
                  <a:lnTo>
                    <a:pt x="383497" y="1274336"/>
                  </a:lnTo>
                  <a:lnTo>
                    <a:pt x="374821" y="1323352"/>
                  </a:lnTo>
                  <a:lnTo>
                    <a:pt x="362674" y="1368447"/>
                  </a:lnTo>
                  <a:lnTo>
                    <a:pt x="347057" y="1409621"/>
                  </a:lnTo>
                  <a:lnTo>
                    <a:pt x="327969" y="1446874"/>
                  </a:lnTo>
                  <a:lnTo>
                    <a:pt x="305410" y="1480205"/>
                  </a:lnTo>
                  <a:lnTo>
                    <a:pt x="279381" y="1509615"/>
                  </a:lnTo>
                  <a:lnTo>
                    <a:pt x="249882" y="1535104"/>
                  </a:lnTo>
                  <a:lnTo>
                    <a:pt x="216911" y="1556672"/>
                  </a:lnTo>
                  <a:lnTo>
                    <a:pt x="180470" y="1574318"/>
                  </a:lnTo>
                  <a:lnTo>
                    <a:pt x="140559" y="1588043"/>
                  </a:lnTo>
                  <a:lnTo>
                    <a:pt x="97176" y="1597846"/>
                  </a:lnTo>
                  <a:lnTo>
                    <a:pt x="50323" y="1603728"/>
                  </a:lnTo>
                  <a:lnTo>
                    <a:pt x="0" y="1605689"/>
                  </a:lnTo>
                  <a:lnTo>
                    <a:pt x="0" y="1781464"/>
                  </a:lnTo>
                  <a:lnTo>
                    <a:pt x="50323" y="1783439"/>
                  </a:lnTo>
                  <a:lnTo>
                    <a:pt x="97176" y="1789367"/>
                  </a:lnTo>
                  <a:lnTo>
                    <a:pt x="140559" y="1799245"/>
                  </a:lnTo>
                  <a:lnTo>
                    <a:pt x="180470" y="1813076"/>
                  </a:lnTo>
                  <a:lnTo>
                    <a:pt x="216911" y="1830857"/>
                  </a:lnTo>
                  <a:lnTo>
                    <a:pt x="249882" y="1852591"/>
                  </a:lnTo>
                  <a:lnTo>
                    <a:pt x="279381" y="1878275"/>
                  </a:lnTo>
                  <a:lnTo>
                    <a:pt x="305410" y="1907911"/>
                  </a:lnTo>
                  <a:lnTo>
                    <a:pt x="327969" y="1941498"/>
                  </a:lnTo>
                  <a:lnTo>
                    <a:pt x="347057" y="1979036"/>
                  </a:lnTo>
                  <a:lnTo>
                    <a:pt x="362674" y="2020525"/>
                  </a:lnTo>
                  <a:lnTo>
                    <a:pt x="374821" y="2065966"/>
                  </a:lnTo>
                  <a:lnTo>
                    <a:pt x="383497" y="2115358"/>
                  </a:lnTo>
                  <a:lnTo>
                    <a:pt x="388703" y="2168701"/>
                  </a:lnTo>
                  <a:lnTo>
                    <a:pt x="390438" y="2225995"/>
                  </a:lnTo>
                  <a:lnTo>
                    <a:pt x="390438" y="2599522"/>
                  </a:lnTo>
                  <a:lnTo>
                    <a:pt x="391625" y="2655952"/>
                  </a:lnTo>
                  <a:lnTo>
                    <a:pt x="395187" y="2710314"/>
                  </a:lnTo>
                  <a:lnTo>
                    <a:pt x="401123" y="2762610"/>
                  </a:lnTo>
                  <a:lnTo>
                    <a:pt x="409434" y="2812840"/>
                  </a:lnTo>
                  <a:lnTo>
                    <a:pt x="420120" y="2861003"/>
                  </a:lnTo>
                  <a:lnTo>
                    <a:pt x="433180" y="2907100"/>
                  </a:lnTo>
                  <a:lnTo>
                    <a:pt x="448616" y="2951130"/>
                  </a:lnTo>
                  <a:lnTo>
                    <a:pt x="466426" y="2993093"/>
                  </a:lnTo>
                  <a:lnTo>
                    <a:pt x="486612" y="3032991"/>
                  </a:lnTo>
                  <a:lnTo>
                    <a:pt x="509173" y="3070821"/>
                  </a:lnTo>
                  <a:lnTo>
                    <a:pt x="534109" y="3106586"/>
                  </a:lnTo>
                  <a:lnTo>
                    <a:pt x="564240" y="3143718"/>
                  </a:lnTo>
                  <a:lnTo>
                    <a:pt x="597179" y="3178721"/>
                  </a:lnTo>
                  <a:lnTo>
                    <a:pt x="632925" y="3211593"/>
                  </a:lnTo>
                  <a:lnTo>
                    <a:pt x="671479" y="3242337"/>
                  </a:lnTo>
                  <a:lnTo>
                    <a:pt x="712839" y="3270951"/>
                  </a:lnTo>
                  <a:lnTo>
                    <a:pt x="757006" y="3297436"/>
                  </a:lnTo>
                  <a:lnTo>
                    <a:pt x="803979" y="3321793"/>
                  </a:lnTo>
                  <a:lnTo>
                    <a:pt x="853757" y="3344022"/>
                  </a:lnTo>
                  <a:lnTo>
                    <a:pt x="906341" y="3364122"/>
                  </a:lnTo>
                  <a:lnTo>
                    <a:pt x="961729" y="3382095"/>
                  </a:lnTo>
                  <a:lnTo>
                    <a:pt x="1010744" y="3246874"/>
                  </a:lnTo>
                  <a:lnTo>
                    <a:pt x="963821" y="3229533"/>
                  </a:lnTo>
                  <a:lnTo>
                    <a:pt x="919694" y="3209723"/>
                  </a:lnTo>
                  <a:lnTo>
                    <a:pt x="878362" y="3187446"/>
                  </a:lnTo>
                  <a:lnTo>
                    <a:pt x="839826" y="3162700"/>
                  </a:lnTo>
                  <a:lnTo>
                    <a:pt x="804084" y="3135486"/>
                  </a:lnTo>
                  <a:lnTo>
                    <a:pt x="771139" y="3105804"/>
                  </a:lnTo>
                  <a:lnTo>
                    <a:pt x="740989" y="3073655"/>
                  </a:lnTo>
                  <a:lnTo>
                    <a:pt x="713634" y="3039037"/>
                  </a:lnTo>
                  <a:lnTo>
                    <a:pt x="689076" y="3001952"/>
                  </a:lnTo>
                  <a:lnTo>
                    <a:pt x="667313" y="2962398"/>
                  </a:lnTo>
                  <a:lnTo>
                    <a:pt x="648346" y="2920378"/>
                  </a:lnTo>
                  <a:lnTo>
                    <a:pt x="632175" y="2875889"/>
                  </a:lnTo>
                  <a:lnTo>
                    <a:pt x="618799" y="2828933"/>
                  </a:lnTo>
                  <a:lnTo>
                    <a:pt x="608220" y="2779509"/>
                  </a:lnTo>
                  <a:lnTo>
                    <a:pt x="600437" y="2727618"/>
                  </a:lnTo>
                  <a:lnTo>
                    <a:pt x="595450" y="2673259"/>
                  </a:lnTo>
                  <a:lnTo>
                    <a:pt x="593259" y="2616433"/>
                  </a:lnTo>
                  <a:lnTo>
                    <a:pt x="593259" y="2231062"/>
                  </a:lnTo>
                  <a:lnTo>
                    <a:pt x="591672" y="2174289"/>
                  </a:lnTo>
                  <a:lnTo>
                    <a:pt x="586911" y="2120344"/>
                  </a:lnTo>
                  <a:lnTo>
                    <a:pt x="578977" y="2069226"/>
                  </a:lnTo>
                  <a:lnTo>
                    <a:pt x="567868" y="2020937"/>
                  </a:lnTo>
                  <a:lnTo>
                    <a:pt x="553587" y="1975476"/>
                  </a:lnTo>
                  <a:lnTo>
                    <a:pt x="536132" y="1932843"/>
                  </a:lnTo>
                  <a:lnTo>
                    <a:pt x="515503" y="1893037"/>
                  </a:lnTo>
                  <a:lnTo>
                    <a:pt x="491702" y="1856060"/>
                  </a:lnTo>
                  <a:lnTo>
                    <a:pt x="464727" y="1821911"/>
                  </a:lnTo>
                  <a:lnTo>
                    <a:pt x="434580" y="1790589"/>
                  </a:lnTo>
                  <a:lnTo>
                    <a:pt x="401260" y="1762095"/>
                  </a:lnTo>
                  <a:lnTo>
                    <a:pt x="364767" y="1736430"/>
                  </a:lnTo>
                  <a:lnTo>
                    <a:pt x="325101" y="1713592"/>
                  </a:lnTo>
                  <a:lnTo>
                    <a:pt x="282263" y="1693581"/>
                  </a:lnTo>
                  <a:lnTo>
                    <a:pt x="325101" y="1674467"/>
                  </a:lnTo>
                  <a:lnTo>
                    <a:pt x="364767" y="1652367"/>
                  </a:lnTo>
                  <a:lnTo>
                    <a:pt x="401260" y="1627283"/>
                  </a:lnTo>
                  <a:lnTo>
                    <a:pt x="434580" y="1599214"/>
                  </a:lnTo>
                  <a:lnTo>
                    <a:pt x="464727" y="1568161"/>
                  </a:lnTo>
                  <a:lnTo>
                    <a:pt x="491702" y="1534123"/>
                  </a:lnTo>
                  <a:lnTo>
                    <a:pt x="515503" y="1497102"/>
                  </a:lnTo>
                  <a:lnTo>
                    <a:pt x="536132" y="1457096"/>
                  </a:lnTo>
                  <a:lnTo>
                    <a:pt x="553587" y="1414107"/>
                  </a:lnTo>
                  <a:lnTo>
                    <a:pt x="567868" y="1368133"/>
                  </a:lnTo>
                  <a:lnTo>
                    <a:pt x="578977" y="1319176"/>
                  </a:lnTo>
                  <a:lnTo>
                    <a:pt x="586911" y="1267236"/>
                  </a:lnTo>
                  <a:lnTo>
                    <a:pt x="591672" y="1212312"/>
                  </a:lnTo>
                  <a:lnTo>
                    <a:pt x="593259" y="1154404"/>
                  </a:lnTo>
                  <a:lnTo>
                    <a:pt x="593259" y="794394"/>
                  </a:lnTo>
                  <a:lnTo>
                    <a:pt x="594532" y="736840"/>
                  </a:lnTo>
                  <a:lnTo>
                    <a:pt x="598350" y="681737"/>
                  </a:lnTo>
                  <a:lnTo>
                    <a:pt x="604714" y="629085"/>
                  </a:lnTo>
                  <a:lnTo>
                    <a:pt x="613624" y="578885"/>
                  </a:lnTo>
                  <a:lnTo>
                    <a:pt x="625079" y="531137"/>
                  </a:lnTo>
                  <a:lnTo>
                    <a:pt x="639081" y="485840"/>
                  </a:lnTo>
                  <a:lnTo>
                    <a:pt x="655628" y="442995"/>
                  </a:lnTo>
                  <a:lnTo>
                    <a:pt x="674721" y="402601"/>
                  </a:lnTo>
                  <a:lnTo>
                    <a:pt x="696359" y="364660"/>
                  </a:lnTo>
                  <a:lnTo>
                    <a:pt x="720544" y="329170"/>
                  </a:lnTo>
                  <a:lnTo>
                    <a:pt x="747274" y="296132"/>
                  </a:lnTo>
                  <a:lnTo>
                    <a:pt x="776551" y="265546"/>
                  </a:lnTo>
                  <a:lnTo>
                    <a:pt x="808373" y="237412"/>
                  </a:lnTo>
                  <a:lnTo>
                    <a:pt x="842741" y="211730"/>
                  </a:lnTo>
                  <a:lnTo>
                    <a:pt x="879656" y="188500"/>
                  </a:lnTo>
                  <a:lnTo>
                    <a:pt x="919116" y="167723"/>
                  </a:lnTo>
                  <a:lnTo>
                    <a:pt x="961123" y="149397"/>
                  </a:lnTo>
                  <a:lnTo>
                    <a:pt x="1005676" y="133524"/>
                  </a:lnTo>
                  <a:lnTo>
                    <a:pt x="961729" y="0"/>
                  </a:lnTo>
                  <a:close/>
                </a:path>
              </a:pathLst>
            </a:custGeom>
            <a:solidFill>
              <a:srgbClr val="231F20"/>
            </a:solidFill>
          </p:spPr>
          <p:txBody>
            <a:bodyPr wrap="square" lIns="0" tIns="0" rIns="0" bIns="0" rtlCol="0"/>
            <a:lstStyle/>
            <a:p>
              <a:endParaRPr sz="1092"/>
            </a:p>
          </p:txBody>
        </p:sp>
        <p:sp>
          <p:nvSpPr>
            <p:cNvPr id="14" name="object 14"/>
            <p:cNvSpPr/>
            <p:nvPr/>
          </p:nvSpPr>
          <p:spPr>
            <a:xfrm>
              <a:off x="5047297" y="3144364"/>
              <a:ext cx="300673" cy="1177148"/>
            </a:xfrm>
            <a:custGeom>
              <a:avLst/>
              <a:gdLst/>
              <a:ahLst/>
              <a:cxnLst/>
              <a:rect l="l" t="t" r="r" b="b"/>
              <a:pathLst>
                <a:path w="1010920" h="3382645">
                  <a:moveTo>
                    <a:pt x="49014" y="0"/>
                  </a:moveTo>
                  <a:lnTo>
                    <a:pt x="0" y="135221"/>
                  </a:lnTo>
                  <a:lnTo>
                    <a:pt x="46922" y="152562"/>
                  </a:lnTo>
                  <a:lnTo>
                    <a:pt x="91049" y="172372"/>
                  </a:lnTo>
                  <a:lnTo>
                    <a:pt x="132381" y="194649"/>
                  </a:lnTo>
                  <a:lnTo>
                    <a:pt x="170918" y="219395"/>
                  </a:lnTo>
                  <a:lnTo>
                    <a:pt x="206659" y="246609"/>
                  </a:lnTo>
                  <a:lnTo>
                    <a:pt x="239604" y="276291"/>
                  </a:lnTo>
                  <a:lnTo>
                    <a:pt x="269754" y="308440"/>
                  </a:lnTo>
                  <a:lnTo>
                    <a:pt x="297109" y="343058"/>
                  </a:lnTo>
                  <a:lnTo>
                    <a:pt x="321667" y="380143"/>
                  </a:lnTo>
                  <a:lnTo>
                    <a:pt x="343430" y="419697"/>
                  </a:lnTo>
                  <a:lnTo>
                    <a:pt x="362397" y="461717"/>
                  </a:lnTo>
                  <a:lnTo>
                    <a:pt x="378569" y="506206"/>
                  </a:lnTo>
                  <a:lnTo>
                    <a:pt x="391944" y="553162"/>
                  </a:lnTo>
                  <a:lnTo>
                    <a:pt x="402523" y="602586"/>
                  </a:lnTo>
                  <a:lnTo>
                    <a:pt x="410306" y="654477"/>
                  </a:lnTo>
                  <a:lnTo>
                    <a:pt x="415293" y="708836"/>
                  </a:lnTo>
                  <a:lnTo>
                    <a:pt x="417484" y="765662"/>
                  </a:lnTo>
                  <a:lnTo>
                    <a:pt x="417484" y="1151033"/>
                  </a:lnTo>
                  <a:lnTo>
                    <a:pt x="419071" y="1207806"/>
                  </a:lnTo>
                  <a:lnTo>
                    <a:pt x="423832" y="1261751"/>
                  </a:lnTo>
                  <a:lnTo>
                    <a:pt x="431766" y="1312869"/>
                  </a:lnTo>
                  <a:lnTo>
                    <a:pt x="442875" y="1361158"/>
                  </a:lnTo>
                  <a:lnTo>
                    <a:pt x="457156" y="1406619"/>
                  </a:lnTo>
                  <a:lnTo>
                    <a:pt x="474611" y="1449252"/>
                  </a:lnTo>
                  <a:lnTo>
                    <a:pt x="495240" y="1489058"/>
                  </a:lnTo>
                  <a:lnTo>
                    <a:pt x="519041" y="1526035"/>
                  </a:lnTo>
                  <a:lnTo>
                    <a:pt x="546016" y="1560184"/>
                  </a:lnTo>
                  <a:lnTo>
                    <a:pt x="576163" y="1591506"/>
                  </a:lnTo>
                  <a:lnTo>
                    <a:pt x="609483" y="1620000"/>
                  </a:lnTo>
                  <a:lnTo>
                    <a:pt x="645976" y="1645665"/>
                  </a:lnTo>
                  <a:lnTo>
                    <a:pt x="685642" y="1668503"/>
                  </a:lnTo>
                  <a:lnTo>
                    <a:pt x="728480" y="1688514"/>
                  </a:lnTo>
                  <a:lnTo>
                    <a:pt x="685642" y="1707628"/>
                  </a:lnTo>
                  <a:lnTo>
                    <a:pt x="645976" y="1729728"/>
                  </a:lnTo>
                  <a:lnTo>
                    <a:pt x="609483" y="1754812"/>
                  </a:lnTo>
                  <a:lnTo>
                    <a:pt x="576163" y="1782881"/>
                  </a:lnTo>
                  <a:lnTo>
                    <a:pt x="546016" y="1813934"/>
                  </a:lnTo>
                  <a:lnTo>
                    <a:pt x="519041" y="1847972"/>
                  </a:lnTo>
                  <a:lnTo>
                    <a:pt x="495240" y="1884993"/>
                  </a:lnTo>
                  <a:lnTo>
                    <a:pt x="474611" y="1924999"/>
                  </a:lnTo>
                  <a:lnTo>
                    <a:pt x="457156" y="1967988"/>
                  </a:lnTo>
                  <a:lnTo>
                    <a:pt x="442875" y="2013962"/>
                  </a:lnTo>
                  <a:lnTo>
                    <a:pt x="431766" y="2062919"/>
                  </a:lnTo>
                  <a:lnTo>
                    <a:pt x="423832" y="2114859"/>
                  </a:lnTo>
                  <a:lnTo>
                    <a:pt x="419071" y="2169783"/>
                  </a:lnTo>
                  <a:lnTo>
                    <a:pt x="417484" y="2227691"/>
                  </a:lnTo>
                  <a:lnTo>
                    <a:pt x="417484" y="2587701"/>
                  </a:lnTo>
                  <a:lnTo>
                    <a:pt x="416211" y="2645255"/>
                  </a:lnTo>
                  <a:lnTo>
                    <a:pt x="412393" y="2700358"/>
                  </a:lnTo>
                  <a:lnTo>
                    <a:pt x="406029" y="2753010"/>
                  </a:lnTo>
                  <a:lnTo>
                    <a:pt x="397119" y="2803210"/>
                  </a:lnTo>
                  <a:lnTo>
                    <a:pt x="385664" y="2850958"/>
                  </a:lnTo>
                  <a:lnTo>
                    <a:pt x="371662" y="2896255"/>
                  </a:lnTo>
                  <a:lnTo>
                    <a:pt x="355115" y="2939100"/>
                  </a:lnTo>
                  <a:lnTo>
                    <a:pt x="336023" y="2979493"/>
                  </a:lnTo>
                  <a:lnTo>
                    <a:pt x="314384" y="3017435"/>
                  </a:lnTo>
                  <a:lnTo>
                    <a:pt x="290199" y="3052925"/>
                  </a:lnTo>
                  <a:lnTo>
                    <a:pt x="263469" y="3085963"/>
                  </a:lnTo>
                  <a:lnTo>
                    <a:pt x="234192" y="3116549"/>
                  </a:lnTo>
                  <a:lnTo>
                    <a:pt x="202370" y="3144683"/>
                  </a:lnTo>
                  <a:lnTo>
                    <a:pt x="168002" y="3170365"/>
                  </a:lnTo>
                  <a:lnTo>
                    <a:pt x="131087" y="3193594"/>
                  </a:lnTo>
                  <a:lnTo>
                    <a:pt x="91627" y="3214372"/>
                  </a:lnTo>
                  <a:lnTo>
                    <a:pt x="49620" y="3232698"/>
                  </a:lnTo>
                  <a:lnTo>
                    <a:pt x="5067" y="3248571"/>
                  </a:lnTo>
                  <a:lnTo>
                    <a:pt x="49014" y="3382095"/>
                  </a:lnTo>
                  <a:lnTo>
                    <a:pt x="104710" y="3363808"/>
                  </a:lnTo>
                  <a:lnTo>
                    <a:pt x="157531" y="3343424"/>
                  </a:lnTo>
                  <a:lnTo>
                    <a:pt x="207478" y="3320944"/>
                  </a:lnTo>
                  <a:lnTo>
                    <a:pt x="254550" y="3296369"/>
                  </a:lnTo>
                  <a:lnTo>
                    <a:pt x="298748" y="3269697"/>
                  </a:lnTo>
                  <a:lnTo>
                    <a:pt x="340073" y="3240930"/>
                  </a:lnTo>
                  <a:lnTo>
                    <a:pt x="378523" y="3210068"/>
                  </a:lnTo>
                  <a:lnTo>
                    <a:pt x="414100" y="3177110"/>
                  </a:lnTo>
                  <a:lnTo>
                    <a:pt x="446804" y="3142058"/>
                  </a:lnTo>
                  <a:lnTo>
                    <a:pt x="476634" y="3104910"/>
                  </a:lnTo>
                  <a:lnTo>
                    <a:pt x="501291" y="3069202"/>
                  </a:lnTo>
                  <a:lnTo>
                    <a:pt x="523628" y="3031540"/>
                  </a:lnTo>
                  <a:lnTo>
                    <a:pt x="543647" y="2991924"/>
                  </a:lnTo>
                  <a:lnTo>
                    <a:pt x="561348" y="2950353"/>
                  </a:lnTo>
                  <a:lnTo>
                    <a:pt x="576729" y="2906828"/>
                  </a:lnTo>
                  <a:lnTo>
                    <a:pt x="589791" y="2861347"/>
                  </a:lnTo>
                  <a:lnTo>
                    <a:pt x="600533" y="2813911"/>
                  </a:lnTo>
                  <a:lnTo>
                    <a:pt x="608956" y="2764520"/>
                  </a:lnTo>
                  <a:lnTo>
                    <a:pt x="615059" y="2713173"/>
                  </a:lnTo>
                  <a:lnTo>
                    <a:pt x="618842" y="2659870"/>
                  </a:lnTo>
                  <a:lnTo>
                    <a:pt x="620305" y="2604611"/>
                  </a:lnTo>
                  <a:lnTo>
                    <a:pt x="620305" y="2217555"/>
                  </a:lnTo>
                  <a:lnTo>
                    <a:pt x="622040" y="2160696"/>
                  </a:lnTo>
                  <a:lnTo>
                    <a:pt x="627246" y="2107759"/>
                  </a:lnTo>
                  <a:lnTo>
                    <a:pt x="635922" y="2058743"/>
                  </a:lnTo>
                  <a:lnTo>
                    <a:pt x="648069" y="2013648"/>
                  </a:lnTo>
                  <a:lnTo>
                    <a:pt x="663686" y="1972474"/>
                  </a:lnTo>
                  <a:lnTo>
                    <a:pt x="682774" y="1935221"/>
                  </a:lnTo>
                  <a:lnTo>
                    <a:pt x="705333" y="1901890"/>
                  </a:lnTo>
                  <a:lnTo>
                    <a:pt x="731362" y="1872480"/>
                  </a:lnTo>
                  <a:lnTo>
                    <a:pt x="760862" y="1846991"/>
                  </a:lnTo>
                  <a:lnTo>
                    <a:pt x="793832" y="1825423"/>
                  </a:lnTo>
                  <a:lnTo>
                    <a:pt x="830273" y="1807777"/>
                  </a:lnTo>
                  <a:lnTo>
                    <a:pt x="870184" y="1794052"/>
                  </a:lnTo>
                  <a:lnTo>
                    <a:pt x="913567" y="1784249"/>
                  </a:lnTo>
                  <a:lnTo>
                    <a:pt x="960420" y="1778367"/>
                  </a:lnTo>
                  <a:lnTo>
                    <a:pt x="1010744" y="1776406"/>
                  </a:lnTo>
                  <a:lnTo>
                    <a:pt x="1010744" y="1600631"/>
                  </a:lnTo>
                  <a:lnTo>
                    <a:pt x="960420" y="1598656"/>
                  </a:lnTo>
                  <a:lnTo>
                    <a:pt x="913567" y="1592728"/>
                  </a:lnTo>
                  <a:lnTo>
                    <a:pt x="870184" y="1582849"/>
                  </a:lnTo>
                  <a:lnTo>
                    <a:pt x="830273" y="1569019"/>
                  </a:lnTo>
                  <a:lnTo>
                    <a:pt x="793832" y="1551238"/>
                  </a:lnTo>
                  <a:lnTo>
                    <a:pt x="760862" y="1529504"/>
                  </a:lnTo>
                  <a:lnTo>
                    <a:pt x="731362" y="1503820"/>
                  </a:lnTo>
                  <a:lnTo>
                    <a:pt x="705333" y="1474184"/>
                  </a:lnTo>
                  <a:lnTo>
                    <a:pt x="682774" y="1440597"/>
                  </a:lnTo>
                  <a:lnTo>
                    <a:pt x="663686" y="1403059"/>
                  </a:lnTo>
                  <a:lnTo>
                    <a:pt x="648069" y="1361570"/>
                  </a:lnTo>
                  <a:lnTo>
                    <a:pt x="635922" y="1316129"/>
                  </a:lnTo>
                  <a:lnTo>
                    <a:pt x="627246" y="1266737"/>
                  </a:lnTo>
                  <a:lnTo>
                    <a:pt x="622040" y="1213394"/>
                  </a:lnTo>
                  <a:lnTo>
                    <a:pt x="620305" y="1156100"/>
                  </a:lnTo>
                  <a:lnTo>
                    <a:pt x="620305" y="782573"/>
                  </a:lnTo>
                  <a:lnTo>
                    <a:pt x="619118" y="726143"/>
                  </a:lnTo>
                  <a:lnTo>
                    <a:pt x="615556" y="671781"/>
                  </a:lnTo>
                  <a:lnTo>
                    <a:pt x="609620" y="619485"/>
                  </a:lnTo>
                  <a:lnTo>
                    <a:pt x="601309" y="569255"/>
                  </a:lnTo>
                  <a:lnTo>
                    <a:pt x="590623" y="521092"/>
                  </a:lnTo>
                  <a:lnTo>
                    <a:pt x="577563" y="474995"/>
                  </a:lnTo>
                  <a:lnTo>
                    <a:pt x="562127" y="430965"/>
                  </a:lnTo>
                  <a:lnTo>
                    <a:pt x="544317" y="389002"/>
                  </a:lnTo>
                  <a:lnTo>
                    <a:pt x="524131" y="349104"/>
                  </a:lnTo>
                  <a:lnTo>
                    <a:pt x="501570" y="311274"/>
                  </a:lnTo>
                  <a:lnTo>
                    <a:pt x="476634" y="275509"/>
                  </a:lnTo>
                  <a:lnTo>
                    <a:pt x="446503" y="238377"/>
                  </a:lnTo>
                  <a:lnTo>
                    <a:pt x="413564" y="203374"/>
                  </a:lnTo>
                  <a:lnTo>
                    <a:pt x="377818" y="170501"/>
                  </a:lnTo>
                  <a:lnTo>
                    <a:pt x="339264" y="139758"/>
                  </a:lnTo>
                  <a:lnTo>
                    <a:pt x="297904" y="111144"/>
                  </a:lnTo>
                  <a:lnTo>
                    <a:pt x="253737" y="84659"/>
                  </a:lnTo>
                  <a:lnTo>
                    <a:pt x="206764" y="60302"/>
                  </a:lnTo>
                  <a:lnTo>
                    <a:pt x="156986" y="38073"/>
                  </a:lnTo>
                  <a:lnTo>
                    <a:pt x="104402" y="17973"/>
                  </a:lnTo>
                  <a:lnTo>
                    <a:pt x="49014" y="0"/>
                  </a:lnTo>
                  <a:close/>
                </a:path>
              </a:pathLst>
            </a:custGeom>
            <a:solidFill>
              <a:srgbClr val="231F20"/>
            </a:solidFill>
          </p:spPr>
          <p:txBody>
            <a:bodyPr wrap="square" lIns="0" tIns="0" rIns="0" bIns="0" rtlCol="0"/>
            <a:lstStyle/>
            <a:p>
              <a:endParaRPr sz="1092"/>
            </a:p>
          </p:txBody>
        </p:sp>
        <p:sp>
          <p:nvSpPr>
            <p:cNvPr id="19" name="TextBox 18"/>
            <p:cNvSpPr txBox="1"/>
            <p:nvPr/>
          </p:nvSpPr>
          <p:spPr>
            <a:xfrm>
              <a:off x="3605753" y="3172153"/>
              <a:ext cx="1441543" cy="937537"/>
            </a:xfrm>
            <a:prstGeom prst="rect">
              <a:avLst/>
            </a:prstGeom>
            <a:noFill/>
          </p:spPr>
          <p:txBody>
            <a:bodyPr wrap="square" rtlCol="0">
              <a:spAutoFit/>
            </a:bodyPr>
            <a:lstStyle/>
            <a:p>
              <a:pPr algn="ctr"/>
              <a:endParaRPr lang="en-US" sz="2062">
                <a:latin typeface="Roboto Light" charset="0"/>
                <a:ea typeface="Roboto Light" charset="0"/>
                <a:cs typeface="Roboto Light" charset="0"/>
              </a:endParaRPr>
            </a:p>
            <a:p>
              <a:pPr algn="ctr"/>
              <a:r>
                <a:rPr lang="en-US" sz="2062">
                  <a:latin typeface="Roboto Light" charset="0"/>
                  <a:ea typeface="Roboto Light" charset="0"/>
                  <a:cs typeface="Roboto Light" charset="0"/>
                </a:rPr>
                <a:t>If students have already done RP, they don’t have to do AIF as well</a:t>
              </a:r>
            </a:p>
          </p:txBody>
        </p:sp>
      </p:grpSp>
      <p:sp>
        <p:nvSpPr>
          <p:cNvPr id="21" name="TextBox 20">
            <a:extLst>
              <a:ext uri="{FF2B5EF4-FFF2-40B4-BE49-F238E27FC236}">
                <a16:creationId xmlns:a16="http://schemas.microsoft.com/office/drawing/2014/main" id="{788948DE-8C76-060B-90A1-6CC57AADDA09}"/>
              </a:ext>
            </a:extLst>
          </p:cNvPr>
          <p:cNvSpPr txBox="1"/>
          <p:nvPr/>
        </p:nvSpPr>
        <p:spPr>
          <a:xfrm>
            <a:off x="366272" y="5160908"/>
            <a:ext cx="2213322" cy="1569660"/>
          </a:xfrm>
          <a:prstGeom prst="rect">
            <a:avLst/>
          </a:prstGeom>
          <a:noFill/>
        </p:spPr>
        <p:txBody>
          <a:bodyPr wrap="square" rtlCol="0">
            <a:spAutoFit/>
          </a:bodyPr>
          <a:lstStyle/>
          <a:p>
            <a:pPr algn="ctr"/>
            <a:r>
              <a:rPr lang="en-US" sz="2400">
                <a:latin typeface="Roboto Light" charset="0"/>
                <a:ea typeface="Roboto Light" charset="0"/>
                <a:cs typeface="Roboto Light" charset="0"/>
              </a:rPr>
              <a:t>Available to all schools in SA from Semester 1, 2025</a:t>
            </a:r>
          </a:p>
        </p:txBody>
      </p:sp>
      <p:sp>
        <p:nvSpPr>
          <p:cNvPr id="25" name="object 3">
            <a:extLst>
              <a:ext uri="{FF2B5EF4-FFF2-40B4-BE49-F238E27FC236}">
                <a16:creationId xmlns:a16="http://schemas.microsoft.com/office/drawing/2014/main" id="{D47BD017-7794-0F0E-FE15-1E678599939B}"/>
              </a:ext>
            </a:extLst>
          </p:cNvPr>
          <p:cNvSpPr/>
          <p:nvPr/>
        </p:nvSpPr>
        <p:spPr>
          <a:xfrm>
            <a:off x="8271424" y="3500102"/>
            <a:ext cx="3434196" cy="3078264"/>
          </a:xfrm>
          <a:custGeom>
            <a:avLst/>
            <a:gdLst/>
            <a:ahLst/>
            <a:cxnLst/>
            <a:rect l="l" t="t" r="r" b="b"/>
            <a:pathLst>
              <a:path w="4712334" h="2953385">
                <a:moveTo>
                  <a:pt x="4502480" y="0"/>
                </a:moveTo>
                <a:lnTo>
                  <a:pt x="209417" y="0"/>
                </a:lnTo>
                <a:lnTo>
                  <a:pt x="161399" y="5530"/>
                </a:lnTo>
                <a:lnTo>
                  <a:pt x="117319" y="21284"/>
                </a:lnTo>
                <a:lnTo>
                  <a:pt x="78436" y="46005"/>
                </a:lnTo>
                <a:lnTo>
                  <a:pt x="46005" y="78436"/>
                </a:lnTo>
                <a:lnTo>
                  <a:pt x="21284" y="117319"/>
                </a:lnTo>
                <a:lnTo>
                  <a:pt x="5530" y="161399"/>
                </a:lnTo>
                <a:lnTo>
                  <a:pt x="0" y="209417"/>
                </a:lnTo>
                <a:lnTo>
                  <a:pt x="0" y="2743371"/>
                </a:lnTo>
                <a:lnTo>
                  <a:pt x="5530" y="2791390"/>
                </a:lnTo>
                <a:lnTo>
                  <a:pt x="21284" y="2835469"/>
                </a:lnTo>
                <a:lnTo>
                  <a:pt x="46005" y="2874353"/>
                </a:lnTo>
                <a:lnTo>
                  <a:pt x="78436" y="2906783"/>
                </a:lnTo>
                <a:lnTo>
                  <a:pt x="117319" y="2931504"/>
                </a:lnTo>
                <a:lnTo>
                  <a:pt x="161399" y="2947258"/>
                </a:lnTo>
                <a:lnTo>
                  <a:pt x="209417" y="2952789"/>
                </a:lnTo>
                <a:lnTo>
                  <a:pt x="4502480" y="2952789"/>
                </a:lnTo>
                <a:lnTo>
                  <a:pt x="4550499" y="2947258"/>
                </a:lnTo>
                <a:lnTo>
                  <a:pt x="4594578" y="2931504"/>
                </a:lnTo>
                <a:lnTo>
                  <a:pt x="4633462" y="2906783"/>
                </a:lnTo>
                <a:lnTo>
                  <a:pt x="4665892" y="2874353"/>
                </a:lnTo>
                <a:lnTo>
                  <a:pt x="4690613" y="2835469"/>
                </a:lnTo>
                <a:lnTo>
                  <a:pt x="4706367" y="2791390"/>
                </a:lnTo>
                <a:lnTo>
                  <a:pt x="4711898" y="2743371"/>
                </a:lnTo>
                <a:lnTo>
                  <a:pt x="4711898" y="209417"/>
                </a:lnTo>
                <a:lnTo>
                  <a:pt x="4706367" y="161399"/>
                </a:lnTo>
                <a:lnTo>
                  <a:pt x="4690613" y="117319"/>
                </a:lnTo>
                <a:lnTo>
                  <a:pt x="4665892" y="78436"/>
                </a:lnTo>
                <a:lnTo>
                  <a:pt x="4633462" y="46005"/>
                </a:lnTo>
                <a:lnTo>
                  <a:pt x="4594578" y="21284"/>
                </a:lnTo>
                <a:lnTo>
                  <a:pt x="4550499" y="5530"/>
                </a:lnTo>
                <a:lnTo>
                  <a:pt x="4502480" y="0"/>
                </a:lnTo>
                <a:close/>
              </a:path>
            </a:pathLst>
          </a:custGeom>
          <a:solidFill>
            <a:srgbClr val="80B740"/>
          </a:solidFill>
        </p:spPr>
        <p:txBody>
          <a:bodyPr wrap="square" lIns="0" tIns="0" rIns="0" bIns="0" rtlCol="0"/>
          <a:lstStyle/>
          <a:p>
            <a:pPr marL="0" marR="332740" lvl="0" indent="0" algn="ctr" defTabSz="914400" rtl="0" eaLnBrk="1" fontAlgn="auto" latinLnBrk="0" hangingPunct="1">
              <a:lnSpc>
                <a:spcPct val="107000"/>
              </a:lnSpc>
              <a:spcBef>
                <a:spcPts val="600"/>
              </a:spcBef>
              <a:spcAft>
                <a:spcPts val="0"/>
              </a:spcAft>
              <a:buClrTx/>
              <a:buSzTx/>
              <a:buFontTx/>
              <a:buNone/>
              <a:tabLst/>
              <a:defRPr/>
            </a:pPr>
            <a:endParaRPr kumimoji="0" lang="en-AU" sz="20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28" name="TextBox 27">
            <a:extLst>
              <a:ext uri="{FF2B5EF4-FFF2-40B4-BE49-F238E27FC236}">
                <a16:creationId xmlns:a16="http://schemas.microsoft.com/office/drawing/2014/main" id="{16FFD318-52D8-8385-56D2-CC0A68753F0D}"/>
              </a:ext>
            </a:extLst>
          </p:cNvPr>
          <p:cNvSpPr txBox="1"/>
          <p:nvPr/>
        </p:nvSpPr>
        <p:spPr>
          <a:xfrm>
            <a:off x="8391821" y="3713574"/>
            <a:ext cx="3355621" cy="2600777"/>
          </a:xfrm>
          <a:prstGeom prst="rect">
            <a:avLst/>
          </a:prstGeom>
          <a:noFill/>
        </p:spPr>
        <p:txBody>
          <a:bodyPr wrap="square">
            <a:spAutoFit/>
          </a:bodyPr>
          <a:lstStyle/>
          <a:p>
            <a:pPr marR="332740">
              <a:lnSpc>
                <a:spcPct val="107000"/>
              </a:lnSpc>
              <a:spcBef>
                <a:spcPts val="600"/>
              </a:spcBef>
              <a:defRPr/>
            </a:pPr>
            <a:r>
              <a:rPr lang="en-US" b="1">
                <a:solidFill>
                  <a:prstClr val="black"/>
                </a:solidFill>
                <a:latin typeface="Roboto Light" panose="02000000000000000000" pitchFamily="2" charset="0"/>
                <a:ea typeface="Roboto Light" panose="02000000000000000000" pitchFamily="2" charset="0"/>
                <a:cs typeface="Roboto Light" panose="02000000000000000000" pitchFamily="2" charset="0"/>
              </a:rPr>
              <a:t>Key Operational Information:</a:t>
            </a:r>
          </a:p>
          <a:p>
            <a:pPr marL="285750" marR="332740" indent="-285750">
              <a:lnSpc>
                <a:spcPct val="107000"/>
              </a:lnSpc>
              <a:spcBef>
                <a:spcPts val="600"/>
              </a:spcBef>
              <a:buFont typeface="Arial" panose="020B0604020202020204" pitchFamily="34" charset="0"/>
              <a:buChar char="•"/>
              <a:defRPr/>
            </a:pPr>
            <a:r>
              <a:rPr lang="en-US" b="1">
                <a:solidFill>
                  <a:prstClr val="black"/>
                </a:solidFill>
                <a:latin typeface="Roboto Light" panose="02000000000000000000" pitchFamily="2" charset="0"/>
                <a:ea typeface="Roboto Light" panose="02000000000000000000" pitchFamily="2" charset="0"/>
                <a:cs typeface="Roboto Light" panose="02000000000000000000" pitchFamily="2" charset="0"/>
              </a:rPr>
              <a:t>Teachers do not need to write a LAP</a:t>
            </a:r>
          </a:p>
          <a:p>
            <a:pPr marL="285750" marR="332740" indent="-285750">
              <a:lnSpc>
                <a:spcPct val="107000"/>
              </a:lnSpc>
              <a:spcBef>
                <a:spcPts val="600"/>
              </a:spcBef>
              <a:buFont typeface="Arial" panose="020B0604020202020204" pitchFamily="34" charset="0"/>
              <a:buChar char="•"/>
              <a:defRPr/>
            </a:pPr>
            <a:r>
              <a:rPr lang="en-US" b="1">
                <a:solidFill>
                  <a:prstClr val="black"/>
                </a:solidFill>
                <a:latin typeface="Roboto Light" panose="02000000000000000000" pitchFamily="2" charset="0"/>
                <a:ea typeface="Roboto Light" panose="02000000000000000000" pitchFamily="2" charset="0"/>
                <a:cs typeface="Roboto Light" panose="02000000000000000000" pitchFamily="2" charset="0"/>
              </a:rPr>
              <a:t>Is a Tertiary Admission Subject (SATAC approved as providing appropriate preparation for tertiary studies)</a:t>
            </a:r>
          </a:p>
        </p:txBody>
      </p:sp>
    </p:spTree>
    <p:extLst>
      <p:ext uri="{BB962C8B-B14F-4D97-AF65-F5344CB8AC3E}">
        <p14:creationId xmlns:p14="http://schemas.microsoft.com/office/powerpoint/2010/main" val="161445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BD0ABF-361B-BD03-3E62-46ECEFC8324A}"/>
              </a:ext>
            </a:extLst>
          </p:cNvPr>
          <p:cNvSpPr txBox="1"/>
          <p:nvPr/>
        </p:nvSpPr>
        <p:spPr>
          <a:xfrm>
            <a:off x="9636369" y="4891205"/>
            <a:ext cx="2391508" cy="1851239"/>
          </a:xfrm>
          <a:prstGeom prst="rect">
            <a:avLst/>
          </a:prstGeom>
          <a:solidFill>
            <a:schemeClr val="bg1"/>
          </a:solidFill>
        </p:spPr>
        <p:txBody>
          <a:bodyPr wrap="square" rtlCol="0">
            <a:spAutoFit/>
          </a:bodyPr>
          <a:lstStyle/>
          <a:p>
            <a:endParaRPr lang="en-AU"/>
          </a:p>
        </p:txBody>
      </p:sp>
      <p:graphicFrame>
        <p:nvGraphicFramePr>
          <p:cNvPr id="13" name="Diagram 12">
            <a:extLst>
              <a:ext uri="{FF2B5EF4-FFF2-40B4-BE49-F238E27FC236}">
                <a16:creationId xmlns:a16="http://schemas.microsoft.com/office/drawing/2014/main" id="{141687DD-2FA6-AA25-ECE3-3D5073383BAC}"/>
              </a:ext>
            </a:extLst>
          </p:cNvPr>
          <p:cNvGraphicFramePr/>
          <p:nvPr>
            <p:extLst>
              <p:ext uri="{D42A27DB-BD31-4B8C-83A1-F6EECF244321}">
                <p14:modId xmlns:p14="http://schemas.microsoft.com/office/powerpoint/2010/main" val="3163540294"/>
              </p:ext>
            </p:extLst>
          </p:nvPr>
        </p:nvGraphicFramePr>
        <p:xfrm>
          <a:off x="2806134" y="954149"/>
          <a:ext cx="10884665" cy="5651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Right 13">
            <a:extLst>
              <a:ext uri="{FF2B5EF4-FFF2-40B4-BE49-F238E27FC236}">
                <a16:creationId xmlns:a16="http://schemas.microsoft.com/office/drawing/2014/main" id="{40A3F53A-3510-189A-A223-CC77447025FC}"/>
              </a:ext>
            </a:extLst>
          </p:cNvPr>
          <p:cNvSpPr/>
          <p:nvPr/>
        </p:nvSpPr>
        <p:spPr>
          <a:xfrm>
            <a:off x="8102985" y="3644648"/>
            <a:ext cx="343080" cy="358776"/>
          </a:xfrm>
          <a:prstGeom prst="rightArrow">
            <a:avLst>
              <a:gd name="adj1" fmla="val 66700"/>
              <a:gd name="adj2" fmla="val 50000"/>
            </a:avLst>
          </a:prstGeom>
          <a:solidFill>
            <a:schemeClr val="bg1"/>
          </a:solidFill>
          <a:ln w="38100">
            <a:solidFill>
              <a:srgbClr val="83B73D"/>
            </a:solidFill>
          </a:ln>
        </p:spPr>
        <p:style>
          <a:lnRef idx="0">
            <a:scrgbClr r="0" g="0" b="0"/>
          </a:lnRef>
          <a:fillRef idx="1">
            <a:scrgbClr r="0" g="0" b="0"/>
          </a:fillRef>
          <a:effectRef idx="0">
            <a:schemeClr val="accent6">
              <a:tint val="6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5" name="Arrow: Right 14">
            <a:extLst>
              <a:ext uri="{FF2B5EF4-FFF2-40B4-BE49-F238E27FC236}">
                <a16:creationId xmlns:a16="http://schemas.microsoft.com/office/drawing/2014/main" id="{5BC34A3C-71EE-95FE-0BF1-E84CFD22888B}"/>
              </a:ext>
            </a:extLst>
          </p:cNvPr>
          <p:cNvSpPr/>
          <p:nvPr/>
        </p:nvSpPr>
        <p:spPr>
          <a:xfrm>
            <a:off x="8102985" y="4766374"/>
            <a:ext cx="343080" cy="358776"/>
          </a:xfrm>
          <a:prstGeom prst="rightArrow">
            <a:avLst>
              <a:gd name="adj1" fmla="val 66700"/>
              <a:gd name="adj2" fmla="val 50000"/>
            </a:avLst>
          </a:prstGeom>
          <a:solidFill>
            <a:schemeClr val="bg1"/>
          </a:solidFill>
          <a:ln w="38100">
            <a:solidFill>
              <a:srgbClr val="83B73D"/>
            </a:solidFill>
          </a:ln>
        </p:spPr>
        <p:style>
          <a:lnRef idx="0">
            <a:scrgbClr r="0" g="0" b="0"/>
          </a:lnRef>
          <a:fillRef idx="1">
            <a:scrgbClr r="0" g="0" b="0"/>
          </a:fillRef>
          <a:effectRef idx="0">
            <a:schemeClr val="accent6">
              <a:tint val="6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6" name="Arrow: Right 15">
            <a:extLst>
              <a:ext uri="{FF2B5EF4-FFF2-40B4-BE49-F238E27FC236}">
                <a16:creationId xmlns:a16="http://schemas.microsoft.com/office/drawing/2014/main" id="{4A84E460-2AAC-451F-0B7B-7BE59C122C48}"/>
              </a:ext>
            </a:extLst>
          </p:cNvPr>
          <p:cNvSpPr/>
          <p:nvPr/>
        </p:nvSpPr>
        <p:spPr>
          <a:xfrm>
            <a:off x="8079890" y="6081624"/>
            <a:ext cx="343080" cy="358776"/>
          </a:xfrm>
          <a:prstGeom prst="rightArrow">
            <a:avLst>
              <a:gd name="adj1" fmla="val 66700"/>
              <a:gd name="adj2" fmla="val 50000"/>
            </a:avLst>
          </a:prstGeom>
          <a:solidFill>
            <a:schemeClr val="bg1"/>
          </a:solidFill>
          <a:ln w="38100">
            <a:solidFill>
              <a:srgbClr val="83B73D"/>
            </a:solidFill>
          </a:ln>
        </p:spPr>
        <p:style>
          <a:lnRef idx="0">
            <a:scrgbClr r="0" g="0" b="0"/>
          </a:lnRef>
          <a:fillRef idx="1">
            <a:scrgbClr r="0" g="0" b="0"/>
          </a:fillRef>
          <a:effectRef idx="0">
            <a:schemeClr val="accent6">
              <a:tint val="60000"/>
              <a:hueOff val="0"/>
              <a:satOff val="0"/>
              <a:lumOff val="0"/>
              <a:alphaOff val="0"/>
            </a:schemeClr>
          </a:effectRef>
          <a:fontRef idx="minor">
            <a:schemeClr val="dk1">
              <a:hueOff val="0"/>
              <a:satOff val="0"/>
              <a:lumOff val="0"/>
              <a:alphaOff val="0"/>
            </a:schemeClr>
          </a:fontRef>
        </p:style>
        <p:txBody>
          <a:bodyPr/>
          <a:lstStyle/>
          <a:p>
            <a:endParaRPr lang="en-AU"/>
          </a:p>
        </p:txBody>
      </p:sp>
      <p:sp>
        <p:nvSpPr>
          <p:cNvPr id="19" name="object 47">
            <a:extLst>
              <a:ext uri="{FF2B5EF4-FFF2-40B4-BE49-F238E27FC236}">
                <a16:creationId xmlns:a16="http://schemas.microsoft.com/office/drawing/2014/main" id="{40103075-83A1-101B-BFF9-EE7A75B399CB}"/>
              </a:ext>
            </a:extLst>
          </p:cNvPr>
          <p:cNvSpPr txBox="1"/>
          <p:nvPr/>
        </p:nvSpPr>
        <p:spPr>
          <a:xfrm>
            <a:off x="5496" y="73905"/>
            <a:ext cx="12186504" cy="743972"/>
          </a:xfrm>
          <a:prstGeom prst="rect">
            <a:avLst/>
          </a:prstGeom>
          <a:solidFill>
            <a:srgbClr val="80B740"/>
          </a:solidFill>
        </p:spPr>
        <p:txBody>
          <a:bodyPr vert="horz" wrap="square" lIns="0" tIns="17712" rIns="0" bIns="0" rtlCol="0" anchor="ctr" anchorCtr="0">
            <a:noAutofit/>
          </a:bodyPr>
          <a:lstStyle/>
          <a:p>
            <a:pPr marL="418950">
              <a:spcBef>
                <a:spcPts val="139"/>
              </a:spcBef>
              <a:tabLst>
                <a:tab pos="2057012" algn="l"/>
                <a:tab pos="4391270" algn="l"/>
              </a:tabLst>
            </a:pPr>
            <a:r>
              <a:rPr lang="en-US" sz="3002" spc="-6">
                <a:solidFill>
                  <a:schemeClr val="bg1"/>
                </a:solidFill>
                <a:latin typeface="Roboto Medium" panose="02000000000000000000" pitchFamily="2" charset="0"/>
                <a:ea typeface="Roboto Medium" panose="02000000000000000000" pitchFamily="2" charset="0"/>
                <a:cs typeface="Roboto-Light"/>
              </a:rPr>
              <a:t>The Relationship Between EIF and AIF</a:t>
            </a:r>
            <a:endParaRPr sz="3002">
              <a:solidFill>
                <a:schemeClr val="bg1"/>
              </a:solidFill>
              <a:latin typeface="Roboto Medium" panose="02000000000000000000" pitchFamily="2" charset="0"/>
              <a:ea typeface="Roboto Medium" panose="02000000000000000000" pitchFamily="2" charset="0"/>
              <a:cs typeface="Roboto-Light"/>
            </a:endParaRPr>
          </a:p>
        </p:txBody>
      </p:sp>
      <p:pic>
        <p:nvPicPr>
          <p:cNvPr id="2" name="Picture 1" descr="A person standing posing for the camera&#10;&#10;Description automatically generated">
            <a:extLst>
              <a:ext uri="{FF2B5EF4-FFF2-40B4-BE49-F238E27FC236}">
                <a16:creationId xmlns:a16="http://schemas.microsoft.com/office/drawing/2014/main" id="{D7E2EE19-A416-2C0C-6EA7-56B409DC594D}"/>
              </a:ext>
            </a:extLst>
          </p:cNvPr>
          <p:cNvPicPr>
            <a:picLocks noChangeAspect="1"/>
          </p:cNvPicPr>
          <p:nvPr/>
        </p:nvPicPr>
        <p:blipFill>
          <a:blip r:embed="rId8"/>
          <a:stretch>
            <a:fillRect/>
          </a:stretch>
        </p:blipFill>
        <p:spPr>
          <a:xfrm>
            <a:off x="-339634" y="763313"/>
            <a:ext cx="4598126" cy="6480221"/>
          </a:xfrm>
          <a:prstGeom prst="rect">
            <a:avLst/>
          </a:prstGeom>
        </p:spPr>
      </p:pic>
    </p:spTree>
    <p:extLst>
      <p:ext uri="{BB962C8B-B14F-4D97-AF65-F5344CB8AC3E}">
        <p14:creationId xmlns:p14="http://schemas.microsoft.com/office/powerpoint/2010/main" val="202741787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55F51"/>
      </a:dk2>
      <a:lt2>
        <a:srgbClr val="E3DED1"/>
      </a:lt2>
      <a:accent1>
        <a:srgbClr val="80B740"/>
      </a:accent1>
      <a:accent2>
        <a:srgbClr val="83B73D"/>
      </a:accent2>
      <a:accent3>
        <a:srgbClr val="E5F1D8"/>
      </a:accent3>
      <a:accent4>
        <a:srgbClr val="CCE3B1"/>
      </a:accent4>
      <a:accent5>
        <a:srgbClr val="B2D68A"/>
      </a:accent5>
      <a:accent6>
        <a:srgbClr val="60892F"/>
      </a:accent6>
      <a:hlink>
        <a:srgbClr val="3F5B1F"/>
      </a:hlink>
      <a:folHlink>
        <a:srgbClr val="6B9F2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Deck Template.potx" id="{DF208B82-9F30-477F-ACFF-2CF8AA575FE1}" vid="{CEAD5E62-1E9E-425E-AA23-05E4AC11BE1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dd6137-8291-476f-9b51-707004ed15b4" xsi:nil="true"/>
    <lcf76f155ced4ddcb4097134ff3c332f xmlns="48dda80c-c343-4711-b69e-7d69de0828c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8BF16F15D7B045AECF25EA271AAEEB" ma:contentTypeVersion="18" ma:contentTypeDescription="Create a new document." ma:contentTypeScope="" ma:versionID="574a3e8e842c2c272229bfa3b8423d11">
  <xsd:schema xmlns:xsd="http://www.w3.org/2001/XMLSchema" xmlns:xs="http://www.w3.org/2001/XMLSchema" xmlns:p="http://schemas.microsoft.com/office/2006/metadata/properties" xmlns:ns2="48dda80c-c343-4711-b69e-7d69de0828cc" xmlns:ns3="bcdd6137-8291-476f-9b51-707004ed15b4" targetNamespace="http://schemas.microsoft.com/office/2006/metadata/properties" ma:root="true" ma:fieldsID="95ed8687db63e7be339c3e162bd90eac" ns2:_="" ns3:_="">
    <xsd:import namespace="48dda80c-c343-4711-b69e-7d69de0828cc"/>
    <xsd:import namespace="bcdd6137-8291-476f-9b51-707004ed15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dda80c-c343-4711-b69e-7d69de082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e6689ef-ec6c-48c7-abc7-2160df37b9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dd6137-8291-476f-9b51-707004ed15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eb364d7-c31e-479d-8e4e-da140ad0b0b4}" ma:internalName="TaxCatchAll" ma:showField="CatchAllData" ma:web="bcdd6137-8291-476f-9b51-707004ed15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etadata xmlns="http://www.objective.com/ecm/document/metadata/CB029ECD6D85427BAD5E1D35DE4A29A4" version="1.0.0">
  <systemFields>
    <field name="Objective-Id">
      <value order="0">A1442224</value>
    </field>
    <field name="Objective-Title">
      <value order="0">AIF Teacher Implementation Workshop Slides for Minisite</value>
    </field>
    <field name="Objective-Description">
      <value order="0"/>
    </field>
    <field name="Objective-CreationStamp">
      <value order="0">2024-11-14T05:12:11Z</value>
    </field>
    <field name="Objective-IsApproved">
      <value order="0">false</value>
    </field>
    <field name="Objective-IsPublished">
      <value order="0">true</value>
    </field>
    <field name="Objective-DatePublished">
      <value order="0">2024-11-14T05:12:13Z</value>
    </field>
    <field name="Objective-ModificationStamp">
      <value order="0">2024-11-14T05:12:13Z</value>
    </field>
    <field name="Objective-Owner">
      <value order="0">Alison Thompson</value>
    </field>
    <field name="Objective-Path">
      <value order="0">Objective Global Folder:SACE Support Materials:SACE Support Materials Stage 2:Cross-disciplinary:Activating Identities and Futures:2025 AIF materials</value>
    </field>
    <field name="Objective-Parent">
      <value order="0">2025 AIF materials</value>
    </field>
    <field name="Objective-State">
      <value order="0">Published</value>
    </field>
    <field name="Objective-VersionId">
      <value order="0">vA2180968</value>
    </field>
    <field name="Objective-Version">
      <value order="0">1.0</value>
    </field>
    <field name="Objective-VersionNumber">
      <value order="0">1</value>
    </field>
    <field name="Objective-VersionComment">
      <value order="0"/>
    </field>
    <field name="Objective-FileNumber">
      <value order="0">qA20376</value>
    </field>
    <field name="Objective-Classification">
      <value order="0"/>
    </field>
    <field name="Objective-Caveats">
      <value order="0"/>
    </field>
  </systemFields>
  <catalogues>
    <catalogue name="Document Type Catalogue" type="type" ori="id:cA25">
      <field name="Objective-Security Classification">
        <value order="0">OFFICIAL</value>
      </field>
      <field name="Objective-Connect Creator">
        <value order="0"/>
      </field>
    </catalogue>
  </catalogues>
</metadata>
</file>

<file path=customXml/itemProps1.xml><?xml version="1.0" encoding="utf-8"?>
<ds:datastoreItem xmlns:ds="http://schemas.openxmlformats.org/officeDocument/2006/customXml" ds:itemID="{9C500DEF-34CF-43C4-9850-38878C446612}">
  <ds:schemaRefs>
    <ds:schemaRef ds:uri="http://purl.org/dc/terms/"/>
    <ds:schemaRef ds:uri="http://schemas.microsoft.com/office/infopath/2007/PartnerControls"/>
    <ds:schemaRef ds:uri="http://schemas.openxmlformats.org/package/2006/metadata/core-properties"/>
    <ds:schemaRef ds:uri="bcdd6137-8291-476f-9b51-707004ed15b4"/>
    <ds:schemaRef ds:uri="http://purl.org/dc/elements/1.1/"/>
    <ds:schemaRef ds:uri="http://www.w3.org/XML/1998/namespace"/>
    <ds:schemaRef ds:uri="http://schemas.microsoft.com/office/2006/metadata/properties"/>
    <ds:schemaRef ds:uri="http://schemas.microsoft.com/office/2006/documentManagement/types"/>
    <ds:schemaRef ds:uri="48dda80c-c343-4711-b69e-7d69de0828cc"/>
    <ds:schemaRef ds:uri="http://purl.org/dc/dcmitype/"/>
  </ds:schemaRefs>
</ds:datastoreItem>
</file>

<file path=customXml/itemProps2.xml><?xml version="1.0" encoding="utf-8"?>
<ds:datastoreItem xmlns:ds="http://schemas.openxmlformats.org/officeDocument/2006/customXml" ds:itemID="{493D7D2E-9E5D-4AA7-A2B6-F32EF5251D21}">
  <ds:schemaRefs>
    <ds:schemaRef ds:uri="48dda80c-c343-4711-b69e-7d69de0828cc"/>
    <ds:schemaRef ds:uri="bcdd6137-8291-476f-9b51-707004ed15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E8BDBD-B1AC-4BEA-962E-DE9D2D4164AF}">
  <ds:schemaRefs>
    <ds:schemaRef ds:uri="http://schemas.microsoft.com/sharepoint/v3/contenttype/forms"/>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CB029ECD6D85427BAD5E1D35DE4A29A4"/>
  </ds:schemaRefs>
</ds:datastoreItem>
</file>

<file path=docMetadata/LabelInfo.xml><?xml version="1.0" encoding="utf-8"?>
<clbl:labelList xmlns:clbl="http://schemas.microsoft.com/office/2020/mipLabelMetadata">
  <clbl:label id="{77274858-3b1d-4431-8679-d878f40e28fd}" enabled="1" method="Privileged" siteId="{bda528f7-fca9-432f-bc98-bd7e90d40906}" removed="0"/>
</clbl:labelList>
</file>

<file path=docProps/app.xml><?xml version="1.0" encoding="utf-8"?>
<Properties xmlns="http://schemas.openxmlformats.org/officeDocument/2006/extended-properties" xmlns:vt="http://schemas.openxmlformats.org/officeDocument/2006/docPropsVTypes">
  <Template>Slide Deck Template</Template>
  <TotalTime>18</TotalTime>
  <Words>10452</Words>
  <Application>Microsoft Office PowerPoint</Application>
  <PresentationFormat>Widescreen</PresentationFormat>
  <Paragraphs>755</Paragraphs>
  <Slides>55</Slides>
  <Notes>55</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55</vt:i4>
      </vt:variant>
    </vt:vector>
  </HeadingPairs>
  <TitlesOfParts>
    <vt:vector size="74" baseType="lpstr">
      <vt:lpstr>Arial</vt:lpstr>
      <vt:lpstr>Calibri</vt:lpstr>
      <vt:lpstr>Calibri Light</vt:lpstr>
      <vt:lpstr>Impact</vt:lpstr>
      <vt:lpstr>Roboto</vt:lpstr>
      <vt:lpstr>Roboto Bk</vt:lpstr>
      <vt:lpstr>Roboto Black</vt:lpstr>
      <vt:lpstr>Roboto Bold</vt:lpstr>
      <vt:lpstr>Roboto Light</vt:lpstr>
      <vt:lpstr>Roboto Medium</vt:lpstr>
      <vt:lpstr>Roboto-Black</vt:lpstr>
      <vt:lpstr>Roboto-Light</vt:lpstr>
      <vt:lpstr>Segoe UI</vt:lpstr>
      <vt:lpstr>Symbol</vt:lpstr>
      <vt:lpstr>Tahoma</vt:lpstr>
      <vt:lpstr>Times New Roman</vt:lpstr>
      <vt:lpstr>ui-sans-serif</vt:lpstr>
      <vt:lpstr>Office Theme</vt:lpstr>
      <vt:lpstr>1_Office Theme</vt:lpstr>
      <vt:lpstr>PowerPoint Presentation</vt:lpstr>
      <vt:lpstr>Welcome to the AIF Teacher Implementation Workshop</vt:lpstr>
      <vt:lpstr>Workshop purpose</vt:lpstr>
      <vt:lpstr>Why is now the time  for Activating Identities  and Futures?</vt:lpstr>
      <vt:lpstr>PowerPoint Presentation</vt:lpstr>
      <vt:lpstr>PowerPoint Presentation</vt:lpstr>
      <vt:lpstr>Overview  Activating Identities and Futures</vt:lpstr>
      <vt:lpstr>PowerPoint Presentation</vt:lpstr>
      <vt:lpstr>PowerPoint Presentation</vt:lpstr>
      <vt:lpstr>Learning requirements</vt:lpstr>
      <vt:lpstr>PowerPoint Presentation</vt:lpstr>
      <vt:lpstr>Assessment Design Criteria</vt:lpstr>
      <vt:lpstr>Performance Standards</vt:lpstr>
      <vt:lpstr>PowerPoint Presentation</vt:lpstr>
      <vt:lpstr>AT1: Portfolio Natural Evidence</vt:lpstr>
      <vt:lpstr>PowerPoint Presentation</vt:lpstr>
      <vt:lpstr>PowerPoint Presentation</vt:lpstr>
      <vt:lpstr>Learning Goal: to prepare and serve a hazelnut latte</vt:lpstr>
      <vt:lpstr>PowerPoint Presentation</vt:lpstr>
      <vt:lpstr>PowerPoint Presentation</vt:lpstr>
      <vt:lpstr>Guest Speaker</vt:lpstr>
      <vt:lpstr>PowerPoint Presentation</vt:lpstr>
      <vt:lpstr>    Break</vt:lpstr>
      <vt:lpstr>AT1: Portfolio Perspectives (E3) and Feedback (PA1)</vt:lpstr>
      <vt:lpstr>PowerPoint Presentation</vt:lpstr>
      <vt:lpstr>PowerPoint Presentation</vt:lpstr>
      <vt:lpstr>PowerPoint Presentation</vt:lpstr>
      <vt:lpstr>PowerPoint Presentation</vt:lpstr>
      <vt:lpstr>Metacognition</vt:lpstr>
      <vt:lpstr>PowerPoint Presentation</vt:lpstr>
      <vt:lpstr>PowerPoint Presentation</vt:lpstr>
      <vt:lpstr>Benefits of developing metacognitive thinking</vt:lpstr>
      <vt:lpstr>PowerPoint Presentation</vt:lpstr>
      <vt:lpstr>PowerPoint Presentation</vt:lpstr>
      <vt:lpstr>PowerPoint Presentation</vt:lpstr>
      <vt:lpstr>What is metacognition</vt:lpstr>
      <vt:lpstr>PowerPoint Presentation</vt:lpstr>
      <vt:lpstr>PowerPoint Presentation</vt:lpstr>
      <vt:lpstr>PowerPoint Presentation</vt:lpstr>
      <vt:lpstr>PowerPoint Presentation</vt:lpstr>
      <vt:lpstr>Break</vt:lpstr>
      <vt:lpstr>AT2: Progress Checks Metacognition</vt:lpstr>
      <vt:lpstr>PowerPoint Presentation</vt:lpstr>
      <vt:lpstr>PowerPoint Presentation</vt:lpstr>
      <vt:lpstr>AT3: Appraisal </vt:lpstr>
      <vt:lpstr>PowerPoint Presentation</vt:lpstr>
      <vt:lpstr>PowerPoint Presentation</vt:lpstr>
      <vt:lpstr>A Summary: The AIF Experience</vt:lpstr>
      <vt:lpstr>PowerPoint Presentation</vt:lpstr>
      <vt:lpstr>PowerPoint Presentation</vt:lpstr>
      <vt:lpstr>Stage 2 Activating Identities and Futures:  Modified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Kanafani, Billy (SACE)</dc:creator>
  <cp:lastModifiedBy>Thompson, Alison (SACE)</cp:lastModifiedBy>
  <cp:revision>16</cp:revision>
  <cp:lastPrinted>2024-07-29T06:47:02Z</cp:lastPrinted>
  <dcterms:created xsi:type="dcterms:W3CDTF">2024-05-30T04:02:03Z</dcterms:created>
  <dcterms:modified xsi:type="dcterms:W3CDTF">2024-11-14T04:33:15Z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ClassificationContentMarkingHeaderLocations">
    <vt:lpwstr>Office Theme:10</vt:lpwstr>
  </op:property>
  <op:property fmtid="{D5CDD505-2E9C-101B-9397-08002B2CF9AE}" pid="3" name="ClassificationContentMarkingHeaderText">
    <vt:lpwstr>OFFICIAL</vt:lpwstr>
  </op:property>
  <op:property fmtid="{D5CDD505-2E9C-101B-9397-08002B2CF9AE}" pid="4" name="ContentTypeId">
    <vt:lpwstr>0x010100748BF16F15D7B045AECF25EA271AAEEB</vt:lpwstr>
  </op:property>
  <op:property fmtid="{D5CDD505-2E9C-101B-9397-08002B2CF9AE}" pid="5" name="MediaServiceImageTags">
    <vt:lpwstr/>
  </op:property>
  <op:property fmtid="{D5CDD505-2E9C-101B-9397-08002B2CF9AE}" pid="6" name="Customer-Id">
    <vt:lpwstr>CB029ECD6D85427BAD5E1D35DE4A29A4</vt:lpwstr>
  </op:property>
  <op:property fmtid="{D5CDD505-2E9C-101B-9397-08002B2CF9AE}" pid="7" name="Objective-Id">
    <vt:lpwstr>A1442224</vt:lpwstr>
  </op:property>
  <op:property fmtid="{D5CDD505-2E9C-101B-9397-08002B2CF9AE}" pid="8" name="Objective-Title">
    <vt:lpwstr>AIF Teacher Implementation Workshop Slides for Minisite</vt:lpwstr>
  </op:property>
  <op:property fmtid="{D5CDD505-2E9C-101B-9397-08002B2CF9AE}" pid="9" name="Objective-Description">
    <vt:lpwstr/>
  </op:property>
  <op:property fmtid="{D5CDD505-2E9C-101B-9397-08002B2CF9AE}" pid="10" name="Objective-CreationStamp">
    <vt:filetime>2024-11-14T05:12:11Z</vt:filetime>
  </op:property>
  <op:property fmtid="{D5CDD505-2E9C-101B-9397-08002B2CF9AE}" pid="11" name="Objective-IsApproved">
    <vt:bool>false</vt:bool>
  </op:property>
  <op:property fmtid="{D5CDD505-2E9C-101B-9397-08002B2CF9AE}" pid="12" name="Objective-IsPublished">
    <vt:bool>true</vt:bool>
  </op:property>
  <op:property fmtid="{D5CDD505-2E9C-101B-9397-08002B2CF9AE}" pid="13" name="Objective-DatePublished">
    <vt:filetime>2024-11-14T05:12:13Z</vt:filetime>
  </op:property>
  <op:property fmtid="{D5CDD505-2E9C-101B-9397-08002B2CF9AE}" pid="14" name="Objective-ModificationStamp">
    <vt:filetime>2024-11-14T05:12:13Z</vt:filetime>
  </op:property>
  <op:property fmtid="{D5CDD505-2E9C-101B-9397-08002B2CF9AE}" pid="15" name="Objective-Owner">
    <vt:lpwstr>Alison Thompson</vt:lpwstr>
  </op:property>
  <op:property fmtid="{D5CDD505-2E9C-101B-9397-08002B2CF9AE}" pid="16" name="Objective-Path">
    <vt:lpwstr>Objective Global Folder:SACE Support Materials:SACE Support Materials Stage 2:Cross-disciplinary:Activating Identities and Futures:2025 AIF materials</vt:lpwstr>
  </op:property>
  <op:property fmtid="{D5CDD505-2E9C-101B-9397-08002B2CF9AE}" pid="17" name="Objective-Parent">
    <vt:lpwstr>2025 AIF materials</vt:lpwstr>
  </op:property>
  <op:property fmtid="{D5CDD505-2E9C-101B-9397-08002B2CF9AE}" pid="18" name="Objective-State">
    <vt:lpwstr>Published</vt:lpwstr>
  </op:property>
  <op:property fmtid="{D5CDD505-2E9C-101B-9397-08002B2CF9AE}" pid="19" name="Objective-VersionId">
    <vt:lpwstr>vA2180968</vt:lpwstr>
  </op:property>
  <op:property fmtid="{D5CDD505-2E9C-101B-9397-08002B2CF9AE}" pid="20" name="Objective-Version">
    <vt:lpwstr>1.0</vt:lpwstr>
  </op:property>
  <op:property fmtid="{D5CDD505-2E9C-101B-9397-08002B2CF9AE}" pid="21" name="Objective-VersionNumber">
    <vt:r8>1</vt:r8>
  </op:property>
  <op:property fmtid="{D5CDD505-2E9C-101B-9397-08002B2CF9AE}" pid="22" name="Objective-VersionComment">
    <vt:lpwstr/>
  </op:property>
  <op:property fmtid="{D5CDD505-2E9C-101B-9397-08002B2CF9AE}" pid="23" name="Objective-FileNumber">
    <vt:lpwstr>qA20376</vt:lpwstr>
  </op:property>
  <op:property fmtid="{D5CDD505-2E9C-101B-9397-08002B2CF9AE}" pid="24" name="Objective-Classification">
    <vt:lpwstr/>
  </op:property>
  <op:property fmtid="{D5CDD505-2E9C-101B-9397-08002B2CF9AE}" pid="25" name="Objective-Caveats">
    <vt:lpwstr/>
  </op:property>
  <op:property fmtid="{D5CDD505-2E9C-101B-9397-08002B2CF9AE}" pid="26" name="Objective-Security Classification">
    <vt:lpwstr>OFFICIAL</vt:lpwstr>
  </op:property>
  <op:property fmtid="{D5CDD505-2E9C-101B-9397-08002B2CF9AE}" pid="27" name="Objective-Connect Creator">
    <vt:lpwstr/>
  </op:property>
</op:Properties>
</file>