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58" r:id="rId3"/>
    <p:sldId id="291" r:id="rId4"/>
    <p:sldId id="259" r:id="rId5"/>
    <p:sldId id="292" r:id="rId6"/>
    <p:sldId id="261" r:id="rId7"/>
    <p:sldId id="263" r:id="rId8"/>
    <p:sldId id="284" r:id="rId9"/>
    <p:sldId id="281" r:id="rId10"/>
    <p:sldId id="280" r:id="rId11"/>
    <p:sldId id="288" r:id="rId12"/>
    <p:sldId id="289" r:id="rId13"/>
    <p:sldId id="294" r:id="rId14"/>
    <p:sldId id="269" r:id="rId15"/>
    <p:sldId id="285" r:id="rId16"/>
    <p:sldId id="264" r:id="rId17"/>
    <p:sldId id="267" r:id="rId18"/>
    <p:sldId id="272" r:id="rId19"/>
    <p:sldId id="286" r:id="rId20"/>
    <p:sldId id="295" r:id="rId21"/>
    <p:sldId id="278" r:id="rId22"/>
    <p:sldId id="262" r:id="rId23"/>
    <p:sldId id="274" r:id="rId24"/>
    <p:sldId id="283" r:id="rId25"/>
    <p:sldId id="273" r:id="rId26"/>
    <p:sldId id="279" r:id="rId27"/>
    <p:sldId id="290" r:id="rId2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DFE3-4694-4973-80DB-7CEE2F1F46AF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F769-6BB8-4D18-BAC2-7F060488AA9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9703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19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7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18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43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6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36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64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8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22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CC6D-5D0C-4FE8-A305-993E337F23D5}" type="datetimeFigureOut">
              <a:rPr lang="en-AU" smtClean="0"/>
              <a:t>10/10/2014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6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Research Project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Thinking about a research outcome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igf01\Objective\edrms.saceboard.sa.gov.au-8008-greigf01\Objects\Research Expo photo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22"/>
            <a:ext cx="5098274" cy="51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1115616" y="1498925"/>
            <a:ext cx="144016" cy="288032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Multiply 2"/>
          <p:cNvSpPr/>
          <p:nvPr/>
        </p:nvSpPr>
        <p:spPr>
          <a:xfrm>
            <a:off x="1187624" y="1844824"/>
            <a:ext cx="45719" cy="7200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16545" y="4811383"/>
            <a:ext cx="86409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 rot="212817">
            <a:off x="1557421" y="4121276"/>
            <a:ext cx="144016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5210389"/>
            <a:ext cx="5098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mental and physical health benefits of exercise during Year 12 study?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1196752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pamphlet and a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referenced oral history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xplaining where the ideas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riginated from. </a:t>
            </a:r>
          </a:p>
        </p:txBody>
      </p:sp>
    </p:spTree>
    <p:extLst>
      <p:ext uri="{BB962C8B-B14F-4D97-AF65-F5344CB8AC3E}">
        <p14:creationId xmlns:p14="http://schemas.microsoft.com/office/powerpoint/2010/main" val="1553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igf01\Objective\edrms.saceboard.sa.gov.au-8008-greigf01\Objects\Research Expo photo 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" y="0"/>
            <a:ext cx="47219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033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To what extent does social networking affect body issues in young women?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980728"/>
            <a:ext cx="384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poster with footnotes and a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bibliography.</a:t>
            </a:r>
          </a:p>
        </p:txBody>
      </p:sp>
    </p:spTree>
    <p:extLst>
      <p:ext uri="{BB962C8B-B14F-4D97-AF65-F5344CB8AC3E}">
        <p14:creationId xmlns:p14="http://schemas.microsoft.com/office/powerpoint/2010/main" val="23420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igf01\Objective\edrms.saceboard.sa.gov.au-8008-greigf01\Objects\Research Expo photo 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" y="0"/>
            <a:ext cx="4400561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361" y="92836"/>
            <a:ext cx="50405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03848" y="1409723"/>
            <a:ext cx="220199" cy="2328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771800" y="1467939"/>
            <a:ext cx="144016" cy="1164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979524" y="2754071"/>
            <a:ext cx="14401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755576" y="306896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117220" y="3072974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1404603" y="3072974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1153900" y="1524650"/>
            <a:ext cx="108012" cy="199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1674613" y="1726980"/>
            <a:ext cx="216024" cy="2436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 flipV="1">
            <a:off x="853873" y="1552921"/>
            <a:ext cx="45719" cy="99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1242585" y="1544500"/>
            <a:ext cx="216024" cy="1164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1485612" y="1540968"/>
            <a:ext cx="270030" cy="91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626319" y="1531449"/>
            <a:ext cx="144016" cy="116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1412397" y="1755116"/>
            <a:ext cx="216024" cy="1164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1995537" y="1566023"/>
            <a:ext cx="216024" cy="1164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486" y="5229199"/>
            <a:ext cx="5216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is involved in planning, organising and conducting a school based charity event?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0072" y="1124744"/>
            <a:ext cx="3878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guidebook with explanation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research steps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throughout.</a:t>
            </a:r>
          </a:p>
        </p:txBody>
      </p:sp>
    </p:spTree>
    <p:extLst>
      <p:ext uri="{BB962C8B-B14F-4D97-AF65-F5344CB8AC3E}">
        <p14:creationId xmlns:p14="http://schemas.microsoft.com/office/powerpoint/2010/main" val="524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A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findings and substantiation, with parts </a:t>
            </a:r>
            <a:r>
              <a:rPr lang="en-A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of,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or reference </a:t>
            </a:r>
            <a:r>
              <a:rPr lang="en-A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to,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a separate product</a:t>
            </a:r>
            <a:b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eigf01\Objective\edrms.saceboard.sa.gov.au-8008-greigf01\Objects\Research Expo photo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139953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do I design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construct 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mailbox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housewarming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gift?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1" y="119675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mailbox with annotated photos of it being constructed.</a:t>
            </a:r>
          </a:p>
        </p:txBody>
      </p:sp>
    </p:spTree>
    <p:extLst>
      <p:ext uri="{BB962C8B-B14F-4D97-AF65-F5344CB8AC3E}">
        <p14:creationId xmlns:p14="http://schemas.microsoft.com/office/powerpoint/2010/main" val="12386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reigf01\Objective\edrms.saceboard.sa.gov.au-8008-greigf01\Objects\Research Expo photo 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4694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2482737"/>
            <a:ext cx="792088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5953" y="5085184"/>
            <a:ext cx="63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I explain the significance of</a:t>
            </a:r>
          </a:p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 War One to children aged 5 to 7 </a:t>
            </a:r>
          </a:p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 book?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1277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children’s book with a written record of background research.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reigf01\Objective\edrms.saceboard.sa.gov.au-8008-greigf01\Objects\Research Expo 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279"/>
            <a:ext cx="5220071" cy="50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82453"/>
            <a:ext cx="522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I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build 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drift trike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831595"/>
            <a:ext cx="2714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motorised drift bike with a guide detailing the steps in its construction.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eigf01\Objective\edrms.saceboard.sa.gov.au-8008-greigf01\Objects\Research Expo photo 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4706" b="7320"/>
          <a:stretch/>
        </p:blipFill>
        <p:spPr bwMode="auto">
          <a:xfrm>
            <a:off x="-6060" y="0"/>
            <a:ext cx="5298540" cy="51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060" y="5275947"/>
            <a:ext cx="52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can I develop urban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designs that reflect a high level of technique?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1124744"/>
            <a:ext cx="34179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Urban artwork with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annotated sketches of the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and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reviewed photographs of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 art works. </a:t>
            </a:r>
          </a:p>
        </p:txBody>
      </p:sp>
    </p:spTree>
    <p:extLst>
      <p:ext uri="{BB962C8B-B14F-4D97-AF65-F5344CB8AC3E}">
        <p14:creationId xmlns:p14="http://schemas.microsoft.com/office/powerpoint/2010/main" val="28321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reigf01\Objective\edrms.saceboard.sa.gov.au-8008-greigf01\Objects\Research Expo 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2638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challenges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to producing a Victorian style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196752"/>
            <a:ext cx="3959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Victorian style dress with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scrapbook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referencing ideas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explaining methodology.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igf01\Objective\edrms.saceboard.sa.gov.au-8008-greigf01\Objects\Research Expo photo 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2774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016477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can I incorporate my love of fashion with my desire to raise awareness for the Breast Cancer Foundation?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76056" y="908720"/>
            <a:ext cx="3795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skirt made from bras and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poster with a written explanation of methodology  illustrated through photos, sketches, material swatches and sewing techniques.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research outcome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9"/>
            <a:ext cx="9036496" cy="4785396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research outcome is the answer to your research question that is substantiated by evidence and examples from your research.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You may present this in any format you choose and the purpose of this power point is to highlight some examples of less conventional formats.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It will also  provide guidance on possible methods to substantiate and evidence your research.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616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A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Key </a:t>
            </a:r>
            <a:r>
              <a:rPr lang="en-AU" sz="4800" dirty="0">
                <a:latin typeface="Century Gothic" panose="020B0502020202020204" pitchFamily="34" charset="0"/>
                <a:cs typeface="Arial" panose="020B0604020202020204" pitchFamily="34" charset="0"/>
              </a:rPr>
              <a:t>findings </a:t>
            </a:r>
            <a:r>
              <a:rPr lang="en-AU" sz="4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annotated </a:t>
            </a:r>
            <a:r>
              <a:rPr lang="en-AU" sz="4800" dirty="0">
                <a:latin typeface="Century Gothic" panose="020B0502020202020204" pitchFamily="34" charset="0"/>
                <a:cs typeface="Arial" panose="020B0604020202020204" pitchFamily="34" charset="0"/>
              </a:rPr>
              <a:t>on a product, with substantiation from evidence and examples of the research </a:t>
            </a: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reigf01\Objective\edrms.saceboard.sa.gov.au-8008-greigf01\Objects\Research Expo photo 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28316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259326"/>
            <a:ext cx="5283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process of scoring a soundtrack for a film?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4581128"/>
            <a:ext cx="30183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30460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recording of the film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oundtrack with notes,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a written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ournal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evidence of the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esearch.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igf01\Objective\edrms.saceboard.sa.gov.au-8008-greigf01\Objects\Research Expo ph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6111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85" y="5229200"/>
            <a:ext cx="518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can spider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silk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assist in the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repairing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damaged human tissue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484784"/>
            <a:ext cx="3377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video of the experiment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notes and an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annotated log book.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reigf01\Objective\edrms.saceboard.sa.gov.au-8008-greigf01\Objects\Research Expo photo 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534495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292" y="52500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I compose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 rap song in the style of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Drake?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1340768"/>
            <a:ext cx="31375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recording of the song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being performed with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notes and a guidebook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xplaining the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reigf01\Objective\edrms.saceboard.sa.gov.au-8008-greigf01\Objects\Research Expo photo 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920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ecision 2"/>
          <p:cNvSpPr/>
          <p:nvPr/>
        </p:nvSpPr>
        <p:spPr>
          <a:xfrm>
            <a:off x="2433808" y="1828457"/>
            <a:ext cx="1363108" cy="1296144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5241" y="53012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go about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building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video of the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of  a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circuit board </a:t>
            </a:r>
          </a:p>
          <a:p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ith notes and a referenced written report.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eigf01\Objective\edrms.saceboard.sa.gov.au-8008-greigf01\Objects\Research Expo photo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" y="22130"/>
            <a:ext cx="380057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59242"/>
            <a:ext cx="4716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most significant processes that are completed by the Director, Music Director, Actors, Producer and Theatre Technicians to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on a theatre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production? (student produced a script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268760"/>
            <a:ext cx="4055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recorded performance of the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play and a script with in-text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referencing and a reference list.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reigf01\Objective\edrms.saceboard.sa.gov.au-8008-greigf01\Objects\Research Expo photo 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2798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7588" y="3206049"/>
            <a:ext cx="108012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091777" y="2724409"/>
            <a:ext cx="21602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267744" y="1772816"/>
            <a:ext cx="288032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313692" y="2782563"/>
            <a:ext cx="28803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239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does one go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Dance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Music?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recording of the music with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notes and research evidence on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computer screen.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Research outcome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Hopefully the previous slides will have given you some insight into how creative you can be with the format of your outcome.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You can discuss your ideas with your teacher and negotiate a suitable format for your outcome.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GOOD LUCK!!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5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Substantiation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4525963"/>
          </a:xfrm>
        </p:spPr>
        <p:txBody>
          <a:bodyPr>
            <a:normAutofit fontScale="55000" lnSpcReduction="20000"/>
          </a:bodyPr>
          <a:lstStyle/>
          <a:p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Substantiation is backing up your findings. There are two ways to approach this:</a:t>
            </a:r>
          </a:p>
          <a:p>
            <a:endParaRPr lang="en-AU" sz="5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5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AU" sz="5800" dirty="0">
                <a:latin typeface="Arial" panose="020B0604020202020204" pitchFamily="34" charset="0"/>
                <a:cs typeface="Arial" panose="020B0604020202020204" pitchFamily="34" charset="0"/>
              </a:rPr>
              <a:t>need to provide evidence of </a:t>
            </a:r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			where your ideas </a:t>
            </a:r>
            <a:r>
              <a:rPr lang="en-AU" sz="5800" dirty="0">
                <a:latin typeface="Arial" panose="020B0604020202020204" pitchFamily="34" charset="0"/>
                <a:cs typeface="Arial" panose="020B0604020202020204" pitchFamily="34" charset="0"/>
              </a:rPr>
              <a:t>came </a:t>
            </a:r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marL="457200" lvl="1" indent="0">
              <a:buNone/>
            </a:pPr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1"/>
            <a:r>
              <a:rPr lang="en-A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2	You need to explain how you carried 		out your research and give reasons 		for your chosen methodology.</a:t>
            </a:r>
            <a:endParaRPr lang="en-AU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72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research outcome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569373"/>
          </a:xfrm>
        </p:spPr>
        <p:txBody>
          <a:bodyPr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Hopefully the research outcomes featured here will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inspire you to think of novel and unique ways to produce your research outcome.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slides which follow are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examples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of research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outcomes.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research outcome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4641380"/>
          </a:xfrm>
        </p:spPr>
        <p:txBody>
          <a:bodyPr/>
          <a:lstStyle/>
          <a:p>
            <a:pPr marL="457200" lvl="1" indent="0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research outcomes shown in this power point are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rganised as follows: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findings and substantiation, which together form a product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key findings and substantiation, with parts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of,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or reference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to,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separate product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key findings which are annotations on a product, with substantiation from evidence and examples of the research 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48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AU" sz="4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Key </a:t>
            </a:r>
            <a:r>
              <a:rPr lang="en-AU" sz="4800" dirty="0">
                <a:latin typeface="Century Gothic" panose="020B0502020202020204" pitchFamily="34" charset="0"/>
                <a:cs typeface="Arial" panose="020B0604020202020204" pitchFamily="34" charset="0"/>
              </a:rPr>
              <a:t>findings and substantiation, which together form a product</a:t>
            </a:r>
            <a:br>
              <a:rPr lang="en-AU" sz="4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4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igf01\Objective\edrms.saceboard.sa.gov.au-8008-greigf01\Objects\Research Expo photo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415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89" y="5013176"/>
            <a:ext cx="507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do environmental factors affect the growth of vegetation in an aeroponics  system?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4128" y="98072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documented science experiment, detailing methodology.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reigf01\Objective\edrms.saceboard.sa.gov.au-8008-greigf01\Objects\Research Expo photo 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4401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4149080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622010" y="3356992"/>
            <a:ext cx="72585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-8524" y="5229200"/>
            <a:ext cx="5372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 computer technologies since their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introduction?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98072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web page with in-text referencing. </a:t>
            </a:r>
          </a:p>
        </p:txBody>
      </p:sp>
    </p:spTree>
    <p:extLst>
      <p:ext uri="{BB962C8B-B14F-4D97-AF65-F5344CB8AC3E}">
        <p14:creationId xmlns:p14="http://schemas.microsoft.com/office/powerpoint/2010/main" val="23260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eigf01\Objective\edrms.saceboard.sa.gov.au-8008-greigf01\Objects\Research Expo photo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3"/>
            <a:ext cx="5004048" cy="51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132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secret recipes to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 grandma’s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Polish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1" y="980728"/>
            <a:ext cx="3305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recipe book with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explanation of the </a:t>
            </a:r>
          </a:p>
          <a:p>
            <a:r>
              <a:rPr lang="en-A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throughout.</a:t>
            </a:r>
            <a:endParaRPr lang="en-A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ew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</Template>
  <TotalTime>865</TotalTime>
  <Words>762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 PowerPoint template</vt:lpstr>
      <vt:lpstr>The Research Project</vt:lpstr>
      <vt:lpstr>The research outcome</vt:lpstr>
      <vt:lpstr>Substantiation</vt:lpstr>
      <vt:lpstr>The research outcome</vt:lpstr>
      <vt:lpstr>The research outcome</vt:lpstr>
      <vt:lpstr>Key findings and substantiation, which together form a product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 and substantiation, with parts of, or reference to, a separate product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Key findings annotated on a product, with substantiation from evidence and examples of the research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SACE Board of South Australia</dc:title>
  <dc:creator>Fiona Greig</dc:creator>
  <cp:lastModifiedBy>Fiona Greig</cp:lastModifiedBy>
  <cp:revision>67</cp:revision>
  <cp:lastPrinted>2014-09-25T22:49:15Z</cp:lastPrinted>
  <dcterms:created xsi:type="dcterms:W3CDTF">2014-08-29T05:57:43Z</dcterms:created>
  <dcterms:modified xsi:type="dcterms:W3CDTF">2014-10-10T01:09:08Z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A390609</vt:lpwstr>
  </property>
  <property fmtid="{D5CDD505-2E9C-101B-9397-08002B2CF9AE}" pid="4" name="Objective-Title">
    <vt:lpwstr>research project outcome exemplars</vt:lpwstr>
  </property>
  <property fmtid="{D5CDD505-2E9C-101B-9397-08002B2CF9AE}" pid="5" name="Objective-Comment">
    <vt:lpwstr/>
  </property>
  <property fmtid="{D5CDD505-2E9C-101B-9397-08002B2CF9AE}" pid="6" name="Objective-CreationStamp">
    <vt:filetime>2014-09-15T05:08:38Z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2014-10-10T00:45:29Z</vt:filetime>
  </property>
  <property fmtid="{D5CDD505-2E9C-101B-9397-08002B2CF9AE}" pid="11" name="Objective-Owner">
    <vt:lpwstr>Fiona Greig</vt:lpwstr>
  </property>
  <property fmtid="{D5CDD505-2E9C-101B-9397-08002B2CF9AE}" pid="12" name="Objective-Path">
    <vt:lpwstr>Objective Global Folder:SACE Support Materials:SACE Support Materials Stage 2:Cross-disciplinary:Research Project:Subject Advice and Strategies:Photo Gallery:</vt:lpwstr>
  </property>
  <property fmtid="{D5CDD505-2E9C-101B-9397-08002B2CF9AE}" pid="13" name="Objective-Parent">
    <vt:lpwstr>Photo Gallery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0.18</vt:lpwstr>
  </property>
  <property fmtid="{D5CDD505-2E9C-101B-9397-08002B2CF9AE}" pid="16" name="Objective-VersionNumber">
    <vt:r8>18</vt:r8>
  </property>
  <property fmtid="{D5CDD505-2E9C-101B-9397-08002B2CF9AE}" pid="17" name="Objective-VersionComment">
    <vt:lpwstr/>
  </property>
  <property fmtid="{D5CDD505-2E9C-101B-9397-08002B2CF9AE}" pid="18" name="Objective-FileNumber">
    <vt:lpwstr>qA5614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