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3.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6.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7.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8.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ink/ink7.xml" ContentType="application/inkml+xml"/>
  <Override PartName="/ppt/ink/ink8.xml" ContentType="application/inkml+xml"/>
  <Override PartName="/ppt/ink/ink9.xml" ContentType="application/inkml+xml"/>
  <Override PartName="/ppt/ink/ink10.xml" ContentType="application/inkml+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 id="2147483677" r:id="rId6"/>
    <p:sldMasterId id="2147483726" r:id="rId7"/>
    <p:sldMasterId id="2147483737" r:id="rId8"/>
    <p:sldMasterId id="2147483749" r:id="rId9"/>
    <p:sldMasterId id="2147483754" r:id="rId10"/>
    <p:sldMasterId id="2147483764" r:id="rId11"/>
    <p:sldMasterId id="2147483806" r:id="rId12"/>
  </p:sldMasterIdLst>
  <p:notesMasterIdLst>
    <p:notesMasterId r:id="rId145"/>
  </p:notesMasterIdLst>
  <p:sldIdLst>
    <p:sldId id="858" r:id="rId13"/>
    <p:sldId id="4843" r:id="rId14"/>
    <p:sldId id="1005" r:id="rId15"/>
    <p:sldId id="4749" r:id="rId16"/>
    <p:sldId id="4761" r:id="rId17"/>
    <p:sldId id="4596" r:id="rId18"/>
    <p:sldId id="4747" r:id="rId19"/>
    <p:sldId id="4886" r:id="rId20"/>
    <p:sldId id="4887" r:id="rId21"/>
    <p:sldId id="4888" r:id="rId22"/>
    <p:sldId id="4889" r:id="rId23"/>
    <p:sldId id="303" r:id="rId24"/>
    <p:sldId id="4594" r:id="rId25"/>
    <p:sldId id="305" r:id="rId26"/>
    <p:sldId id="4771" r:id="rId27"/>
    <p:sldId id="4768" r:id="rId28"/>
    <p:sldId id="4787" r:id="rId29"/>
    <p:sldId id="4788" r:id="rId30"/>
    <p:sldId id="4789" r:id="rId31"/>
    <p:sldId id="4758" r:id="rId32"/>
    <p:sldId id="4846" r:id="rId33"/>
    <p:sldId id="4743" r:id="rId34"/>
    <p:sldId id="4790" r:id="rId35"/>
    <p:sldId id="4791" r:id="rId36"/>
    <p:sldId id="4792" r:id="rId37"/>
    <p:sldId id="4848" r:id="rId38"/>
    <p:sldId id="4847" r:id="rId39"/>
    <p:sldId id="4784" r:id="rId40"/>
    <p:sldId id="4826" r:id="rId41"/>
    <p:sldId id="290" r:id="rId42"/>
    <p:sldId id="265" r:id="rId43"/>
    <p:sldId id="289" r:id="rId44"/>
    <p:sldId id="278" r:id="rId45"/>
    <p:sldId id="272" r:id="rId46"/>
    <p:sldId id="280" r:id="rId47"/>
    <p:sldId id="282" r:id="rId48"/>
    <p:sldId id="279" r:id="rId49"/>
    <p:sldId id="275" r:id="rId50"/>
    <p:sldId id="284" r:id="rId51"/>
    <p:sldId id="4827" r:id="rId52"/>
    <p:sldId id="4828" r:id="rId53"/>
    <p:sldId id="4829" r:id="rId54"/>
    <p:sldId id="4830" r:id="rId55"/>
    <p:sldId id="285" r:id="rId56"/>
    <p:sldId id="264" r:id="rId57"/>
    <p:sldId id="4882" r:id="rId58"/>
    <p:sldId id="257" r:id="rId59"/>
    <p:sldId id="258" r:id="rId60"/>
    <p:sldId id="259" r:id="rId61"/>
    <p:sldId id="260" r:id="rId62"/>
    <p:sldId id="261" r:id="rId63"/>
    <p:sldId id="4883" r:id="rId64"/>
    <p:sldId id="263" r:id="rId65"/>
    <p:sldId id="4884" r:id="rId66"/>
    <p:sldId id="4885" r:id="rId67"/>
    <p:sldId id="4865" r:id="rId68"/>
    <p:sldId id="4866" r:id="rId69"/>
    <p:sldId id="4867" r:id="rId70"/>
    <p:sldId id="4868" r:id="rId71"/>
    <p:sldId id="4869" r:id="rId72"/>
    <p:sldId id="4870" r:id="rId73"/>
    <p:sldId id="4871" r:id="rId74"/>
    <p:sldId id="4872" r:id="rId75"/>
    <p:sldId id="4873" r:id="rId76"/>
    <p:sldId id="4874" r:id="rId77"/>
    <p:sldId id="4875" r:id="rId78"/>
    <p:sldId id="4876" r:id="rId79"/>
    <p:sldId id="4877" r:id="rId80"/>
    <p:sldId id="4878" r:id="rId81"/>
    <p:sldId id="4794" r:id="rId82"/>
    <p:sldId id="4752" r:id="rId83"/>
    <p:sldId id="4753" r:id="rId84"/>
    <p:sldId id="4756" r:id="rId85"/>
    <p:sldId id="4333" r:id="rId86"/>
    <p:sldId id="4795" r:id="rId87"/>
    <p:sldId id="4797" r:id="rId88"/>
    <p:sldId id="4317" r:id="rId89"/>
    <p:sldId id="4491" r:id="rId90"/>
    <p:sldId id="4327" r:id="rId91"/>
    <p:sldId id="4763" r:id="rId92"/>
    <p:sldId id="4844" r:id="rId93"/>
    <p:sldId id="4845" r:id="rId94"/>
    <p:sldId id="4879" r:id="rId95"/>
    <p:sldId id="4849" r:id="rId96"/>
    <p:sldId id="4850" r:id="rId97"/>
    <p:sldId id="4851" r:id="rId98"/>
    <p:sldId id="4577" r:id="rId99"/>
    <p:sldId id="4852" r:id="rId100"/>
    <p:sldId id="4853" r:id="rId101"/>
    <p:sldId id="4584" r:id="rId102"/>
    <p:sldId id="4854" r:id="rId103"/>
    <p:sldId id="4855" r:id="rId104"/>
    <p:sldId id="4856" r:id="rId105"/>
    <p:sldId id="4857" r:id="rId106"/>
    <p:sldId id="4890" r:id="rId107"/>
    <p:sldId id="4858" r:id="rId108"/>
    <p:sldId id="4891" r:id="rId109"/>
    <p:sldId id="4892" r:id="rId110"/>
    <p:sldId id="4859" r:id="rId111"/>
    <p:sldId id="4893" r:id="rId112"/>
    <p:sldId id="4860" r:id="rId113"/>
    <p:sldId id="4861" r:id="rId114"/>
    <p:sldId id="4822" r:id="rId115"/>
    <p:sldId id="4823" r:id="rId116"/>
    <p:sldId id="4824" r:id="rId117"/>
    <p:sldId id="4894" r:id="rId118"/>
    <p:sldId id="4895" r:id="rId119"/>
    <p:sldId id="4575" r:id="rId120"/>
    <p:sldId id="256" r:id="rId121"/>
    <p:sldId id="4833" r:id="rId122"/>
    <p:sldId id="4896" r:id="rId123"/>
    <p:sldId id="4835" r:id="rId124"/>
    <p:sldId id="4836" r:id="rId125"/>
    <p:sldId id="4837" r:id="rId126"/>
    <p:sldId id="262" r:id="rId127"/>
    <p:sldId id="4838" r:id="rId128"/>
    <p:sldId id="4839" r:id="rId129"/>
    <p:sldId id="4842" r:id="rId130"/>
    <p:sldId id="266" r:id="rId131"/>
    <p:sldId id="268" r:id="rId132"/>
    <p:sldId id="269" r:id="rId133"/>
    <p:sldId id="270" r:id="rId134"/>
    <p:sldId id="271" r:id="rId135"/>
    <p:sldId id="4840" r:id="rId136"/>
    <p:sldId id="273" r:id="rId137"/>
    <p:sldId id="274" r:id="rId138"/>
    <p:sldId id="4841" r:id="rId139"/>
    <p:sldId id="4793" r:id="rId140"/>
    <p:sldId id="4864" r:id="rId141"/>
    <p:sldId id="4832" r:id="rId142"/>
    <p:sldId id="4831" r:id="rId143"/>
    <p:sldId id="4760" r:id="rId1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E92E7414-F80A-40AF-93FD-9649501C42AC}">
          <p14:sldIdLst>
            <p14:sldId id="858"/>
            <p14:sldId id="4843"/>
            <p14:sldId id="1005"/>
            <p14:sldId id="4749"/>
            <p14:sldId id="4761"/>
          </p14:sldIdLst>
        </p14:section>
        <p14:section name="Our direction of travel" id="{6795D53A-8221-410C-AB5F-A9B7786A16F4}">
          <p14:sldIdLst>
            <p14:sldId id="4596"/>
            <p14:sldId id="4747"/>
            <p14:sldId id="4886"/>
            <p14:sldId id="4887"/>
            <p14:sldId id="4888"/>
            <p14:sldId id="4889"/>
            <p14:sldId id="303"/>
            <p14:sldId id="4594"/>
            <p14:sldId id="305"/>
            <p14:sldId id="4771"/>
            <p14:sldId id="4768"/>
            <p14:sldId id="4787"/>
            <p14:sldId id="4788"/>
            <p14:sldId id="4789"/>
            <p14:sldId id="4758"/>
          </p14:sldIdLst>
        </p14:section>
        <p14:section name="Subject renewal" id="{7C240FFB-2C8D-443B-909F-0B2D1D0147EE}">
          <p14:sldIdLst>
            <p14:sldId id="4846"/>
            <p14:sldId id="4743"/>
            <p14:sldId id="4790"/>
            <p14:sldId id="4791"/>
            <p14:sldId id="4792"/>
            <p14:sldId id="4848"/>
            <p14:sldId id="4847"/>
            <p14:sldId id="4784"/>
            <p14:sldId id="4826"/>
            <p14:sldId id="290"/>
            <p14:sldId id="265"/>
            <p14:sldId id="289"/>
            <p14:sldId id="278"/>
            <p14:sldId id="272"/>
            <p14:sldId id="280"/>
            <p14:sldId id="282"/>
            <p14:sldId id="279"/>
            <p14:sldId id="275"/>
            <p14:sldId id="284"/>
            <p14:sldId id="4827"/>
            <p14:sldId id="4828"/>
            <p14:sldId id="4829"/>
            <p14:sldId id="4830"/>
            <p14:sldId id="285"/>
            <p14:sldId id="264"/>
            <p14:sldId id="4882"/>
            <p14:sldId id="257"/>
            <p14:sldId id="258"/>
            <p14:sldId id="259"/>
            <p14:sldId id="260"/>
            <p14:sldId id="261"/>
            <p14:sldId id="4883"/>
            <p14:sldId id="263"/>
            <p14:sldId id="4884"/>
            <p14:sldId id="4885"/>
            <p14:sldId id="4865"/>
            <p14:sldId id="4866"/>
            <p14:sldId id="4867"/>
            <p14:sldId id="4868"/>
            <p14:sldId id="4869"/>
            <p14:sldId id="4870"/>
            <p14:sldId id="4871"/>
            <p14:sldId id="4872"/>
            <p14:sldId id="4873"/>
            <p14:sldId id="4874"/>
            <p14:sldId id="4875"/>
            <p14:sldId id="4876"/>
            <p14:sldId id="4877"/>
            <p14:sldId id="4878"/>
            <p14:sldId id="4794"/>
            <p14:sldId id="4752"/>
          </p14:sldIdLst>
        </p14:section>
        <p14:section name="Capabilities and learner profile" id="{5B51BF81-87B1-4DE2-AE62-52DB7145F849}">
          <p14:sldIdLst>
            <p14:sldId id="4753"/>
            <p14:sldId id="4756"/>
            <p14:sldId id="4333"/>
            <p14:sldId id="4795"/>
            <p14:sldId id="4797"/>
            <p14:sldId id="4317"/>
            <p14:sldId id="4491"/>
            <p14:sldId id="4327"/>
            <p14:sldId id="4763"/>
            <p14:sldId id="4844"/>
            <p14:sldId id="4845"/>
            <p14:sldId id="4879"/>
            <p14:sldId id="4849"/>
            <p14:sldId id="4850"/>
            <p14:sldId id="4851"/>
            <p14:sldId id="4577"/>
            <p14:sldId id="4852"/>
            <p14:sldId id="4853"/>
            <p14:sldId id="4584"/>
            <p14:sldId id="4854"/>
            <p14:sldId id="4855"/>
            <p14:sldId id="4856"/>
            <p14:sldId id="4857"/>
            <p14:sldId id="4890"/>
            <p14:sldId id="4858"/>
            <p14:sldId id="4891"/>
            <p14:sldId id="4892"/>
            <p14:sldId id="4859"/>
            <p14:sldId id="4893"/>
            <p14:sldId id="4860"/>
            <p14:sldId id="4861"/>
            <p14:sldId id="4822"/>
            <p14:sldId id="4823"/>
            <p14:sldId id="4824"/>
            <p14:sldId id="4894"/>
            <p14:sldId id="4895"/>
            <p14:sldId id="4575"/>
            <p14:sldId id="256"/>
            <p14:sldId id="4833"/>
            <p14:sldId id="4896"/>
            <p14:sldId id="4835"/>
            <p14:sldId id="4836"/>
            <p14:sldId id="4837"/>
            <p14:sldId id="262"/>
            <p14:sldId id="4838"/>
            <p14:sldId id="4839"/>
            <p14:sldId id="4842"/>
            <p14:sldId id="266"/>
            <p14:sldId id="268"/>
            <p14:sldId id="269"/>
            <p14:sldId id="270"/>
            <p14:sldId id="271"/>
            <p14:sldId id="4840"/>
            <p14:sldId id="273"/>
            <p14:sldId id="274"/>
            <p14:sldId id="4841"/>
            <p14:sldId id="4793"/>
            <p14:sldId id="4864"/>
          </p14:sldIdLst>
        </p14:section>
        <p14:section name="Narrative activity" id="{4FB0489C-4E50-4A28-9EE2-2F7248BDF183}">
          <p14:sldIdLst>
            <p14:sldId id="4832"/>
            <p14:sldId id="4831"/>
          </p14:sldIdLst>
        </p14:section>
        <p14:section name="Close" id="{B4CC7C98-921B-4CD9-8F42-4C537DA784EE}">
          <p14:sldIdLst>
            <p14:sldId id="476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36F1508-B2DB-FA75-004E-92105A4ADF5C}" name="Steele, Virginia (SACE)" initials="VS" userId="S::Virginia.Steele@sa.gov.au::8ef2ff29-1aa4-4bf8-9e5f-cb9098c70a04" providerId="AD"/>
  <p188:author id="{5B55091A-B8CE-05FA-7970-BB5437BF5A28}" name="Barry, Ella (SACE)" initials="EB" userId="S::Ella.Barry3@sa.gov.au::e4f40a8f-8107-46f9-8318-aebca8a65dcd" providerId="AD"/>
  <p188:author id="{D3A4A01C-1AB7-136E-FD23-39DB75857196}" name="Trueman, Chione (SACE)" initials="TC" userId="S::chione.trueman@sa.gov.au::d9e30ed1-deef-46ab-adfc-71b9178add32" providerId="AD"/>
  <p188:author id="{E4857C23-F131-B9B4-A2C5-F5DBC4FD9058}" name="Askem, Mike (SACE)" initials="AM" userId="S::mike.askem@sa.gov.au::e8512f30-8e3c-4763-bf08-61ee350588ee" providerId="AD"/>
  <p188:author id="{039E093E-AF9D-21F0-6312-C313143A9ACF}" name="Barry, Ella (SACE)" initials="BE" userId="S::ella.barry3@sa.gov.au::e4f40a8f-8107-46f9-8318-aebca8a65dcd" providerId="AD"/>
  <p188:author id="{9EF66581-7E3D-03D6-4681-0544FF077F51}" name="Kostadinov, Iordan (SACE)" initials="KI" userId="S::iordan.kostadinov2@sa.gov.au::d705d2df-d00d-4345-ac3e-798432eb7f91" providerId="AD"/>
  <p188:author id="{5B201FA0-6D5F-48C6-6A80-00C6F117ABC8}" name="Dunnill, Jamie (SACE)" initials="JD" userId="S::jamie.dunnill@sa.gov.au::94b14833-cd52-4d8a-976c-d0c4e4bed356" providerId="AD"/>
  <p188:author id="{0DE8E8AA-D873-DA65-C053-F54FD8EDCA7E}" name="Markey, Lucy (SACE)" initials="ML" userId="S::lucy.markey@sa.gov.au::2c563871-fb41-43a4-be38-4796b78a5d3b" providerId="AD"/>
  <p188:author id="{574453AC-71E6-FB15-49F9-BC3C7072AD08}" name="Mekawy, Hassan (SACE)" initials="MH" userId="S::hassan.mekawy@sa.gov.au::c6066982-f7f7-4475-b77e-007adedb4d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3158"/>
    <a:srgbClr val="8DC154"/>
    <a:srgbClr val="9551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DF8B9B-00CE-4ACB-B874-894E7184FE51}" v="55" dt="2025-10-06T22:58:36.3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241" autoAdjust="0"/>
  </p:normalViewPr>
  <p:slideViewPr>
    <p:cSldViewPr snapToGrid="0">
      <p:cViewPr varScale="1">
        <p:scale>
          <a:sx n="88" d="100"/>
          <a:sy n="88" d="100"/>
        </p:scale>
        <p:origin x="143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5.xml"/><Relationship Id="rId21" Type="http://schemas.openxmlformats.org/officeDocument/2006/relationships/slide" Target="slides/slide9.xml"/><Relationship Id="rId42" Type="http://schemas.openxmlformats.org/officeDocument/2006/relationships/slide" Target="slides/slide30.xml"/><Relationship Id="rId63" Type="http://schemas.openxmlformats.org/officeDocument/2006/relationships/slide" Target="slides/slide51.xml"/><Relationship Id="rId84" Type="http://schemas.openxmlformats.org/officeDocument/2006/relationships/slide" Target="slides/slide72.xml"/><Relationship Id="rId138" Type="http://schemas.openxmlformats.org/officeDocument/2006/relationships/slide" Target="slides/slide126.xml"/><Relationship Id="rId107" Type="http://schemas.openxmlformats.org/officeDocument/2006/relationships/slide" Target="slides/slide95.xml"/><Relationship Id="rId11" Type="http://schemas.openxmlformats.org/officeDocument/2006/relationships/slideMaster" Target="slideMasters/slideMaster8.xml"/><Relationship Id="rId32" Type="http://schemas.openxmlformats.org/officeDocument/2006/relationships/slide" Target="slides/slide20.xml"/><Relationship Id="rId53" Type="http://schemas.openxmlformats.org/officeDocument/2006/relationships/slide" Target="slides/slide41.xml"/><Relationship Id="rId74" Type="http://schemas.openxmlformats.org/officeDocument/2006/relationships/slide" Target="slides/slide62.xml"/><Relationship Id="rId128" Type="http://schemas.openxmlformats.org/officeDocument/2006/relationships/slide" Target="slides/slide116.xml"/><Relationship Id="rId149" Type="http://schemas.openxmlformats.org/officeDocument/2006/relationships/tableStyles" Target="tableStyles.xml"/><Relationship Id="rId5" Type="http://schemas.openxmlformats.org/officeDocument/2006/relationships/slideMaster" Target="slideMasters/slideMaster2.xml"/><Relationship Id="rId95" Type="http://schemas.openxmlformats.org/officeDocument/2006/relationships/slide" Target="slides/slide83.xml"/><Relationship Id="rId22" Type="http://schemas.openxmlformats.org/officeDocument/2006/relationships/slide" Target="slides/slide10.xml"/><Relationship Id="rId27" Type="http://schemas.openxmlformats.org/officeDocument/2006/relationships/slide" Target="slides/slide15.xml"/><Relationship Id="rId43" Type="http://schemas.openxmlformats.org/officeDocument/2006/relationships/slide" Target="slides/slide31.xml"/><Relationship Id="rId48" Type="http://schemas.openxmlformats.org/officeDocument/2006/relationships/slide" Target="slides/slide36.xml"/><Relationship Id="rId64" Type="http://schemas.openxmlformats.org/officeDocument/2006/relationships/slide" Target="slides/slide52.xml"/><Relationship Id="rId69" Type="http://schemas.openxmlformats.org/officeDocument/2006/relationships/slide" Target="slides/slide57.xml"/><Relationship Id="rId113" Type="http://schemas.openxmlformats.org/officeDocument/2006/relationships/slide" Target="slides/slide101.xml"/><Relationship Id="rId118" Type="http://schemas.openxmlformats.org/officeDocument/2006/relationships/slide" Target="slides/slide106.xml"/><Relationship Id="rId134" Type="http://schemas.openxmlformats.org/officeDocument/2006/relationships/slide" Target="slides/slide122.xml"/><Relationship Id="rId139" Type="http://schemas.openxmlformats.org/officeDocument/2006/relationships/slide" Target="slides/slide127.xml"/><Relationship Id="rId80" Type="http://schemas.openxmlformats.org/officeDocument/2006/relationships/slide" Target="slides/slide68.xml"/><Relationship Id="rId85" Type="http://schemas.openxmlformats.org/officeDocument/2006/relationships/slide" Target="slides/slide73.xml"/><Relationship Id="rId150" Type="http://schemas.microsoft.com/office/2015/10/relationships/revisionInfo" Target="revisionInfo.xml"/><Relationship Id="rId12" Type="http://schemas.openxmlformats.org/officeDocument/2006/relationships/slideMaster" Target="slideMasters/slideMaster9.xml"/><Relationship Id="rId17" Type="http://schemas.openxmlformats.org/officeDocument/2006/relationships/slide" Target="slides/slide5.xml"/><Relationship Id="rId33" Type="http://schemas.openxmlformats.org/officeDocument/2006/relationships/slide" Target="slides/slide21.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08" Type="http://schemas.openxmlformats.org/officeDocument/2006/relationships/slide" Target="slides/slide96.xml"/><Relationship Id="rId124" Type="http://schemas.openxmlformats.org/officeDocument/2006/relationships/slide" Target="slides/slide112.xml"/><Relationship Id="rId129" Type="http://schemas.openxmlformats.org/officeDocument/2006/relationships/slide" Target="slides/slide117.xml"/><Relationship Id="rId54" Type="http://schemas.openxmlformats.org/officeDocument/2006/relationships/slide" Target="slides/slide42.xml"/><Relationship Id="rId70" Type="http://schemas.openxmlformats.org/officeDocument/2006/relationships/slide" Target="slides/slide58.xml"/><Relationship Id="rId75" Type="http://schemas.openxmlformats.org/officeDocument/2006/relationships/slide" Target="slides/slide63.xml"/><Relationship Id="rId91" Type="http://schemas.openxmlformats.org/officeDocument/2006/relationships/slide" Target="slides/slide79.xml"/><Relationship Id="rId96" Type="http://schemas.openxmlformats.org/officeDocument/2006/relationships/slide" Target="slides/slide84.xml"/><Relationship Id="rId140" Type="http://schemas.openxmlformats.org/officeDocument/2006/relationships/slide" Target="slides/slide128.xml"/><Relationship Id="rId14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1.xml"/><Relationship Id="rId28" Type="http://schemas.openxmlformats.org/officeDocument/2006/relationships/slide" Target="slides/slide16.xml"/><Relationship Id="rId49" Type="http://schemas.openxmlformats.org/officeDocument/2006/relationships/slide" Target="slides/slide37.xml"/><Relationship Id="rId114" Type="http://schemas.openxmlformats.org/officeDocument/2006/relationships/slide" Target="slides/slide102.xml"/><Relationship Id="rId119" Type="http://schemas.openxmlformats.org/officeDocument/2006/relationships/slide" Target="slides/slide107.xml"/><Relationship Id="rId44" Type="http://schemas.openxmlformats.org/officeDocument/2006/relationships/slide" Target="slides/slide32.xml"/><Relationship Id="rId60" Type="http://schemas.openxmlformats.org/officeDocument/2006/relationships/slide" Target="slides/slide48.xml"/><Relationship Id="rId65" Type="http://schemas.openxmlformats.org/officeDocument/2006/relationships/slide" Target="slides/slide53.xml"/><Relationship Id="rId81" Type="http://schemas.openxmlformats.org/officeDocument/2006/relationships/slide" Target="slides/slide69.xml"/><Relationship Id="rId86" Type="http://schemas.openxmlformats.org/officeDocument/2006/relationships/slide" Target="slides/slide74.xml"/><Relationship Id="rId130" Type="http://schemas.openxmlformats.org/officeDocument/2006/relationships/slide" Target="slides/slide118.xml"/><Relationship Id="rId135" Type="http://schemas.openxmlformats.org/officeDocument/2006/relationships/slide" Target="slides/slide123.xml"/><Relationship Id="rId151" Type="http://schemas.microsoft.com/office/2018/10/relationships/authors" Target="authors.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109" Type="http://schemas.openxmlformats.org/officeDocument/2006/relationships/slide" Target="slides/slide9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04" Type="http://schemas.openxmlformats.org/officeDocument/2006/relationships/slide" Target="slides/slide92.xml"/><Relationship Id="rId120" Type="http://schemas.openxmlformats.org/officeDocument/2006/relationships/slide" Target="slides/slide108.xml"/><Relationship Id="rId125" Type="http://schemas.openxmlformats.org/officeDocument/2006/relationships/slide" Target="slides/slide113.xml"/><Relationship Id="rId141" Type="http://schemas.openxmlformats.org/officeDocument/2006/relationships/slide" Target="slides/slide129.xml"/><Relationship Id="rId146"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59.xml"/><Relationship Id="rId92" Type="http://schemas.openxmlformats.org/officeDocument/2006/relationships/slide" Target="slides/slide80.xml"/><Relationship Id="rId2" Type="http://schemas.openxmlformats.org/officeDocument/2006/relationships/customXml" Target="../customXml/item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15" Type="http://schemas.openxmlformats.org/officeDocument/2006/relationships/slide" Target="slides/slide103.xml"/><Relationship Id="rId131" Type="http://schemas.openxmlformats.org/officeDocument/2006/relationships/slide" Target="slides/slide119.xml"/><Relationship Id="rId136" Type="http://schemas.openxmlformats.org/officeDocument/2006/relationships/slide" Target="slides/slide124.xml"/><Relationship Id="rId61" Type="http://schemas.openxmlformats.org/officeDocument/2006/relationships/slide" Target="slides/slide49.xml"/><Relationship Id="rId82" Type="http://schemas.openxmlformats.org/officeDocument/2006/relationships/slide" Target="slides/slide70.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126" Type="http://schemas.openxmlformats.org/officeDocument/2006/relationships/slide" Target="slides/slide114.xml"/><Relationship Id="rId147"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121" Type="http://schemas.openxmlformats.org/officeDocument/2006/relationships/slide" Target="slides/slide109.xml"/><Relationship Id="rId142" Type="http://schemas.openxmlformats.org/officeDocument/2006/relationships/slide" Target="slides/slide130.xml"/><Relationship Id="rId3" Type="http://schemas.openxmlformats.org/officeDocument/2006/relationships/customXml" Target="../customXml/item3.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116" Type="http://schemas.openxmlformats.org/officeDocument/2006/relationships/slide" Target="slides/slide104.xml"/><Relationship Id="rId137" Type="http://schemas.openxmlformats.org/officeDocument/2006/relationships/slide" Target="slides/slide125.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slide" Target="slides/slide99.xml"/><Relationship Id="rId132" Type="http://schemas.openxmlformats.org/officeDocument/2006/relationships/slide" Target="slides/slide120.xml"/><Relationship Id="rId15" Type="http://schemas.openxmlformats.org/officeDocument/2006/relationships/slide" Target="slides/slide3.xml"/><Relationship Id="rId36" Type="http://schemas.openxmlformats.org/officeDocument/2006/relationships/slide" Target="slides/slide24.xml"/><Relationship Id="rId57" Type="http://schemas.openxmlformats.org/officeDocument/2006/relationships/slide" Target="slides/slide45.xml"/><Relationship Id="rId106" Type="http://schemas.openxmlformats.org/officeDocument/2006/relationships/slide" Target="slides/slide94.xml"/><Relationship Id="rId127" Type="http://schemas.openxmlformats.org/officeDocument/2006/relationships/slide" Target="slides/slide115.xml"/><Relationship Id="rId10" Type="http://schemas.openxmlformats.org/officeDocument/2006/relationships/slideMaster" Target="slideMasters/slideMaster7.xml"/><Relationship Id="rId31" Type="http://schemas.openxmlformats.org/officeDocument/2006/relationships/slide" Target="slides/slide19.xml"/><Relationship Id="rId52" Type="http://schemas.openxmlformats.org/officeDocument/2006/relationships/slide" Target="slides/slide40.xml"/><Relationship Id="rId73" Type="http://schemas.openxmlformats.org/officeDocument/2006/relationships/slide" Target="slides/slide61.xml"/><Relationship Id="rId78" Type="http://schemas.openxmlformats.org/officeDocument/2006/relationships/slide" Target="slides/slide66.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slide" Target="slides/slide110.xml"/><Relationship Id="rId143" Type="http://schemas.openxmlformats.org/officeDocument/2006/relationships/slide" Target="slides/slide131.xml"/><Relationship Id="rId14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4.xml"/><Relationship Id="rId47" Type="http://schemas.openxmlformats.org/officeDocument/2006/relationships/slide" Target="slides/slide35.xml"/><Relationship Id="rId68" Type="http://schemas.openxmlformats.org/officeDocument/2006/relationships/slide" Target="slides/slide56.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slide" Target="slides/slide121.xml"/><Relationship Id="rId16" Type="http://schemas.openxmlformats.org/officeDocument/2006/relationships/slide" Target="slides/slide4.xml"/><Relationship Id="rId37" Type="http://schemas.openxmlformats.org/officeDocument/2006/relationships/slide" Target="slides/slide25.xml"/><Relationship Id="rId58" Type="http://schemas.openxmlformats.org/officeDocument/2006/relationships/slide" Target="slides/slide46.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slide" Target="slides/slide111.xml"/><Relationship Id="rId144" Type="http://schemas.openxmlformats.org/officeDocument/2006/relationships/slide" Target="slides/slide132.xml"/><Relationship Id="rId90" Type="http://schemas.openxmlformats.org/officeDocument/2006/relationships/slide" Target="slides/slide78.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main.oecd.org\horizontal\PIAAC%20Report\PIAAC%20report%202013\To%20Kwan\Volume%20I%20-%20Outlook%20-%20main%20report\Upated%20Charts\Fig%20Chp1%20-%20FINAL%200908201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89686562072287E-2"/>
          <c:y val="7.6641288132870675E-2"/>
          <c:w val="0.88581455547823817"/>
          <c:h val="0.85588243824300636"/>
        </c:manualLayout>
      </c:layout>
      <c:lineChart>
        <c:grouping val="standard"/>
        <c:varyColors val="0"/>
        <c:ser>
          <c:idx val="0"/>
          <c:order val="0"/>
          <c:tx>
            <c:strRef>
              <c:f>'Fig 1.5'!$K$1</c:f>
              <c:strCache>
                <c:ptCount val="1"/>
                <c:pt idx="0">
                  <c:v>Routine manual</c:v>
                </c:pt>
              </c:strCache>
            </c:strRef>
          </c:tx>
          <c:spPr>
            <a:ln w="44450">
              <a:solidFill>
                <a:schemeClr val="tx1">
                  <a:lumMod val="95000"/>
                  <a:lumOff val="5000"/>
                  <a:alpha val="67000"/>
                </a:schemeClr>
              </a:solidFill>
            </a:ln>
          </c:spPr>
          <c:marker>
            <c:symbol val="none"/>
          </c:marker>
          <c:cat>
            <c:numRef>
              <c:f>'Fig 1.5'!$J$3:$J$9</c:f>
              <c:numCache>
                <c:formatCode>General</c:formatCode>
                <c:ptCount val="7"/>
                <c:pt idx="0">
                  <c:v>1960</c:v>
                </c:pt>
                <c:pt idx="1">
                  <c:v>1970</c:v>
                </c:pt>
                <c:pt idx="2">
                  <c:v>1980</c:v>
                </c:pt>
                <c:pt idx="3">
                  <c:v>1990</c:v>
                </c:pt>
                <c:pt idx="4">
                  <c:v>2000</c:v>
                </c:pt>
                <c:pt idx="5">
                  <c:v>2006</c:v>
                </c:pt>
                <c:pt idx="6">
                  <c:v>2009</c:v>
                </c:pt>
              </c:numCache>
            </c:numRef>
          </c:cat>
          <c:val>
            <c:numRef>
              <c:f>'Fig 1.5'!$K$3:$K$9</c:f>
              <c:numCache>
                <c:formatCode>0.0</c:formatCode>
                <c:ptCount val="7"/>
                <c:pt idx="0">
                  <c:v>49.99501200000001</c:v>
                </c:pt>
                <c:pt idx="1">
                  <c:v>55.3</c:v>
                </c:pt>
                <c:pt idx="2">
                  <c:v>54.9</c:v>
                </c:pt>
                <c:pt idx="3">
                  <c:v>52.6</c:v>
                </c:pt>
                <c:pt idx="4">
                  <c:v>47.6</c:v>
                </c:pt>
                <c:pt idx="5" formatCode="General">
                  <c:v>46</c:v>
                </c:pt>
                <c:pt idx="6" formatCode="General">
                  <c:v>45.2</c:v>
                </c:pt>
              </c:numCache>
            </c:numRef>
          </c:val>
          <c:smooth val="0"/>
          <c:extLst>
            <c:ext xmlns:c16="http://schemas.microsoft.com/office/drawing/2014/chart" uri="{C3380CC4-5D6E-409C-BE32-E72D297353CC}">
              <c16:uniqueId val="{00000000-B7C5-465E-97F5-8E00E741E4DD}"/>
            </c:ext>
          </c:extLst>
        </c:ser>
        <c:ser>
          <c:idx val="1"/>
          <c:order val="1"/>
          <c:tx>
            <c:strRef>
              <c:f>'Fig 1.5'!$L$1</c:f>
              <c:strCache>
                <c:ptCount val="1"/>
                <c:pt idx="0">
                  <c:v>Nonroutine manual</c:v>
                </c:pt>
              </c:strCache>
            </c:strRef>
          </c:tx>
          <c:spPr>
            <a:ln w="41275">
              <a:solidFill>
                <a:schemeClr val="tx1">
                  <a:lumMod val="65000"/>
                  <a:lumOff val="35000"/>
                  <a:alpha val="52000"/>
                </a:schemeClr>
              </a:solidFill>
            </a:ln>
          </c:spPr>
          <c:marker>
            <c:symbol val="none"/>
          </c:marker>
          <c:cat>
            <c:numRef>
              <c:f>'Fig 1.5'!$J$3:$J$9</c:f>
              <c:numCache>
                <c:formatCode>General</c:formatCode>
                <c:ptCount val="7"/>
                <c:pt idx="0">
                  <c:v>1960</c:v>
                </c:pt>
                <c:pt idx="1">
                  <c:v>1970</c:v>
                </c:pt>
                <c:pt idx="2">
                  <c:v>1980</c:v>
                </c:pt>
                <c:pt idx="3">
                  <c:v>1990</c:v>
                </c:pt>
                <c:pt idx="4">
                  <c:v>2000</c:v>
                </c:pt>
                <c:pt idx="5">
                  <c:v>2006</c:v>
                </c:pt>
                <c:pt idx="6">
                  <c:v>2009</c:v>
                </c:pt>
              </c:numCache>
            </c:numRef>
          </c:cat>
          <c:val>
            <c:numRef>
              <c:f>'Fig 1.5'!$L$3:$L$9</c:f>
              <c:numCache>
                <c:formatCode>0.0</c:formatCode>
                <c:ptCount val="7"/>
                <c:pt idx="0">
                  <c:v>49.955141000000005</c:v>
                </c:pt>
                <c:pt idx="1">
                  <c:v>47</c:v>
                </c:pt>
                <c:pt idx="2">
                  <c:v>45.2</c:v>
                </c:pt>
                <c:pt idx="3">
                  <c:v>43</c:v>
                </c:pt>
                <c:pt idx="4">
                  <c:v>42.5</c:v>
                </c:pt>
                <c:pt idx="5" formatCode="General">
                  <c:v>43.8</c:v>
                </c:pt>
                <c:pt idx="6" formatCode="General">
                  <c:v>43.1</c:v>
                </c:pt>
              </c:numCache>
            </c:numRef>
          </c:val>
          <c:smooth val="0"/>
          <c:extLst>
            <c:ext xmlns:c16="http://schemas.microsoft.com/office/drawing/2014/chart" uri="{C3380CC4-5D6E-409C-BE32-E72D297353CC}">
              <c16:uniqueId val="{00000001-B7C5-465E-97F5-8E00E741E4DD}"/>
            </c:ext>
          </c:extLst>
        </c:ser>
        <c:ser>
          <c:idx val="2"/>
          <c:order val="2"/>
          <c:tx>
            <c:strRef>
              <c:f>'Fig 1.5'!$M$1</c:f>
              <c:strCache>
                <c:ptCount val="1"/>
                <c:pt idx="0">
                  <c:v>Routine cognitive</c:v>
                </c:pt>
              </c:strCache>
            </c:strRef>
          </c:tx>
          <c:spPr>
            <a:ln w="66675">
              <a:solidFill>
                <a:srgbClr val="C00000"/>
              </a:solidFill>
              <a:prstDash val="solid"/>
            </a:ln>
          </c:spPr>
          <c:marker>
            <c:symbol val="none"/>
          </c:marker>
          <c:cat>
            <c:numRef>
              <c:f>'Fig 1.5'!$J$3:$J$9</c:f>
              <c:numCache>
                <c:formatCode>General</c:formatCode>
                <c:ptCount val="7"/>
                <c:pt idx="0">
                  <c:v>1960</c:v>
                </c:pt>
                <c:pt idx="1">
                  <c:v>1970</c:v>
                </c:pt>
                <c:pt idx="2">
                  <c:v>1980</c:v>
                </c:pt>
                <c:pt idx="3">
                  <c:v>1990</c:v>
                </c:pt>
                <c:pt idx="4">
                  <c:v>2000</c:v>
                </c:pt>
                <c:pt idx="5">
                  <c:v>2006</c:v>
                </c:pt>
                <c:pt idx="6">
                  <c:v>2009</c:v>
                </c:pt>
              </c:numCache>
            </c:numRef>
          </c:cat>
          <c:val>
            <c:numRef>
              <c:f>'Fig 1.5'!$M$3:$M$9</c:f>
              <c:numCache>
                <c:formatCode>0.0</c:formatCode>
                <c:ptCount val="7"/>
                <c:pt idx="0">
                  <c:v>49.962231000000003</c:v>
                </c:pt>
                <c:pt idx="1">
                  <c:v>53.2</c:v>
                </c:pt>
                <c:pt idx="2">
                  <c:v>51.2</c:v>
                </c:pt>
                <c:pt idx="3">
                  <c:v>46.9</c:v>
                </c:pt>
                <c:pt idx="4">
                  <c:v>42.6</c:v>
                </c:pt>
                <c:pt idx="5" formatCode="General">
                  <c:v>41</c:v>
                </c:pt>
                <c:pt idx="6" formatCode="General">
                  <c:v>39.5</c:v>
                </c:pt>
              </c:numCache>
            </c:numRef>
          </c:val>
          <c:smooth val="0"/>
          <c:extLst>
            <c:ext xmlns:c16="http://schemas.microsoft.com/office/drawing/2014/chart" uri="{C3380CC4-5D6E-409C-BE32-E72D297353CC}">
              <c16:uniqueId val="{00000002-B7C5-465E-97F5-8E00E741E4DD}"/>
            </c:ext>
          </c:extLst>
        </c:ser>
        <c:ser>
          <c:idx val="3"/>
          <c:order val="3"/>
          <c:tx>
            <c:strRef>
              <c:f>'Fig 1.5'!$N$1</c:f>
              <c:strCache>
                <c:ptCount val="1"/>
                <c:pt idx="0">
                  <c:v>Nonroutine analytic</c:v>
                </c:pt>
              </c:strCache>
            </c:strRef>
          </c:tx>
          <c:spPr>
            <a:ln w="47625">
              <a:solidFill>
                <a:srgbClr val="00B0F0">
                  <a:alpha val="60000"/>
                </a:srgbClr>
              </a:solidFill>
              <a:prstDash val="solid"/>
            </a:ln>
          </c:spPr>
          <c:marker>
            <c:symbol val="none"/>
          </c:marker>
          <c:cat>
            <c:numRef>
              <c:f>'Fig 1.5'!$J$3:$J$9</c:f>
              <c:numCache>
                <c:formatCode>General</c:formatCode>
                <c:ptCount val="7"/>
                <c:pt idx="0">
                  <c:v>1960</c:v>
                </c:pt>
                <c:pt idx="1">
                  <c:v>1970</c:v>
                </c:pt>
                <c:pt idx="2">
                  <c:v>1980</c:v>
                </c:pt>
                <c:pt idx="3">
                  <c:v>1990</c:v>
                </c:pt>
                <c:pt idx="4">
                  <c:v>2000</c:v>
                </c:pt>
                <c:pt idx="5">
                  <c:v>2006</c:v>
                </c:pt>
                <c:pt idx="6">
                  <c:v>2009</c:v>
                </c:pt>
              </c:numCache>
            </c:numRef>
          </c:cat>
          <c:val>
            <c:numRef>
              <c:f>'Fig 1.5'!$N$3:$N$9</c:f>
              <c:numCache>
                <c:formatCode>0.0</c:formatCode>
                <c:ptCount val="7"/>
                <c:pt idx="0">
                  <c:v>49.973280999999993</c:v>
                </c:pt>
                <c:pt idx="1">
                  <c:v>51.5</c:v>
                </c:pt>
                <c:pt idx="2">
                  <c:v>57.5</c:v>
                </c:pt>
                <c:pt idx="3">
                  <c:v>60.8</c:v>
                </c:pt>
                <c:pt idx="4">
                  <c:v>64.2</c:v>
                </c:pt>
                <c:pt idx="5" formatCode="General">
                  <c:v>63.3</c:v>
                </c:pt>
                <c:pt idx="6" formatCode="General">
                  <c:v>63.9</c:v>
                </c:pt>
              </c:numCache>
            </c:numRef>
          </c:val>
          <c:smooth val="0"/>
          <c:extLst>
            <c:ext xmlns:c16="http://schemas.microsoft.com/office/drawing/2014/chart" uri="{C3380CC4-5D6E-409C-BE32-E72D297353CC}">
              <c16:uniqueId val="{00000003-B7C5-465E-97F5-8E00E741E4DD}"/>
            </c:ext>
          </c:extLst>
        </c:ser>
        <c:ser>
          <c:idx val="4"/>
          <c:order val="4"/>
          <c:tx>
            <c:strRef>
              <c:f>'Fig 1.5'!$O$1</c:f>
              <c:strCache>
                <c:ptCount val="1"/>
                <c:pt idx="0">
                  <c:v>Nonroutine interpersonal</c:v>
                </c:pt>
              </c:strCache>
            </c:strRef>
          </c:tx>
          <c:spPr>
            <a:ln w="47625">
              <a:solidFill>
                <a:srgbClr val="92D050">
                  <a:alpha val="60000"/>
                </a:srgbClr>
              </a:solidFill>
            </a:ln>
          </c:spPr>
          <c:marker>
            <c:symbol val="none"/>
          </c:marker>
          <c:cat>
            <c:numRef>
              <c:f>'Fig 1.5'!$J$3:$J$9</c:f>
              <c:numCache>
                <c:formatCode>General</c:formatCode>
                <c:ptCount val="7"/>
                <c:pt idx="0">
                  <c:v>1960</c:v>
                </c:pt>
                <c:pt idx="1">
                  <c:v>1970</c:v>
                </c:pt>
                <c:pt idx="2">
                  <c:v>1980</c:v>
                </c:pt>
                <c:pt idx="3">
                  <c:v>1990</c:v>
                </c:pt>
                <c:pt idx="4">
                  <c:v>2000</c:v>
                </c:pt>
                <c:pt idx="5">
                  <c:v>2006</c:v>
                </c:pt>
                <c:pt idx="6">
                  <c:v>2009</c:v>
                </c:pt>
              </c:numCache>
            </c:numRef>
          </c:cat>
          <c:val>
            <c:numRef>
              <c:f>'Fig 1.5'!$O$3:$O$9</c:f>
              <c:numCache>
                <c:formatCode>0.0</c:formatCode>
                <c:ptCount val="7"/>
                <c:pt idx="0">
                  <c:v>49.964084999999997</c:v>
                </c:pt>
                <c:pt idx="1">
                  <c:v>49.9</c:v>
                </c:pt>
                <c:pt idx="2">
                  <c:v>57.9</c:v>
                </c:pt>
                <c:pt idx="3">
                  <c:v>62.4</c:v>
                </c:pt>
                <c:pt idx="4">
                  <c:v>66.400000000000006</c:v>
                </c:pt>
                <c:pt idx="5" formatCode="General">
                  <c:v>66.099999999999994</c:v>
                </c:pt>
                <c:pt idx="6" formatCode="General">
                  <c:v>66.7</c:v>
                </c:pt>
              </c:numCache>
            </c:numRef>
          </c:val>
          <c:smooth val="0"/>
          <c:extLst>
            <c:ext xmlns:c16="http://schemas.microsoft.com/office/drawing/2014/chart" uri="{C3380CC4-5D6E-409C-BE32-E72D297353CC}">
              <c16:uniqueId val="{00000004-B7C5-465E-97F5-8E00E741E4DD}"/>
            </c:ext>
          </c:extLst>
        </c:ser>
        <c:dLbls>
          <c:showLegendKey val="0"/>
          <c:showVal val="0"/>
          <c:showCatName val="0"/>
          <c:showSerName val="0"/>
          <c:showPercent val="0"/>
          <c:showBubbleSize val="0"/>
        </c:dLbls>
        <c:smooth val="0"/>
        <c:axId val="93100672"/>
        <c:axId val="93118848"/>
      </c:lineChart>
      <c:catAx>
        <c:axId val="93100672"/>
        <c:scaling>
          <c:orientation val="minMax"/>
        </c:scaling>
        <c:delete val="0"/>
        <c:axPos val="b"/>
        <c:numFmt formatCode="General" sourceLinked="1"/>
        <c:majorTickMark val="out"/>
        <c:minorTickMark val="none"/>
        <c:tickLblPos val="nextTo"/>
        <c:txPr>
          <a:bodyPr/>
          <a:lstStyle/>
          <a:p>
            <a:pPr>
              <a:defRPr sz="1000"/>
            </a:pPr>
            <a:endParaRPr lang="en-US"/>
          </a:p>
        </c:txPr>
        <c:crossAx val="93118848"/>
        <c:crosses val="autoZero"/>
        <c:auto val="1"/>
        <c:lblAlgn val="ctr"/>
        <c:lblOffset val="100"/>
        <c:noMultiLvlLbl val="0"/>
      </c:catAx>
      <c:valAx>
        <c:axId val="93118848"/>
        <c:scaling>
          <c:orientation val="minMax"/>
          <c:max val="70"/>
          <c:min val="35"/>
        </c:scaling>
        <c:delete val="0"/>
        <c:axPos val="l"/>
        <c:majorGridlines>
          <c:spPr>
            <a:ln>
              <a:solidFill>
                <a:schemeClr val="bg1">
                  <a:lumMod val="85000"/>
                </a:schemeClr>
              </a:solidFill>
            </a:ln>
          </c:spPr>
        </c:majorGridlines>
        <c:numFmt formatCode="0" sourceLinked="0"/>
        <c:majorTickMark val="out"/>
        <c:minorTickMark val="none"/>
        <c:tickLblPos val="nextTo"/>
        <c:txPr>
          <a:bodyPr/>
          <a:lstStyle/>
          <a:p>
            <a:pPr>
              <a:defRPr sz="1200"/>
            </a:pPr>
            <a:endParaRPr lang="en-US"/>
          </a:p>
        </c:txPr>
        <c:crossAx val="93100672"/>
        <c:crosses val="autoZero"/>
        <c:crossBetween val="between"/>
      </c:valAx>
    </c:plotArea>
    <c:legend>
      <c:legendPos val="b"/>
      <c:layout>
        <c:manualLayout>
          <c:xMode val="edge"/>
          <c:yMode val="edge"/>
          <c:x val="0.58842812171586312"/>
          <c:y val="0.26373345951577731"/>
          <c:w val="0.40853515984674604"/>
          <c:h val="0.36557210274959728"/>
        </c:manualLayout>
      </c:layout>
      <c:overlay val="0"/>
      <c:txPr>
        <a:bodyPr/>
        <a:lstStyle/>
        <a:p>
          <a:pPr>
            <a:defRPr sz="900"/>
          </a:pPr>
          <a:endParaRPr lang="en-US"/>
        </a:p>
      </c:txPr>
    </c:legend>
    <c:plotVisOnly val="1"/>
    <c:dispBlanksAs val="gap"/>
    <c:showDLblsOverMax val="0"/>
  </c:chart>
  <c:externalData r:id="rId1">
    <c:autoUpdate val="0"/>
  </c:externalData>
  <c:userShapes r:id="rId2"/>
</c:chartSpace>
</file>

<file path=ppt/diagrams/_rels/data1.xml.rels><?xml version="1.0" encoding="UTF-8" standalone="yes"?>
<Relationships xmlns="http://schemas.openxmlformats.org/package/2006/relationships"><Relationship Id="rId8" Type="http://schemas.openxmlformats.org/officeDocument/2006/relationships/image" Target="../media/image75.sv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4.svg"/><Relationship Id="rId1" Type="http://schemas.openxmlformats.org/officeDocument/2006/relationships/image" Target="../media/image63.png"/><Relationship Id="rId6" Type="http://schemas.openxmlformats.org/officeDocument/2006/relationships/image" Target="../media/image73.svg"/><Relationship Id="rId5" Type="http://schemas.openxmlformats.org/officeDocument/2006/relationships/image" Target="../media/image72.png"/><Relationship Id="rId4" Type="http://schemas.openxmlformats.org/officeDocument/2006/relationships/image" Target="../media/image71.svg"/></Relationships>
</file>

<file path=ppt/diagrams/_rels/data5.xml.rels><?xml version="1.0" encoding="UTF-8" standalone="yes"?>
<Relationships xmlns="http://schemas.openxmlformats.org/package/2006/relationships"><Relationship Id="rId8" Type="http://schemas.openxmlformats.org/officeDocument/2006/relationships/image" Target="../media/image87.svg"/><Relationship Id="rId3" Type="http://schemas.openxmlformats.org/officeDocument/2006/relationships/image" Target="../media/image74.png"/><Relationship Id="rId7" Type="http://schemas.openxmlformats.org/officeDocument/2006/relationships/image" Target="../media/image86.png"/><Relationship Id="rId2" Type="http://schemas.openxmlformats.org/officeDocument/2006/relationships/image" Target="../media/image83.svg"/><Relationship Id="rId1" Type="http://schemas.openxmlformats.org/officeDocument/2006/relationships/image" Target="../media/image82.png"/><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75.svg"/></Relationships>
</file>

<file path=ppt/diagrams/_rels/data6.xml.rels><?xml version="1.0" encoding="UTF-8" standalone="yes"?>
<Relationships xmlns="http://schemas.openxmlformats.org/package/2006/relationships"><Relationship Id="rId8" Type="http://schemas.openxmlformats.org/officeDocument/2006/relationships/image" Target="../media/image93.svg"/><Relationship Id="rId3" Type="http://schemas.openxmlformats.org/officeDocument/2006/relationships/image" Target="../media/image90.png"/><Relationship Id="rId7" Type="http://schemas.openxmlformats.org/officeDocument/2006/relationships/image" Target="../media/image92.png"/><Relationship Id="rId2" Type="http://schemas.openxmlformats.org/officeDocument/2006/relationships/image" Target="../media/image89.svg"/><Relationship Id="rId1" Type="http://schemas.openxmlformats.org/officeDocument/2006/relationships/image" Target="../media/image88.png"/><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91.svg"/></Relationships>
</file>

<file path=ppt/diagrams/_rels/data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svg"/><Relationship Id="rId1" Type="http://schemas.openxmlformats.org/officeDocument/2006/relationships/image" Target="../media/image92.png"/><Relationship Id="rId6" Type="http://schemas.openxmlformats.org/officeDocument/2006/relationships/image" Target="../media/image97.svg"/><Relationship Id="rId5" Type="http://schemas.openxmlformats.org/officeDocument/2006/relationships/image" Target="../media/image96.png"/><Relationship Id="rId4" Type="http://schemas.openxmlformats.org/officeDocument/2006/relationships/image" Target="../media/image95.svg"/></Relationships>
</file>

<file path=ppt/diagrams/_rels/drawing1.xml.rels><?xml version="1.0" encoding="UTF-8" standalone="yes"?>
<Relationships xmlns="http://schemas.openxmlformats.org/package/2006/relationships"><Relationship Id="rId8" Type="http://schemas.openxmlformats.org/officeDocument/2006/relationships/image" Target="../media/image75.sv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4.svg"/><Relationship Id="rId1" Type="http://schemas.openxmlformats.org/officeDocument/2006/relationships/image" Target="../media/image63.png"/><Relationship Id="rId6" Type="http://schemas.openxmlformats.org/officeDocument/2006/relationships/image" Target="../media/image73.svg"/><Relationship Id="rId5" Type="http://schemas.openxmlformats.org/officeDocument/2006/relationships/image" Target="../media/image72.png"/><Relationship Id="rId4" Type="http://schemas.openxmlformats.org/officeDocument/2006/relationships/image" Target="../media/image71.svg"/></Relationships>
</file>

<file path=ppt/diagrams/_rels/drawing5.xml.rels><?xml version="1.0" encoding="UTF-8" standalone="yes"?>
<Relationships xmlns="http://schemas.openxmlformats.org/package/2006/relationships"><Relationship Id="rId8" Type="http://schemas.openxmlformats.org/officeDocument/2006/relationships/image" Target="../media/image87.svg"/><Relationship Id="rId3" Type="http://schemas.openxmlformats.org/officeDocument/2006/relationships/image" Target="../media/image74.png"/><Relationship Id="rId7" Type="http://schemas.openxmlformats.org/officeDocument/2006/relationships/image" Target="../media/image86.png"/><Relationship Id="rId2" Type="http://schemas.openxmlformats.org/officeDocument/2006/relationships/image" Target="../media/image83.svg"/><Relationship Id="rId1" Type="http://schemas.openxmlformats.org/officeDocument/2006/relationships/image" Target="../media/image82.png"/><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75.svg"/></Relationships>
</file>

<file path=ppt/diagrams/_rels/drawing6.xml.rels><?xml version="1.0" encoding="UTF-8" standalone="yes"?>
<Relationships xmlns="http://schemas.openxmlformats.org/package/2006/relationships"><Relationship Id="rId8" Type="http://schemas.openxmlformats.org/officeDocument/2006/relationships/image" Target="../media/image93.svg"/><Relationship Id="rId3" Type="http://schemas.openxmlformats.org/officeDocument/2006/relationships/image" Target="../media/image90.png"/><Relationship Id="rId7" Type="http://schemas.openxmlformats.org/officeDocument/2006/relationships/image" Target="../media/image92.png"/><Relationship Id="rId2" Type="http://schemas.openxmlformats.org/officeDocument/2006/relationships/image" Target="../media/image89.svg"/><Relationship Id="rId1" Type="http://schemas.openxmlformats.org/officeDocument/2006/relationships/image" Target="../media/image88.png"/><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91.svg"/></Relationships>
</file>

<file path=ppt/diagrams/_rels/drawing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svg"/><Relationship Id="rId1" Type="http://schemas.openxmlformats.org/officeDocument/2006/relationships/image" Target="../media/image92.png"/><Relationship Id="rId6" Type="http://schemas.openxmlformats.org/officeDocument/2006/relationships/image" Target="../media/image97.svg"/><Relationship Id="rId5" Type="http://schemas.openxmlformats.org/officeDocument/2006/relationships/image" Target="../media/image96.png"/><Relationship Id="rId4" Type="http://schemas.openxmlformats.org/officeDocument/2006/relationships/image" Target="../media/image9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071BA7-4D0F-4AE1-81E3-A5A7A34043D1}"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353D813D-4063-4945-960E-B8A932C6FA43}">
      <dgm:prSet/>
      <dgm:spPr/>
      <dgm:t>
        <a:bodyPr/>
        <a:lstStyle/>
        <a:p>
          <a:pPr>
            <a:defRPr cap="all"/>
          </a:pPr>
          <a:r>
            <a:rPr lang="en-AU" i="1" cap="none">
              <a:latin typeface="Aptos" panose="020B0004020202020204" pitchFamily="34" charset="0"/>
            </a:rPr>
            <a:t>The Spark</a:t>
          </a:r>
          <a:endParaRPr lang="en-US" cap="none">
            <a:latin typeface="Aptos" panose="020B0004020202020204" pitchFamily="34" charset="0"/>
          </a:endParaRPr>
        </a:p>
      </dgm:t>
    </dgm:pt>
    <dgm:pt modelId="{E61F55D3-DD44-4154-A5FD-38DBE3350FA5}" type="parTrans" cxnId="{94968CB0-0563-4729-8D7C-1EB2DFFEF644}">
      <dgm:prSet/>
      <dgm:spPr/>
      <dgm:t>
        <a:bodyPr/>
        <a:lstStyle/>
        <a:p>
          <a:endParaRPr lang="en-US"/>
        </a:p>
      </dgm:t>
    </dgm:pt>
    <dgm:pt modelId="{22720B18-9098-42F5-BBA3-B66D239852D9}" type="sibTrans" cxnId="{94968CB0-0563-4729-8D7C-1EB2DFFEF644}">
      <dgm:prSet/>
      <dgm:spPr/>
      <dgm:t>
        <a:bodyPr/>
        <a:lstStyle/>
        <a:p>
          <a:endParaRPr lang="en-US"/>
        </a:p>
      </dgm:t>
    </dgm:pt>
    <dgm:pt modelId="{7021C5E3-B124-42A5-947A-0EC22B15E4A9}">
      <dgm:prSet/>
      <dgm:spPr/>
      <dgm:t>
        <a:bodyPr/>
        <a:lstStyle/>
        <a:p>
          <a:pPr>
            <a:defRPr cap="all"/>
          </a:pPr>
          <a:r>
            <a:rPr lang="en-AU" i="1" cap="none">
              <a:latin typeface="Aptos" panose="020B0004020202020204" pitchFamily="34" charset="0"/>
            </a:rPr>
            <a:t>The Experiment</a:t>
          </a:r>
          <a:endParaRPr lang="en-US" cap="none">
            <a:latin typeface="Aptos" panose="020B0004020202020204" pitchFamily="34" charset="0"/>
          </a:endParaRPr>
        </a:p>
      </dgm:t>
    </dgm:pt>
    <dgm:pt modelId="{1F741296-8938-4DDD-833E-427D2B2AB3F3}" type="parTrans" cxnId="{4C35B493-5743-4EAB-A39C-D4FD256E404E}">
      <dgm:prSet/>
      <dgm:spPr/>
      <dgm:t>
        <a:bodyPr/>
        <a:lstStyle/>
        <a:p>
          <a:endParaRPr lang="en-US"/>
        </a:p>
      </dgm:t>
    </dgm:pt>
    <dgm:pt modelId="{DAA861CC-E5E1-4C60-92DB-0D8F889D19C6}" type="sibTrans" cxnId="{4C35B493-5743-4EAB-A39C-D4FD256E404E}">
      <dgm:prSet/>
      <dgm:spPr/>
      <dgm:t>
        <a:bodyPr/>
        <a:lstStyle/>
        <a:p>
          <a:endParaRPr lang="en-US"/>
        </a:p>
      </dgm:t>
    </dgm:pt>
    <dgm:pt modelId="{2B47471B-AD4F-448B-A975-5CF101D5A35F}">
      <dgm:prSet/>
      <dgm:spPr/>
      <dgm:t>
        <a:bodyPr/>
        <a:lstStyle/>
        <a:p>
          <a:pPr>
            <a:defRPr cap="all"/>
          </a:pPr>
          <a:r>
            <a:rPr lang="en-AU" i="1" cap="none">
              <a:latin typeface="Aptos" panose="020B0004020202020204" pitchFamily="34" charset="0"/>
            </a:rPr>
            <a:t>The Impact </a:t>
          </a:r>
          <a:endParaRPr lang="en-US" cap="none">
            <a:latin typeface="Aptos" panose="020B0004020202020204" pitchFamily="34" charset="0"/>
          </a:endParaRPr>
        </a:p>
      </dgm:t>
    </dgm:pt>
    <dgm:pt modelId="{1EDB5015-6DCE-472B-B2EC-974CBE400454}" type="parTrans" cxnId="{68F823B2-E690-4334-9379-AE9D62B5D2F2}">
      <dgm:prSet/>
      <dgm:spPr/>
      <dgm:t>
        <a:bodyPr/>
        <a:lstStyle/>
        <a:p>
          <a:endParaRPr lang="en-US"/>
        </a:p>
      </dgm:t>
    </dgm:pt>
    <dgm:pt modelId="{51907FBB-65F0-422A-B579-62CB5E64185D}" type="sibTrans" cxnId="{68F823B2-E690-4334-9379-AE9D62B5D2F2}">
      <dgm:prSet/>
      <dgm:spPr/>
      <dgm:t>
        <a:bodyPr/>
        <a:lstStyle/>
        <a:p>
          <a:endParaRPr lang="en-US"/>
        </a:p>
      </dgm:t>
    </dgm:pt>
    <dgm:pt modelId="{3F625602-3909-4BB1-922F-36F068B7300A}">
      <dgm:prSet/>
      <dgm:spPr/>
      <dgm:t>
        <a:bodyPr/>
        <a:lstStyle/>
        <a:p>
          <a:pPr>
            <a:defRPr cap="all"/>
          </a:pPr>
          <a:r>
            <a:rPr lang="en-AU" i="1" cap="none">
              <a:latin typeface="Aptos" panose="020B0004020202020204" pitchFamily="34" charset="0"/>
            </a:rPr>
            <a:t>The Future</a:t>
          </a:r>
          <a:endParaRPr lang="en-US" cap="none">
            <a:latin typeface="Aptos" panose="020B0004020202020204" pitchFamily="34" charset="0"/>
          </a:endParaRPr>
        </a:p>
      </dgm:t>
    </dgm:pt>
    <dgm:pt modelId="{3BE79900-B298-4C0E-8793-14DCB72806CB}" type="parTrans" cxnId="{05460492-6589-44DF-893D-CEA0D38421D1}">
      <dgm:prSet/>
      <dgm:spPr/>
      <dgm:t>
        <a:bodyPr/>
        <a:lstStyle/>
        <a:p>
          <a:endParaRPr lang="en-US"/>
        </a:p>
      </dgm:t>
    </dgm:pt>
    <dgm:pt modelId="{40734818-2203-4E25-9201-E367527D0864}" type="sibTrans" cxnId="{05460492-6589-44DF-893D-CEA0D38421D1}">
      <dgm:prSet/>
      <dgm:spPr/>
      <dgm:t>
        <a:bodyPr/>
        <a:lstStyle/>
        <a:p>
          <a:endParaRPr lang="en-US"/>
        </a:p>
      </dgm:t>
    </dgm:pt>
    <dgm:pt modelId="{996EC495-3365-4A32-84B1-044A0DE14ECE}" type="pres">
      <dgm:prSet presAssocID="{51071BA7-4D0F-4AE1-81E3-A5A7A34043D1}" presName="root" presStyleCnt="0">
        <dgm:presLayoutVars>
          <dgm:dir/>
          <dgm:resizeHandles val="exact"/>
        </dgm:presLayoutVars>
      </dgm:prSet>
      <dgm:spPr/>
    </dgm:pt>
    <dgm:pt modelId="{575F71A5-11EE-409C-9A23-0972748BD690}" type="pres">
      <dgm:prSet presAssocID="{353D813D-4063-4945-960E-B8A932C6FA43}" presName="compNode" presStyleCnt="0"/>
      <dgm:spPr/>
    </dgm:pt>
    <dgm:pt modelId="{17ADB382-603D-46B9-91AF-7738CB541791}" type="pres">
      <dgm:prSet presAssocID="{353D813D-4063-4945-960E-B8A932C6FA43}" presName="iconBgRect" presStyleLbl="bgShp" presStyleIdx="0" presStyleCnt="4"/>
      <dgm:spPr/>
    </dgm:pt>
    <dgm:pt modelId="{E38E0A6C-52E1-4C4C-9C14-C9B6BFA4F8F5}" type="pres">
      <dgm:prSet presAssocID="{353D813D-4063-4945-960E-B8A932C6FA4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re"/>
        </a:ext>
      </dgm:extLst>
    </dgm:pt>
    <dgm:pt modelId="{05504AC7-CDEF-478D-9E9A-3B6ED246CFE9}" type="pres">
      <dgm:prSet presAssocID="{353D813D-4063-4945-960E-B8A932C6FA43}" presName="spaceRect" presStyleCnt="0"/>
      <dgm:spPr/>
    </dgm:pt>
    <dgm:pt modelId="{75638AAD-0AB7-402F-9599-1C8E7C778845}" type="pres">
      <dgm:prSet presAssocID="{353D813D-4063-4945-960E-B8A932C6FA43}" presName="textRect" presStyleLbl="revTx" presStyleIdx="0" presStyleCnt="4" custScaleY="97710">
        <dgm:presLayoutVars>
          <dgm:chMax val="1"/>
          <dgm:chPref val="1"/>
        </dgm:presLayoutVars>
      </dgm:prSet>
      <dgm:spPr/>
    </dgm:pt>
    <dgm:pt modelId="{3F79C0B8-4110-4C0B-965F-929458ADB635}" type="pres">
      <dgm:prSet presAssocID="{22720B18-9098-42F5-BBA3-B66D239852D9}" presName="sibTrans" presStyleCnt="0"/>
      <dgm:spPr/>
    </dgm:pt>
    <dgm:pt modelId="{D4EB1007-E363-48FE-88AC-DC6C71469221}" type="pres">
      <dgm:prSet presAssocID="{7021C5E3-B124-42A5-947A-0EC22B15E4A9}" presName="compNode" presStyleCnt="0"/>
      <dgm:spPr/>
    </dgm:pt>
    <dgm:pt modelId="{BA544E4C-CD73-4222-9DE1-16C5BA2BA878}" type="pres">
      <dgm:prSet presAssocID="{7021C5E3-B124-42A5-947A-0EC22B15E4A9}" presName="iconBgRect" presStyleLbl="bgShp" presStyleIdx="1" presStyleCnt="4"/>
      <dgm:spPr/>
    </dgm:pt>
    <dgm:pt modelId="{76D45348-3ED9-4DA9-833D-D7FACD0FDAB1}" type="pres">
      <dgm:prSet presAssocID="{7021C5E3-B124-42A5-947A-0EC22B15E4A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ask"/>
        </a:ext>
      </dgm:extLst>
    </dgm:pt>
    <dgm:pt modelId="{5774463E-59B4-4548-BBA7-D7E00C647122}" type="pres">
      <dgm:prSet presAssocID="{7021C5E3-B124-42A5-947A-0EC22B15E4A9}" presName="spaceRect" presStyleCnt="0"/>
      <dgm:spPr/>
    </dgm:pt>
    <dgm:pt modelId="{C28C0775-E300-4A78-B008-2097F488AFAF}" type="pres">
      <dgm:prSet presAssocID="{7021C5E3-B124-42A5-947A-0EC22B15E4A9}" presName="textRect" presStyleLbl="revTx" presStyleIdx="1" presStyleCnt="4" custScaleY="97710">
        <dgm:presLayoutVars>
          <dgm:chMax val="1"/>
          <dgm:chPref val="1"/>
        </dgm:presLayoutVars>
      </dgm:prSet>
      <dgm:spPr/>
    </dgm:pt>
    <dgm:pt modelId="{9E23BC53-72AC-41D9-AEB1-EB6B413BE628}" type="pres">
      <dgm:prSet presAssocID="{DAA861CC-E5E1-4C60-92DB-0D8F889D19C6}" presName="sibTrans" presStyleCnt="0"/>
      <dgm:spPr/>
    </dgm:pt>
    <dgm:pt modelId="{9327BF68-ACDF-4171-AF21-CE2A769DB942}" type="pres">
      <dgm:prSet presAssocID="{2B47471B-AD4F-448B-A975-5CF101D5A35F}" presName="compNode" presStyleCnt="0"/>
      <dgm:spPr/>
    </dgm:pt>
    <dgm:pt modelId="{80D80ED6-6A19-4190-BC36-D8A20BA860FC}" type="pres">
      <dgm:prSet presAssocID="{2B47471B-AD4F-448B-A975-5CF101D5A35F}" presName="iconBgRect" presStyleLbl="bgShp" presStyleIdx="2" presStyleCnt="4"/>
      <dgm:spPr/>
    </dgm:pt>
    <dgm:pt modelId="{4BADB4FA-0D98-412F-A2BF-12A5E2DC8BAF}" type="pres">
      <dgm:prSet presAssocID="{2B47471B-AD4F-448B-A975-5CF101D5A35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pward trend"/>
        </a:ext>
      </dgm:extLst>
    </dgm:pt>
    <dgm:pt modelId="{701A0537-65AF-4CC1-B333-86219E6E209E}" type="pres">
      <dgm:prSet presAssocID="{2B47471B-AD4F-448B-A975-5CF101D5A35F}" presName="spaceRect" presStyleCnt="0"/>
      <dgm:spPr/>
    </dgm:pt>
    <dgm:pt modelId="{4EFD4996-28F1-4F23-9AE4-10A80AA9BA71}" type="pres">
      <dgm:prSet presAssocID="{2B47471B-AD4F-448B-A975-5CF101D5A35F}" presName="textRect" presStyleLbl="revTx" presStyleIdx="2" presStyleCnt="4" custScaleY="97710">
        <dgm:presLayoutVars>
          <dgm:chMax val="1"/>
          <dgm:chPref val="1"/>
        </dgm:presLayoutVars>
      </dgm:prSet>
      <dgm:spPr/>
    </dgm:pt>
    <dgm:pt modelId="{7DB4B41F-B23E-46A4-9650-419B8C758801}" type="pres">
      <dgm:prSet presAssocID="{51907FBB-65F0-422A-B579-62CB5E64185D}" presName="sibTrans" presStyleCnt="0"/>
      <dgm:spPr/>
    </dgm:pt>
    <dgm:pt modelId="{849919C2-D3FF-4FA0-B6E1-CEE7613DA8DD}" type="pres">
      <dgm:prSet presAssocID="{3F625602-3909-4BB1-922F-36F068B7300A}" presName="compNode" presStyleCnt="0"/>
      <dgm:spPr/>
    </dgm:pt>
    <dgm:pt modelId="{D0A5B617-A284-4F91-AC05-EFEBB66D88A0}" type="pres">
      <dgm:prSet presAssocID="{3F625602-3909-4BB1-922F-36F068B7300A}" presName="iconBgRect" presStyleLbl="bgShp" presStyleIdx="3" presStyleCnt="4"/>
      <dgm:spPr/>
    </dgm:pt>
    <dgm:pt modelId="{DA74EBE0-1614-4F92-818F-A2C49F04DD86}" type="pres">
      <dgm:prSet presAssocID="{3F625602-3909-4BB1-922F-36F068B7300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19F90066-C81A-4091-ACB0-0F5BC3E050FC}" type="pres">
      <dgm:prSet presAssocID="{3F625602-3909-4BB1-922F-36F068B7300A}" presName="spaceRect" presStyleCnt="0"/>
      <dgm:spPr/>
    </dgm:pt>
    <dgm:pt modelId="{7DA2FDAA-D3C0-47FB-957A-EB56A0D5793C}" type="pres">
      <dgm:prSet presAssocID="{3F625602-3909-4BB1-922F-36F068B7300A}" presName="textRect" presStyleLbl="revTx" presStyleIdx="3" presStyleCnt="4" custScaleY="97710">
        <dgm:presLayoutVars>
          <dgm:chMax val="1"/>
          <dgm:chPref val="1"/>
        </dgm:presLayoutVars>
      </dgm:prSet>
      <dgm:spPr/>
    </dgm:pt>
  </dgm:ptLst>
  <dgm:cxnLst>
    <dgm:cxn modelId="{CE4DE741-8BCF-4074-A630-655E0D3CC7F7}" type="presOf" srcId="{7021C5E3-B124-42A5-947A-0EC22B15E4A9}" destId="{C28C0775-E300-4A78-B008-2097F488AFAF}" srcOrd="0" destOrd="0" presId="urn:microsoft.com/office/officeart/2018/5/layout/IconCircleLabelList"/>
    <dgm:cxn modelId="{D2F9DC4A-A825-4CBE-AC5D-96BE1167A3F0}" type="presOf" srcId="{353D813D-4063-4945-960E-B8A932C6FA43}" destId="{75638AAD-0AB7-402F-9599-1C8E7C778845}" srcOrd="0" destOrd="0" presId="urn:microsoft.com/office/officeart/2018/5/layout/IconCircleLabelList"/>
    <dgm:cxn modelId="{C691EF91-1B20-418A-8E88-F7CD5B27A835}" type="presOf" srcId="{2B47471B-AD4F-448B-A975-5CF101D5A35F}" destId="{4EFD4996-28F1-4F23-9AE4-10A80AA9BA71}" srcOrd="0" destOrd="0" presId="urn:microsoft.com/office/officeart/2018/5/layout/IconCircleLabelList"/>
    <dgm:cxn modelId="{05460492-6589-44DF-893D-CEA0D38421D1}" srcId="{51071BA7-4D0F-4AE1-81E3-A5A7A34043D1}" destId="{3F625602-3909-4BB1-922F-36F068B7300A}" srcOrd="3" destOrd="0" parTransId="{3BE79900-B298-4C0E-8793-14DCB72806CB}" sibTransId="{40734818-2203-4E25-9201-E367527D0864}"/>
    <dgm:cxn modelId="{4C35B493-5743-4EAB-A39C-D4FD256E404E}" srcId="{51071BA7-4D0F-4AE1-81E3-A5A7A34043D1}" destId="{7021C5E3-B124-42A5-947A-0EC22B15E4A9}" srcOrd="1" destOrd="0" parTransId="{1F741296-8938-4DDD-833E-427D2B2AB3F3}" sibTransId="{DAA861CC-E5E1-4C60-92DB-0D8F889D19C6}"/>
    <dgm:cxn modelId="{94968CB0-0563-4729-8D7C-1EB2DFFEF644}" srcId="{51071BA7-4D0F-4AE1-81E3-A5A7A34043D1}" destId="{353D813D-4063-4945-960E-B8A932C6FA43}" srcOrd="0" destOrd="0" parTransId="{E61F55D3-DD44-4154-A5FD-38DBE3350FA5}" sibTransId="{22720B18-9098-42F5-BBA3-B66D239852D9}"/>
    <dgm:cxn modelId="{68F823B2-E690-4334-9379-AE9D62B5D2F2}" srcId="{51071BA7-4D0F-4AE1-81E3-A5A7A34043D1}" destId="{2B47471B-AD4F-448B-A975-5CF101D5A35F}" srcOrd="2" destOrd="0" parTransId="{1EDB5015-6DCE-472B-B2EC-974CBE400454}" sibTransId="{51907FBB-65F0-422A-B579-62CB5E64185D}"/>
    <dgm:cxn modelId="{251108E6-3FE4-4935-AFBB-4C0B1ADFC87A}" type="presOf" srcId="{51071BA7-4D0F-4AE1-81E3-A5A7A34043D1}" destId="{996EC495-3365-4A32-84B1-044A0DE14ECE}" srcOrd="0" destOrd="0" presId="urn:microsoft.com/office/officeart/2018/5/layout/IconCircleLabelList"/>
    <dgm:cxn modelId="{E75DBEF7-53D7-4F94-BC40-29BCB9A6B2BE}" type="presOf" srcId="{3F625602-3909-4BB1-922F-36F068B7300A}" destId="{7DA2FDAA-D3C0-47FB-957A-EB56A0D5793C}" srcOrd="0" destOrd="0" presId="urn:microsoft.com/office/officeart/2018/5/layout/IconCircleLabelList"/>
    <dgm:cxn modelId="{5F09EE62-FA4F-486D-B18D-0C5B547DCF52}" type="presParOf" srcId="{996EC495-3365-4A32-84B1-044A0DE14ECE}" destId="{575F71A5-11EE-409C-9A23-0972748BD690}" srcOrd="0" destOrd="0" presId="urn:microsoft.com/office/officeart/2018/5/layout/IconCircleLabelList"/>
    <dgm:cxn modelId="{B55F0049-2FDE-49B1-898B-58738BDC60DF}" type="presParOf" srcId="{575F71A5-11EE-409C-9A23-0972748BD690}" destId="{17ADB382-603D-46B9-91AF-7738CB541791}" srcOrd="0" destOrd="0" presId="urn:microsoft.com/office/officeart/2018/5/layout/IconCircleLabelList"/>
    <dgm:cxn modelId="{F21C9066-F65C-4F43-BEC7-5CF23A50CF8D}" type="presParOf" srcId="{575F71A5-11EE-409C-9A23-0972748BD690}" destId="{E38E0A6C-52E1-4C4C-9C14-C9B6BFA4F8F5}" srcOrd="1" destOrd="0" presId="urn:microsoft.com/office/officeart/2018/5/layout/IconCircleLabelList"/>
    <dgm:cxn modelId="{866AFC3F-6E1B-4114-8201-7DC70486C32A}" type="presParOf" srcId="{575F71A5-11EE-409C-9A23-0972748BD690}" destId="{05504AC7-CDEF-478D-9E9A-3B6ED246CFE9}" srcOrd="2" destOrd="0" presId="urn:microsoft.com/office/officeart/2018/5/layout/IconCircleLabelList"/>
    <dgm:cxn modelId="{1ED5D06E-D301-4018-91B7-E23A86CBFD5B}" type="presParOf" srcId="{575F71A5-11EE-409C-9A23-0972748BD690}" destId="{75638AAD-0AB7-402F-9599-1C8E7C778845}" srcOrd="3" destOrd="0" presId="urn:microsoft.com/office/officeart/2018/5/layout/IconCircleLabelList"/>
    <dgm:cxn modelId="{5830BE01-6D31-4435-9B50-59DF1E1C698A}" type="presParOf" srcId="{996EC495-3365-4A32-84B1-044A0DE14ECE}" destId="{3F79C0B8-4110-4C0B-965F-929458ADB635}" srcOrd="1" destOrd="0" presId="urn:microsoft.com/office/officeart/2018/5/layout/IconCircleLabelList"/>
    <dgm:cxn modelId="{53AE9524-46C2-4C69-A4B3-CAE8870AD287}" type="presParOf" srcId="{996EC495-3365-4A32-84B1-044A0DE14ECE}" destId="{D4EB1007-E363-48FE-88AC-DC6C71469221}" srcOrd="2" destOrd="0" presId="urn:microsoft.com/office/officeart/2018/5/layout/IconCircleLabelList"/>
    <dgm:cxn modelId="{9AE983FA-FE91-487D-BB31-3EF4F4615092}" type="presParOf" srcId="{D4EB1007-E363-48FE-88AC-DC6C71469221}" destId="{BA544E4C-CD73-4222-9DE1-16C5BA2BA878}" srcOrd="0" destOrd="0" presId="urn:microsoft.com/office/officeart/2018/5/layout/IconCircleLabelList"/>
    <dgm:cxn modelId="{6515D1DC-53D7-4710-966C-0E596FD9CC57}" type="presParOf" srcId="{D4EB1007-E363-48FE-88AC-DC6C71469221}" destId="{76D45348-3ED9-4DA9-833D-D7FACD0FDAB1}" srcOrd="1" destOrd="0" presId="urn:microsoft.com/office/officeart/2018/5/layout/IconCircleLabelList"/>
    <dgm:cxn modelId="{B171CEB6-96D5-41F0-A9AE-0B685851C965}" type="presParOf" srcId="{D4EB1007-E363-48FE-88AC-DC6C71469221}" destId="{5774463E-59B4-4548-BBA7-D7E00C647122}" srcOrd="2" destOrd="0" presId="urn:microsoft.com/office/officeart/2018/5/layout/IconCircleLabelList"/>
    <dgm:cxn modelId="{D1E3DD4C-824E-4300-89BC-9F1A323D369A}" type="presParOf" srcId="{D4EB1007-E363-48FE-88AC-DC6C71469221}" destId="{C28C0775-E300-4A78-B008-2097F488AFAF}" srcOrd="3" destOrd="0" presId="urn:microsoft.com/office/officeart/2018/5/layout/IconCircleLabelList"/>
    <dgm:cxn modelId="{00DB6AE4-C403-48F9-8F65-DE800ED985E5}" type="presParOf" srcId="{996EC495-3365-4A32-84B1-044A0DE14ECE}" destId="{9E23BC53-72AC-41D9-AEB1-EB6B413BE628}" srcOrd="3" destOrd="0" presId="urn:microsoft.com/office/officeart/2018/5/layout/IconCircleLabelList"/>
    <dgm:cxn modelId="{6A8BC95E-FF26-4E9D-B57D-E239A121CBD9}" type="presParOf" srcId="{996EC495-3365-4A32-84B1-044A0DE14ECE}" destId="{9327BF68-ACDF-4171-AF21-CE2A769DB942}" srcOrd="4" destOrd="0" presId="urn:microsoft.com/office/officeart/2018/5/layout/IconCircleLabelList"/>
    <dgm:cxn modelId="{77A1345D-79A7-4F56-B0CA-5E97606E0BB2}" type="presParOf" srcId="{9327BF68-ACDF-4171-AF21-CE2A769DB942}" destId="{80D80ED6-6A19-4190-BC36-D8A20BA860FC}" srcOrd="0" destOrd="0" presId="urn:microsoft.com/office/officeart/2018/5/layout/IconCircleLabelList"/>
    <dgm:cxn modelId="{CF71B967-8E2B-4CA4-A377-8ACAF1CB7E89}" type="presParOf" srcId="{9327BF68-ACDF-4171-AF21-CE2A769DB942}" destId="{4BADB4FA-0D98-412F-A2BF-12A5E2DC8BAF}" srcOrd="1" destOrd="0" presId="urn:microsoft.com/office/officeart/2018/5/layout/IconCircleLabelList"/>
    <dgm:cxn modelId="{4A7E3077-7AC9-492E-8778-1A0CC8BFF56F}" type="presParOf" srcId="{9327BF68-ACDF-4171-AF21-CE2A769DB942}" destId="{701A0537-65AF-4CC1-B333-86219E6E209E}" srcOrd="2" destOrd="0" presId="urn:microsoft.com/office/officeart/2018/5/layout/IconCircleLabelList"/>
    <dgm:cxn modelId="{3910C260-DBF7-4D17-935A-BF38F01FE35B}" type="presParOf" srcId="{9327BF68-ACDF-4171-AF21-CE2A769DB942}" destId="{4EFD4996-28F1-4F23-9AE4-10A80AA9BA71}" srcOrd="3" destOrd="0" presId="urn:microsoft.com/office/officeart/2018/5/layout/IconCircleLabelList"/>
    <dgm:cxn modelId="{03F7FD45-9AE9-463B-8F66-84BD2EC8C007}" type="presParOf" srcId="{996EC495-3365-4A32-84B1-044A0DE14ECE}" destId="{7DB4B41F-B23E-46A4-9650-419B8C758801}" srcOrd="5" destOrd="0" presId="urn:microsoft.com/office/officeart/2018/5/layout/IconCircleLabelList"/>
    <dgm:cxn modelId="{6938B866-843A-4470-BB13-7CA2FFD3C6D0}" type="presParOf" srcId="{996EC495-3365-4A32-84B1-044A0DE14ECE}" destId="{849919C2-D3FF-4FA0-B6E1-CEE7613DA8DD}" srcOrd="6" destOrd="0" presId="urn:microsoft.com/office/officeart/2018/5/layout/IconCircleLabelList"/>
    <dgm:cxn modelId="{531CE01C-12A7-4410-8EA6-D2CDDFA3A310}" type="presParOf" srcId="{849919C2-D3FF-4FA0-B6E1-CEE7613DA8DD}" destId="{D0A5B617-A284-4F91-AC05-EFEBB66D88A0}" srcOrd="0" destOrd="0" presId="urn:microsoft.com/office/officeart/2018/5/layout/IconCircleLabelList"/>
    <dgm:cxn modelId="{7F532CC1-250B-40C7-A1C0-44084A0ADFD8}" type="presParOf" srcId="{849919C2-D3FF-4FA0-B6E1-CEE7613DA8DD}" destId="{DA74EBE0-1614-4F92-818F-A2C49F04DD86}" srcOrd="1" destOrd="0" presId="urn:microsoft.com/office/officeart/2018/5/layout/IconCircleLabelList"/>
    <dgm:cxn modelId="{48867C4D-D941-4231-A0A8-6DFA440C7D7C}" type="presParOf" srcId="{849919C2-D3FF-4FA0-B6E1-CEE7613DA8DD}" destId="{19F90066-C81A-4091-ACB0-0F5BC3E050FC}" srcOrd="2" destOrd="0" presId="urn:microsoft.com/office/officeart/2018/5/layout/IconCircleLabelList"/>
    <dgm:cxn modelId="{256A0EEA-064E-4A4C-9414-E87D6B00D327}" type="presParOf" srcId="{849919C2-D3FF-4FA0-B6E1-CEE7613DA8DD}" destId="{7DA2FDAA-D3C0-47FB-957A-EB56A0D5793C}"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01BF4D-D147-4297-82EB-511CC6F29413}" type="doc">
      <dgm:prSet loTypeId="urn:microsoft.com/office/officeart/2005/8/layout/default" loCatId="list" qsTypeId="urn:microsoft.com/office/officeart/2005/8/quickstyle/simple1" qsCatId="simple" csTypeId="urn:microsoft.com/office/officeart/2005/8/colors/accent3_2" csCatId="accent3" phldr="1"/>
      <dgm:spPr/>
      <dgm:t>
        <a:bodyPr/>
        <a:lstStyle/>
        <a:p>
          <a:endParaRPr lang="en-US"/>
        </a:p>
      </dgm:t>
    </dgm:pt>
    <dgm:pt modelId="{D8190577-D0F1-4EFE-B9FA-F87D58EF4B2C}">
      <dgm:prSet custT="1"/>
      <dgm:spPr>
        <a:solidFill>
          <a:schemeClr val="accent3">
            <a:lumMod val="75000"/>
          </a:schemeClr>
        </a:solidFill>
      </dgm:spPr>
      <dgm:t>
        <a:bodyPr/>
        <a:lstStyle/>
        <a:p>
          <a:r>
            <a:rPr lang="en-AU" sz="2200">
              <a:latin typeface="Aptos" panose="020B0004020202020204" pitchFamily="34" charset="0"/>
            </a:rPr>
            <a:t>Freedom is a double-edged sword</a:t>
          </a:r>
          <a:endParaRPr lang="en-US" sz="2200"/>
        </a:p>
      </dgm:t>
    </dgm:pt>
    <dgm:pt modelId="{E13219E5-D624-49E6-9D68-66C7AACD953D}" type="parTrans" cxnId="{0D6EB656-BEB9-4B6F-BBC3-DF7AA455AA5B}">
      <dgm:prSet/>
      <dgm:spPr/>
      <dgm:t>
        <a:bodyPr/>
        <a:lstStyle/>
        <a:p>
          <a:endParaRPr lang="en-US"/>
        </a:p>
      </dgm:t>
    </dgm:pt>
    <dgm:pt modelId="{05F99FAD-5016-4B3C-BC13-A02A6FDEC7F2}" type="sibTrans" cxnId="{0D6EB656-BEB9-4B6F-BBC3-DF7AA455AA5B}">
      <dgm:prSet/>
      <dgm:spPr/>
      <dgm:t>
        <a:bodyPr/>
        <a:lstStyle/>
        <a:p>
          <a:endParaRPr lang="en-US"/>
        </a:p>
      </dgm:t>
    </dgm:pt>
    <dgm:pt modelId="{F308E2C7-281E-404B-B2AC-58504ED8E436}">
      <dgm:prSet custT="1"/>
      <dgm:spPr>
        <a:solidFill>
          <a:schemeClr val="accent3">
            <a:lumMod val="75000"/>
          </a:schemeClr>
        </a:solidFill>
      </dgm:spPr>
      <dgm:t>
        <a:bodyPr/>
        <a:lstStyle/>
        <a:p>
          <a:r>
            <a:rPr lang="en-AU" sz="2200">
              <a:latin typeface="Aptos" panose="020B0004020202020204" pitchFamily="34" charset="0"/>
            </a:rPr>
            <a:t>How do we empower teachers with the tools to do this effectively?</a:t>
          </a:r>
          <a:endParaRPr lang="en-US" sz="2200"/>
        </a:p>
      </dgm:t>
    </dgm:pt>
    <dgm:pt modelId="{E606B3BA-F5CC-4A7A-B36A-07DF50CDCFEE}" type="parTrans" cxnId="{8CD3721B-87E7-4C46-AFD6-1F05D1B4158F}">
      <dgm:prSet/>
      <dgm:spPr/>
      <dgm:t>
        <a:bodyPr/>
        <a:lstStyle/>
        <a:p>
          <a:endParaRPr lang="en-US"/>
        </a:p>
      </dgm:t>
    </dgm:pt>
    <dgm:pt modelId="{1EA930F4-931B-499F-8584-A0CEBD6975B3}" type="sibTrans" cxnId="{8CD3721B-87E7-4C46-AFD6-1F05D1B4158F}">
      <dgm:prSet/>
      <dgm:spPr/>
      <dgm:t>
        <a:bodyPr/>
        <a:lstStyle/>
        <a:p>
          <a:endParaRPr lang="en-US"/>
        </a:p>
      </dgm:t>
    </dgm:pt>
    <dgm:pt modelId="{C8230DD0-4670-4DB1-AF29-3C3D929AA663}">
      <dgm:prSet custT="1"/>
      <dgm:spPr>
        <a:solidFill>
          <a:schemeClr val="accent3">
            <a:lumMod val="75000"/>
          </a:schemeClr>
        </a:solidFill>
      </dgm:spPr>
      <dgm:t>
        <a:bodyPr/>
        <a:lstStyle/>
        <a:p>
          <a:r>
            <a:rPr lang="en-AU" sz="2200">
              <a:latin typeface="Aptos" panose="020B0004020202020204" pitchFamily="34" charset="0"/>
            </a:rPr>
            <a:t>Students expect tests</a:t>
          </a:r>
          <a:endParaRPr lang="en-US" sz="2200"/>
        </a:p>
      </dgm:t>
    </dgm:pt>
    <dgm:pt modelId="{99B97085-F3F1-403B-8350-C3B6664A62BE}" type="parTrans" cxnId="{B9D4FF74-8578-4EDE-BE98-C3F11201CBF9}">
      <dgm:prSet/>
      <dgm:spPr/>
      <dgm:t>
        <a:bodyPr/>
        <a:lstStyle/>
        <a:p>
          <a:endParaRPr lang="en-US"/>
        </a:p>
      </dgm:t>
    </dgm:pt>
    <dgm:pt modelId="{8B348099-0EE3-401E-8DC5-F5DBF688223F}" type="sibTrans" cxnId="{B9D4FF74-8578-4EDE-BE98-C3F11201CBF9}">
      <dgm:prSet/>
      <dgm:spPr/>
      <dgm:t>
        <a:bodyPr/>
        <a:lstStyle/>
        <a:p>
          <a:endParaRPr lang="en-US"/>
        </a:p>
      </dgm:t>
    </dgm:pt>
    <dgm:pt modelId="{AA17E20C-AAF2-43A1-8086-8786327646DF}">
      <dgm:prSet custT="1"/>
      <dgm:spPr>
        <a:solidFill>
          <a:schemeClr val="accent3">
            <a:lumMod val="75000"/>
          </a:schemeClr>
        </a:solidFill>
      </dgm:spPr>
      <dgm:t>
        <a:bodyPr/>
        <a:lstStyle/>
        <a:p>
          <a:r>
            <a:rPr lang="en-AU" sz="2200">
              <a:latin typeface="Aptos" panose="020B0004020202020204" pitchFamily="34" charset="0"/>
            </a:rPr>
            <a:t>How do we assess consistently?</a:t>
          </a:r>
          <a:endParaRPr lang="en-US" sz="2200">
            <a:latin typeface="Aptos" panose="020B0004020202020204" pitchFamily="34" charset="0"/>
          </a:endParaRPr>
        </a:p>
      </dgm:t>
    </dgm:pt>
    <dgm:pt modelId="{DAFDD2B6-04FC-4976-8650-0896186972EC}" type="parTrans" cxnId="{0065C775-3CF7-49BF-BA47-5A718CFE15A7}">
      <dgm:prSet/>
      <dgm:spPr/>
      <dgm:t>
        <a:bodyPr/>
        <a:lstStyle/>
        <a:p>
          <a:endParaRPr lang="en-US"/>
        </a:p>
      </dgm:t>
    </dgm:pt>
    <dgm:pt modelId="{6762BF48-9BF7-4BF6-AB5F-241690E66BDB}" type="sibTrans" cxnId="{0065C775-3CF7-49BF-BA47-5A718CFE15A7}">
      <dgm:prSet/>
      <dgm:spPr/>
      <dgm:t>
        <a:bodyPr/>
        <a:lstStyle/>
        <a:p>
          <a:endParaRPr lang="en-US"/>
        </a:p>
      </dgm:t>
    </dgm:pt>
    <dgm:pt modelId="{744F0881-D664-4C64-A478-6DC9FBEC06E3}" type="pres">
      <dgm:prSet presAssocID="{4401BF4D-D147-4297-82EB-511CC6F29413}" presName="diagram" presStyleCnt="0">
        <dgm:presLayoutVars>
          <dgm:dir/>
          <dgm:resizeHandles val="exact"/>
        </dgm:presLayoutVars>
      </dgm:prSet>
      <dgm:spPr/>
    </dgm:pt>
    <dgm:pt modelId="{9FA0A2CD-E291-4B4D-ADD3-9702EDE82ECD}" type="pres">
      <dgm:prSet presAssocID="{D8190577-D0F1-4EFE-B9FA-F87D58EF4B2C}" presName="node" presStyleLbl="node1" presStyleIdx="0" presStyleCnt="4">
        <dgm:presLayoutVars>
          <dgm:bulletEnabled val="1"/>
        </dgm:presLayoutVars>
      </dgm:prSet>
      <dgm:spPr/>
    </dgm:pt>
    <dgm:pt modelId="{72784AE6-176D-42E6-A626-B1CF6847B82C}" type="pres">
      <dgm:prSet presAssocID="{05F99FAD-5016-4B3C-BC13-A02A6FDEC7F2}" presName="sibTrans" presStyleCnt="0"/>
      <dgm:spPr/>
    </dgm:pt>
    <dgm:pt modelId="{4C7B437C-ED1B-4E66-85F8-0DF776A00542}" type="pres">
      <dgm:prSet presAssocID="{F308E2C7-281E-404B-B2AC-58504ED8E436}" presName="node" presStyleLbl="node1" presStyleIdx="1" presStyleCnt="4">
        <dgm:presLayoutVars>
          <dgm:bulletEnabled val="1"/>
        </dgm:presLayoutVars>
      </dgm:prSet>
      <dgm:spPr/>
    </dgm:pt>
    <dgm:pt modelId="{4E5ADCF6-ED9B-4198-AD8F-3B3CC79078CC}" type="pres">
      <dgm:prSet presAssocID="{1EA930F4-931B-499F-8584-A0CEBD6975B3}" presName="sibTrans" presStyleCnt="0"/>
      <dgm:spPr/>
    </dgm:pt>
    <dgm:pt modelId="{3FCB9B37-109C-495F-B6A0-B9A5FFD1714D}" type="pres">
      <dgm:prSet presAssocID="{C8230DD0-4670-4DB1-AF29-3C3D929AA663}" presName="node" presStyleLbl="node1" presStyleIdx="2" presStyleCnt="4">
        <dgm:presLayoutVars>
          <dgm:bulletEnabled val="1"/>
        </dgm:presLayoutVars>
      </dgm:prSet>
      <dgm:spPr/>
    </dgm:pt>
    <dgm:pt modelId="{6EF9A4A6-50E2-4F41-9759-9516C04B240F}" type="pres">
      <dgm:prSet presAssocID="{8B348099-0EE3-401E-8DC5-F5DBF688223F}" presName="sibTrans" presStyleCnt="0"/>
      <dgm:spPr/>
    </dgm:pt>
    <dgm:pt modelId="{7A61A100-171E-4051-8583-BF55F5148E42}" type="pres">
      <dgm:prSet presAssocID="{AA17E20C-AAF2-43A1-8086-8786327646DF}" presName="node" presStyleLbl="node1" presStyleIdx="3" presStyleCnt="4">
        <dgm:presLayoutVars>
          <dgm:bulletEnabled val="1"/>
        </dgm:presLayoutVars>
      </dgm:prSet>
      <dgm:spPr/>
    </dgm:pt>
  </dgm:ptLst>
  <dgm:cxnLst>
    <dgm:cxn modelId="{8CD3721B-87E7-4C46-AFD6-1F05D1B4158F}" srcId="{4401BF4D-D147-4297-82EB-511CC6F29413}" destId="{F308E2C7-281E-404B-B2AC-58504ED8E436}" srcOrd="1" destOrd="0" parTransId="{E606B3BA-F5CC-4A7A-B36A-07DF50CDCFEE}" sibTransId="{1EA930F4-931B-499F-8584-A0CEBD6975B3}"/>
    <dgm:cxn modelId="{639BA764-61A1-4CFB-9E93-D0DEB3D48F99}" type="presOf" srcId="{C8230DD0-4670-4DB1-AF29-3C3D929AA663}" destId="{3FCB9B37-109C-495F-B6A0-B9A5FFD1714D}" srcOrd="0" destOrd="0" presId="urn:microsoft.com/office/officeart/2005/8/layout/default"/>
    <dgm:cxn modelId="{BF93B267-7FE0-4B0B-A830-68CFB682A3C1}" type="presOf" srcId="{4401BF4D-D147-4297-82EB-511CC6F29413}" destId="{744F0881-D664-4C64-A478-6DC9FBEC06E3}" srcOrd="0" destOrd="0" presId="urn:microsoft.com/office/officeart/2005/8/layout/default"/>
    <dgm:cxn modelId="{B9D4FF74-8578-4EDE-BE98-C3F11201CBF9}" srcId="{4401BF4D-D147-4297-82EB-511CC6F29413}" destId="{C8230DD0-4670-4DB1-AF29-3C3D929AA663}" srcOrd="2" destOrd="0" parTransId="{99B97085-F3F1-403B-8350-C3B6664A62BE}" sibTransId="{8B348099-0EE3-401E-8DC5-F5DBF688223F}"/>
    <dgm:cxn modelId="{0065C775-3CF7-49BF-BA47-5A718CFE15A7}" srcId="{4401BF4D-D147-4297-82EB-511CC6F29413}" destId="{AA17E20C-AAF2-43A1-8086-8786327646DF}" srcOrd="3" destOrd="0" parTransId="{DAFDD2B6-04FC-4976-8650-0896186972EC}" sibTransId="{6762BF48-9BF7-4BF6-AB5F-241690E66BDB}"/>
    <dgm:cxn modelId="{0D6EB656-BEB9-4B6F-BBC3-DF7AA455AA5B}" srcId="{4401BF4D-D147-4297-82EB-511CC6F29413}" destId="{D8190577-D0F1-4EFE-B9FA-F87D58EF4B2C}" srcOrd="0" destOrd="0" parTransId="{E13219E5-D624-49E6-9D68-66C7AACD953D}" sibTransId="{05F99FAD-5016-4B3C-BC13-A02A6FDEC7F2}"/>
    <dgm:cxn modelId="{7FE32E9D-F615-4AF1-A00A-7362EB676A3C}" type="presOf" srcId="{AA17E20C-AAF2-43A1-8086-8786327646DF}" destId="{7A61A100-171E-4051-8583-BF55F5148E42}" srcOrd="0" destOrd="0" presId="urn:microsoft.com/office/officeart/2005/8/layout/default"/>
    <dgm:cxn modelId="{429C97B7-B28B-4C29-A196-FE47D8F77045}" type="presOf" srcId="{D8190577-D0F1-4EFE-B9FA-F87D58EF4B2C}" destId="{9FA0A2CD-E291-4B4D-ADD3-9702EDE82ECD}" srcOrd="0" destOrd="0" presId="urn:microsoft.com/office/officeart/2005/8/layout/default"/>
    <dgm:cxn modelId="{A80312E8-37E8-4382-A759-F5177FC7F1F1}" type="presOf" srcId="{F308E2C7-281E-404B-B2AC-58504ED8E436}" destId="{4C7B437C-ED1B-4E66-85F8-0DF776A00542}" srcOrd="0" destOrd="0" presId="urn:microsoft.com/office/officeart/2005/8/layout/default"/>
    <dgm:cxn modelId="{DAA43D2E-0F9D-4721-8054-522CBFBD57B7}" type="presParOf" srcId="{744F0881-D664-4C64-A478-6DC9FBEC06E3}" destId="{9FA0A2CD-E291-4B4D-ADD3-9702EDE82ECD}" srcOrd="0" destOrd="0" presId="urn:microsoft.com/office/officeart/2005/8/layout/default"/>
    <dgm:cxn modelId="{8EFBE088-6BB8-4604-AF85-E44239AD3D29}" type="presParOf" srcId="{744F0881-D664-4C64-A478-6DC9FBEC06E3}" destId="{72784AE6-176D-42E6-A626-B1CF6847B82C}" srcOrd="1" destOrd="0" presId="urn:microsoft.com/office/officeart/2005/8/layout/default"/>
    <dgm:cxn modelId="{19142AF7-5FD2-4DE5-AD8F-B9F297EAF6B7}" type="presParOf" srcId="{744F0881-D664-4C64-A478-6DC9FBEC06E3}" destId="{4C7B437C-ED1B-4E66-85F8-0DF776A00542}" srcOrd="2" destOrd="0" presId="urn:microsoft.com/office/officeart/2005/8/layout/default"/>
    <dgm:cxn modelId="{FAE1A55A-18AA-4399-B825-B2952AC1E27C}" type="presParOf" srcId="{744F0881-D664-4C64-A478-6DC9FBEC06E3}" destId="{4E5ADCF6-ED9B-4198-AD8F-3B3CC79078CC}" srcOrd="3" destOrd="0" presId="urn:microsoft.com/office/officeart/2005/8/layout/default"/>
    <dgm:cxn modelId="{8BCD1494-AC0D-4391-B409-765CC6FDC73F}" type="presParOf" srcId="{744F0881-D664-4C64-A478-6DC9FBEC06E3}" destId="{3FCB9B37-109C-495F-B6A0-B9A5FFD1714D}" srcOrd="4" destOrd="0" presId="urn:microsoft.com/office/officeart/2005/8/layout/default"/>
    <dgm:cxn modelId="{E80B8507-5E12-4CF5-B479-EC8074299F45}" type="presParOf" srcId="{744F0881-D664-4C64-A478-6DC9FBEC06E3}" destId="{6EF9A4A6-50E2-4F41-9759-9516C04B240F}" srcOrd="5" destOrd="0" presId="urn:microsoft.com/office/officeart/2005/8/layout/default"/>
    <dgm:cxn modelId="{4C15A15F-73AB-4B56-AB49-76CF3D637D3B}" type="presParOf" srcId="{744F0881-D664-4C64-A478-6DC9FBEC06E3}" destId="{7A61A100-171E-4051-8583-BF55F5148E42}"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01BF4D-D147-4297-82EB-511CC6F29413}" type="doc">
      <dgm:prSet loTypeId="urn:microsoft.com/office/officeart/2005/8/layout/default" loCatId="list" qsTypeId="urn:microsoft.com/office/officeart/2005/8/quickstyle/simple1" qsCatId="simple" csTypeId="urn:microsoft.com/office/officeart/2005/8/colors/accent3_2" csCatId="accent3" phldr="1"/>
      <dgm:spPr/>
      <dgm:t>
        <a:bodyPr/>
        <a:lstStyle/>
        <a:p>
          <a:endParaRPr lang="en-US"/>
        </a:p>
      </dgm:t>
    </dgm:pt>
    <dgm:pt modelId="{D8190577-D0F1-4EFE-B9FA-F87D58EF4B2C}">
      <dgm:prSet custT="1"/>
      <dgm:spPr>
        <a:solidFill>
          <a:srgbClr val="003726"/>
        </a:solidFill>
      </dgm:spPr>
      <dgm:t>
        <a:bodyPr/>
        <a:lstStyle/>
        <a:p>
          <a:r>
            <a:rPr lang="en-AU" sz="2000">
              <a:latin typeface="Aptos" panose="020B0004020202020204" pitchFamily="34" charset="0"/>
            </a:rPr>
            <a:t>Old models limit students to a strict layout</a:t>
          </a:r>
          <a:endParaRPr lang="en-US" sz="2000">
            <a:latin typeface="Aptos" panose="020B0004020202020204" pitchFamily="34" charset="0"/>
          </a:endParaRPr>
        </a:p>
      </dgm:t>
    </dgm:pt>
    <dgm:pt modelId="{E13219E5-D624-49E6-9D68-66C7AACD953D}" type="parTrans" cxnId="{0D6EB656-BEB9-4B6F-BBC3-DF7AA455AA5B}">
      <dgm:prSet/>
      <dgm:spPr/>
      <dgm:t>
        <a:bodyPr/>
        <a:lstStyle/>
        <a:p>
          <a:endParaRPr lang="en-US" sz="1600"/>
        </a:p>
      </dgm:t>
    </dgm:pt>
    <dgm:pt modelId="{05F99FAD-5016-4B3C-BC13-A02A6FDEC7F2}" type="sibTrans" cxnId="{0D6EB656-BEB9-4B6F-BBC3-DF7AA455AA5B}">
      <dgm:prSet/>
      <dgm:spPr/>
      <dgm:t>
        <a:bodyPr/>
        <a:lstStyle/>
        <a:p>
          <a:endParaRPr lang="en-US" sz="1600"/>
        </a:p>
      </dgm:t>
    </dgm:pt>
    <dgm:pt modelId="{F308E2C7-281E-404B-B2AC-58504ED8E436}">
      <dgm:prSet custT="1"/>
      <dgm:spPr>
        <a:solidFill>
          <a:srgbClr val="003726"/>
        </a:solidFill>
      </dgm:spPr>
      <dgm:t>
        <a:bodyPr/>
        <a:lstStyle/>
        <a:p>
          <a:r>
            <a:rPr lang="en-AU" sz="2000">
              <a:latin typeface="Aptos" panose="020B0004020202020204" pitchFamily="34" charset="0"/>
            </a:rPr>
            <a:t>Students are equipped to explore unique solutions</a:t>
          </a:r>
          <a:endParaRPr lang="en-US" sz="2000">
            <a:latin typeface="Aptos" panose="020B0004020202020204" pitchFamily="34" charset="0"/>
          </a:endParaRPr>
        </a:p>
      </dgm:t>
    </dgm:pt>
    <dgm:pt modelId="{E606B3BA-F5CC-4A7A-B36A-07DF50CDCFEE}" type="parTrans" cxnId="{8CD3721B-87E7-4C46-AFD6-1F05D1B4158F}">
      <dgm:prSet/>
      <dgm:spPr/>
      <dgm:t>
        <a:bodyPr/>
        <a:lstStyle/>
        <a:p>
          <a:endParaRPr lang="en-US" sz="1600"/>
        </a:p>
      </dgm:t>
    </dgm:pt>
    <dgm:pt modelId="{1EA930F4-931B-499F-8584-A0CEBD6975B3}" type="sibTrans" cxnId="{8CD3721B-87E7-4C46-AFD6-1F05D1B4158F}">
      <dgm:prSet/>
      <dgm:spPr/>
      <dgm:t>
        <a:bodyPr/>
        <a:lstStyle/>
        <a:p>
          <a:endParaRPr lang="en-US" sz="1600"/>
        </a:p>
      </dgm:t>
    </dgm:pt>
    <dgm:pt modelId="{C8230DD0-4670-4DB1-AF29-3C3D929AA663}">
      <dgm:prSet custT="1"/>
      <dgm:spPr>
        <a:solidFill>
          <a:srgbClr val="003726"/>
        </a:solidFill>
      </dgm:spPr>
      <dgm:t>
        <a:bodyPr/>
        <a:lstStyle/>
        <a:p>
          <a:r>
            <a:rPr lang="en-AU" sz="2000">
              <a:latin typeface="Aptos" panose="020B0004020202020204" pitchFamily="34" charset="0"/>
            </a:rPr>
            <a:t>Knowledge is gained in a more practical context</a:t>
          </a:r>
          <a:br>
            <a:rPr lang="en-AU" sz="2000">
              <a:latin typeface="Aptos" panose="020B0004020202020204" pitchFamily="34" charset="0"/>
            </a:rPr>
          </a:br>
          <a:endParaRPr lang="en-US" sz="2000">
            <a:latin typeface="Aptos" panose="020B0004020202020204" pitchFamily="34" charset="0"/>
          </a:endParaRPr>
        </a:p>
      </dgm:t>
    </dgm:pt>
    <dgm:pt modelId="{99B97085-F3F1-403B-8350-C3B6664A62BE}" type="parTrans" cxnId="{B9D4FF74-8578-4EDE-BE98-C3F11201CBF9}">
      <dgm:prSet/>
      <dgm:spPr/>
      <dgm:t>
        <a:bodyPr/>
        <a:lstStyle/>
        <a:p>
          <a:endParaRPr lang="en-US" sz="1600"/>
        </a:p>
      </dgm:t>
    </dgm:pt>
    <dgm:pt modelId="{8B348099-0EE3-401E-8DC5-F5DBF688223F}" type="sibTrans" cxnId="{B9D4FF74-8578-4EDE-BE98-C3F11201CBF9}">
      <dgm:prSet/>
      <dgm:spPr/>
      <dgm:t>
        <a:bodyPr/>
        <a:lstStyle/>
        <a:p>
          <a:endParaRPr lang="en-US" sz="1600"/>
        </a:p>
      </dgm:t>
    </dgm:pt>
    <dgm:pt modelId="{AA17E20C-AAF2-43A1-8086-8786327646DF}">
      <dgm:prSet custT="1"/>
      <dgm:spPr>
        <a:solidFill>
          <a:srgbClr val="003726"/>
        </a:solidFill>
      </dgm:spPr>
      <dgm:t>
        <a:bodyPr/>
        <a:lstStyle/>
        <a:p>
          <a:r>
            <a:rPr lang="en-AU" sz="2000">
              <a:latin typeface="Aptos" panose="020B0004020202020204" pitchFamily="34" charset="0"/>
            </a:rPr>
            <a:t>Students demonstrate their ability to verbally explain their mathematical thinking and problem solving</a:t>
          </a:r>
          <a:endParaRPr lang="en-US" sz="2000">
            <a:latin typeface="Aptos" panose="020B0004020202020204" pitchFamily="34" charset="0"/>
          </a:endParaRPr>
        </a:p>
      </dgm:t>
    </dgm:pt>
    <dgm:pt modelId="{DAFDD2B6-04FC-4976-8650-0896186972EC}" type="parTrans" cxnId="{0065C775-3CF7-49BF-BA47-5A718CFE15A7}">
      <dgm:prSet/>
      <dgm:spPr/>
      <dgm:t>
        <a:bodyPr/>
        <a:lstStyle/>
        <a:p>
          <a:endParaRPr lang="en-US" sz="1600"/>
        </a:p>
      </dgm:t>
    </dgm:pt>
    <dgm:pt modelId="{6762BF48-9BF7-4BF6-AB5F-241690E66BDB}" type="sibTrans" cxnId="{0065C775-3CF7-49BF-BA47-5A718CFE15A7}">
      <dgm:prSet/>
      <dgm:spPr/>
      <dgm:t>
        <a:bodyPr/>
        <a:lstStyle/>
        <a:p>
          <a:endParaRPr lang="en-US" sz="1600"/>
        </a:p>
      </dgm:t>
    </dgm:pt>
    <dgm:pt modelId="{744F0881-D664-4C64-A478-6DC9FBEC06E3}" type="pres">
      <dgm:prSet presAssocID="{4401BF4D-D147-4297-82EB-511CC6F29413}" presName="diagram" presStyleCnt="0">
        <dgm:presLayoutVars>
          <dgm:dir/>
          <dgm:resizeHandles val="exact"/>
        </dgm:presLayoutVars>
      </dgm:prSet>
      <dgm:spPr/>
    </dgm:pt>
    <dgm:pt modelId="{9FA0A2CD-E291-4B4D-ADD3-9702EDE82ECD}" type="pres">
      <dgm:prSet presAssocID="{D8190577-D0F1-4EFE-B9FA-F87D58EF4B2C}" presName="node" presStyleLbl="node1" presStyleIdx="0" presStyleCnt="4">
        <dgm:presLayoutVars>
          <dgm:bulletEnabled val="1"/>
        </dgm:presLayoutVars>
      </dgm:prSet>
      <dgm:spPr/>
    </dgm:pt>
    <dgm:pt modelId="{72784AE6-176D-42E6-A626-B1CF6847B82C}" type="pres">
      <dgm:prSet presAssocID="{05F99FAD-5016-4B3C-BC13-A02A6FDEC7F2}" presName="sibTrans" presStyleCnt="0"/>
      <dgm:spPr/>
    </dgm:pt>
    <dgm:pt modelId="{4C7B437C-ED1B-4E66-85F8-0DF776A00542}" type="pres">
      <dgm:prSet presAssocID="{F308E2C7-281E-404B-B2AC-58504ED8E436}" presName="node" presStyleLbl="node1" presStyleIdx="1" presStyleCnt="4">
        <dgm:presLayoutVars>
          <dgm:bulletEnabled val="1"/>
        </dgm:presLayoutVars>
      </dgm:prSet>
      <dgm:spPr/>
    </dgm:pt>
    <dgm:pt modelId="{4E5ADCF6-ED9B-4198-AD8F-3B3CC79078CC}" type="pres">
      <dgm:prSet presAssocID="{1EA930F4-931B-499F-8584-A0CEBD6975B3}" presName="sibTrans" presStyleCnt="0"/>
      <dgm:spPr/>
    </dgm:pt>
    <dgm:pt modelId="{3FCB9B37-109C-495F-B6A0-B9A5FFD1714D}" type="pres">
      <dgm:prSet presAssocID="{C8230DD0-4670-4DB1-AF29-3C3D929AA663}" presName="node" presStyleLbl="node1" presStyleIdx="2" presStyleCnt="4">
        <dgm:presLayoutVars>
          <dgm:bulletEnabled val="1"/>
        </dgm:presLayoutVars>
      </dgm:prSet>
      <dgm:spPr/>
    </dgm:pt>
    <dgm:pt modelId="{6EF9A4A6-50E2-4F41-9759-9516C04B240F}" type="pres">
      <dgm:prSet presAssocID="{8B348099-0EE3-401E-8DC5-F5DBF688223F}" presName="sibTrans" presStyleCnt="0"/>
      <dgm:spPr/>
    </dgm:pt>
    <dgm:pt modelId="{7A61A100-171E-4051-8583-BF55F5148E42}" type="pres">
      <dgm:prSet presAssocID="{AA17E20C-AAF2-43A1-8086-8786327646DF}" presName="node" presStyleLbl="node1" presStyleIdx="3" presStyleCnt="4">
        <dgm:presLayoutVars>
          <dgm:bulletEnabled val="1"/>
        </dgm:presLayoutVars>
      </dgm:prSet>
      <dgm:spPr/>
    </dgm:pt>
  </dgm:ptLst>
  <dgm:cxnLst>
    <dgm:cxn modelId="{8CD3721B-87E7-4C46-AFD6-1F05D1B4158F}" srcId="{4401BF4D-D147-4297-82EB-511CC6F29413}" destId="{F308E2C7-281E-404B-B2AC-58504ED8E436}" srcOrd="1" destOrd="0" parTransId="{E606B3BA-F5CC-4A7A-B36A-07DF50CDCFEE}" sibTransId="{1EA930F4-931B-499F-8584-A0CEBD6975B3}"/>
    <dgm:cxn modelId="{6FBFF23C-B9E7-4960-B83B-A9D39FD72BB1}" type="presOf" srcId="{D8190577-D0F1-4EFE-B9FA-F87D58EF4B2C}" destId="{9FA0A2CD-E291-4B4D-ADD3-9702EDE82ECD}" srcOrd="0" destOrd="0" presId="urn:microsoft.com/office/officeart/2005/8/layout/default"/>
    <dgm:cxn modelId="{7CF6FE4E-47FD-472D-B990-2A6186F654DF}" type="presOf" srcId="{F308E2C7-281E-404B-B2AC-58504ED8E436}" destId="{4C7B437C-ED1B-4E66-85F8-0DF776A00542}" srcOrd="0" destOrd="0" presId="urn:microsoft.com/office/officeart/2005/8/layout/default"/>
    <dgm:cxn modelId="{B9D4FF74-8578-4EDE-BE98-C3F11201CBF9}" srcId="{4401BF4D-D147-4297-82EB-511CC6F29413}" destId="{C8230DD0-4670-4DB1-AF29-3C3D929AA663}" srcOrd="2" destOrd="0" parTransId="{99B97085-F3F1-403B-8350-C3B6664A62BE}" sibTransId="{8B348099-0EE3-401E-8DC5-F5DBF688223F}"/>
    <dgm:cxn modelId="{0065C775-3CF7-49BF-BA47-5A718CFE15A7}" srcId="{4401BF4D-D147-4297-82EB-511CC6F29413}" destId="{AA17E20C-AAF2-43A1-8086-8786327646DF}" srcOrd="3" destOrd="0" parTransId="{DAFDD2B6-04FC-4976-8650-0896186972EC}" sibTransId="{6762BF48-9BF7-4BF6-AB5F-241690E66BDB}"/>
    <dgm:cxn modelId="{6EB64076-4A2C-435F-A870-D2D2B3193630}" type="presOf" srcId="{C8230DD0-4670-4DB1-AF29-3C3D929AA663}" destId="{3FCB9B37-109C-495F-B6A0-B9A5FFD1714D}" srcOrd="0" destOrd="0" presId="urn:microsoft.com/office/officeart/2005/8/layout/default"/>
    <dgm:cxn modelId="{0D6EB656-BEB9-4B6F-BBC3-DF7AA455AA5B}" srcId="{4401BF4D-D147-4297-82EB-511CC6F29413}" destId="{D8190577-D0F1-4EFE-B9FA-F87D58EF4B2C}" srcOrd="0" destOrd="0" parTransId="{E13219E5-D624-49E6-9D68-66C7AACD953D}" sibTransId="{05F99FAD-5016-4B3C-BC13-A02A6FDEC7F2}"/>
    <dgm:cxn modelId="{AD2B81B7-6B70-47B3-A52F-29D395879B7D}" type="presOf" srcId="{AA17E20C-AAF2-43A1-8086-8786327646DF}" destId="{7A61A100-171E-4051-8583-BF55F5148E42}" srcOrd="0" destOrd="0" presId="urn:microsoft.com/office/officeart/2005/8/layout/default"/>
    <dgm:cxn modelId="{2B5967F5-7CB1-4D54-9CD5-1B1A9376DF0F}" type="presOf" srcId="{4401BF4D-D147-4297-82EB-511CC6F29413}" destId="{744F0881-D664-4C64-A478-6DC9FBEC06E3}" srcOrd="0" destOrd="0" presId="urn:microsoft.com/office/officeart/2005/8/layout/default"/>
    <dgm:cxn modelId="{A4DEF1B4-3730-461E-A293-17D1DD36933F}" type="presParOf" srcId="{744F0881-D664-4C64-A478-6DC9FBEC06E3}" destId="{9FA0A2CD-E291-4B4D-ADD3-9702EDE82ECD}" srcOrd="0" destOrd="0" presId="urn:microsoft.com/office/officeart/2005/8/layout/default"/>
    <dgm:cxn modelId="{6853773C-7826-4DE8-A6BA-9BAB965A74A6}" type="presParOf" srcId="{744F0881-D664-4C64-A478-6DC9FBEC06E3}" destId="{72784AE6-176D-42E6-A626-B1CF6847B82C}" srcOrd="1" destOrd="0" presId="urn:microsoft.com/office/officeart/2005/8/layout/default"/>
    <dgm:cxn modelId="{4A24FAF9-02A0-413E-8DEB-EE70B73634C7}" type="presParOf" srcId="{744F0881-D664-4C64-A478-6DC9FBEC06E3}" destId="{4C7B437C-ED1B-4E66-85F8-0DF776A00542}" srcOrd="2" destOrd="0" presId="urn:microsoft.com/office/officeart/2005/8/layout/default"/>
    <dgm:cxn modelId="{122F4B0E-01E8-4B45-9CAB-F5A0F2E564C7}" type="presParOf" srcId="{744F0881-D664-4C64-A478-6DC9FBEC06E3}" destId="{4E5ADCF6-ED9B-4198-AD8F-3B3CC79078CC}" srcOrd="3" destOrd="0" presId="urn:microsoft.com/office/officeart/2005/8/layout/default"/>
    <dgm:cxn modelId="{B871C22E-BFF0-4EF3-81E5-6650C3977474}" type="presParOf" srcId="{744F0881-D664-4C64-A478-6DC9FBEC06E3}" destId="{3FCB9B37-109C-495F-B6A0-B9A5FFD1714D}" srcOrd="4" destOrd="0" presId="urn:microsoft.com/office/officeart/2005/8/layout/default"/>
    <dgm:cxn modelId="{CC120725-0E14-48AF-8035-A0DC6C1EF527}" type="presParOf" srcId="{744F0881-D664-4C64-A478-6DC9FBEC06E3}" destId="{6EF9A4A6-50E2-4F41-9759-9516C04B240F}" srcOrd="5" destOrd="0" presId="urn:microsoft.com/office/officeart/2005/8/layout/default"/>
    <dgm:cxn modelId="{AE2B8005-C0EB-4233-9C9E-BD27EA080B34}" type="presParOf" srcId="{744F0881-D664-4C64-A478-6DC9FBEC06E3}" destId="{7A61A100-171E-4051-8583-BF55F5148E42}"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0D7129-07C6-430D-89D1-F90898BE454A}" type="doc">
      <dgm:prSet loTypeId="urn:microsoft.com/office/officeart/2005/8/layout/cycle5" loCatId="cycle" qsTypeId="urn:microsoft.com/office/officeart/2005/8/quickstyle/simple2" qsCatId="simple" csTypeId="urn:microsoft.com/office/officeart/2005/8/colors/accent1_2" csCatId="accent1" phldr="1"/>
      <dgm:spPr/>
      <dgm:t>
        <a:bodyPr/>
        <a:lstStyle/>
        <a:p>
          <a:endParaRPr lang="en-US"/>
        </a:p>
      </dgm:t>
    </dgm:pt>
    <dgm:pt modelId="{B8CBEE4D-41EE-4CAB-82FE-5A2B1EBFC0B3}">
      <dgm:prSet/>
      <dgm:spPr/>
      <dgm:t>
        <a:bodyPr/>
        <a:lstStyle/>
        <a:p>
          <a:r>
            <a:rPr lang="en-AU"/>
            <a:t>I was intrigued by the assessment format since it was different from traditional tasks</a:t>
          </a:r>
          <a:endParaRPr lang="en-US"/>
        </a:p>
      </dgm:t>
    </dgm:pt>
    <dgm:pt modelId="{FAAFB9F7-CB02-4939-9289-9CE8D90C6558}" type="parTrans" cxnId="{9FAB6C63-F51A-4BA8-A6D2-773CAE42D7D1}">
      <dgm:prSet/>
      <dgm:spPr/>
      <dgm:t>
        <a:bodyPr/>
        <a:lstStyle/>
        <a:p>
          <a:endParaRPr lang="en-US"/>
        </a:p>
      </dgm:t>
    </dgm:pt>
    <dgm:pt modelId="{F404376E-EE3D-450C-800F-688CF88856F9}" type="sibTrans" cxnId="{9FAB6C63-F51A-4BA8-A6D2-773CAE42D7D1}">
      <dgm:prSet/>
      <dgm:spPr/>
      <dgm:t>
        <a:bodyPr/>
        <a:lstStyle/>
        <a:p>
          <a:endParaRPr lang="en-US"/>
        </a:p>
      </dgm:t>
    </dgm:pt>
    <dgm:pt modelId="{196400CD-56C6-42E8-95D4-A6BF3BA2B41A}">
      <dgm:prSet/>
      <dgm:spPr/>
      <dgm:t>
        <a:bodyPr/>
        <a:lstStyle/>
        <a:p>
          <a:r>
            <a:rPr lang="en-AU"/>
            <a:t>This assessment was heavily applicational</a:t>
          </a:r>
          <a:endParaRPr lang="en-US"/>
        </a:p>
      </dgm:t>
    </dgm:pt>
    <dgm:pt modelId="{B40D4EC4-8521-4E82-BD1D-9219FF3BDC26}" type="parTrans" cxnId="{33B9CA91-A09A-4B95-8AF6-37D11404E015}">
      <dgm:prSet/>
      <dgm:spPr/>
      <dgm:t>
        <a:bodyPr/>
        <a:lstStyle/>
        <a:p>
          <a:endParaRPr lang="en-US"/>
        </a:p>
      </dgm:t>
    </dgm:pt>
    <dgm:pt modelId="{233872B4-1C60-4D51-B398-84B6F34F5A5D}" type="sibTrans" cxnId="{33B9CA91-A09A-4B95-8AF6-37D11404E015}">
      <dgm:prSet/>
      <dgm:spPr/>
      <dgm:t>
        <a:bodyPr/>
        <a:lstStyle/>
        <a:p>
          <a:endParaRPr lang="en-US"/>
        </a:p>
      </dgm:t>
    </dgm:pt>
    <dgm:pt modelId="{6E2615BB-C2C3-4FC7-A692-A4B03643903E}">
      <dgm:prSet/>
      <dgm:spPr/>
      <dgm:t>
        <a:bodyPr/>
        <a:lstStyle/>
        <a:p>
          <a:r>
            <a:rPr lang="en-AU"/>
            <a:t>I was able to realise the gap in my ability to connect mathematical concepts into real world contexts </a:t>
          </a:r>
          <a:endParaRPr lang="en-US"/>
        </a:p>
      </dgm:t>
    </dgm:pt>
    <dgm:pt modelId="{E682DB00-FF65-48D3-90EF-1E5323EA9DC0}" type="parTrans" cxnId="{D73B2C27-6EF1-45D3-822E-95169CE17114}">
      <dgm:prSet/>
      <dgm:spPr/>
      <dgm:t>
        <a:bodyPr/>
        <a:lstStyle/>
        <a:p>
          <a:endParaRPr lang="en-US"/>
        </a:p>
      </dgm:t>
    </dgm:pt>
    <dgm:pt modelId="{D12AC479-6214-425D-B508-31A4E3D98FFE}" type="sibTrans" cxnId="{D73B2C27-6EF1-45D3-822E-95169CE17114}">
      <dgm:prSet/>
      <dgm:spPr/>
      <dgm:t>
        <a:bodyPr/>
        <a:lstStyle/>
        <a:p>
          <a:endParaRPr lang="en-US"/>
        </a:p>
      </dgm:t>
    </dgm:pt>
    <dgm:pt modelId="{F685202F-71E3-4EA6-A1C5-58FF89A4E64C}" type="pres">
      <dgm:prSet presAssocID="{E10D7129-07C6-430D-89D1-F90898BE454A}" presName="cycle" presStyleCnt="0">
        <dgm:presLayoutVars>
          <dgm:dir/>
          <dgm:resizeHandles val="exact"/>
        </dgm:presLayoutVars>
      </dgm:prSet>
      <dgm:spPr/>
    </dgm:pt>
    <dgm:pt modelId="{1CA47D10-233E-4148-8A2F-8D671E7DABE9}" type="pres">
      <dgm:prSet presAssocID="{B8CBEE4D-41EE-4CAB-82FE-5A2B1EBFC0B3}" presName="node" presStyleLbl="node1" presStyleIdx="0" presStyleCnt="3" custScaleX="112497" custScaleY="113715">
        <dgm:presLayoutVars>
          <dgm:bulletEnabled val="1"/>
        </dgm:presLayoutVars>
      </dgm:prSet>
      <dgm:spPr/>
    </dgm:pt>
    <dgm:pt modelId="{7CA4D25D-01DC-4974-91B9-8ABD4BCD64EB}" type="pres">
      <dgm:prSet presAssocID="{B8CBEE4D-41EE-4CAB-82FE-5A2B1EBFC0B3}" presName="spNode" presStyleCnt="0"/>
      <dgm:spPr/>
    </dgm:pt>
    <dgm:pt modelId="{74DA3B38-1BE3-4FE9-BD8B-6BEAB4F9F16C}" type="pres">
      <dgm:prSet presAssocID="{F404376E-EE3D-450C-800F-688CF88856F9}" presName="sibTrans" presStyleLbl="sibTrans1D1" presStyleIdx="0" presStyleCnt="3"/>
      <dgm:spPr/>
    </dgm:pt>
    <dgm:pt modelId="{54A9BCB8-B8BF-421A-90B1-F2A5E1CA5746}" type="pres">
      <dgm:prSet presAssocID="{196400CD-56C6-42E8-95D4-A6BF3BA2B41A}" presName="node" presStyleLbl="node1" presStyleIdx="1" presStyleCnt="3" custScaleX="112497" custScaleY="113715">
        <dgm:presLayoutVars>
          <dgm:bulletEnabled val="1"/>
        </dgm:presLayoutVars>
      </dgm:prSet>
      <dgm:spPr/>
    </dgm:pt>
    <dgm:pt modelId="{17A63907-E458-4C91-A51E-12EB3443C932}" type="pres">
      <dgm:prSet presAssocID="{196400CD-56C6-42E8-95D4-A6BF3BA2B41A}" presName="spNode" presStyleCnt="0"/>
      <dgm:spPr/>
    </dgm:pt>
    <dgm:pt modelId="{1399AA75-6A01-450D-9FA4-E4411CA60939}" type="pres">
      <dgm:prSet presAssocID="{233872B4-1C60-4D51-B398-84B6F34F5A5D}" presName="sibTrans" presStyleLbl="sibTrans1D1" presStyleIdx="1" presStyleCnt="3"/>
      <dgm:spPr/>
    </dgm:pt>
    <dgm:pt modelId="{6AE2E5C7-708C-437B-8D58-785A4F551FA7}" type="pres">
      <dgm:prSet presAssocID="{6E2615BB-C2C3-4FC7-A692-A4B03643903E}" presName="node" presStyleLbl="node1" presStyleIdx="2" presStyleCnt="3" custScaleX="112497" custScaleY="113715">
        <dgm:presLayoutVars>
          <dgm:bulletEnabled val="1"/>
        </dgm:presLayoutVars>
      </dgm:prSet>
      <dgm:spPr/>
    </dgm:pt>
    <dgm:pt modelId="{522BC186-061C-489F-A41D-9FC411A5FD67}" type="pres">
      <dgm:prSet presAssocID="{6E2615BB-C2C3-4FC7-A692-A4B03643903E}" presName="spNode" presStyleCnt="0"/>
      <dgm:spPr/>
    </dgm:pt>
    <dgm:pt modelId="{45318608-5921-4146-9679-C4CBC1DA599B}" type="pres">
      <dgm:prSet presAssocID="{D12AC479-6214-425D-B508-31A4E3D98FFE}" presName="sibTrans" presStyleLbl="sibTrans1D1" presStyleIdx="2" presStyleCnt="3"/>
      <dgm:spPr/>
    </dgm:pt>
  </dgm:ptLst>
  <dgm:cxnLst>
    <dgm:cxn modelId="{17AE3218-025F-4AB4-AFD9-55BA103BB796}" type="presOf" srcId="{F404376E-EE3D-450C-800F-688CF88856F9}" destId="{74DA3B38-1BE3-4FE9-BD8B-6BEAB4F9F16C}" srcOrd="0" destOrd="0" presId="urn:microsoft.com/office/officeart/2005/8/layout/cycle5"/>
    <dgm:cxn modelId="{D73B2C27-6EF1-45D3-822E-95169CE17114}" srcId="{E10D7129-07C6-430D-89D1-F90898BE454A}" destId="{6E2615BB-C2C3-4FC7-A692-A4B03643903E}" srcOrd="2" destOrd="0" parTransId="{E682DB00-FF65-48D3-90EF-1E5323EA9DC0}" sibTransId="{D12AC479-6214-425D-B508-31A4E3D98FFE}"/>
    <dgm:cxn modelId="{9FAB6C63-F51A-4BA8-A6D2-773CAE42D7D1}" srcId="{E10D7129-07C6-430D-89D1-F90898BE454A}" destId="{B8CBEE4D-41EE-4CAB-82FE-5A2B1EBFC0B3}" srcOrd="0" destOrd="0" parTransId="{FAAFB9F7-CB02-4939-9289-9CE8D90C6558}" sibTransId="{F404376E-EE3D-450C-800F-688CF88856F9}"/>
    <dgm:cxn modelId="{FEFFAF6C-D9AC-4210-82DD-2567AEB065B0}" type="presOf" srcId="{233872B4-1C60-4D51-B398-84B6F34F5A5D}" destId="{1399AA75-6A01-450D-9FA4-E4411CA60939}" srcOrd="0" destOrd="0" presId="urn:microsoft.com/office/officeart/2005/8/layout/cycle5"/>
    <dgm:cxn modelId="{E5850571-AA78-4B74-817A-F9B304386AE3}" type="presOf" srcId="{D12AC479-6214-425D-B508-31A4E3D98FFE}" destId="{45318608-5921-4146-9679-C4CBC1DA599B}" srcOrd="0" destOrd="0" presId="urn:microsoft.com/office/officeart/2005/8/layout/cycle5"/>
    <dgm:cxn modelId="{33B9CA91-A09A-4B95-8AF6-37D11404E015}" srcId="{E10D7129-07C6-430D-89D1-F90898BE454A}" destId="{196400CD-56C6-42E8-95D4-A6BF3BA2B41A}" srcOrd="1" destOrd="0" parTransId="{B40D4EC4-8521-4E82-BD1D-9219FF3BDC26}" sibTransId="{233872B4-1C60-4D51-B398-84B6F34F5A5D}"/>
    <dgm:cxn modelId="{17ED19A2-A62C-484F-952E-C5495FB270E6}" type="presOf" srcId="{B8CBEE4D-41EE-4CAB-82FE-5A2B1EBFC0B3}" destId="{1CA47D10-233E-4148-8A2F-8D671E7DABE9}" srcOrd="0" destOrd="0" presId="urn:microsoft.com/office/officeart/2005/8/layout/cycle5"/>
    <dgm:cxn modelId="{03C23BF1-B02E-45DF-AAD3-CA526482B57F}" type="presOf" srcId="{E10D7129-07C6-430D-89D1-F90898BE454A}" destId="{F685202F-71E3-4EA6-A1C5-58FF89A4E64C}" srcOrd="0" destOrd="0" presId="urn:microsoft.com/office/officeart/2005/8/layout/cycle5"/>
    <dgm:cxn modelId="{1F56F0F5-8B2C-4B1F-9CAA-386021D9214F}" type="presOf" srcId="{196400CD-56C6-42E8-95D4-A6BF3BA2B41A}" destId="{54A9BCB8-B8BF-421A-90B1-F2A5E1CA5746}" srcOrd="0" destOrd="0" presId="urn:microsoft.com/office/officeart/2005/8/layout/cycle5"/>
    <dgm:cxn modelId="{A54891FF-0988-4B1F-8E07-6298F73C7CD5}" type="presOf" srcId="{6E2615BB-C2C3-4FC7-A692-A4B03643903E}" destId="{6AE2E5C7-708C-437B-8D58-785A4F551FA7}" srcOrd="0" destOrd="0" presId="urn:microsoft.com/office/officeart/2005/8/layout/cycle5"/>
    <dgm:cxn modelId="{3668E5E4-6938-48C0-A6A6-F7B93FE314C2}" type="presParOf" srcId="{F685202F-71E3-4EA6-A1C5-58FF89A4E64C}" destId="{1CA47D10-233E-4148-8A2F-8D671E7DABE9}" srcOrd="0" destOrd="0" presId="urn:microsoft.com/office/officeart/2005/8/layout/cycle5"/>
    <dgm:cxn modelId="{B1BC4649-F71D-4D6D-BA88-B1C170877639}" type="presParOf" srcId="{F685202F-71E3-4EA6-A1C5-58FF89A4E64C}" destId="{7CA4D25D-01DC-4974-91B9-8ABD4BCD64EB}" srcOrd="1" destOrd="0" presId="urn:microsoft.com/office/officeart/2005/8/layout/cycle5"/>
    <dgm:cxn modelId="{15630B7A-AB6B-49AD-BD24-6405C45176F4}" type="presParOf" srcId="{F685202F-71E3-4EA6-A1C5-58FF89A4E64C}" destId="{74DA3B38-1BE3-4FE9-BD8B-6BEAB4F9F16C}" srcOrd="2" destOrd="0" presId="urn:microsoft.com/office/officeart/2005/8/layout/cycle5"/>
    <dgm:cxn modelId="{DB40D853-E171-4121-821A-5FB8EF9AC83B}" type="presParOf" srcId="{F685202F-71E3-4EA6-A1C5-58FF89A4E64C}" destId="{54A9BCB8-B8BF-421A-90B1-F2A5E1CA5746}" srcOrd="3" destOrd="0" presId="urn:microsoft.com/office/officeart/2005/8/layout/cycle5"/>
    <dgm:cxn modelId="{E1576C88-8866-40A2-9DC8-D9262663E80B}" type="presParOf" srcId="{F685202F-71E3-4EA6-A1C5-58FF89A4E64C}" destId="{17A63907-E458-4C91-A51E-12EB3443C932}" srcOrd="4" destOrd="0" presId="urn:microsoft.com/office/officeart/2005/8/layout/cycle5"/>
    <dgm:cxn modelId="{0D277F0C-190A-4FAE-B27F-3D102E4D7732}" type="presParOf" srcId="{F685202F-71E3-4EA6-A1C5-58FF89A4E64C}" destId="{1399AA75-6A01-450D-9FA4-E4411CA60939}" srcOrd="5" destOrd="0" presId="urn:microsoft.com/office/officeart/2005/8/layout/cycle5"/>
    <dgm:cxn modelId="{D73E49D4-EAA9-4002-B255-E24775C02FD5}" type="presParOf" srcId="{F685202F-71E3-4EA6-A1C5-58FF89A4E64C}" destId="{6AE2E5C7-708C-437B-8D58-785A4F551FA7}" srcOrd="6" destOrd="0" presId="urn:microsoft.com/office/officeart/2005/8/layout/cycle5"/>
    <dgm:cxn modelId="{ABCB149C-89E8-4E4F-825D-86282E0893BA}" type="presParOf" srcId="{F685202F-71E3-4EA6-A1C5-58FF89A4E64C}" destId="{522BC186-061C-489F-A41D-9FC411A5FD67}" srcOrd="7" destOrd="0" presId="urn:microsoft.com/office/officeart/2005/8/layout/cycle5"/>
    <dgm:cxn modelId="{4E33F3C4-AB09-4B50-9FD8-82320CD69C80}" type="presParOf" srcId="{F685202F-71E3-4EA6-A1C5-58FF89A4E64C}" destId="{45318608-5921-4146-9679-C4CBC1DA599B}" srcOrd="8"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D8EE571-7900-4711-B857-0CE453845C2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10B8E44-07A2-4F98-A801-0B0526376F40}">
      <dgm:prSet/>
      <dgm:spPr/>
      <dgm:t>
        <a:bodyPr/>
        <a:lstStyle/>
        <a:p>
          <a:r>
            <a:rPr lang="en-AU"/>
            <a:t>The assessment helped me view maths with a broader perspective</a:t>
          </a:r>
          <a:endParaRPr lang="en-US"/>
        </a:p>
      </dgm:t>
    </dgm:pt>
    <dgm:pt modelId="{C07B9CF6-0E81-419D-A4CB-D75DD6A80D6B}" type="parTrans" cxnId="{D3723071-E4A3-454D-BD4F-7A9784E846CB}">
      <dgm:prSet/>
      <dgm:spPr/>
      <dgm:t>
        <a:bodyPr/>
        <a:lstStyle/>
        <a:p>
          <a:endParaRPr lang="en-US"/>
        </a:p>
      </dgm:t>
    </dgm:pt>
    <dgm:pt modelId="{5FD167B4-AD10-4B63-A42C-70B6681AACC7}" type="sibTrans" cxnId="{D3723071-E4A3-454D-BD4F-7A9784E846CB}">
      <dgm:prSet/>
      <dgm:spPr/>
      <dgm:t>
        <a:bodyPr/>
        <a:lstStyle/>
        <a:p>
          <a:endParaRPr lang="en-US"/>
        </a:p>
      </dgm:t>
    </dgm:pt>
    <dgm:pt modelId="{4E24DED7-F9B3-45D0-9B68-59FE15BC6C57}">
      <dgm:prSet/>
      <dgm:spPr/>
      <dgm:t>
        <a:bodyPr/>
        <a:lstStyle/>
        <a:p>
          <a:r>
            <a:rPr lang="en-AU"/>
            <a:t>I learned how to apply maths into the real world</a:t>
          </a:r>
          <a:endParaRPr lang="en-US"/>
        </a:p>
      </dgm:t>
    </dgm:pt>
    <dgm:pt modelId="{EC1E560F-24FC-4FA3-B144-6B0368CE4663}" type="parTrans" cxnId="{292542E3-73F5-4718-9016-B970DDD60535}">
      <dgm:prSet/>
      <dgm:spPr/>
      <dgm:t>
        <a:bodyPr/>
        <a:lstStyle/>
        <a:p>
          <a:endParaRPr lang="en-US"/>
        </a:p>
      </dgm:t>
    </dgm:pt>
    <dgm:pt modelId="{BC71860F-4A12-4F7F-BF04-2506DDEC7D54}" type="sibTrans" cxnId="{292542E3-73F5-4718-9016-B970DDD60535}">
      <dgm:prSet/>
      <dgm:spPr/>
      <dgm:t>
        <a:bodyPr/>
        <a:lstStyle/>
        <a:p>
          <a:endParaRPr lang="en-US"/>
        </a:p>
      </dgm:t>
    </dgm:pt>
    <dgm:pt modelId="{DD993D83-299C-4F51-99A9-408892108166}">
      <dgm:prSet/>
      <dgm:spPr/>
      <dgm:t>
        <a:bodyPr/>
        <a:lstStyle/>
        <a:p>
          <a:r>
            <a:rPr lang="en-AU"/>
            <a:t>I was encouraged to explain and critique my results</a:t>
          </a:r>
          <a:endParaRPr lang="en-US"/>
        </a:p>
      </dgm:t>
    </dgm:pt>
    <dgm:pt modelId="{70237EB2-DC82-4FD4-AA7E-3944E74965BC}" type="parTrans" cxnId="{A653BFE7-8383-43B3-A955-729AEE9DD9D2}">
      <dgm:prSet/>
      <dgm:spPr/>
      <dgm:t>
        <a:bodyPr/>
        <a:lstStyle/>
        <a:p>
          <a:endParaRPr lang="en-US"/>
        </a:p>
      </dgm:t>
    </dgm:pt>
    <dgm:pt modelId="{AD8902D3-F900-46E8-A844-D61A900431D5}" type="sibTrans" cxnId="{A653BFE7-8383-43B3-A955-729AEE9DD9D2}">
      <dgm:prSet/>
      <dgm:spPr/>
      <dgm:t>
        <a:bodyPr/>
        <a:lstStyle/>
        <a:p>
          <a:endParaRPr lang="en-US"/>
        </a:p>
      </dgm:t>
    </dgm:pt>
    <dgm:pt modelId="{11B02E83-FFCA-4C72-8BF7-ED8D082B15AB}">
      <dgm:prSet/>
      <dgm:spPr/>
      <dgm:t>
        <a:bodyPr/>
        <a:lstStyle/>
        <a:p>
          <a:r>
            <a:rPr lang="en-US"/>
            <a:t>Instead of formulas, my cheat sheet focused on </a:t>
          </a:r>
          <a:r>
            <a:rPr lang="en-US" b="1"/>
            <a:t>reminders</a:t>
          </a:r>
          <a:r>
            <a:rPr lang="en-US"/>
            <a:t> to expand my mathematical discussion and reasoning.</a:t>
          </a:r>
        </a:p>
      </dgm:t>
    </dgm:pt>
    <dgm:pt modelId="{3B0A669E-EDFC-460C-86CA-D572DFB0390B}" type="parTrans" cxnId="{BD6FCE40-B1C8-4F70-992F-3490B2850926}">
      <dgm:prSet/>
      <dgm:spPr/>
      <dgm:t>
        <a:bodyPr/>
        <a:lstStyle/>
        <a:p>
          <a:endParaRPr lang="en-US"/>
        </a:p>
      </dgm:t>
    </dgm:pt>
    <dgm:pt modelId="{17FEC63F-8142-4A1F-8E79-2A0A8206CC32}" type="sibTrans" cxnId="{BD6FCE40-B1C8-4F70-992F-3490B2850926}">
      <dgm:prSet/>
      <dgm:spPr/>
      <dgm:t>
        <a:bodyPr/>
        <a:lstStyle/>
        <a:p>
          <a:endParaRPr lang="en-US"/>
        </a:p>
      </dgm:t>
    </dgm:pt>
    <dgm:pt modelId="{54372307-15EB-41AA-A6A6-A4ED968A276C}" type="pres">
      <dgm:prSet presAssocID="{7D8EE571-7900-4711-B857-0CE453845C2D}" presName="root" presStyleCnt="0">
        <dgm:presLayoutVars>
          <dgm:dir/>
          <dgm:resizeHandles val="exact"/>
        </dgm:presLayoutVars>
      </dgm:prSet>
      <dgm:spPr/>
    </dgm:pt>
    <dgm:pt modelId="{1371229C-3D3A-4C3C-AD08-366658C2D381}" type="pres">
      <dgm:prSet presAssocID="{D10B8E44-07A2-4F98-A801-0B0526376F40}" presName="compNode" presStyleCnt="0"/>
      <dgm:spPr/>
    </dgm:pt>
    <dgm:pt modelId="{C2E88C9B-6ACB-4F0E-8521-DA54877F91EA}" type="pres">
      <dgm:prSet presAssocID="{D10B8E44-07A2-4F98-A801-0B0526376F40}" presName="bgRect" presStyleLbl="bgShp" presStyleIdx="0" presStyleCnt="4"/>
      <dgm:spPr/>
    </dgm:pt>
    <dgm:pt modelId="{18CBF2ED-A882-4363-BC8B-5693AC981232}" type="pres">
      <dgm:prSet presAssocID="{D10B8E44-07A2-4F98-A801-0B0526376F4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lculator"/>
        </a:ext>
      </dgm:extLst>
    </dgm:pt>
    <dgm:pt modelId="{0C14C758-0D66-41D7-8A40-55EFA445463D}" type="pres">
      <dgm:prSet presAssocID="{D10B8E44-07A2-4F98-A801-0B0526376F40}" presName="spaceRect" presStyleCnt="0"/>
      <dgm:spPr/>
    </dgm:pt>
    <dgm:pt modelId="{D6F93DBF-C668-4BD3-8438-F2FDF0E27A49}" type="pres">
      <dgm:prSet presAssocID="{D10B8E44-07A2-4F98-A801-0B0526376F40}" presName="parTx" presStyleLbl="revTx" presStyleIdx="0" presStyleCnt="4">
        <dgm:presLayoutVars>
          <dgm:chMax val="0"/>
          <dgm:chPref val="0"/>
        </dgm:presLayoutVars>
      </dgm:prSet>
      <dgm:spPr/>
    </dgm:pt>
    <dgm:pt modelId="{28443036-CF57-48FD-9BDE-1CA3AFF9D273}" type="pres">
      <dgm:prSet presAssocID="{5FD167B4-AD10-4B63-A42C-70B6681AACC7}" presName="sibTrans" presStyleCnt="0"/>
      <dgm:spPr/>
    </dgm:pt>
    <dgm:pt modelId="{490761FB-0080-46DA-AB31-999110666516}" type="pres">
      <dgm:prSet presAssocID="{4E24DED7-F9B3-45D0-9B68-59FE15BC6C57}" presName="compNode" presStyleCnt="0"/>
      <dgm:spPr/>
    </dgm:pt>
    <dgm:pt modelId="{2475BA8A-2369-4AC2-BE60-D3B0D4EB135C}" type="pres">
      <dgm:prSet presAssocID="{4E24DED7-F9B3-45D0-9B68-59FE15BC6C57}" presName="bgRect" presStyleLbl="bgShp" presStyleIdx="1" presStyleCnt="4"/>
      <dgm:spPr/>
    </dgm:pt>
    <dgm:pt modelId="{FAD89976-CFDA-4975-9F26-77B4C2A11AEB}" type="pres">
      <dgm:prSet presAssocID="{4E24DED7-F9B3-45D0-9B68-59FE15BC6C5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4523D712-7015-492F-BEF0-D7463C2316BB}" type="pres">
      <dgm:prSet presAssocID="{4E24DED7-F9B3-45D0-9B68-59FE15BC6C57}" presName="spaceRect" presStyleCnt="0"/>
      <dgm:spPr/>
    </dgm:pt>
    <dgm:pt modelId="{31953837-7348-4105-A575-A181B41442CC}" type="pres">
      <dgm:prSet presAssocID="{4E24DED7-F9B3-45D0-9B68-59FE15BC6C57}" presName="parTx" presStyleLbl="revTx" presStyleIdx="1" presStyleCnt="4">
        <dgm:presLayoutVars>
          <dgm:chMax val="0"/>
          <dgm:chPref val="0"/>
        </dgm:presLayoutVars>
      </dgm:prSet>
      <dgm:spPr/>
    </dgm:pt>
    <dgm:pt modelId="{0C10FF31-E193-4FEA-B7F3-39DC6A81EAEB}" type="pres">
      <dgm:prSet presAssocID="{BC71860F-4A12-4F7F-BF04-2506DDEC7D54}" presName="sibTrans" presStyleCnt="0"/>
      <dgm:spPr/>
    </dgm:pt>
    <dgm:pt modelId="{2C67BE58-C524-4B8A-AB09-F0BA639EAF3D}" type="pres">
      <dgm:prSet presAssocID="{DD993D83-299C-4F51-99A9-408892108166}" presName="compNode" presStyleCnt="0"/>
      <dgm:spPr/>
    </dgm:pt>
    <dgm:pt modelId="{77A35B2C-9BA9-4649-9584-76191B98338D}" type="pres">
      <dgm:prSet presAssocID="{DD993D83-299C-4F51-99A9-408892108166}" presName="bgRect" presStyleLbl="bgShp" presStyleIdx="2" presStyleCnt="4"/>
      <dgm:spPr/>
    </dgm:pt>
    <dgm:pt modelId="{374B225D-5A26-41C4-9AAC-20C53403F91F}" type="pres">
      <dgm:prSet presAssocID="{DD993D83-299C-4F51-99A9-40889210816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7EEFAFC0-0B8D-4BEA-A836-0509E7DBFD10}" type="pres">
      <dgm:prSet presAssocID="{DD993D83-299C-4F51-99A9-408892108166}" presName="spaceRect" presStyleCnt="0"/>
      <dgm:spPr/>
    </dgm:pt>
    <dgm:pt modelId="{3929EA3D-3B3E-4970-9A1C-5BB7CCFBDA04}" type="pres">
      <dgm:prSet presAssocID="{DD993D83-299C-4F51-99A9-408892108166}" presName="parTx" presStyleLbl="revTx" presStyleIdx="2" presStyleCnt="4">
        <dgm:presLayoutVars>
          <dgm:chMax val="0"/>
          <dgm:chPref val="0"/>
        </dgm:presLayoutVars>
      </dgm:prSet>
      <dgm:spPr/>
    </dgm:pt>
    <dgm:pt modelId="{CB04DBDF-4D65-494D-9F67-5FF9F5C5B27E}" type="pres">
      <dgm:prSet presAssocID="{AD8902D3-F900-46E8-A844-D61A900431D5}" presName="sibTrans" presStyleCnt="0"/>
      <dgm:spPr/>
    </dgm:pt>
    <dgm:pt modelId="{8F9A4E71-8A33-49CC-85D2-86ACF6F73783}" type="pres">
      <dgm:prSet presAssocID="{11B02E83-FFCA-4C72-8BF7-ED8D082B15AB}" presName="compNode" presStyleCnt="0"/>
      <dgm:spPr/>
    </dgm:pt>
    <dgm:pt modelId="{CE3815C8-DB5C-4453-A217-BB65708991A8}" type="pres">
      <dgm:prSet presAssocID="{11B02E83-FFCA-4C72-8BF7-ED8D082B15AB}" presName="bgRect" presStyleLbl="bgShp" presStyleIdx="3" presStyleCnt="4"/>
      <dgm:spPr/>
    </dgm:pt>
    <dgm:pt modelId="{AB7E585E-B4F1-4594-B2A0-19E20E5B0878}" type="pres">
      <dgm:prSet presAssocID="{11B02E83-FFCA-4C72-8BF7-ED8D082B15AB}"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encil"/>
        </a:ext>
      </dgm:extLst>
    </dgm:pt>
    <dgm:pt modelId="{2498689E-4D87-42B0-8984-E2F184666B36}" type="pres">
      <dgm:prSet presAssocID="{11B02E83-FFCA-4C72-8BF7-ED8D082B15AB}" presName="spaceRect" presStyleCnt="0"/>
      <dgm:spPr/>
    </dgm:pt>
    <dgm:pt modelId="{04C73874-44BB-4764-B787-49C31AF0A3E4}" type="pres">
      <dgm:prSet presAssocID="{11B02E83-FFCA-4C72-8BF7-ED8D082B15AB}" presName="parTx" presStyleLbl="revTx" presStyleIdx="3" presStyleCnt="4">
        <dgm:presLayoutVars>
          <dgm:chMax val="0"/>
          <dgm:chPref val="0"/>
        </dgm:presLayoutVars>
      </dgm:prSet>
      <dgm:spPr/>
    </dgm:pt>
  </dgm:ptLst>
  <dgm:cxnLst>
    <dgm:cxn modelId="{5430070D-907A-4C9D-8127-192DDAA2A5C3}" type="presOf" srcId="{4E24DED7-F9B3-45D0-9B68-59FE15BC6C57}" destId="{31953837-7348-4105-A575-A181B41442CC}" srcOrd="0" destOrd="0" presId="urn:microsoft.com/office/officeart/2018/2/layout/IconVerticalSolidList"/>
    <dgm:cxn modelId="{BD6FCE40-B1C8-4F70-992F-3490B2850926}" srcId="{7D8EE571-7900-4711-B857-0CE453845C2D}" destId="{11B02E83-FFCA-4C72-8BF7-ED8D082B15AB}" srcOrd="3" destOrd="0" parTransId="{3B0A669E-EDFC-460C-86CA-D572DFB0390B}" sibTransId="{17FEC63F-8142-4A1F-8E79-2A0A8206CC32}"/>
    <dgm:cxn modelId="{49D6F46B-B0C1-43BB-BC4F-CF6FD31776A1}" type="presOf" srcId="{11B02E83-FFCA-4C72-8BF7-ED8D082B15AB}" destId="{04C73874-44BB-4764-B787-49C31AF0A3E4}" srcOrd="0" destOrd="0" presId="urn:microsoft.com/office/officeart/2018/2/layout/IconVerticalSolidList"/>
    <dgm:cxn modelId="{D3723071-E4A3-454D-BD4F-7A9784E846CB}" srcId="{7D8EE571-7900-4711-B857-0CE453845C2D}" destId="{D10B8E44-07A2-4F98-A801-0B0526376F40}" srcOrd="0" destOrd="0" parTransId="{C07B9CF6-0E81-419D-A4CB-D75DD6A80D6B}" sibTransId="{5FD167B4-AD10-4B63-A42C-70B6681AACC7}"/>
    <dgm:cxn modelId="{D9129294-35D7-489A-8591-6CB9565A270A}" type="presOf" srcId="{D10B8E44-07A2-4F98-A801-0B0526376F40}" destId="{D6F93DBF-C668-4BD3-8438-F2FDF0E27A49}" srcOrd="0" destOrd="0" presId="urn:microsoft.com/office/officeart/2018/2/layout/IconVerticalSolidList"/>
    <dgm:cxn modelId="{5745C79B-E040-4D5D-929D-D495DA08720C}" type="presOf" srcId="{DD993D83-299C-4F51-99A9-408892108166}" destId="{3929EA3D-3B3E-4970-9A1C-5BB7CCFBDA04}" srcOrd="0" destOrd="0" presId="urn:microsoft.com/office/officeart/2018/2/layout/IconVerticalSolidList"/>
    <dgm:cxn modelId="{292542E3-73F5-4718-9016-B970DDD60535}" srcId="{7D8EE571-7900-4711-B857-0CE453845C2D}" destId="{4E24DED7-F9B3-45D0-9B68-59FE15BC6C57}" srcOrd="1" destOrd="0" parTransId="{EC1E560F-24FC-4FA3-B144-6B0368CE4663}" sibTransId="{BC71860F-4A12-4F7F-BF04-2506DDEC7D54}"/>
    <dgm:cxn modelId="{A653BFE7-8383-43B3-A955-729AEE9DD9D2}" srcId="{7D8EE571-7900-4711-B857-0CE453845C2D}" destId="{DD993D83-299C-4F51-99A9-408892108166}" srcOrd="2" destOrd="0" parTransId="{70237EB2-DC82-4FD4-AA7E-3944E74965BC}" sibTransId="{AD8902D3-F900-46E8-A844-D61A900431D5}"/>
    <dgm:cxn modelId="{C84343E9-8222-4727-8461-A7B36448F3D6}" type="presOf" srcId="{7D8EE571-7900-4711-B857-0CE453845C2D}" destId="{54372307-15EB-41AA-A6A6-A4ED968A276C}" srcOrd="0" destOrd="0" presId="urn:microsoft.com/office/officeart/2018/2/layout/IconVerticalSolidList"/>
    <dgm:cxn modelId="{A2539ECD-1C9F-4F37-8B49-02E914F90716}" type="presParOf" srcId="{54372307-15EB-41AA-A6A6-A4ED968A276C}" destId="{1371229C-3D3A-4C3C-AD08-366658C2D381}" srcOrd="0" destOrd="0" presId="urn:microsoft.com/office/officeart/2018/2/layout/IconVerticalSolidList"/>
    <dgm:cxn modelId="{DCF1F54F-5267-4C06-B0DC-FCCE13881C30}" type="presParOf" srcId="{1371229C-3D3A-4C3C-AD08-366658C2D381}" destId="{C2E88C9B-6ACB-4F0E-8521-DA54877F91EA}" srcOrd="0" destOrd="0" presId="urn:microsoft.com/office/officeart/2018/2/layout/IconVerticalSolidList"/>
    <dgm:cxn modelId="{F85A5068-68A7-4974-B865-725E071B3EF1}" type="presParOf" srcId="{1371229C-3D3A-4C3C-AD08-366658C2D381}" destId="{18CBF2ED-A882-4363-BC8B-5693AC981232}" srcOrd="1" destOrd="0" presId="urn:microsoft.com/office/officeart/2018/2/layout/IconVerticalSolidList"/>
    <dgm:cxn modelId="{956338EB-0050-4BB7-8C81-93FB55B62FC5}" type="presParOf" srcId="{1371229C-3D3A-4C3C-AD08-366658C2D381}" destId="{0C14C758-0D66-41D7-8A40-55EFA445463D}" srcOrd="2" destOrd="0" presId="urn:microsoft.com/office/officeart/2018/2/layout/IconVerticalSolidList"/>
    <dgm:cxn modelId="{18605CFB-3482-42F7-A480-872092838AE2}" type="presParOf" srcId="{1371229C-3D3A-4C3C-AD08-366658C2D381}" destId="{D6F93DBF-C668-4BD3-8438-F2FDF0E27A49}" srcOrd="3" destOrd="0" presId="urn:microsoft.com/office/officeart/2018/2/layout/IconVerticalSolidList"/>
    <dgm:cxn modelId="{724F9E57-C0BB-4654-942E-E9F5242A847B}" type="presParOf" srcId="{54372307-15EB-41AA-A6A6-A4ED968A276C}" destId="{28443036-CF57-48FD-9BDE-1CA3AFF9D273}" srcOrd="1" destOrd="0" presId="urn:microsoft.com/office/officeart/2018/2/layout/IconVerticalSolidList"/>
    <dgm:cxn modelId="{9B6F419E-5C6B-4BAD-A432-7105E9F4FF33}" type="presParOf" srcId="{54372307-15EB-41AA-A6A6-A4ED968A276C}" destId="{490761FB-0080-46DA-AB31-999110666516}" srcOrd="2" destOrd="0" presId="urn:microsoft.com/office/officeart/2018/2/layout/IconVerticalSolidList"/>
    <dgm:cxn modelId="{8315A0CB-7CEE-4C65-A063-C4D5514DC72E}" type="presParOf" srcId="{490761FB-0080-46DA-AB31-999110666516}" destId="{2475BA8A-2369-4AC2-BE60-D3B0D4EB135C}" srcOrd="0" destOrd="0" presId="urn:microsoft.com/office/officeart/2018/2/layout/IconVerticalSolidList"/>
    <dgm:cxn modelId="{93BFEC6D-6246-42EE-924B-4E7B8E8BB7D6}" type="presParOf" srcId="{490761FB-0080-46DA-AB31-999110666516}" destId="{FAD89976-CFDA-4975-9F26-77B4C2A11AEB}" srcOrd="1" destOrd="0" presId="urn:microsoft.com/office/officeart/2018/2/layout/IconVerticalSolidList"/>
    <dgm:cxn modelId="{BD57BB22-43DB-45C3-BC4E-95DE3981D79C}" type="presParOf" srcId="{490761FB-0080-46DA-AB31-999110666516}" destId="{4523D712-7015-492F-BEF0-D7463C2316BB}" srcOrd="2" destOrd="0" presId="urn:microsoft.com/office/officeart/2018/2/layout/IconVerticalSolidList"/>
    <dgm:cxn modelId="{383310F9-2105-4EE8-9F28-2E62546ACE4F}" type="presParOf" srcId="{490761FB-0080-46DA-AB31-999110666516}" destId="{31953837-7348-4105-A575-A181B41442CC}" srcOrd="3" destOrd="0" presId="urn:microsoft.com/office/officeart/2018/2/layout/IconVerticalSolidList"/>
    <dgm:cxn modelId="{9236521D-FF77-492C-8ABC-C01CF6C74BDE}" type="presParOf" srcId="{54372307-15EB-41AA-A6A6-A4ED968A276C}" destId="{0C10FF31-E193-4FEA-B7F3-39DC6A81EAEB}" srcOrd="3" destOrd="0" presId="urn:microsoft.com/office/officeart/2018/2/layout/IconVerticalSolidList"/>
    <dgm:cxn modelId="{81E59E4B-F25C-4ED7-9484-4E554BDDCB16}" type="presParOf" srcId="{54372307-15EB-41AA-A6A6-A4ED968A276C}" destId="{2C67BE58-C524-4B8A-AB09-F0BA639EAF3D}" srcOrd="4" destOrd="0" presId="urn:microsoft.com/office/officeart/2018/2/layout/IconVerticalSolidList"/>
    <dgm:cxn modelId="{F6EE041B-D78B-4751-B8AD-FB145EF60195}" type="presParOf" srcId="{2C67BE58-C524-4B8A-AB09-F0BA639EAF3D}" destId="{77A35B2C-9BA9-4649-9584-76191B98338D}" srcOrd="0" destOrd="0" presId="urn:microsoft.com/office/officeart/2018/2/layout/IconVerticalSolidList"/>
    <dgm:cxn modelId="{DF65FE48-B64C-4467-88F1-C7971EEB3CDB}" type="presParOf" srcId="{2C67BE58-C524-4B8A-AB09-F0BA639EAF3D}" destId="{374B225D-5A26-41C4-9AAC-20C53403F91F}" srcOrd="1" destOrd="0" presId="urn:microsoft.com/office/officeart/2018/2/layout/IconVerticalSolidList"/>
    <dgm:cxn modelId="{874483CC-69F3-4223-AE70-8D3BC25BB60F}" type="presParOf" srcId="{2C67BE58-C524-4B8A-AB09-F0BA639EAF3D}" destId="{7EEFAFC0-0B8D-4BEA-A836-0509E7DBFD10}" srcOrd="2" destOrd="0" presId="urn:microsoft.com/office/officeart/2018/2/layout/IconVerticalSolidList"/>
    <dgm:cxn modelId="{80AC3BD8-AC24-41CB-8781-31BAE862DCD0}" type="presParOf" srcId="{2C67BE58-C524-4B8A-AB09-F0BA639EAF3D}" destId="{3929EA3D-3B3E-4970-9A1C-5BB7CCFBDA04}" srcOrd="3" destOrd="0" presId="urn:microsoft.com/office/officeart/2018/2/layout/IconVerticalSolidList"/>
    <dgm:cxn modelId="{87D5643B-B666-45B6-B4F7-10168A6E78C0}" type="presParOf" srcId="{54372307-15EB-41AA-A6A6-A4ED968A276C}" destId="{CB04DBDF-4D65-494D-9F67-5FF9F5C5B27E}" srcOrd="5" destOrd="0" presId="urn:microsoft.com/office/officeart/2018/2/layout/IconVerticalSolidList"/>
    <dgm:cxn modelId="{D77B8BD6-42DB-4758-8244-40B9DE85AB01}" type="presParOf" srcId="{54372307-15EB-41AA-A6A6-A4ED968A276C}" destId="{8F9A4E71-8A33-49CC-85D2-86ACF6F73783}" srcOrd="6" destOrd="0" presId="urn:microsoft.com/office/officeart/2018/2/layout/IconVerticalSolidList"/>
    <dgm:cxn modelId="{CAE8B8C8-8696-49C1-A538-FBB41FE63D95}" type="presParOf" srcId="{8F9A4E71-8A33-49CC-85D2-86ACF6F73783}" destId="{CE3815C8-DB5C-4453-A217-BB65708991A8}" srcOrd="0" destOrd="0" presId="urn:microsoft.com/office/officeart/2018/2/layout/IconVerticalSolidList"/>
    <dgm:cxn modelId="{A8626A82-688A-4DAF-80DD-B001F2AE9728}" type="presParOf" srcId="{8F9A4E71-8A33-49CC-85D2-86ACF6F73783}" destId="{AB7E585E-B4F1-4594-B2A0-19E20E5B0878}" srcOrd="1" destOrd="0" presId="urn:microsoft.com/office/officeart/2018/2/layout/IconVerticalSolidList"/>
    <dgm:cxn modelId="{CB7D72B4-710D-44E3-924C-5200F130FAD2}" type="presParOf" srcId="{8F9A4E71-8A33-49CC-85D2-86ACF6F73783}" destId="{2498689E-4D87-42B0-8984-E2F184666B36}" srcOrd="2" destOrd="0" presId="urn:microsoft.com/office/officeart/2018/2/layout/IconVerticalSolidList"/>
    <dgm:cxn modelId="{BBC21211-94C7-4F42-9243-47C36C703A02}" type="presParOf" srcId="{8F9A4E71-8A33-49CC-85D2-86ACF6F73783}" destId="{04C73874-44BB-4764-B787-49C31AF0A3E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35F26BA-C4BE-4B80-8019-9187E2CA7671}"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B839A937-D6F6-40D1-B455-580254EAE9F3}">
      <dgm:prSet custT="1"/>
      <dgm:spPr/>
      <dgm:t>
        <a:bodyPr/>
        <a:lstStyle/>
        <a:p>
          <a:pPr>
            <a:defRPr cap="all"/>
          </a:pPr>
          <a:r>
            <a:rPr lang="en-US" sz="2000" cap="none">
              <a:latin typeface="Aptos" panose="020B0004020202020204" pitchFamily="34" charset="0"/>
            </a:rPr>
            <a:t>Students were apprehensive about change – anticipate it </a:t>
          </a:r>
        </a:p>
      </dgm:t>
    </dgm:pt>
    <dgm:pt modelId="{6EBC1678-3CF1-489E-BE16-630837B22FAA}" type="parTrans" cxnId="{483A5352-42D7-460C-B874-4E3E29D46B27}">
      <dgm:prSet/>
      <dgm:spPr/>
      <dgm:t>
        <a:bodyPr/>
        <a:lstStyle/>
        <a:p>
          <a:endParaRPr lang="en-US">
            <a:latin typeface="Aptos" panose="020B0004020202020204" pitchFamily="34" charset="0"/>
          </a:endParaRPr>
        </a:p>
      </dgm:t>
    </dgm:pt>
    <dgm:pt modelId="{9D30AD60-CFA3-46FD-ABB7-0111E279935A}" type="sibTrans" cxnId="{483A5352-42D7-460C-B874-4E3E29D46B27}">
      <dgm:prSet/>
      <dgm:spPr/>
      <dgm:t>
        <a:bodyPr/>
        <a:lstStyle/>
        <a:p>
          <a:endParaRPr lang="en-US">
            <a:latin typeface="Aptos" panose="020B0004020202020204" pitchFamily="34" charset="0"/>
          </a:endParaRPr>
        </a:p>
      </dgm:t>
    </dgm:pt>
    <dgm:pt modelId="{E4540103-470B-4A1E-917A-DD97563DC93B}">
      <dgm:prSet custT="1"/>
      <dgm:spPr/>
      <dgm:t>
        <a:bodyPr/>
        <a:lstStyle/>
        <a:p>
          <a:pPr>
            <a:defRPr cap="all"/>
          </a:pPr>
          <a:r>
            <a:rPr lang="en-US" sz="2000" cap="none">
              <a:latin typeface="Aptos" panose="020B0004020202020204" pitchFamily="34" charset="0"/>
            </a:rPr>
            <a:t>The uniqueness of student work was surprising </a:t>
          </a:r>
        </a:p>
      </dgm:t>
    </dgm:pt>
    <dgm:pt modelId="{7AFED0B8-43A4-484D-A2C2-08E7FB6BB030}" type="parTrans" cxnId="{EE9054C6-9DC5-4739-971E-D78AE647701F}">
      <dgm:prSet/>
      <dgm:spPr/>
      <dgm:t>
        <a:bodyPr/>
        <a:lstStyle/>
        <a:p>
          <a:endParaRPr lang="en-US">
            <a:latin typeface="Aptos" panose="020B0004020202020204" pitchFamily="34" charset="0"/>
          </a:endParaRPr>
        </a:p>
      </dgm:t>
    </dgm:pt>
    <dgm:pt modelId="{2F55F854-28DF-4FD9-BCC1-7F7D4E5C8D95}" type="sibTrans" cxnId="{EE9054C6-9DC5-4739-971E-D78AE647701F}">
      <dgm:prSet/>
      <dgm:spPr/>
      <dgm:t>
        <a:bodyPr/>
        <a:lstStyle/>
        <a:p>
          <a:endParaRPr lang="en-US">
            <a:latin typeface="Aptos" panose="020B0004020202020204" pitchFamily="34" charset="0"/>
          </a:endParaRPr>
        </a:p>
      </dgm:t>
    </dgm:pt>
    <dgm:pt modelId="{2D46F2ED-5283-4BF2-B512-C302F72CAECC}">
      <dgm:prSet custT="1"/>
      <dgm:spPr/>
      <dgm:t>
        <a:bodyPr/>
        <a:lstStyle/>
        <a:p>
          <a:pPr>
            <a:defRPr cap="all"/>
          </a:pPr>
          <a:r>
            <a:rPr lang="en-AU" sz="2000" cap="none">
              <a:latin typeface="Aptos" panose="020B0004020202020204" pitchFamily="34" charset="0"/>
            </a:rPr>
            <a:t>Design of questions to allow for further exploration is crucial</a:t>
          </a:r>
          <a:endParaRPr lang="en-US" sz="2000" cap="none">
            <a:latin typeface="Aptos" panose="020B0004020202020204" pitchFamily="34" charset="0"/>
          </a:endParaRPr>
        </a:p>
      </dgm:t>
    </dgm:pt>
    <dgm:pt modelId="{CC82DB84-5DAD-4568-B806-95453CBC5BB3}" type="parTrans" cxnId="{50023634-261F-467D-A5DE-E9EEE54E8FC3}">
      <dgm:prSet/>
      <dgm:spPr/>
      <dgm:t>
        <a:bodyPr/>
        <a:lstStyle/>
        <a:p>
          <a:endParaRPr lang="en-US">
            <a:latin typeface="Aptos" panose="020B0004020202020204" pitchFamily="34" charset="0"/>
          </a:endParaRPr>
        </a:p>
      </dgm:t>
    </dgm:pt>
    <dgm:pt modelId="{C124F1B6-5C94-4F43-AD71-1C00DCBD283A}" type="sibTrans" cxnId="{50023634-261F-467D-A5DE-E9EEE54E8FC3}">
      <dgm:prSet/>
      <dgm:spPr/>
      <dgm:t>
        <a:bodyPr/>
        <a:lstStyle/>
        <a:p>
          <a:endParaRPr lang="en-US">
            <a:latin typeface="Aptos" panose="020B0004020202020204" pitchFamily="34" charset="0"/>
          </a:endParaRPr>
        </a:p>
      </dgm:t>
    </dgm:pt>
    <dgm:pt modelId="{2A5A7653-C5CD-4CBF-9F7D-82CA604060C4}">
      <dgm:prSet custT="1"/>
      <dgm:spPr/>
      <dgm:t>
        <a:bodyPr/>
        <a:lstStyle/>
        <a:p>
          <a:pPr>
            <a:defRPr cap="all"/>
          </a:pPr>
          <a:r>
            <a:rPr lang="en-AU" sz="2000" b="0" cap="none">
              <a:latin typeface="Aptos" panose="020B0004020202020204" pitchFamily="34" charset="0"/>
            </a:rPr>
            <a:t>Student engagement is key. </a:t>
          </a:r>
          <a:r>
            <a:rPr lang="en-AU" sz="2000" cap="none">
              <a:latin typeface="Aptos" panose="020B0004020202020204" pitchFamily="34" charset="0"/>
            </a:rPr>
            <a:t>Differentiate and structure as normal. </a:t>
          </a:r>
          <a:endParaRPr lang="en-US" sz="2000" cap="none">
            <a:latin typeface="Aptos" panose="020B0004020202020204" pitchFamily="34" charset="0"/>
          </a:endParaRPr>
        </a:p>
      </dgm:t>
    </dgm:pt>
    <dgm:pt modelId="{D6BB5405-514B-4DC2-B24E-12BDF67706FD}" type="parTrans" cxnId="{DA9BEE69-E40B-4A0C-8D87-55387F8273D1}">
      <dgm:prSet/>
      <dgm:spPr/>
      <dgm:t>
        <a:bodyPr/>
        <a:lstStyle/>
        <a:p>
          <a:endParaRPr lang="en-US">
            <a:latin typeface="Aptos" panose="020B0004020202020204" pitchFamily="34" charset="0"/>
          </a:endParaRPr>
        </a:p>
      </dgm:t>
    </dgm:pt>
    <dgm:pt modelId="{87063688-0737-4663-9F1C-D295842C3897}" type="sibTrans" cxnId="{DA9BEE69-E40B-4A0C-8D87-55387F8273D1}">
      <dgm:prSet/>
      <dgm:spPr/>
      <dgm:t>
        <a:bodyPr/>
        <a:lstStyle/>
        <a:p>
          <a:endParaRPr lang="en-US">
            <a:latin typeface="Aptos" panose="020B0004020202020204" pitchFamily="34" charset="0"/>
          </a:endParaRPr>
        </a:p>
      </dgm:t>
    </dgm:pt>
    <dgm:pt modelId="{49EE57E7-FA4D-4657-9ACC-A05A70DEDEA8}" type="pres">
      <dgm:prSet presAssocID="{735F26BA-C4BE-4B80-8019-9187E2CA7671}" presName="root" presStyleCnt="0">
        <dgm:presLayoutVars>
          <dgm:dir/>
          <dgm:resizeHandles val="exact"/>
        </dgm:presLayoutVars>
      </dgm:prSet>
      <dgm:spPr/>
    </dgm:pt>
    <dgm:pt modelId="{EF7B38B5-1039-4F7E-A644-0268D939B35B}" type="pres">
      <dgm:prSet presAssocID="{B839A937-D6F6-40D1-B455-580254EAE9F3}" presName="compNode" presStyleCnt="0"/>
      <dgm:spPr/>
    </dgm:pt>
    <dgm:pt modelId="{75DD89CC-9D68-401F-BC2B-0B1307E35A09}" type="pres">
      <dgm:prSet presAssocID="{B839A937-D6F6-40D1-B455-580254EAE9F3}" presName="iconBgRect" presStyleLbl="bgShp" presStyleIdx="0" presStyleCnt="4"/>
      <dgm:spPr/>
    </dgm:pt>
    <dgm:pt modelId="{205013B2-0442-47B0-848C-5FC4555E4A7D}" type="pres">
      <dgm:prSet presAssocID="{B839A937-D6F6-40D1-B455-580254EAE9F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Brainstorm"/>
        </a:ext>
      </dgm:extLst>
    </dgm:pt>
    <dgm:pt modelId="{D02C3222-3906-4C49-9259-11E7517ED76C}" type="pres">
      <dgm:prSet presAssocID="{B839A937-D6F6-40D1-B455-580254EAE9F3}" presName="spaceRect" presStyleCnt="0"/>
      <dgm:spPr/>
    </dgm:pt>
    <dgm:pt modelId="{834CCB5D-8EF3-479C-8D9A-80A00A578136}" type="pres">
      <dgm:prSet presAssocID="{B839A937-D6F6-40D1-B455-580254EAE9F3}" presName="textRect" presStyleLbl="revTx" presStyleIdx="0" presStyleCnt="4">
        <dgm:presLayoutVars>
          <dgm:chMax val="1"/>
          <dgm:chPref val="1"/>
        </dgm:presLayoutVars>
      </dgm:prSet>
      <dgm:spPr/>
    </dgm:pt>
    <dgm:pt modelId="{ACE66333-EFDF-42E1-B870-3EE464737E65}" type="pres">
      <dgm:prSet presAssocID="{9D30AD60-CFA3-46FD-ABB7-0111E279935A}" presName="sibTrans" presStyleCnt="0"/>
      <dgm:spPr/>
    </dgm:pt>
    <dgm:pt modelId="{5E57C881-F9B8-4B05-997A-4E437817DEBA}" type="pres">
      <dgm:prSet presAssocID="{E4540103-470B-4A1E-917A-DD97563DC93B}" presName="compNode" presStyleCnt="0"/>
      <dgm:spPr/>
    </dgm:pt>
    <dgm:pt modelId="{80BE8710-4CE8-40CF-BF48-334DDA199C00}" type="pres">
      <dgm:prSet presAssocID="{E4540103-470B-4A1E-917A-DD97563DC93B}" presName="iconBgRect" presStyleLbl="bgShp" presStyleIdx="1" presStyleCnt="4"/>
      <dgm:spPr/>
    </dgm:pt>
    <dgm:pt modelId="{35111E5D-3E17-4F65-A9A8-8E6DEC43DDAD}" type="pres">
      <dgm:prSet presAssocID="{E4540103-470B-4A1E-917A-DD97563DC93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fused Person"/>
        </a:ext>
      </dgm:extLst>
    </dgm:pt>
    <dgm:pt modelId="{296096FB-279F-41D1-8C3A-B85EF5B44B97}" type="pres">
      <dgm:prSet presAssocID="{E4540103-470B-4A1E-917A-DD97563DC93B}" presName="spaceRect" presStyleCnt="0"/>
      <dgm:spPr/>
    </dgm:pt>
    <dgm:pt modelId="{0EA3264F-046F-4F99-949F-31B111D29B4A}" type="pres">
      <dgm:prSet presAssocID="{E4540103-470B-4A1E-917A-DD97563DC93B}" presName="textRect" presStyleLbl="revTx" presStyleIdx="1" presStyleCnt="4">
        <dgm:presLayoutVars>
          <dgm:chMax val="1"/>
          <dgm:chPref val="1"/>
        </dgm:presLayoutVars>
      </dgm:prSet>
      <dgm:spPr/>
    </dgm:pt>
    <dgm:pt modelId="{27662EDE-4E26-4C7E-B993-5CC403C6B097}" type="pres">
      <dgm:prSet presAssocID="{2F55F854-28DF-4FD9-BCC1-7F7D4E5C8D95}" presName="sibTrans" presStyleCnt="0"/>
      <dgm:spPr/>
    </dgm:pt>
    <dgm:pt modelId="{45C0F18E-38EA-4F23-98B4-3647CAC545D8}" type="pres">
      <dgm:prSet presAssocID="{2D46F2ED-5283-4BF2-B512-C302F72CAECC}" presName="compNode" presStyleCnt="0"/>
      <dgm:spPr/>
    </dgm:pt>
    <dgm:pt modelId="{FD46D1DE-6AF1-4586-B1C8-79CE92E7FB87}" type="pres">
      <dgm:prSet presAssocID="{2D46F2ED-5283-4BF2-B512-C302F72CAECC}" presName="iconBgRect" presStyleLbl="bgShp" presStyleIdx="2" presStyleCnt="4"/>
      <dgm:spPr/>
    </dgm:pt>
    <dgm:pt modelId="{0FD74D24-0B32-4E3A-BE0C-E3621A90FCC3}" type="pres">
      <dgm:prSet presAssocID="{2D46F2ED-5283-4BF2-B512-C302F72CAEC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301FE417-7836-4C9D-9D81-6C332F1E32CA}" type="pres">
      <dgm:prSet presAssocID="{2D46F2ED-5283-4BF2-B512-C302F72CAECC}" presName="spaceRect" presStyleCnt="0"/>
      <dgm:spPr/>
    </dgm:pt>
    <dgm:pt modelId="{AB6BFE8C-8E7D-4B3D-AA12-C08571485877}" type="pres">
      <dgm:prSet presAssocID="{2D46F2ED-5283-4BF2-B512-C302F72CAECC}" presName="textRect" presStyleLbl="revTx" presStyleIdx="2" presStyleCnt="4">
        <dgm:presLayoutVars>
          <dgm:chMax val="1"/>
          <dgm:chPref val="1"/>
        </dgm:presLayoutVars>
      </dgm:prSet>
      <dgm:spPr/>
    </dgm:pt>
    <dgm:pt modelId="{D82F2FDB-9423-4BFC-8138-0F5B7B8D31E9}" type="pres">
      <dgm:prSet presAssocID="{C124F1B6-5C94-4F43-AD71-1C00DCBD283A}" presName="sibTrans" presStyleCnt="0"/>
      <dgm:spPr/>
    </dgm:pt>
    <dgm:pt modelId="{2DA5BAC6-5685-4F0F-A91F-C70B70509E58}" type="pres">
      <dgm:prSet presAssocID="{2A5A7653-C5CD-4CBF-9F7D-82CA604060C4}" presName="compNode" presStyleCnt="0"/>
      <dgm:spPr/>
    </dgm:pt>
    <dgm:pt modelId="{2426D6AD-7E97-4606-999F-CF94E83A9F1A}" type="pres">
      <dgm:prSet presAssocID="{2A5A7653-C5CD-4CBF-9F7D-82CA604060C4}" presName="iconBgRect" presStyleLbl="bgShp" presStyleIdx="3" presStyleCnt="4"/>
      <dgm:spPr/>
    </dgm:pt>
    <dgm:pt modelId="{35BDDE40-C4E7-4222-AEB6-D33A4362EA90}" type="pres">
      <dgm:prSet presAssocID="{2A5A7653-C5CD-4CBF-9F7D-82CA604060C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assroom"/>
        </a:ext>
      </dgm:extLst>
    </dgm:pt>
    <dgm:pt modelId="{B515167C-A15D-4733-967E-9A75A613193A}" type="pres">
      <dgm:prSet presAssocID="{2A5A7653-C5CD-4CBF-9F7D-82CA604060C4}" presName="spaceRect" presStyleCnt="0"/>
      <dgm:spPr/>
    </dgm:pt>
    <dgm:pt modelId="{E22ECCB7-48DD-4F62-B209-DD50DD50EE35}" type="pres">
      <dgm:prSet presAssocID="{2A5A7653-C5CD-4CBF-9F7D-82CA604060C4}" presName="textRect" presStyleLbl="revTx" presStyleIdx="3" presStyleCnt="4">
        <dgm:presLayoutVars>
          <dgm:chMax val="1"/>
          <dgm:chPref val="1"/>
        </dgm:presLayoutVars>
      </dgm:prSet>
      <dgm:spPr/>
    </dgm:pt>
  </dgm:ptLst>
  <dgm:cxnLst>
    <dgm:cxn modelId="{50023634-261F-467D-A5DE-E9EEE54E8FC3}" srcId="{735F26BA-C4BE-4B80-8019-9187E2CA7671}" destId="{2D46F2ED-5283-4BF2-B512-C302F72CAECC}" srcOrd="2" destOrd="0" parTransId="{CC82DB84-5DAD-4568-B806-95453CBC5BB3}" sibTransId="{C124F1B6-5C94-4F43-AD71-1C00DCBD283A}"/>
    <dgm:cxn modelId="{9D8A6437-498B-45C4-9701-FF2975740F9E}" type="presOf" srcId="{2A5A7653-C5CD-4CBF-9F7D-82CA604060C4}" destId="{E22ECCB7-48DD-4F62-B209-DD50DD50EE35}" srcOrd="0" destOrd="0" presId="urn:microsoft.com/office/officeart/2018/5/layout/IconCircleLabelList"/>
    <dgm:cxn modelId="{DE6D1C5B-B756-4951-A661-E68B1E795EC0}" type="presOf" srcId="{2D46F2ED-5283-4BF2-B512-C302F72CAECC}" destId="{AB6BFE8C-8E7D-4B3D-AA12-C08571485877}" srcOrd="0" destOrd="0" presId="urn:microsoft.com/office/officeart/2018/5/layout/IconCircleLabelList"/>
    <dgm:cxn modelId="{C501DC47-D991-47EF-AB45-D4935932F28C}" type="presOf" srcId="{735F26BA-C4BE-4B80-8019-9187E2CA7671}" destId="{49EE57E7-FA4D-4657-9ACC-A05A70DEDEA8}" srcOrd="0" destOrd="0" presId="urn:microsoft.com/office/officeart/2018/5/layout/IconCircleLabelList"/>
    <dgm:cxn modelId="{DA9BEE69-E40B-4A0C-8D87-55387F8273D1}" srcId="{735F26BA-C4BE-4B80-8019-9187E2CA7671}" destId="{2A5A7653-C5CD-4CBF-9F7D-82CA604060C4}" srcOrd="3" destOrd="0" parTransId="{D6BB5405-514B-4DC2-B24E-12BDF67706FD}" sibTransId="{87063688-0737-4663-9F1C-D295842C3897}"/>
    <dgm:cxn modelId="{483A5352-42D7-460C-B874-4E3E29D46B27}" srcId="{735F26BA-C4BE-4B80-8019-9187E2CA7671}" destId="{B839A937-D6F6-40D1-B455-580254EAE9F3}" srcOrd="0" destOrd="0" parTransId="{6EBC1678-3CF1-489E-BE16-630837B22FAA}" sibTransId="{9D30AD60-CFA3-46FD-ABB7-0111E279935A}"/>
    <dgm:cxn modelId="{E823368B-8524-45A4-82D0-8AC73E480F30}" type="presOf" srcId="{E4540103-470B-4A1E-917A-DD97563DC93B}" destId="{0EA3264F-046F-4F99-949F-31B111D29B4A}" srcOrd="0" destOrd="0" presId="urn:microsoft.com/office/officeart/2018/5/layout/IconCircleLabelList"/>
    <dgm:cxn modelId="{EE9054C6-9DC5-4739-971E-D78AE647701F}" srcId="{735F26BA-C4BE-4B80-8019-9187E2CA7671}" destId="{E4540103-470B-4A1E-917A-DD97563DC93B}" srcOrd="1" destOrd="0" parTransId="{7AFED0B8-43A4-484D-A2C2-08E7FB6BB030}" sibTransId="{2F55F854-28DF-4FD9-BCC1-7F7D4E5C8D95}"/>
    <dgm:cxn modelId="{FCBB54FC-2929-4C11-9F5E-E5C9EE014A83}" type="presOf" srcId="{B839A937-D6F6-40D1-B455-580254EAE9F3}" destId="{834CCB5D-8EF3-479C-8D9A-80A00A578136}" srcOrd="0" destOrd="0" presId="urn:microsoft.com/office/officeart/2018/5/layout/IconCircleLabelList"/>
    <dgm:cxn modelId="{C62A22E7-BA0E-4E75-AA04-DAA53A674A36}" type="presParOf" srcId="{49EE57E7-FA4D-4657-9ACC-A05A70DEDEA8}" destId="{EF7B38B5-1039-4F7E-A644-0268D939B35B}" srcOrd="0" destOrd="0" presId="urn:microsoft.com/office/officeart/2018/5/layout/IconCircleLabelList"/>
    <dgm:cxn modelId="{FBC5D656-F67B-4872-8D93-107BFEF5C3A1}" type="presParOf" srcId="{EF7B38B5-1039-4F7E-A644-0268D939B35B}" destId="{75DD89CC-9D68-401F-BC2B-0B1307E35A09}" srcOrd="0" destOrd="0" presId="urn:microsoft.com/office/officeart/2018/5/layout/IconCircleLabelList"/>
    <dgm:cxn modelId="{3C3984C8-42DF-4F95-9ABD-587B04C7A218}" type="presParOf" srcId="{EF7B38B5-1039-4F7E-A644-0268D939B35B}" destId="{205013B2-0442-47B0-848C-5FC4555E4A7D}" srcOrd="1" destOrd="0" presId="urn:microsoft.com/office/officeart/2018/5/layout/IconCircleLabelList"/>
    <dgm:cxn modelId="{9BB2A1D5-7402-4FE7-9765-90BF49612198}" type="presParOf" srcId="{EF7B38B5-1039-4F7E-A644-0268D939B35B}" destId="{D02C3222-3906-4C49-9259-11E7517ED76C}" srcOrd="2" destOrd="0" presId="urn:microsoft.com/office/officeart/2018/5/layout/IconCircleLabelList"/>
    <dgm:cxn modelId="{829BBAB1-029E-4F15-87D5-8F86876A1ECE}" type="presParOf" srcId="{EF7B38B5-1039-4F7E-A644-0268D939B35B}" destId="{834CCB5D-8EF3-479C-8D9A-80A00A578136}" srcOrd="3" destOrd="0" presId="urn:microsoft.com/office/officeart/2018/5/layout/IconCircleLabelList"/>
    <dgm:cxn modelId="{4FD3E7E2-EEF1-4112-9BBF-38EDD1A18205}" type="presParOf" srcId="{49EE57E7-FA4D-4657-9ACC-A05A70DEDEA8}" destId="{ACE66333-EFDF-42E1-B870-3EE464737E65}" srcOrd="1" destOrd="0" presId="urn:microsoft.com/office/officeart/2018/5/layout/IconCircleLabelList"/>
    <dgm:cxn modelId="{9F267587-5B6B-4FE2-B5F2-56470B2BB16C}" type="presParOf" srcId="{49EE57E7-FA4D-4657-9ACC-A05A70DEDEA8}" destId="{5E57C881-F9B8-4B05-997A-4E437817DEBA}" srcOrd="2" destOrd="0" presId="urn:microsoft.com/office/officeart/2018/5/layout/IconCircleLabelList"/>
    <dgm:cxn modelId="{4D171B66-359E-4A72-BED2-DBD7739AB59B}" type="presParOf" srcId="{5E57C881-F9B8-4B05-997A-4E437817DEBA}" destId="{80BE8710-4CE8-40CF-BF48-334DDA199C00}" srcOrd="0" destOrd="0" presId="urn:microsoft.com/office/officeart/2018/5/layout/IconCircleLabelList"/>
    <dgm:cxn modelId="{DD461F8D-B942-49C6-ABC0-72881E5AAD54}" type="presParOf" srcId="{5E57C881-F9B8-4B05-997A-4E437817DEBA}" destId="{35111E5D-3E17-4F65-A9A8-8E6DEC43DDAD}" srcOrd="1" destOrd="0" presId="urn:microsoft.com/office/officeart/2018/5/layout/IconCircleLabelList"/>
    <dgm:cxn modelId="{5EF144AE-DFB2-438A-92DE-71E95EEB1EA0}" type="presParOf" srcId="{5E57C881-F9B8-4B05-997A-4E437817DEBA}" destId="{296096FB-279F-41D1-8C3A-B85EF5B44B97}" srcOrd="2" destOrd="0" presId="urn:microsoft.com/office/officeart/2018/5/layout/IconCircleLabelList"/>
    <dgm:cxn modelId="{6E98AF72-5975-47F2-9063-779AFDADF669}" type="presParOf" srcId="{5E57C881-F9B8-4B05-997A-4E437817DEBA}" destId="{0EA3264F-046F-4F99-949F-31B111D29B4A}" srcOrd="3" destOrd="0" presId="urn:microsoft.com/office/officeart/2018/5/layout/IconCircleLabelList"/>
    <dgm:cxn modelId="{7B77F7E6-6765-442E-AD19-0F5C7FF2CA01}" type="presParOf" srcId="{49EE57E7-FA4D-4657-9ACC-A05A70DEDEA8}" destId="{27662EDE-4E26-4C7E-B993-5CC403C6B097}" srcOrd="3" destOrd="0" presId="urn:microsoft.com/office/officeart/2018/5/layout/IconCircleLabelList"/>
    <dgm:cxn modelId="{EF6F85A0-069B-48B3-9B06-A7664B43DE42}" type="presParOf" srcId="{49EE57E7-FA4D-4657-9ACC-A05A70DEDEA8}" destId="{45C0F18E-38EA-4F23-98B4-3647CAC545D8}" srcOrd="4" destOrd="0" presId="urn:microsoft.com/office/officeart/2018/5/layout/IconCircleLabelList"/>
    <dgm:cxn modelId="{F2A3BE51-EF79-4D6F-9F26-1B8BA1D5682A}" type="presParOf" srcId="{45C0F18E-38EA-4F23-98B4-3647CAC545D8}" destId="{FD46D1DE-6AF1-4586-B1C8-79CE92E7FB87}" srcOrd="0" destOrd="0" presId="urn:microsoft.com/office/officeart/2018/5/layout/IconCircleLabelList"/>
    <dgm:cxn modelId="{895E113D-2EE9-42B3-970D-7592AF1B4F44}" type="presParOf" srcId="{45C0F18E-38EA-4F23-98B4-3647CAC545D8}" destId="{0FD74D24-0B32-4E3A-BE0C-E3621A90FCC3}" srcOrd="1" destOrd="0" presId="urn:microsoft.com/office/officeart/2018/5/layout/IconCircleLabelList"/>
    <dgm:cxn modelId="{4DD297EA-C7E8-4D1B-83C3-8E60FFE207A9}" type="presParOf" srcId="{45C0F18E-38EA-4F23-98B4-3647CAC545D8}" destId="{301FE417-7836-4C9D-9D81-6C332F1E32CA}" srcOrd="2" destOrd="0" presId="urn:microsoft.com/office/officeart/2018/5/layout/IconCircleLabelList"/>
    <dgm:cxn modelId="{388BD8BC-6549-41A1-8D80-0FEC4A418237}" type="presParOf" srcId="{45C0F18E-38EA-4F23-98B4-3647CAC545D8}" destId="{AB6BFE8C-8E7D-4B3D-AA12-C08571485877}" srcOrd="3" destOrd="0" presId="urn:microsoft.com/office/officeart/2018/5/layout/IconCircleLabelList"/>
    <dgm:cxn modelId="{5A4CD50C-F7BE-4713-AC13-63C2E881372A}" type="presParOf" srcId="{49EE57E7-FA4D-4657-9ACC-A05A70DEDEA8}" destId="{D82F2FDB-9423-4BFC-8138-0F5B7B8D31E9}" srcOrd="5" destOrd="0" presId="urn:microsoft.com/office/officeart/2018/5/layout/IconCircleLabelList"/>
    <dgm:cxn modelId="{02A9302A-C114-4659-9711-B9F8A145C0C8}" type="presParOf" srcId="{49EE57E7-FA4D-4657-9ACC-A05A70DEDEA8}" destId="{2DA5BAC6-5685-4F0F-A91F-C70B70509E58}" srcOrd="6" destOrd="0" presId="urn:microsoft.com/office/officeart/2018/5/layout/IconCircleLabelList"/>
    <dgm:cxn modelId="{310E7250-7039-4D6C-A4DF-0BB739BA6906}" type="presParOf" srcId="{2DA5BAC6-5685-4F0F-A91F-C70B70509E58}" destId="{2426D6AD-7E97-4606-999F-CF94E83A9F1A}" srcOrd="0" destOrd="0" presId="urn:microsoft.com/office/officeart/2018/5/layout/IconCircleLabelList"/>
    <dgm:cxn modelId="{57BE41E4-4C7F-4F5E-B60B-05E5697FBBE4}" type="presParOf" srcId="{2DA5BAC6-5685-4F0F-A91F-C70B70509E58}" destId="{35BDDE40-C4E7-4222-AEB6-D33A4362EA90}" srcOrd="1" destOrd="0" presId="urn:microsoft.com/office/officeart/2018/5/layout/IconCircleLabelList"/>
    <dgm:cxn modelId="{C2B3A46E-1181-4BEF-894F-DEEFE5FF3F08}" type="presParOf" srcId="{2DA5BAC6-5685-4F0F-A91F-C70B70509E58}" destId="{B515167C-A15D-4733-967E-9A75A613193A}" srcOrd="2" destOrd="0" presId="urn:microsoft.com/office/officeart/2018/5/layout/IconCircleLabelList"/>
    <dgm:cxn modelId="{F55BABCB-1449-4713-90B2-7A2DE9571C31}" type="presParOf" srcId="{2DA5BAC6-5685-4F0F-A91F-C70B70509E58}" destId="{E22ECCB7-48DD-4F62-B209-DD50DD50EE35}"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9845C82-8C43-4F96-9FC6-2135976328E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540A3E9-09FC-4F7D-B302-C244C48749C8}">
      <dgm:prSet/>
      <dgm:spPr/>
      <dgm:t>
        <a:bodyPr/>
        <a:lstStyle/>
        <a:p>
          <a:r>
            <a:rPr lang="en-AU">
              <a:latin typeface="Aptos" panose="020B0004020202020204" pitchFamily="34" charset="0"/>
            </a:rPr>
            <a:t>How do we provide structured resources for teachers to implement this effectively in the classroom?</a:t>
          </a:r>
          <a:endParaRPr lang="en-US">
            <a:latin typeface="Aptos" panose="020B0004020202020204" pitchFamily="34" charset="0"/>
          </a:endParaRPr>
        </a:p>
      </dgm:t>
    </dgm:pt>
    <dgm:pt modelId="{19CAA744-E506-44AC-8AF5-C128C1E0F8F8}" type="parTrans" cxnId="{F7B110D9-4EB6-4797-A525-1860C2E16A7C}">
      <dgm:prSet/>
      <dgm:spPr/>
      <dgm:t>
        <a:bodyPr/>
        <a:lstStyle/>
        <a:p>
          <a:endParaRPr lang="en-US">
            <a:latin typeface="Aptos" panose="020B0004020202020204" pitchFamily="34" charset="0"/>
          </a:endParaRPr>
        </a:p>
      </dgm:t>
    </dgm:pt>
    <dgm:pt modelId="{9A14E7F1-AF3F-4B7E-A67E-08BB28CF9EEB}" type="sibTrans" cxnId="{F7B110D9-4EB6-4797-A525-1860C2E16A7C}">
      <dgm:prSet/>
      <dgm:spPr/>
      <dgm:t>
        <a:bodyPr/>
        <a:lstStyle/>
        <a:p>
          <a:endParaRPr lang="en-US">
            <a:latin typeface="Aptos" panose="020B0004020202020204" pitchFamily="34" charset="0"/>
          </a:endParaRPr>
        </a:p>
      </dgm:t>
    </dgm:pt>
    <dgm:pt modelId="{A5BFD9EA-9FBF-4719-9C6B-87214D01D8A5}">
      <dgm:prSet/>
      <dgm:spPr/>
      <dgm:t>
        <a:bodyPr/>
        <a:lstStyle/>
        <a:p>
          <a:r>
            <a:rPr lang="en-AU">
              <a:latin typeface="Aptos" panose="020B0004020202020204" pitchFamily="34" charset="0"/>
            </a:rPr>
            <a:t>How do we adapt the current Performance Standards to reflect the learning that students are demonstrating?</a:t>
          </a:r>
          <a:endParaRPr lang="en-US">
            <a:latin typeface="Aptos" panose="020B0004020202020204" pitchFamily="34" charset="0"/>
          </a:endParaRPr>
        </a:p>
      </dgm:t>
    </dgm:pt>
    <dgm:pt modelId="{CDBCA249-3E9E-4FC0-AE89-F642CB631086}" type="parTrans" cxnId="{851F112F-CA66-44D8-A2D0-7A447E0C6572}">
      <dgm:prSet/>
      <dgm:spPr/>
      <dgm:t>
        <a:bodyPr/>
        <a:lstStyle/>
        <a:p>
          <a:endParaRPr lang="en-US">
            <a:latin typeface="Aptos" panose="020B0004020202020204" pitchFamily="34" charset="0"/>
          </a:endParaRPr>
        </a:p>
      </dgm:t>
    </dgm:pt>
    <dgm:pt modelId="{191A816B-3E1D-4733-8D9E-FBF2806A67FE}" type="sibTrans" cxnId="{851F112F-CA66-44D8-A2D0-7A447E0C6572}">
      <dgm:prSet/>
      <dgm:spPr/>
      <dgm:t>
        <a:bodyPr/>
        <a:lstStyle/>
        <a:p>
          <a:endParaRPr lang="en-US">
            <a:latin typeface="Aptos" panose="020B0004020202020204" pitchFamily="34" charset="0"/>
          </a:endParaRPr>
        </a:p>
      </dgm:t>
    </dgm:pt>
    <dgm:pt modelId="{B5B667D3-BB0A-4022-866C-0D74A78BEA61}">
      <dgm:prSet/>
      <dgm:spPr/>
      <dgm:t>
        <a:bodyPr/>
        <a:lstStyle/>
        <a:p>
          <a:r>
            <a:rPr lang="en-AU">
              <a:latin typeface="Aptos" panose="020B0004020202020204" pitchFamily="34" charset="0"/>
            </a:rPr>
            <a:t>What does this replace?</a:t>
          </a:r>
          <a:endParaRPr lang="en-US">
            <a:latin typeface="Aptos" panose="020B0004020202020204" pitchFamily="34" charset="0"/>
          </a:endParaRPr>
        </a:p>
      </dgm:t>
    </dgm:pt>
    <dgm:pt modelId="{746501CE-2302-4BCC-A5A5-6030B742D707}" type="parTrans" cxnId="{2F92EB7F-3BC6-4BB7-8414-4B20279C2089}">
      <dgm:prSet/>
      <dgm:spPr/>
      <dgm:t>
        <a:bodyPr/>
        <a:lstStyle/>
        <a:p>
          <a:endParaRPr lang="en-US">
            <a:latin typeface="Aptos" panose="020B0004020202020204" pitchFamily="34" charset="0"/>
          </a:endParaRPr>
        </a:p>
      </dgm:t>
    </dgm:pt>
    <dgm:pt modelId="{2D2E842F-53FD-457F-8202-F98F0378E85D}" type="sibTrans" cxnId="{2F92EB7F-3BC6-4BB7-8414-4B20279C2089}">
      <dgm:prSet/>
      <dgm:spPr/>
      <dgm:t>
        <a:bodyPr/>
        <a:lstStyle/>
        <a:p>
          <a:endParaRPr lang="en-US">
            <a:latin typeface="Aptos" panose="020B0004020202020204" pitchFamily="34" charset="0"/>
          </a:endParaRPr>
        </a:p>
      </dgm:t>
    </dgm:pt>
    <dgm:pt modelId="{CC111EA0-1393-443D-9C73-41AB1501BDA2}" type="pres">
      <dgm:prSet presAssocID="{79845C82-8C43-4F96-9FC6-2135976328E2}" presName="root" presStyleCnt="0">
        <dgm:presLayoutVars>
          <dgm:dir/>
          <dgm:resizeHandles val="exact"/>
        </dgm:presLayoutVars>
      </dgm:prSet>
      <dgm:spPr/>
    </dgm:pt>
    <dgm:pt modelId="{9BF1961E-8570-4BB3-BFEA-707A97B77723}" type="pres">
      <dgm:prSet presAssocID="{A540A3E9-09FC-4F7D-B302-C244C48749C8}" presName="compNode" presStyleCnt="0"/>
      <dgm:spPr/>
    </dgm:pt>
    <dgm:pt modelId="{9901D222-5F83-44F6-AAB8-97CCE96E331C}" type="pres">
      <dgm:prSet presAssocID="{A540A3E9-09FC-4F7D-B302-C244C48749C8}" presName="bgRect" presStyleLbl="bgShp" presStyleIdx="0" presStyleCnt="3"/>
      <dgm:spPr/>
    </dgm:pt>
    <dgm:pt modelId="{59FB8765-D8B6-4951-8F3A-EE55275A11EE}" type="pres">
      <dgm:prSet presAssocID="{A540A3E9-09FC-4F7D-B302-C244C48749C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69CB858A-92BE-4D3E-8C28-4FB0500160C0}" type="pres">
      <dgm:prSet presAssocID="{A540A3E9-09FC-4F7D-B302-C244C48749C8}" presName="spaceRect" presStyleCnt="0"/>
      <dgm:spPr/>
    </dgm:pt>
    <dgm:pt modelId="{2D80D52F-278C-4118-812F-C6BF34784FEB}" type="pres">
      <dgm:prSet presAssocID="{A540A3E9-09FC-4F7D-B302-C244C48749C8}" presName="parTx" presStyleLbl="revTx" presStyleIdx="0" presStyleCnt="3">
        <dgm:presLayoutVars>
          <dgm:chMax val="0"/>
          <dgm:chPref val="0"/>
        </dgm:presLayoutVars>
      </dgm:prSet>
      <dgm:spPr/>
    </dgm:pt>
    <dgm:pt modelId="{5257DE59-B94F-46B2-96A5-C035DA50100E}" type="pres">
      <dgm:prSet presAssocID="{9A14E7F1-AF3F-4B7E-A67E-08BB28CF9EEB}" presName="sibTrans" presStyleCnt="0"/>
      <dgm:spPr/>
    </dgm:pt>
    <dgm:pt modelId="{2020C230-D2F1-42D2-886F-92C9CA16BFEF}" type="pres">
      <dgm:prSet presAssocID="{A5BFD9EA-9FBF-4719-9C6B-87214D01D8A5}" presName="compNode" presStyleCnt="0"/>
      <dgm:spPr/>
    </dgm:pt>
    <dgm:pt modelId="{B1355E3E-8ED9-4FB9-8D7E-FF737FF95920}" type="pres">
      <dgm:prSet presAssocID="{A5BFD9EA-9FBF-4719-9C6B-87214D01D8A5}" presName="bgRect" presStyleLbl="bgShp" presStyleIdx="1" presStyleCnt="3"/>
      <dgm:spPr/>
    </dgm:pt>
    <dgm:pt modelId="{0223F332-8738-4A4C-9356-7BB6C08B840F}" type="pres">
      <dgm:prSet presAssocID="{A5BFD9EA-9FBF-4719-9C6B-87214D01D8A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 Bulb and Gear"/>
        </a:ext>
      </dgm:extLst>
    </dgm:pt>
    <dgm:pt modelId="{F8C7099F-65E6-46EE-8FD3-E2F4CB914734}" type="pres">
      <dgm:prSet presAssocID="{A5BFD9EA-9FBF-4719-9C6B-87214D01D8A5}" presName="spaceRect" presStyleCnt="0"/>
      <dgm:spPr/>
    </dgm:pt>
    <dgm:pt modelId="{85342A51-F8B5-434B-BD70-FA577C22E2F6}" type="pres">
      <dgm:prSet presAssocID="{A5BFD9EA-9FBF-4719-9C6B-87214D01D8A5}" presName="parTx" presStyleLbl="revTx" presStyleIdx="1" presStyleCnt="3">
        <dgm:presLayoutVars>
          <dgm:chMax val="0"/>
          <dgm:chPref val="0"/>
        </dgm:presLayoutVars>
      </dgm:prSet>
      <dgm:spPr/>
    </dgm:pt>
    <dgm:pt modelId="{1214CC73-08D6-4896-AF50-4DC23D0EEA12}" type="pres">
      <dgm:prSet presAssocID="{191A816B-3E1D-4733-8D9E-FBF2806A67FE}" presName="sibTrans" presStyleCnt="0"/>
      <dgm:spPr/>
    </dgm:pt>
    <dgm:pt modelId="{900DD4A4-21BB-46AC-994E-D7D650224B36}" type="pres">
      <dgm:prSet presAssocID="{B5B667D3-BB0A-4022-866C-0D74A78BEA61}" presName="compNode" presStyleCnt="0"/>
      <dgm:spPr/>
    </dgm:pt>
    <dgm:pt modelId="{933B79FE-86E5-4258-BAB6-0661EF932EDD}" type="pres">
      <dgm:prSet presAssocID="{B5B667D3-BB0A-4022-866C-0D74A78BEA61}" presName="bgRect" presStyleLbl="bgShp" presStyleIdx="2" presStyleCnt="3"/>
      <dgm:spPr/>
    </dgm:pt>
    <dgm:pt modelId="{5394E68C-F639-45A8-9E7C-910C9E8EA8A4}" type="pres">
      <dgm:prSet presAssocID="{B5B667D3-BB0A-4022-866C-0D74A78BEA6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ools"/>
        </a:ext>
      </dgm:extLst>
    </dgm:pt>
    <dgm:pt modelId="{06B72564-28BA-45CC-BCBF-E5D31A92C9B6}" type="pres">
      <dgm:prSet presAssocID="{B5B667D3-BB0A-4022-866C-0D74A78BEA61}" presName="spaceRect" presStyleCnt="0"/>
      <dgm:spPr/>
    </dgm:pt>
    <dgm:pt modelId="{52D380B8-156A-4435-A988-2B960F2279A0}" type="pres">
      <dgm:prSet presAssocID="{B5B667D3-BB0A-4022-866C-0D74A78BEA61}" presName="parTx" presStyleLbl="revTx" presStyleIdx="2" presStyleCnt="3">
        <dgm:presLayoutVars>
          <dgm:chMax val="0"/>
          <dgm:chPref val="0"/>
        </dgm:presLayoutVars>
      </dgm:prSet>
      <dgm:spPr/>
    </dgm:pt>
  </dgm:ptLst>
  <dgm:cxnLst>
    <dgm:cxn modelId="{CFA7D901-331A-4D0E-8C88-655CFC9E27B1}" type="presOf" srcId="{79845C82-8C43-4F96-9FC6-2135976328E2}" destId="{CC111EA0-1393-443D-9C73-41AB1501BDA2}" srcOrd="0" destOrd="0" presId="urn:microsoft.com/office/officeart/2018/2/layout/IconVerticalSolidList"/>
    <dgm:cxn modelId="{18D5F20D-B13B-4677-9A36-CA87E2FA2D93}" type="presOf" srcId="{B5B667D3-BB0A-4022-866C-0D74A78BEA61}" destId="{52D380B8-156A-4435-A988-2B960F2279A0}" srcOrd="0" destOrd="0" presId="urn:microsoft.com/office/officeart/2018/2/layout/IconVerticalSolidList"/>
    <dgm:cxn modelId="{851F112F-CA66-44D8-A2D0-7A447E0C6572}" srcId="{79845C82-8C43-4F96-9FC6-2135976328E2}" destId="{A5BFD9EA-9FBF-4719-9C6B-87214D01D8A5}" srcOrd="1" destOrd="0" parTransId="{CDBCA249-3E9E-4FC0-AE89-F642CB631086}" sibTransId="{191A816B-3E1D-4733-8D9E-FBF2806A67FE}"/>
    <dgm:cxn modelId="{D9E2DA78-E925-48D0-9C24-5AA992D87034}" type="presOf" srcId="{A540A3E9-09FC-4F7D-B302-C244C48749C8}" destId="{2D80D52F-278C-4118-812F-C6BF34784FEB}" srcOrd="0" destOrd="0" presId="urn:microsoft.com/office/officeart/2018/2/layout/IconVerticalSolidList"/>
    <dgm:cxn modelId="{2F92EB7F-3BC6-4BB7-8414-4B20279C2089}" srcId="{79845C82-8C43-4F96-9FC6-2135976328E2}" destId="{B5B667D3-BB0A-4022-866C-0D74A78BEA61}" srcOrd="2" destOrd="0" parTransId="{746501CE-2302-4BCC-A5A5-6030B742D707}" sibTransId="{2D2E842F-53FD-457F-8202-F98F0378E85D}"/>
    <dgm:cxn modelId="{E3A8A6A6-A130-49A7-94CA-992D9203ED93}" type="presOf" srcId="{A5BFD9EA-9FBF-4719-9C6B-87214D01D8A5}" destId="{85342A51-F8B5-434B-BD70-FA577C22E2F6}" srcOrd="0" destOrd="0" presId="urn:microsoft.com/office/officeart/2018/2/layout/IconVerticalSolidList"/>
    <dgm:cxn modelId="{F7B110D9-4EB6-4797-A525-1860C2E16A7C}" srcId="{79845C82-8C43-4F96-9FC6-2135976328E2}" destId="{A540A3E9-09FC-4F7D-B302-C244C48749C8}" srcOrd="0" destOrd="0" parTransId="{19CAA744-E506-44AC-8AF5-C128C1E0F8F8}" sibTransId="{9A14E7F1-AF3F-4B7E-A67E-08BB28CF9EEB}"/>
    <dgm:cxn modelId="{ACDAFB10-EDCD-4FAB-B2C6-09214EA672FC}" type="presParOf" srcId="{CC111EA0-1393-443D-9C73-41AB1501BDA2}" destId="{9BF1961E-8570-4BB3-BFEA-707A97B77723}" srcOrd="0" destOrd="0" presId="urn:microsoft.com/office/officeart/2018/2/layout/IconVerticalSolidList"/>
    <dgm:cxn modelId="{00B9E8E0-40CE-4EF7-B209-4B8EC3E4E417}" type="presParOf" srcId="{9BF1961E-8570-4BB3-BFEA-707A97B77723}" destId="{9901D222-5F83-44F6-AAB8-97CCE96E331C}" srcOrd="0" destOrd="0" presId="urn:microsoft.com/office/officeart/2018/2/layout/IconVerticalSolidList"/>
    <dgm:cxn modelId="{8DF4FF24-9F90-4D8C-A78A-623C7E86297F}" type="presParOf" srcId="{9BF1961E-8570-4BB3-BFEA-707A97B77723}" destId="{59FB8765-D8B6-4951-8F3A-EE55275A11EE}" srcOrd="1" destOrd="0" presId="urn:microsoft.com/office/officeart/2018/2/layout/IconVerticalSolidList"/>
    <dgm:cxn modelId="{05B0D8B4-16F6-4D2E-B7E9-04FC888D99C0}" type="presParOf" srcId="{9BF1961E-8570-4BB3-BFEA-707A97B77723}" destId="{69CB858A-92BE-4D3E-8C28-4FB0500160C0}" srcOrd="2" destOrd="0" presId="urn:microsoft.com/office/officeart/2018/2/layout/IconVerticalSolidList"/>
    <dgm:cxn modelId="{1C9F3296-F60D-4633-A12E-0CCD0AFEBAB9}" type="presParOf" srcId="{9BF1961E-8570-4BB3-BFEA-707A97B77723}" destId="{2D80D52F-278C-4118-812F-C6BF34784FEB}" srcOrd="3" destOrd="0" presId="urn:microsoft.com/office/officeart/2018/2/layout/IconVerticalSolidList"/>
    <dgm:cxn modelId="{2AD13B70-1AA7-4843-A1BA-074773E4556D}" type="presParOf" srcId="{CC111EA0-1393-443D-9C73-41AB1501BDA2}" destId="{5257DE59-B94F-46B2-96A5-C035DA50100E}" srcOrd="1" destOrd="0" presId="urn:microsoft.com/office/officeart/2018/2/layout/IconVerticalSolidList"/>
    <dgm:cxn modelId="{1DC3D591-F4D8-4198-AC11-DD58444B8875}" type="presParOf" srcId="{CC111EA0-1393-443D-9C73-41AB1501BDA2}" destId="{2020C230-D2F1-42D2-886F-92C9CA16BFEF}" srcOrd="2" destOrd="0" presId="urn:microsoft.com/office/officeart/2018/2/layout/IconVerticalSolidList"/>
    <dgm:cxn modelId="{70372FEC-4E8C-4553-A91B-FE3E7325821A}" type="presParOf" srcId="{2020C230-D2F1-42D2-886F-92C9CA16BFEF}" destId="{B1355E3E-8ED9-4FB9-8D7E-FF737FF95920}" srcOrd="0" destOrd="0" presId="urn:microsoft.com/office/officeart/2018/2/layout/IconVerticalSolidList"/>
    <dgm:cxn modelId="{DEA9DF46-25DD-4CB2-997A-46D0781671D2}" type="presParOf" srcId="{2020C230-D2F1-42D2-886F-92C9CA16BFEF}" destId="{0223F332-8738-4A4C-9356-7BB6C08B840F}" srcOrd="1" destOrd="0" presId="urn:microsoft.com/office/officeart/2018/2/layout/IconVerticalSolidList"/>
    <dgm:cxn modelId="{B3863DF5-1AD7-4707-9FF9-0D975A3BFD72}" type="presParOf" srcId="{2020C230-D2F1-42D2-886F-92C9CA16BFEF}" destId="{F8C7099F-65E6-46EE-8FD3-E2F4CB914734}" srcOrd="2" destOrd="0" presId="urn:microsoft.com/office/officeart/2018/2/layout/IconVerticalSolidList"/>
    <dgm:cxn modelId="{3E434A51-E988-441B-8D33-B199A2E4270C}" type="presParOf" srcId="{2020C230-D2F1-42D2-886F-92C9CA16BFEF}" destId="{85342A51-F8B5-434B-BD70-FA577C22E2F6}" srcOrd="3" destOrd="0" presId="urn:microsoft.com/office/officeart/2018/2/layout/IconVerticalSolidList"/>
    <dgm:cxn modelId="{C36D88A2-A1A8-4CE1-BA53-DDAAC751908A}" type="presParOf" srcId="{CC111EA0-1393-443D-9C73-41AB1501BDA2}" destId="{1214CC73-08D6-4896-AF50-4DC23D0EEA12}" srcOrd="3" destOrd="0" presId="urn:microsoft.com/office/officeart/2018/2/layout/IconVerticalSolidList"/>
    <dgm:cxn modelId="{E6786508-31DE-4AF1-A333-9707C25763A1}" type="presParOf" srcId="{CC111EA0-1393-443D-9C73-41AB1501BDA2}" destId="{900DD4A4-21BB-46AC-994E-D7D650224B36}" srcOrd="4" destOrd="0" presId="urn:microsoft.com/office/officeart/2018/2/layout/IconVerticalSolidList"/>
    <dgm:cxn modelId="{378DF389-9426-4C77-B169-4A2A6CC4AE24}" type="presParOf" srcId="{900DD4A4-21BB-46AC-994E-D7D650224B36}" destId="{933B79FE-86E5-4258-BAB6-0661EF932EDD}" srcOrd="0" destOrd="0" presId="urn:microsoft.com/office/officeart/2018/2/layout/IconVerticalSolidList"/>
    <dgm:cxn modelId="{E7FDC91A-595A-418B-A14D-B17784F40CCD}" type="presParOf" srcId="{900DD4A4-21BB-46AC-994E-D7D650224B36}" destId="{5394E68C-F639-45A8-9E7C-910C9E8EA8A4}" srcOrd="1" destOrd="0" presId="urn:microsoft.com/office/officeart/2018/2/layout/IconVerticalSolidList"/>
    <dgm:cxn modelId="{FAA67277-337F-4077-A204-414378667478}" type="presParOf" srcId="{900DD4A4-21BB-46AC-994E-D7D650224B36}" destId="{06B72564-28BA-45CC-BCBF-E5D31A92C9B6}" srcOrd="2" destOrd="0" presId="urn:microsoft.com/office/officeart/2018/2/layout/IconVerticalSolidList"/>
    <dgm:cxn modelId="{2CA90D2E-6350-41A5-9BBE-CDE0E3E7FD63}" type="presParOf" srcId="{900DD4A4-21BB-46AC-994E-D7D650224B36}" destId="{52D380B8-156A-4435-A988-2B960F2279A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EA44FCE-3D7F-456C-8232-2DAC43766F84}" type="doc">
      <dgm:prSet loTypeId="urn:microsoft.com/office/officeart/2005/8/layout/default" loCatId="list" qsTypeId="urn:microsoft.com/office/officeart/2005/8/quickstyle/simple2" qsCatId="simple" csTypeId="urn:microsoft.com/office/officeart/2005/8/colors/accent6_1" csCatId="accent6" phldr="1"/>
      <dgm:spPr/>
      <dgm:t>
        <a:bodyPr/>
        <a:lstStyle/>
        <a:p>
          <a:endParaRPr lang="en-AU"/>
        </a:p>
      </dgm:t>
    </dgm:pt>
    <dgm:pt modelId="{3E7F8959-BB8F-4F9D-9315-EB729CDF3B1C}">
      <dgm:prSet phldrT="[Text]"/>
      <dgm:spPr>
        <a:ln w="38100">
          <a:solidFill>
            <a:srgbClr val="903060"/>
          </a:solidFill>
        </a:ln>
      </dgm:spPr>
      <dgm:t>
        <a:bodyPr/>
        <a:lstStyle/>
        <a:p>
          <a:r>
            <a:rPr lang="en-AU">
              <a:latin typeface="Calibri" panose="020F0502020204030204" pitchFamily="34" charset="0"/>
              <a:ea typeface="Roboto" panose="02000000000000000000" pitchFamily="2" charset="0"/>
            </a:rPr>
            <a:t>Adapting</a:t>
          </a:r>
        </a:p>
      </dgm:t>
    </dgm:pt>
    <dgm:pt modelId="{FB0B3AD1-9552-442D-8C70-5AEDFC223AFA}" type="parTrans" cxnId="{50F8F05F-45FD-4F61-AB8D-792952D97585}">
      <dgm:prSet/>
      <dgm:spPr/>
      <dgm:t>
        <a:bodyPr/>
        <a:lstStyle/>
        <a:p>
          <a:endParaRPr lang="en-AU">
            <a:latin typeface="Roboto" panose="02000000000000000000" pitchFamily="2" charset="0"/>
            <a:ea typeface="Roboto" panose="02000000000000000000" pitchFamily="2" charset="0"/>
          </a:endParaRPr>
        </a:p>
      </dgm:t>
    </dgm:pt>
    <dgm:pt modelId="{1C68BDB7-C2F6-445C-B409-CF92E0422062}" type="sibTrans" cxnId="{50F8F05F-45FD-4F61-AB8D-792952D97585}">
      <dgm:prSet/>
      <dgm:spPr/>
      <dgm:t>
        <a:bodyPr/>
        <a:lstStyle/>
        <a:p>
          <a:endParaRPr lang="en-AU">
            <a:latin typeface="Roboto" panose="02000000000000000000" pitchFamily="2" charset="0"/>
            <a:ea typeface="Roboto" panose="02000000000000000000" pitchFamily="2" charset="0"/>
          </a:endParaRPr>
        </a:p>
      </dgm:t>
    </dgm:pt>
    <dgm:pt modelId="{3CB78DDA-209E-4763-BA0B-911196BC42A0}">
      <dgm:prSet phldrT="[Text]"/>
      <dgm:spPr>
        <a:ln w="38100">
          <a:solidFill>
            <a:srgbClr val="903060"/>
          </a:solidFill>
        </a:ln>
      </dgm:spPr>
      <dgm:t>
        <a:bodyPr/>
        <a:lstStyle/>
        <a:p>
          <a:r>
            <a:rPr lang="en-AU">
              <a:latin typeface="Calibri" panose="020F0502020204030204" pitchFamily="34" charset="0"/>
              <a:ea typeface="Roboto" panose="02000000000000000000" pitchFamily="2" charset="0"/>
            </a:rPr>
            <a:t>Being considerate and caring</a:t>
          </a:r>
        </a:p>
      </dgm:t>
    </dgm:pt>
    <dgm:pt modelId="{43C20AC1-CCA9-45AD-9713-E20731C5EA48}" type="parTrans" cxnId="{C589E58B-0BAB-4877-9550-38D2EBE016D2}">
      <dgm:prSet/>
      <dgm:spPr/>
      <dgm:t>
        <a:bodyPr/>
        <a:lstStyle/>
        <a:p>
          <a:endParaRPr lang="en-AU">
            <a:latin typeface="Roboto" panose="02000000000000000000" pitchFamily="2" charset="0"/>
            <a:ea typeface="Roboto" panose="02000000000000000000" pitchFamily="2" charset="0"/>
          </a:endParaRPr>
        </a:p>
      </dgm:t>
    </dgm:pt>
    <dgm:pt modelId="{3FEE5633-2B90-408A-B51A-B758A185C977}" type="sibTrans" cxnId="{C589E58B-0BAB-4877-9550-38D2EBE016D2}">
      <dgm:prSet/>
      <dgm:spPr/>
      <dgm:t>
        <a:bodyPr/>
        <a:lstStyle/>
        <a:p>
          <a:endParaRPr lang="en-AU">
            <a:latin typeface="Roboto" panose="02000000000000000000" pitchFamily="2" charset="0"/>
            <a:ea typeface="Roboto" panose="02000000000000000000" pitchFamily="2" charset="0"/>
          </a:endParaRPr>
        </a:p>
      </dgm:t>
    </dgm:pt>
    <dgm:pt modelId="{BFA19120-61BD-4E0F-8267-D9DDA29AC4F8}">
      <dgm:prSet phldrT="[Text]"/>
      <dgm:spPr>
        <a:ln w="38100">
          <a:solidFill>
            <a:srgbClr val="903060"/>
          </a:solidFill>
        </a:ln>
      </dgm:spPr>
      <dgm:t>
        <a:bodyPr/>
        <a:lstStyle/>
        <a:p>
          <a:r>
            <a:rPr lang="en-AU">
              <a:latin typeface="Calibri" panose="020F0502020204030204" pitchFamily="34" charset="0"/>
              <a:ea typeface="Roboto" panose="02000000000000000000" pitchFamily="2" charset="0"/>
            </a:rPr>
            <a:t>Being creative</a:t>
          </a:r>
        </a:p>
      </dgm:t>
    </dgm:pt>
    <dgm:pt modelId="{577FA35F-7538-4BEF-8FFA-38FE5D7D9993}" type="parTrans" cxnId="{B4D61F50-3D4F-4BE6-9D03-C9D43D33A5EE}">
      <dgm:prSet/>
      <dgm:spPr/>
      <dgm:t>
        <a:bodyPr/>
        <a:lstStyle/>
        <a:p>
          <a:endParaRPr lang="en-AU">
            <a:latin typeface="Roboto" panose="02000000000000000000" pitchFamily="2" charset="0"/>
            <a:ea typeface="Roboto" panose="02000000000000000000" pitchFamily="2" charset="0"/>
          </a:endParaRPr>
        </a:p>
      </dgm:t>
    </dgm:pt>
    <dgm:pt modelId="{6A9AFF88-91A7-48EB-A56D-71D3C134D016}" type="sibTrans" cxnId="{B4D61F50-3D4F-4BE6-9D03-C9D43D33A5EE}">
      <dgm:prSet/>
      <dgm:spPr/>
      <dgm:t>
        <a:bodyPr/>
        <a:lstStyle/>
        <a:p>
          <a:endParaRPr lang="en-AU">
            <a:latin typeface="Roboto" panose="02000000000000000000" pitchFamily="2" charset="0"/>
            <a:ea typeface="Roboto" panose="02000000000000000000" pitchFamily="2" charset="0"/>
          </a:endParaRPr>
        </a:p>
      </dgm:t>
    </dgm:pt>
    <dgm:pt modelId="{5B63FE57-29F1-454C-A6E5-453EF1DBE643}">
      <dgm:prSet phldrT="[Text]"/>
      <dgm:spPr>
        <a:ln w="38100">
          <a:solidFill>
            <a:srgbClr val="903060"/>
          </a:solidFill>
        </a:ln>
      </dgm:spPr>
      <dgm:t>
        <a:bodyPr/>
        <a:lstStyle/>
        <a:p>
          <a:r>
            <a:rPr lang="en-AU">
              <a:latin typeface="Calibri" panose="020F0502020204030204" pitchFamily="34" charset="0"/>
              <a:ea typeface="Roboto" panose="02000000000000000000" pitchFamily="2" charset="0"/>
            </a:rPr>
            <a:t>Being organised</a:t>
          </a:r>
        </a:p>
      </dgm:t>
    </dgm:pt>
    <dgm:pt modelId="{E6F18013-C9CB-4072-B462-21F862B5BCE4}" type="parTrans" cxnId="{C0FDACED-093D-40F3-A076-418EBE9AB2FB}">
      <dgm:prSet/>
      <dgm:spPr/>
      <dgm:t>
        <a:bodyPr/>
        <a:lstStyle/>
        <a:p>
          <a:endParaRPr lang="en-AU">
            <a:latin typeface="Roboto" panose="02000000000000000000" pitchFamily="2" charset="0"/>
            <a:ea typeface="Roboto" panose="02000000000000000000" pitchFamily="2" charset="0"/>
          </a:endParaRPr>
        </a:p>
      </dgm:t>
    </dgm:pt>
    <dgm:pt modelId="{8016103A-1098-4D78-8A9A-2474B38C5252}" type="sibTrans" cxnId="{C0FDACED-093D-40F3-A076-418EBE9AB2FB}">
      <dgm:prSet/>
      <dgm:spPr/>
      <dgm:t>
        <a:bodyPr/>
        <a:lstStyle/>
        <a:p>
          <a:endParaRPr lang="en-AU">
            <a:latin typeface="Roboto" panose="02000000000000000000" pitchFamily="2" charset="0"/>
            <a:ea typeface="Roboto" panose="02000000000000000000" pitchFamily="2" charset="0"/>
          </a:endParaRPr>
        </a:p>
      </dgm:t>
    </dgm:pt>
    <dgm:pt modelId="{54ACB37C-8924-4718-864B-9755825BCF81}">
      <dgm:prSet phldrT="[Text]"/>
      <dgm:spPr>
        <a:ln w="38100">
          <a:solidFill>
            <a:srgbClr val="903060"/>
          </a:solidFill>
        </a:ln>
      </dgm:spPr>
      <dgm:t>
        <a:bodyPr/>
        <a:lstStyle/>
        <a:p>
          <a:r>
            <a:rPr lang="en-AU">
              <a:latin typeface="Calibri" panose="020F0502020204030204" pitchFamily="34" charset="0"/>
              <a:ea typeface="Roboto" panose="02000000000000000000" pitchFamily="2" charset="0"/>
            </a:rPr>
            <a:t>Being reflective</a:t>
          </a:r>
        </a:p>
      </dgm:t>
    </dgm:pt>
    <dgm:pt modelId="{C08EE994-604D-4A63-A65C-0A8113403B58}" type="parTrans" cxnId="{7BC3D2CF-0E50-4ED4-8BBF-43A7838A7233}">
      <dgm:prSet/>
      <dgm:spPr/>
      <dgm:t>
        <a:bodyPr/>
        <a:lstStyle/>
        <a:p>
          <a:endParaRPr lang="en-AU">
            <a:latin typeface="Roboto" panose="02000000000000000000" pitchFamily="2" charset="0"/>
            <a:ea typeface="Roboto" panose="02000000000000000000" pitchFamily="2" charset="0"/>
          </a:endParaRPr>
        </a:p>
      </dgm:t>
    </dgm:pt>
    <dgm:pt modelId="{FCCCE304-B6C8-4E78-9955-CF9CF9742A02}" type="sibTrans" cxnId="{7BC3D2CF-0E50-4ED4-8BBF-43A7838A7233}">
      <dgm:prSet/>
      <dgm:spPr/>
      <dgm:t>
        <a:bodyPr/>
        <a:lstStyle/>
        <a:p>
          <a:endParaRPr lang="en-AU">
            <a:latin typeface="Roboto" panose="02000000000000000000" pitchFamily="2" charset="0"/>
            <a:ea typeface="Roboto" panose="02000000000000000000" pitchFamily="2" charset="0"/>
          </a:endParaRPr>
        </a:p>
      </dgm:t>
    </dgm:pt>
    <dgm:pt modelId="{007DE6FC-5ADB-4E0C-8953-845C38D9222D}">
      <dgm:prSet phldrT="[Text]"/>
      <dgm:spPr>
        <a:ln w="38100">
          <a:solidFill>
            <a:srgbClr val="903060"/>
          </a:solidFill>
        </a:ln>
      </dgm:spPr>
      <dgm:t>
        <a:bodyPr/>
        <a:lstStyle/>
        <a:p>
          <a:r>
            <a:rPr lang="en-AU">
              <a:latin typeface="Calibri" panose="020F0502020204030204" pitchFamily="34" charset="0"/>
              <a:ea typeface="Roboto" panose="02000000000000000000" pitchFamily="2" charset="0"/>
            </a:rPr>
            <a:t>Demonstrating initiative</a:t>
          </a:r>
        </a:p>
      </dgm:t>
    </dgm:pt>
    <dgm:pt modelId="{DEBEBA74-CD3B-46BC-8208-8B64314BAD35}" type="parTrans" cxnId="{1BDFE24E-3FDF-4138-850A-A866888C08D0}">
      <dgm:prSet/>
      <dgm:spPr/>
      <dgm:t>
        <a:bodyPr/>
        <a:lstStyle/>
        <a:p>
          <a:endParaRPr lang="en-AU">
            <a:latin typeface="Roboto" panose="02000000000000000000" pitchFamily="2" charset="0"/>
            <a:ea typeface="Roboto" panose="02000000000000000000" pitchFamily="2" charset="0"/>
          </a:endParaRPr>
        </a:p>
      </dgm:t>
    </dgm:pt>
    <dgm:pt modelId="{AD575779-1C62-4DB6-BF4C-8EFC01AD1633}" type="sibTrans" cxnId="{1BDFE24E-3FDF-4138-850A-A866888C08D0}">
      <dgm:prSet/>
      <dgm:spPr/>
      <dgm:t>
        <a:bodyPr/>
        <a:lstStyle/>
        <a:p>
          <a:endParaRPr lang="en-AU">
            <a:latin typeface="Roboto" panose="02000000000000000000" pitchFamily="2" charset="0"/>
            <a:ea typeface="Roboto" panose="02000000000000000000" pitchFamily="2" charset="0"/>
          </a:endParaRPr>
        </a:p>
      </dgm:t>
    </dgm:pt>
    <dgm:pt modelId="{A8C43D96-224C-4672-A01C-B70CBDB77962}">
      <dgm:prSet phldrT="[Text]"/>
      <dgm:spPr>
        <a:ln w="38100">
          <a:solidFill>
            <a:srgbClr val="903060"/>
          </a:solidFill>
        </a:ln>
      </dgm:spPr>
      <dgm:t>
        <a:bodyPr/>
        <a:lstStyle/>
        <a:p>
          <a:r>
            <a:rPr lang="en-AU">
              <a:latin typeface="Calibri" panose="020F0502020204030204" pitchFamily="34" charset="0"/>
              <a:ea typeface="Roboto" panose="02000000000000000000" pitchFamily="2" charset="0"/>
            </a:rPr>
            <a:t>Demonstrating perseverance</a:t>
          </a:r>
        </a:p>
      </dgm:t>
    </dgm:pt>
    <dgm:pt modelId="{2AF04183-156D-4A86-8EE0-D45A13F1248C}" type="parTrans" cxnId="{428968F2-08AA-4DA0-AF56-853F5DFDE054}">
      <dgm:prSet/>
      <dgm:spPr/>
      <dgm:t>
        <a:bodyPr/>
        <a:lstStyle/>
        <a:p>
          <a:endParaRPr lang="en-AU">
            <a:latin typeface="Roboto" panose="02000000000000000000" pitchFamily="2" charset="0"/>
            <a:ea typeface="Roboto" panose="02000000000000000000" pitchFamily="2" charset="0"/>
          </a:endParaRPr>
        </a:p>
      </dgm:t>
    </dgm:pt>
    <dgm:pt modelId="{E90C576B-D42A-417C-A3F6-7D2ECDF51DC8}" type="sibTrans" cxnId="{428968F2-08AA-4DA0-AF56-853F5DFDE054}">
      <dgm:prSet/>
      <dgm:spPr/>
      <dgm:t>
        <a:bodyPr/>
        <a:lstStyle/>
        <a:p>
          <a:endParaRPr lang="en-AU">
            <a:latin typeface="Roboto" panose="02000000000000000000" pitchFamily="2" charset="0"/>
            <a:ea typeface="Roboto" panose="02000000000000000000" pitchFamily="2" charset="0"/>
          </a:endParaRPr>
        </a:p>
      </dgm:t>
    </dgm:pt>
    <dgm:pt modelId="{4C295F91-D107-4056-98CB-3C1B4A6A5851}">
      <dgm:prSet phldrT="[Text]"/>
      <dgm:spPr>
        <a:ln w="38100">
          <a:solidFill>
            <a:srgbClr val="903060"/>
          </a:solidFill>
        </a:ln>
      </dgm:spPr>
      <dgm:t>
        <a:bodyPr/>
        <a:lstStyle/>
        <a:p>
          <a:r>
            <a:rPr lang="en-AU">
              <a:latin typeface="Calibri" panose="020F0502020204030204" pitchFamily="34" charset="0"/>
              <a:ea typeface="Roboto" panose="02000000000000000000" pitchFamily="2" charset="0"/>
            </a:rPr>
            <a:t>Demonstrating respect</a:t>
          </a:r>
        </a:p>
      </dgm:t>
    </dgm:pt>
    <dgm:pt modelId="{3D915D8D-0B99-4C07-9248-9ED4D2F7E338}" type="parTrans" cxnId="{0DAA27B5-CCF4-4FDD-B20D-0942C43F98CC}">
      <dgm:prSet/>
      <dgm:spPr/>
      <dgm:t>
        <a:bodyPr/>
        <a:lstStyle/>
        <a:p>
          <a:endParaRPr lang="en-AU">
            <a:latin typeface="Roboto" panose="02000000000000000000" pitchFamily="2" charset="0"/>
            <a:ea typeface="Roboto" panose="02000000000000000000" pitchFamily="2" charset="0"/>
          </a:endParaRPr>
        </a:p>
      </dgm:t>
    </dgm:pt>
    <dgm:pt modelId="{6A14DBBF-D66B-4135-B611-B4188F6F76EF}" type="sibTrans" cxnId="{0DAA27B5-CCF4-4FDD-B20D-0942C43F98CC}">
      <dgm:prSet/>
      <dgm:spPr/>
      <dgm:t>
        <a:bodyPr/>
        <a:lstStyle/>
        <a:p>
          <a:endParaRPr lang="en-AU">
            <a:latin typeface="Roboto" panose="02000000000000000000" pitchFamily="2" charset="0"/>
            <a:ea typeface="Roboto" panose="02000000000000000000" pitchFamily="2" charset="0"/>
          </a:endParaRPr>
        </a:p>
      </dgm:t>
    </dgm:pt>
    <dgm:pt modelId="{D4F2772E-C1D1-4903-9BFA-76105D3DF56C}">
      <dgm:prSet phldrT="[Text]"/>
      <dgm:spPr>
        <a:ln w="38100">
          <a:solidFill>
            <a:srgbClr val="903060"/>
          </a:solidFill>
        </a:ln>
      </dgm:spPr>
      <dgm:t>
        <a:bodyPr/>
        <a:lstStyle/>
        <a:p>
          <a:r>
            <a:rPr lang="en-AU">
              <a:latin typeface="Calibri" panose="020F0502020204030204" pitchFamily="34" charset="0"/>
              <a:ea typeface="Roboto" panose="02000000000000000000" pitchFamily="2" charset="0"/>
            </a:rPr>
            <a:t>Developing informed opinions</a:t>
          </a:r>
        </a:p>
      </dgm:t>
    </dgm:pt>
    <dgm:pt modelId="{44228FA5-A479-4941-BD33-7911A48E1081}" type="parTrans" cxnId="{1AB411AD-C5EC-40CD-B49A-BE427D5A50E8}">
      <dgm:prSet/>
      <dgm:spPr/>
      <dgm:t>
        <a:bodyPr/>
        <a:lstStyle/>
        <a:p>
          <a:endParaRPr lang="en-AU">
            <a:latin typeface="Roboto" panose="02000000000000000000" pitchFamily="2" charset="0"/>
            <a:ea typeface="Roboto" panose="02000000000000000000" pitchFamily="2" charset="0"/>
          </a:endParaRPr>
        </a:p>
      </dgm:t>
    </dgm:pt>
    <dgm:pt modelId="{D07AB07A-E9A5-408D-9DBD-91667D4D6BB8}" type="sibTrans" cxnId="{1AB411AD-C5EC-40CD-B49A-BE427D5A50E8}">
      <dgm:prSet/>
      <dgm:spPr/>
      <dgm:t>
        <a:bodyPr/>
        <a:lstStyle/>
        <a:p>
          <a:endParaRPr lang="en-AU">
            <a:latin typeface="Roboto" panose="02000000000000000000" pitchFamily="2" charset="0"/>
            <a:ea typeface="Roboto" panose="02000000000000000000" pitchFamily="2" charset="0"/>
          </a:endParaRPr>
        </a:p>
      </dgm:t>
    </dgm:pt>
    <dgm:pt modelId="{0123E918-C25F-4E3B-B13C-778C17E85C38}">
      <dgm:prSet phldrT="[Text]"/>
      <dgm:spPr>
        <a:ln w="38100">
          <a:solidFill>
            <a:srgbClr val="903060"/>
          </a:solidFill>
        </a:ln>
      </dgm:spPr>
      <dgm:t>
        <a:bodyPr/>
        <a:lstStyle/>
        <a:p>
          <a:r>
            <a:rPr lang="en-AU">
              <a:latin typeface="Calibri" panose="020F0502020204030204" pitchFamily="34" charset="0"/>
              <a:ea typeface="Roboto" panose="02000000000000000000" pitchFamily="2" charset="0"/>
            </a:rPr>
            <a:t>Embracing diversity</a:t>
          </a:r>
        </a:p>
      </dgm:t>
    </dgm:pt>
    <dgm:pt modelId="{B97DF88C-5CC1-4D0E-9D93-95EDF29F7AAF}" type="parTrans" cxnId="{D69EC40A-23E4-413C-9458-B4AC75921554}">
      <dgm:prSet/>
      <dgm:spPr/>
      <dgm:t>
        <a:bodyPr/>
        <a:lstStyle/>
        <a:p>
          <a:endParaRPr lang="en-AU">
            <a:latin typeface="Roboto" panose="02000000000000000000" pitchFamily="2" charset="0"/>
            <a:ea typeface="Roboto" panose="02000000000000000000" pitchFamily="2" charset="0"/>
          </a:endParaRPr>
        </a:p>
      </dgm:t>
    </dgm:pt>
    <dgm:pt modelId="{043B90B7-C767-4171-8ACA-152511D79ED4}" type="sibTrans" cxnId="{D69EC40A-23E4-413C-9458-B4AC75921554}">
      <dgm:prSet/>
      <dgm:spPr/>
      <dgm:t>
        <a:bodyPr/>
        <a:lstStyle/>
        <a:p>
          <a:endParaRPr lang="en-AU">
            <a:latin typeface="Roboto" panose="02000000000000000000" pitchFamily="2" charset="0"/>
            <a:ea typeface="Roboto" panose="02000000000000000000" pitchFamily="2" charset="0"/>
          </a:endParaRPr>
        </a:p>
      </dgm:t>
    </dgm:pt>
    <dgm:pt modelId="{8C3D793F-2539-4C05-B32E-4B84EEB9ED95}">
      <dgm:prSet phldrT="[Text]"/>
      <dgm:spPr>
        <a:ln w="38100">
          <a:solidFill>
            <a:srgbClr val="903060"/>
          </a:solidFill>
        </a:ln>
      </dgm:spPr>
      <dgm:t>
        <a:bodyPr/>
        <a:lstStyle/>
        <a:p>
          <a:r>
            <a:rPr lang="en-AU">
              <a:latin typeface="Calibri" panose="020F0502020204030204" pitchFamily="34" charset="0"/>
              <a:ea typeface="Roboto" panose="02000000000000000000" pitchFamily="2" charset="0"/>
            </a:rPr>
            <a:t>Forming relationships</a:t>
          </a:r>
        </a:p>
      </dgm:t>
    </dgm:pt>
    <dgm:pt modelId="{052CA88F-E077-4425-A749-F22D6E1EBEFC}" type="parTrans" cxnId="{98A43161-00CE-4B1F-8BE7-C51347371494}">
      <dgm:prSet/>
      <dgm:spPr/>
      <dgm:t>
        <a:bodyPr/>
        <a:lstStyle/>
        <a:p>
          <a:endParaRPr lang="en-AU">
            <a:latin typeface="Roboto" panose="02000000000000000000" pitchFamily="2" charset="0"/>
            <a:ea typeface="Roboto" panose="02000000000000000000" pitchFamily="2" charset="0"/>
          </a:endParaRPr>
        </a:p>
      </dgm:t>
    </dgm:pt>
    <dgm:pt modelId="{2EC2711C-5301-4902-A6EB-7489A581AD1A}" type="sibTrans" cxnId="{98A43161-00CE-4B1F-8BE7-C51347371494}">
      <dgm:prSet/>
      <dgm:spPr/>
      <dgm:t>
        <a:bodyPr/>
        <a:lstStyle/>
        <a:p>
          <a:endParaRPr lang="en-AU">
            <a:latin typeface="Roboto" panose="02000000000000000000" pitchFamily="2" charset="0"/>
            <a:ea typeface="Roboto" panose="02000000000000000000" pitchFamily="2" charset="0"/>
          </a:endParaRPr>
        </a:p>
      </dgm:t>
    </dgm:pt>
    <dgm:pt modelId="{48EAA052-BEBD-48E2-9913-FBFE43DC8A8B}">
      <dgm:prSet phldrT="[Text]"/>
      <dgm:spPr>
        <a:ln w="38100">
          <a:solidFill>
            <a:srgbClr val="903060"/>
          </a:solidFill>
        </a:ln>
      </dgm:spPr>
      <dgm:t>
        <a:bodyPr/>
        <a:lstStyle/>
        <a:p>
          <a:r>
            <a:rPr lang="en-AU">
              <a:latin typeface="Calibri" panose="020F0502020204030204" pitchFamily="34" charset="0"/>
              <a:ea typeface="Roboto" panose="02000000000000000000" pitchFamily="2" charset="0"/>
            </a:rPr>
            <a:t>Inquiring</a:t>
          </a:r>
        </a:p>
      </dgm:t>
    </dgm:pt>
    <dgm:pt modelId="{D54FA64B-C97C-4995-94A2-5D0D73F3B64C}" type="parTrans" cxnId="{47460039-CC9C-4985-B4D1-7E2EE040301B}">
      <dgm:prSet/>
      <dgm:spPr/>
      <dgm:t>
        <a:bodyPr/>
        <a:lstStyle/>
        <a:p>
          <a:endParaRPr lang="en-AU">
            <a:latin typeface="Roboto" panose="02000000000000000000" pitchFamily="2" charset="0"/>
            <a:ea typeface="Roboto" panose="02000000000000000000" pitchFamily="2" charset="0"/>
          </a:endParaRPr>
        </a:p>
      </dgm:t>
    </dgm:pt>
    <dgm:pt modelId="{24CDFFC0-9C09-457A-B109-376FA5212745}" type="sibTrans" cxnId="{47460039-CC9C-4985-B4D1-7E2EE040301B}">
      <dgm:prSet/>
      <dgm:spPr/>
      <dgm:t>
        <a:bodyPr/>
        <a:lstStyle/>
        <a:p>
          <a:endParaRPr lang="en-AU">
            <a:latin typeface="Roboto" panose="02000000000000000000" pitchFamily="2" charset="0"/>
            <a:ea typeface="Roboto" panose="02000000000000000000" pitchFamily="2" charset="0"/>
          </a:endParaRPr>
        </a:p>
      </dgm:t>
    </dgm:pt>
    <dgm:pt modelId="{A7DC7944-1789-4C80-8BE4-92462E961DA5}">
      <dgm:prSet phldrT="[Text]"/>
      <dgm:spPr>
        <a:ln w="38100">
          <a:solidFill>
            <a:srgbClr val="903060"/>
          </a:solidFill>
        </a:ln>
      </dgm:spPr>
      <dgm:t>
        <a:bodyPr/>
        <a:lstStyle/>
        <a:p>
          <a:r>
            <a:rPr lang="en-AU">
              <a:latin typeface="Calibri" panose="020F0502020204030204" pitchFamily="34" charset="0"/>
              <a:ea typeface="Roboto" panose="02000000000000000000" pitchFamily="2" charset="0"/>
            </a:rPr>
            <a:t>Making contributions</a:t>
          </a:r>
        </a:p>
      </dgm:t>
    </dgm:pt>
    <dgm:pt modelId="{20B70CD3-FED8-462B-9DE2-E4D7CADEE23D}" type="parTrans" cxnId="{18B8918F-2AA8-4B05-B3A2-B811CC1A8A99}">
      <dgm:prSet/>
      <dgm:spPr/>
      <dgm:t>
        <a:bodyPr/>
        <a:lstStyle/>
        <a:p>
          <a:endParaRPr lang="en-AU">
            <a:latin typeface="Roboto" panose="02000000000000000000" pitchFamily="2" charset="0"/>
            <a:ea typeface="Roboto" panose="02000000000000000000" pitchFamily="2" charset="0"/>
          </a:endParaRPr>
        </a:p>
      </dgm:t>
    </dgm:pt>
    <dgm:pt modelId="{ED5FF093-1C3B-400D-9034-D68975D94AC0}" type="sibTrans" cxnId="{18B8918F-2AA8-4B05-B3A2-B811CC1A8A99}">
      <dgm:prSet/>
      <dgm:spPr/>
      <dgm:t>
        <a:bodyPr/>
        <a:lstStyle/>
        <a:p>
          <a:endParaRPr lang="en-AU">
            <a:latin typeface="Roboto" panose="02000000000000000000" pitchFamily="2" charset="0"/>
            <a:ea typeface="Roboto" panose="02000000000000000000" pitchFamily="2" charset="0"/>
          </a:endParaRPr>
        </a:p>
      </dgm:t>
    </dgm:pt>
    <dgm:pt modelId="{6D0EE99F-74A0-4CBD-A92C-AA38832D4924}">
      <dgm:prSet phldrT="[Text]"/>
      <dgm:spPr>
        <a:ln w="38100">
          <a:solidFill>
            <a:srgbClr val="903060"/>
          </a:solidFill>
        </a:ln>
      </dgm:spPr>
      <dgm:t>
        <a:bodyPr/>
        <a:lstStyle/>
        <a:p>
          <a:r>
            <a:rPr lang="en-AU">
              <a:latin typeface="Calibri" panose="020F0502020204030204" pitchFamily="34" charset="0"/>
              <a:ea typeface="Roboto" panose="02000000000000000000" pitchFamily="2" charset="0"/>
            </a:rPr>
            <a:t>Taking opportunities</a:t>
          </a:r>
        </a:p>
      </dgm:t>
    </dgm:pt>
    <dgm:pt modelId="{F487FDE4-008A-4F0A-8E48-D8EB5456EF59}" type="parTrans" cxnId="{79CCBA1E-DBF5-4E75-BAF8-5015CAD64AAB}">
      <dgm:prSet/>
      <dgm:spPr/>
      <dgm:t>
        <a:bodyPr/>
        <a:lstStyle/>
        <a:p>
          <a:endParaRPr lang="en-AU">
            <a:latin typeface="Roboto" panose="02000000000000000000" pitchFamily="2" charset="0"/>
            <a:ea typeface="Roboto" panose="02000000000000000000" pitchFamily="2" charset="0"/>
          </a:endParaRPr>
        </a:p>
      </dgm:t>
    </dgm:pt>
    <dgm:pt modelId="{857F8DAA-ACB1-4BB7-85D5-0E9187BC28F5}" type="sibTrans" cxnId="{79CCBA1E-DBF5-4E75-BAF8-5015CAD64AAB}">
      <dgm:prSet/>
      <dgm:spPr/>
      <dgm:t>
        <a:bodyPr/>
        <a:lstStyle/>
        <a:p>
          <a:endParaRPr lang="en-AU">
            <a:latin typeface="Roboto" panose="02000000000000000000" pitchFamily="2" charset="0"/>
            <a:ea typeface="Roboto" panose="02000000000000000000" pitchFamily="2" charset="0"/>
          </a:endParaRPr>
        </a:p>
      </dgm:t>
    </dgm:pt>
    <dgm:pt modelId="{FCF282A1-6A03-4479-A392-8B0ADCACFCD2}">
      <dgm:prSet phldrT="[Text]"/>
      <dgm:spPr>
        <a:ln w="38100">
          <a:solidFill>
            <a:srgbClr val="903060"/>
          </a:solidFill>
        </a:ln>
      </dgm:spPr>
      <dgm:t>
        <a:bodyPr/>
        <a:lstStyle/>
        <a:p>
          <a:r>
            <a:rPr lang="en-US">
              <a:latin typeface="Calibri" panose="020F0502020204030204" pitchFamily="34" charset="0"/>
              <a:ea typeface="Roboto" panose="02000000000000000000" pitchFamily="2" charset="0"/>
            </a:rPr>
            <a:t>Being curious</a:t>
          </a:r>
          <a:endParaRPr lang="en-AU">
            <a:latin typeface="Calibri" panose="020F0502020204030204" pitchFamily="34" charset="0"/>
            <a:ea typeface="Roboto" panose="02000000000000000000" pitchFamily="2" charset="0"/>
          </a:endParaRPr>
        </a:p>
      </dgm:t>
    </dgm:pt>
    <dgm:pt modelId="{9688095A-1BF6-4CFA-B5D9-BA828F178E3E}" type="parTrans" cxnId="{F1E6EAD1-31E6-42AF-90F1-34597E7B964E}">
      <dgm:prSet/>
      <dgm:spPr/>
      <dgm:t>
        <a:bodyPr/>
        <a:lstStyle/>
        <a:p>
          <a:endParaRPr lang="en-AU"/>
        </a:p>
      </dgm:t>
    </dgm:pt>
    <dgm:pt modelId="{A61F161B-AB4D-40E0-9659-BCAA00013043}" type="sibTrans" cxnId="{F1E6EAD1-31E6-42AF-90F1-34597E7B964E}">
      <dgm:prSet/>
      <dgm:spPr/>
      <dgm:t>
        <a:bodyPr/>
        <a:lstStyle/>
        <a:p>
          <a:endParaRPr lang="en-AU"/>
        </a:p>
      </dgm:t>
    </dgm:pt>
    <dgm:pt modelId="{766FF290-F476-4FD8-81A7-8EA1FDC720DE}">
      <dgm:prSet phldrT="[Text]"/>
      <dgm:spPr>
        <a:ln w="38100">
          <a:solidFill>
            <a:srgbClr val="903060"/>
          </a:solidFill>
        </a:ln>
      </dgm:spPr>
      <dgm:t>
        <a:bodyPr/>
        <a:lstStyle/>
        <a:p>
          <a:r>
            <a:rPr lang="en-US">
              <a:latin typeface="Calibri" panose="020F0502020204030204" pitchFamily="34" charset="0"/>
              <a:ea typeface="Roboto" panose="02000000000000000000" pitchFamily="2" charset="0"/>
            </a:rPr>
            <a:t>Being responsible</a:t>
          </a:r>
          <a:endParaRPr lang="en-AU">
            <a:latin typeface="Calibri" panose="020F0502020204030204" pitchFamily="34" charset="0"/>
            <a:ea typeface="Roboto" panose="02000000000000000000" pitchFamily="2" charset="0"/>
          </a:endParaRPr>
        </a:p>
      </dgm:t>
    </dgm:pt>
    <dgm:pt modelId="{CAA5B96E-A5FD-4082-9069-2DF0AA0F98FF}" type="parTrans" cxnId="{4402A4F8-1372-4AA5-81E4-4A6CC5AB825F}">
      <dgm:prSet/>
      <dgm:spPr/>
      <dgm:t>
        <a:bodyPr/>
        <a:lstStyle/>
        <a:p>
          <a:endParaRPr lang="en-AU"/>
        </a:p>
      </dgm:t>
    </dgm:pt>
    <dgm:pt modelId="{6C6B8415-79DD-4409-A172-974C7CDCE881}" type="sibTrans" cxnId="{4402A4F8-1372-4AA5-81E4-4A6CC5AB825F}">
      <dgm:prSet/>
      <dgm:spPr/>
      <dgm:t>
        <a:bodyPr/>
        <a:lstStyle/>
        <a:p>
          <a:endParaRPr lang="en-AU"/>
        </a:p>
      </dgm:t>
    </dgm:pt>
    <dgm:pt modelId="{1FD426F2-E34C-4433-A63E-F249CA24DC06}">
      <dgm:prSet phldrT="[Text]"/>
      <dgm:spPr>
        <a:ln w="38100">
          <a:solidFill>
            <a:srgbClr val="903060"/>
          </a:solidFill>
        </a:ln>
      </dgm:spPr>
      <dgm:t>
        <a:bodyPr/>
        <a:lstStyle/>
        <a:p>
          <a:r>
            <a:rPr lang="en-US">
              <a:latin typeface="Calibri" panose="020F0502020204030204" pitchFamily="34" charset="0"/>
              <a:ea typeface="Roboto" panose="02000000000000000000" pitchFamily="2" charset="0"/>
            </a:rPr>
            <a:t>Comprehending</a:t>
          </a:r>
          <a:endParaRPr lang="en-AU">
            <a:latin typeface="Calibri" panose="020F0502020204030204" pitchFamily="34" charset="0"/>
            <a:ea typeface="Roboto" panose="02000000000000000000" pitchFamily="2" charset="0"/>
          </a:endParaRPr>
        </a:p>
      </dgm:t>
    </dgm:pt>
    <dgm:pt modelId="{06B53173-6172-40B1-A732-F2CB6C98D5DC}" type="parTrans" cxnId="{5F8E84DD-5ACB-4CE8-9E9E-711A29C27F43}">
      <dgm:prSet/>
      <dgm:spPr/>
      <dgm:t>
        <a:bodyPr/>
        <a:lstStyle/>
        <a:p>
          <a:endParaRPr lang="en-AU"/>
        </a:p>
      </dgm:t>
    </dgm:pt>
    <dgm:pt modelId="{4CAB4510-F6F0-468B-AD79-ACBBAF86A4CC}" type="sibTrans" cxnId="{5F8E84DD-5ACB-4CE8-9E9E-711A29C27F43}">
      <dgm:prSet/>
      <dgm:spPr/>
      <dgm:t>
        <a:bodyPr/>
        <a:lstStyle/>
        <a:p>
          <a:endParaRPr lang="en-AU"/>
        </a:p>
      </dgm:t>
    </dgm:pt>
    <dgm:pt modelId="{046FABBB-336A-4D53-A6CB-A4C7194CE133}">
      <dgm:prSet phldrT="[Text]"/>
      <dgm:spPr>
        <a:ln w="38100">
          <a:solidFill>
            <a:srgbClr val="903060"/>
          </a:solidFill>
        </a:ln>
      </dgm:spPr>
      <dgm:t>
        <a:bodyPr/>
        <a:lstStyle/>
        <a:p>
          <a:r>
            <a:rPr lang="en-US">
              <a:latin typeface="Calibri" panose="020F0502020204030204" pitchFamily="34" charset="0"/>
              <a:ea typeface="Roboto" panose="02000000000000000000" pitchFamily="2" charset="0"/>
            </a:rPr>
            <a:t>Engaging in dialogue</a:t>
          </a:r>
          <a:endParaRPr lang="en-AU">
            <a:latin typeface="Calibri" panose="020F0502020204030204" pitchFamily="34" charset="0"/>
            <a:ea typeface="Roboto" panose="02000000000000000000" pitchFamily="2" charset="0"/>
          </a:endParaRPr>
        </a:p>
      </dgm:t>
    </dgm:pt>
    <dgm:pt modelId="{A68B316B-7C3A-443F-AC96-E46A17C0BCCE}" type="parTrans" cxnId="{EFC77C09-C17B-4EB1-ACCF-A1024F2FA3B4}">
      <dgm:prSet/>
      <dgm:spPr/>
      <dgm:t>
        <a:bodyPr/>
        <a:lstStyle/>
        <a:p>
          <a:endParaRPr lang="en-AU"/>
        </a:p>
      </dgm:t>
    </dgm:pt>
    <dgm:pt modelId="{4D8F1672-10A8-4C9A-A432-017A313F4167}" type="sibTrans" cxnId="{EFC77C09-C17B-4EB1-ACCF-A1024F2FA3B4}">
      <dgm:prSet/>
      <dgm:spPr/>
      <dgm:t>
        <a:bodyPr/>
        <a:lstStyle/>
        <a:p>
          <a:endParaRPr lang="en-AU"/>
        </a:p>
      </dgm:t>
    </dgm:pt>
    <dgm:pt modelId="{42BA63D9-A347-45C8-B735-3AEA2E1880AA}">
      <dgm:prSet phldrT="[Text]"/>
      <dgm:spPr>
        <a:ln w="38100">
          <a:solidFill>
            <a:srgbClr val="903060"/>
          </a:solidFill>
        </a:ln>
      </dgm:spPr>
      <dgm:t>
        <a:bodyPr/>
        <a:lstStyle/>
        <a:p>
          <a:r>
            <a:rPr lang="en-US">
              <a:latin typeface="Calibri" panose="020F0502020204030204" pitchFamily="34" charset="0"/>
              <a:ea typeface="Roboto" panose="02000000000000000000" pitchFamily="2" charset="0"/>
            </a:rPr>
            <a:t>Engaging with feedback</a:t>
          </a:r>
          <a:endParaRPr lang="en-AU">
            <a:latin typeface="Calibri" panose="020F0502020204030204" pitchFamily="34" charset="0"/>
            <a:ea typeface="Roboto" panose="02000000000000000000" pitchFamily="2" charset="0"/>
          </a:endParaRPr>
        </a:p>
      </dgm:t>
    </dgm:pt>
    <dgm:pt modelId="{A685C0C2-5BB7-48BC-A0AA-60980C0F0F19}" type="parTrans" cxnId="{61F6D7AF-EBF4-46ED-86C1-BAB54B2054DE}">
      <dgm:prSet/>
      <dgm:spPr/>
      <dgm:t>
        <a:bodyPr/>
        <a:lstStyle/>
        <a:p>
          <a:endParaRPr lang="en-AU"/>
        </a:p>
      </dgm:t>
    </dgm:pt>
    <dgm:pt modelId="{A8B308AC-D348-47C4-AD6A-A362E4BD21C6}" type="sibTrans" cxnId="{61F6D7AF-EBF4-46ED-86C1-BAB54B2054DE}">
      <dgm:prSet/>
      <dgm:spPr/>
      <dgm:t>
        <a:bodyPr/>
        <a:lstStyle/>
        <a:p>
          <a:endParaRPr lang="en-AU"/>
        </a:p>
      </dgm:t>
    </dgm:pt>
    <dgm:pt modelId="{A844E54A-435E-44DB-8740-FF2771EFD5F6}">
      <dgm:prSet phldrT="[Text]"/>
      <dgm:spPr>
        <a:ln w="38100">
          <a:solidFill>
            <a:srgbClr val="903060"/>
          </a:solidFill>
        </a:ln>
      </dgm:spPr>
      <dgm:t>
        <a:bodyPr/>
        <a:lstStyle/>
        <a:p>
          <a:r>
            <a:rPr lang="en-US">
              <a:latin typeface="Calibri" panose="020F0502020204030204" pitchFamily="34" charset="0"/>
              <a:ea typeface="Roboto" panose="02000000000000000000" pitchFamily="2" charset="0"/>
            </a:rPr>
            <a:t>Reasoning</a:t>
          </a:r>
          <a:endParaRPr lang="en-AU">
            <a:latin typeface="Calibri" panose="020F0502020204030204" pitchFamily="34" charset="0"/>
            <a:ea typeface="Roboto" panose="02000000000000000000" pitchFamily="2" charset="0"/>
          </a:endParaRPr>
        </a:p>
      </dgm:t>
    </dgm:pt>
    <dgm:pt modelId="{3AD9CA40-6274-45F2-800D-458CC4EF9B1B}" type="parTrans" cxnId="{E34F86AD-67C9-41D6-8305-A66D3F17858F}">
      <dgm:prSet/>
      <dgm:spPr/>
      <dgm:t>
        <a:bodyPr/>
        <a:lstStyle/>
        <a:p>
          <a:endParaRPr lang="en-AU"/>
        </a:p>
      </dgm:t>
    </dgm:pt>
    <dgm:pt modelId="{4BD80E4A-6FD8-4EB3-AB9A-364C7088497D}" type="sibTrans" cxnId="{E34F86AD-67C9-41D6-8305-A66D3F17858F}">
      <dgm:prSet/>
      <dgm:spPr/>
      <dgm:t>
        <a:bodyPr/>
        <a:lstStyle/>
        <a:p>
          <a:endParaRPr lang="en-AU"/>
        </a:p>
      </dgm:t>
    </dgm:pt>
    <dgm:pt modelId="{50E4EA2C-B6C3-427E-92EB-557AF246DAE9}">
      <dgm:prSet phldrT="[Text]"/>
      <dgm:spPr>
        <a:ln w="38100">
          <a:solidFill>
            <a:srgbClr val="903060"/>
          </a:solidFill>
        </a:ln>
      </dgm:spPr>
      <dgm:t>
        <a:bodyPr/>
        <a:lstStyle/>
        <a:p>
          <a:r>
            <a:rPr lang="en-US">
              <a:latin typeface="Calibri" panose="020F0502020204030204" pitchFamily="34" charset="0"/>
              <a:ea typeface="Roboto" panose="02000000000000000000" pitchFamily="2" charset="0"/>
            </a:rPr>
            <a:t>Using tools</a:t>
          </a:r>
          <a:endParaRPr lang="en-AU">
            <a:latin typeface="Calibri" panose="020F0502020204030204" pitchFamily="34" charset="0"/>
            <a:ea typeface="Roboto" panose="02000000000000000000" pitchFamily="2" charset="0"/>
          </a:endParaRPr>
        </a:p>
      </dgm:t>
    </dgm:pt>
    <dgm:pt modelId="{9039978B-CA3D-49A0-930E-649CC149B5A6}" type="parTrans" cxnId="{4F85E0EA-26DA-41E1-84A5-78FBAE103E69}">
      <dgm:prSet/>
      <dgm:spPr/>
      <dgm:t>
        <a:bodyPr/>
        <a:lstStyle/>
        <a:p>
          <a:endParaRPr lang="en-AU"/>
        </a:p>
      </dgm:t>
    </dgm:pt>
    <dgm:pt modelId="{28754A19-1F70-482C-980C-F1884849823E}" type="sibTrans" cxnId="{4F85E0EA-26DA-41E1-84A5-78FBAE103E69}">
      <dgm:prSet/>
      <dgm:spPr/>
      <dgm:t>
        <a:bodyPr/>
        <a:lstStyle/>
        <a:p>
          <a:endParaRPr lang="en-AU"/>
        </a:p>
      </dgm:t>
    </dgm:pt>
    <dgm:pt modelId="{B1D998EC-1F67-49F1-82F3-8434B9E13D0B}" type="pres">
      <dgm:prSet presAssocID="{CEA44FCE-3D7F-456C-8232-2DAC43766F84}" presName="diagram" presStyleCnt="0">
        <dgm:presLayoutVars>
          <dgm:dir/>
          <dgm:resizeHandles val="exact"/>
        </dgm:presLayoutVars>
      </dgm:prSet>
      <dgm:spPr/>
    </dgm:pt>
    <dgm:pt modelId="{C5DAB955-F44D-4DBE-BBE3-2CEEA71CB98E}" type="pres">
      <dgm:prSet presAssocID="{3E7F8959-BB8F-4F9D-9315-EB729CDF3B1C}" presName="node" presStyleLbl="node1" presStyleIdx="0" presStyleCnt="21">
        <dgm:presLayoutVars>
          <dgm:bulletEnabled val="1"/>
        </dgm:presLayoutVars>
      </dgm:prSet>
      <dgm:spPr/>
    </dgm:pt>
    <dgm:pt modelId="{623A8FE5-2FE3-4FE2-A644-7BB14BC79BEF}" type="pres">
      <dgm:prSet presAssocID="{1C68BDB7-C2F6-445C-B409-CF92E0422062}" presName="sibTrans" presStyleCnt="0"/>
      <dgm:spPr/>
    </dgm:pt>
    <dgm:pt modelId="{DC235AFA-E188-4E56-A249-F679E190F2C8}" type="pres">
      <dgm:prSet presAssocID="{3CB78DDA-209E-4763-BA0B-911196BC42A0}" presName="node" presStyleLbl="node1" presStyleIdx="1" presStyleCnt="21">
        <dgm:presLayoutVars>
          <dgm:bulletEnabled val="1"/>
        </dgm:presLayoutVars>
      </dgm:prSet>
      <dgm:spPr/>
    </dgm:pt>
    <dgm:pt modelId="{A85FAC9F-225A-4C7D-A44A-B27A2FC057A0}" type="pres">
      <dgm:prSet presAssocID="{3FEE5633-2B90-408A-B51A-B758A185C977}" presName="sibTrans" presStyleCnt="0"/>
      <dgm:spPr/>
    </dgm:pt>
    <dgm:pt modelId="{8B80B0BA-040A-421D-9F05-5AEE2CDBE176}" type="pres">
      <dgm:prSet presAssocID="{BFA19120-61BD-4E0F-8267-D9DDA29AC4F8}" presName="node" presStyleLbl="node1" presStyleIdx="2" presStyleCnt="21">
        <dgm:presLayoutVars>
          <dgm:bulletEnabled val="1"/>
        </dgm:presLayoutVars>
      </dgm:prSet>
      <dgm:spPr/>
    </dgm:pt>
    <dgm:pt modelId="{F9327997-8EB0-49F6-A137-B1A3356738C8}" type="pres">
      <dgm:prSet presAssocID="{6A9AFF88-91A7-48EB-A56D-71D3C134D016}" presName="sibTrans" presStyleCnt="0"/>
      <dgm:spPr/>
    </dgm:pt>
    <dgm:pt modelId="{91793D25-1348-4F5D-A708-1D2E13CE3535}" type="pres">
      <dgm:prSet presAssocID="{FCF282A1-6A03-4479-A392-8B0ADCACFCD2}" presName="node" presStyleLbl="node1" presStyleIdx="3" presStyleCnt="21">
        <dgm:presLayoutVars>
          <dgm:bulletEnabled val="1"/>
        </dgm:presLayoutVars>
      </dgm:prSet>
      <dgm:spPr/>
    </dgm:pt>
    <dgm:pt modelId="{1387403B-4BDD-4339-9E53-E885B9233D6F}" type="pres">
      <dgm:prSet presAssocID="{A61F161B-AB4D-40E0-9659-BCAA00013043}" presName="sibTrans" presStyleCnt="0"/>
      <dgm:spPr/>
    </dgm:pt>
    <dgm:pt modelId="{E5BF0209-79FE-43EF-B82E-DAFABEE27F91}" type="pres">
      <dgm:prSet presAssocID="{5B63FE57-29F1-454C-A6E5-453EF1DBE643}" presName="node" presStyleLbl="node1" presStyleIdx="4" presStyleCnt="21">
        <dgm:presLayoutVars>
          <dgm:bulletEnabled val="1"/>
        </dgm:presLayoutVars>
      </dgm:prSet>
      <dgm:spPr/>
    </dgm:pt>
    <dgm:pt modelId="{C5556155-85F6-44E6-BFF3-D9EBD103AF9D}" type="pres">
      <dgm:prSet presAssocID="{8016103A-1098-4D78-8A9A-2474B38C5252}" presName="sibTrans" presStyleCnt="0"/>
      <dgm:spPr/>
    </dgm:pt>
    <dgm:pt modelId="{7454E399-28D2-48D0-990D-657C75AFE393}" type="pres">
      <dgm:prSet presAssocID="{54ACB37C-8924-4718-864B-9755825BCF81}" presName="node" presStyleLbl="node1" presStyleIdx="5" presStyleCnt="21">
        <dgm:presLayoutVars>
          <dgm:bulletEnabled val="1"/>
        </dgm:presLayoutVars>
      </dgm:prSet>
      <dgm:spPr/>
    </dgm:pt>
    <dgm:pt modelId="{7AFC37A7-F163-4D99-A521-A0E02EC5FA50}" type="pres">
      <dgm:prSet presAssocID="{FCCCE304-B6C8-4E78-9955-CF9CF9742A02}" presName="sibTrans" presStyleCnt="0"/>
      <dgm:spPr/>
    </dgm:pt>
    <dgm:pt modelId="{4BD11639-7969-4D02-A634-3939CB12D759}" type="pres">
      <dgm:prSet presAssocID="{766FF290-F476-4FD8-81A7-8EA1FDC720DE}" presName="node" presStyleLbl="node1" presStyleIdx="6" presStyleCnt="21">
        <dgm:presLayoutVars>
          <dgm:bulletEnabled val="1"/>
        </dgm:presLayoutVars>
      </dgm:prSet>
      <dgm:spPr/>
    </dgm:pt>
    <dgm:pt modelId="{F15A959A-AD7F-483D-8B77-6CA2236160A5}" type="pres">
      <dgm:prSet presAssocID="{6C6B8415-79DD-4409-A172-974C7CDCE881}" presName="sibTrans" presStyleCnt="0"/>
      <dgm:spPr/>
    </dgm:pt>
    <dgm:pt modelId="{DDD44F87-4F34-49BF-AE8C-443B015704A9}" type="pres">
      <dgm:prSet presAssocID="{1FD426F2-E34C-4433-A63E-F249CA24DC06}" presName="node" presStyleLbl="node1" presStyleIdx="7" presStyleCnt="21">
        <dgm:presLayoutVars>
          <dgm:bulletEnabled val="1"/>
        </dgm:presLayoutVars>
      </dgm:prSet>
      <dgm:spPr/>
    </dgm:pt>
    <dgm:pt modelId="{8C3EAAE3-1DED-438E-A588-B7A76DAD4F6E}" type="pres">
      <dgm:prSet presAssocID="{4CAB4510-F6F0-468B-AD79-ACBBAF86A4CC}" presName="sibTrans" presStyleCnt="0"/>
      <dgm:spPr/>
    </dgm:pt>
    <dgm:pt modelId="{8A996423-AAE2-47A1-B4F0-E57DE2A505B5}" type="pres">
      <dgm:prSet presAssocID="{007DE6FC-5ADB-4E0C-8953-845C38D9222D}" presName="node" presStyleLbl="node1" presStyleIdx="8" presStyleCnt="21">
        <dgm:presLayoutVars>
          <dgm:bulletEnabled val="1"/>
        </dgm:presLayoutVars>
      </dgm:prSet>
      <dgm:spPr/>
    </dgm:pt>
    <dgm:pt modelId="{6AE9C7A0-147A-46D4-BC40-02B8CF018F4D}" type="pres">
      <dgm:prSet presAssocID="{AD575779-1C62-4DB6-BF4C-8EFC01AD1633}" presName="sibTrans" presStyleCnt="0"/>
      <dgm:spPr/>
    </dgm:pt>
    <dgm:pt modelId="{C7C32D43-49E4-4C65-89B8-E8C350D7C789}" type="pres">
      <dgm:prSet presAssocID="{A8C43D96-224C-4672-A01C-B70CBDB77962}" presName="node" presStyleLbl="node1" presStyleIdx="9" presStyleCnt="21">
        <dgm:presLayoutVars>
          <dgm:bulletEnabled val="1"/>
        </dgm:presLayoutVars>
      </dgm:prSet>
      <dgm:spPr/>
    </dgm:pt>
    <dgm:pt modelId="{67DDE157-EC89-474D-87A5-F90CF57514CF}" type="pres">
      <dgm:prSet presAssocID="{E90C576B-D42A-417C-A3F6-7D2ECDF51DC8}" presName="sibTrans" presStyleCnt="0"/>
      <dgm:spPr/>
    </dgm:pt>
    <dgm:pt modelId="{24D71A82-6815-47F3-B038-FD31B6E87CE8}" type="pres">
      <dgm:prSet presAssocID="{4C295F91-D107-4056-98CB-3C1B4A6A5851}" presName="node" presStyleLbl="node1" presStyleIdx="10" presStyleCnt="21">
        <dgm:presLayoutVars>
          <dgm:bulletEnabled val="1"/>
        </dgm:presLayoutVars>
      </dgm:prSet>
      <dgm:spPr/>
    </dgm:pt>
    <dgm:pt modelId="{67147B6C-7FE4-4539-B0FB-77B0A58C80B3}" type="pres">
      <dgm:prSet presAssocID="{6A14DBBF-D66B-4135-B611-B4188F6F76EF}" presName="sibTrans" presStyleCnt="0"/>
      <dgm:spPr/>
    </dgm:pt>
    <dgm:pt modelId="{8AB8912A-FF34-46FE-826B-7F81E79510BD}" type="pres">
      <dgm:prSet presAssocID="{D4F2772E-C1D1-4903-9BFA-76105D3DF56C}" presName="node" presStyleLbl="node1" presStyleIdx="11" presStyleCnt="21">
        <dgm:presLayoutVars>
          <dgm:bulletEnabled val="1"/>
        </dgm:presLayoutVars>
      </dgm:prSet>
      <dgm:spPr/>
    </dgm:pt>
    <dgm:pt modelId="{0AF9281D-1309-4A64-B589-604D49B8C6AF}" type="pres">
      <dgm:prSet presAssocID="{D07AB07A-E9A5-408D-9DBD-91667D4D6BB8}" presName="sibTrans" presStyleCnt="0"/>
      <dgm:spPr/>
    </dgm:pt>
    <dgm:pt modelId="{F48A2F6B-29D4-41D5-8A8A-EABDC41FF749}" type="pres">
      <dgm:prSet presAssocID="{0123E918-C25F-4E3B-B13C-778C17E85C38}" presName="node" presStyleLbl="node1" presStyleIdx="12" presStyleCnt="21">
        <dgm:presLayoutVars>
          <dgm:bulletEnabled val="1"/>
        </dgm:presLayoutVars>
      </dgm:prSet>
      <dgm:spPr/>
    </dgm:pt>
    <dgm:pt modelId="{C295AD9F-CBCE-4AD6-9463-CD4061AB3002}" type="pres">
      <dgm:prSet presAssocID="{043B90B7-C767-4171-8ACA-152511D79ED4}" presName="sibTrans" presStyleCnt="0"/>
      <dgm:spPr/>
    </dgm:pt>
    <dgm:pt modelId="{64EC0DE7-C308-4604-A4B2-D49F3D6A3199}" type="pres">
      <dgm:prSet presAssocID="{046FABBB-336A-4D53-A6CB-A4C7194CE133}" presName="node" presStyleLbl="node1" presStyleIdx="13" presStyleCnt="21">
        <dgm:presLayoutVars>
          <dgm:bulletEnabled val="1"/>
        </dgm:presLayoutVars>
      </dgm:prSet>
      <dgm:spPr/>
    </dgm:pt>
    <dgm:pt modelId="{E4A54360-2F0C-40FE-A42F-049C3267CD74}" type="pres">
      <dgm:prSet presAssocID="{4D8F1672-10A8-4C9A-A432-017A313F4167}" presName="sibTrans" presStyleCnt="0"/>
      <dgm:spPr/>
    </dgm:pt>
    <dgm:pt modelId="{019C2314-3FC9-4C75-8109-1A5765ABBC0B}" type="pres">
      <dgm:prSet presAssocID="{42BA63D9-A347-45C8-B735-3AEA2E1880AA}" presName="node" presStyleLbl="node1" presStyleIdx="14" presStyleCnt="21">
        <dgm:presLayoutVars>
          <dgm:bulletEnabled val="1"/>
        </dgm:presLayoutVars>
      </dgm:prSet>
      <dgm:spPr/>
    </dgm:pt>
    <dgm:pt modelId="{66CAF5A8-431B-4ED2-A637-D9983D949AF2}" type="pres">
      <dgm:prSet presAssocID="{A8B308AC-D348-47C4-AD6A-A362E4BD21C6}" presName="sibTrans" presStyleCnt="0"/>
      <dgm:spPr/>
    </dgm:pt>
    <dgm:pt modelId="{24C5D0C3-DD4B-41A6-8B2F-764C1FEE8A3E}" type="pres">
      <dgm:prSet presAssocID="{8C3D793F-2539-4C05-B32E-4B84EEB9ED95}" presName="node" presStyleLbl="node1" presStyleIdx="15" presStyleCnt="21">
        <dgm:presLayoutVars>
          <dgm:bulletEnabled val="1"/>
        </dgm:presLayoutVars>
      </dgm:prSet>
      <dgm:spPr/>
    </dgm:pt>
    <dgm:pt modelId="{41985011-414D-49FF-AA09-B56A970D404D}" type="pres">
      <dgm:prSet presAssocID="{2EC2711C-5301-4902-A6EB-7489A581AD1A}" presName="sibTrans" presStyleCnt="0"/>
      <dgm:spPr/>
    </dgm:pt>
    <dgm:pt modelId="{73460835-0C78-4056-A74C-BA4419A38D5B}" type="pres">
      <dgm:prSet presAssocID="{48EAA052-BEBD-48E2-9913-FBFE43DC8A8B}" presName="node" presStyleLbl="node1" presStyleIdx="16" presStyleCnt="21">
        <dgm:presLayoutVars>
          <dgm:bulletEnabled val="1"/>
        </dgm:presLayoutVars>
      </dgm:prSet>
      <dgm:spPr/>
    </dgm:pt>
    <dgm:pt modelId="{14DDDBD5-F1B9-4E04-A6D6-2F1A723BB7E8}" type="pres">
      <dgm:prSet presAssocID="{24CDFFC0-9C09-457A-B109-376FA5212745}" presName="sibTrans" presStyleCnt="0"/>
      <dgm:spPr/>
    </dgm:pt>
    <dgm:pt modelId="{25AF3AC9-A0E5-4046-A798-1444F92A84C9}" type="pres">
      <dgm:prSet presAssocID="{A7DC7944-1789-4C80-8BE4-92462E961DA5}" presName="node" presStyleLbl="node1" presStyleIdx="17" presStyleCnt="21">
        <dgm:presLayoutVars>
          <dgm:bulletEnabled val="1"/>
        </dgm:presLayoutVars>
      </dgm:prSet>
      <dgm:spPr/>
    </dgm:pt>
    <dgm:pt modelId="{5B520AE0-41AA-4C3F-A20D-0515AB86EF10}" type="pres">
      <dgm:prSet presAssocID="{ED5FF093-1C3B-400D-9034-D68975D94AC0}" presName="sibTrans" presStyleCnt="0"/>
      <dgm:spPr/>
    </dgm:pt>
    <dgm:pt modelId="{1132FE5C-0345-40B7-8DD7-EDC45ED86199}" type="pres">
      <dgm:prSet presAssocID="{A844E54A-435E-44DB-8740-FF2771EFD5F6}" presName="node" presStyleLbl="node1" presStyleIdx="18" presStyleCnt="21">
        <dgm:presLayoutVars>
          <dgm:bulletEnabled val="1"/>
        </dgm:presLayoutVars>
      </dgm:prSet>
      <dgm:spPr/>
    </dgm:pt>
    <dgm:pt modelId="{14E64169-0E64-4A88-9144-601E02228A19}" type="pres">
      <dgm:prSet presAssocID="{4BD80E4A-6FD8-4EB3-AB9A-364C7088497D}" presName="sibTrans" presStyleCnt="0"/>
      <dgm:spPr/>
    </dgm:pt>
    <dgm:pt modelId="{E3CA3CA3-0779-40CA-9BC0-C4B6BC5460F5}" type="pres">
      <dgm:prSet presAssocID="{6D0EE99F-74A0-4CBD-A92C-AA38832D4924}" presName="node" presStyleLbl="node1" presStyleIdx="19" presStyleCnt="21">
        <dgm:presLayoutVars>
          <dgm:bulletEnabled val="1"/>
        </dgm:presLayoutVars>
      </dgm:prSet>
      <dgm:spPr/>
    </dgm:pt>
    <dgm:pt modelId="{0444E9E5-B334-4293-B286-AC51A5AA9E4B}" type="pres">
      <dgm:prSet presAssocID="{857F8DAA-ACB1-4BB7-85D5-0E9187BC28F5}" presName="sibTrans" presStyleCnt="0"/>
      <dgm:spPr/>
    </dgm:pt>
    <dgm:pt modelId="{A7E3C491-7440-4C7A-9B14-932AD793C12E}" type="pres">
      <dgm:prSet presAssocID="{50E4EA2C-B6C3-427E-92EB-557AF246DAE9}" presName="node" presStyleLbl="node1" presStyleIdx="20" presStyleCnt="21">
        <dgm:presLayoutVars>
          <dgm:bulletEnabled val="1"/>
        </dgm:presLayoutVars>
      </dgm:prSet>
      <dgm:spPr/>
    </dgm:pt>
  </dgm:ptLst>
  <dgm:cxnLst>
    <dgm:cxn modelId="{EFC77C09-C17B-4EB1-ACCF-A1024F2FA3B4}" srcId="{CEA44FCE-3D7F-456C-8232-2DAC43766F84}" destId="{046FABBB-336A-4D53-A6CB-A4C7194CE133}" srcOrd="13" destOrd="0" parTransId="{A68B316B-7C3A-443F-AC96-E46A17C0BCCE}" sibTransId="{4D8F1672-10A8-4C9A-A432-017A313F4167}"/>
    <dgm:cxn modelId="{1D93450A-B3D3-4FFC-BC63-36AC991B8DF0}" type="presOf" srcId="{046FABBB-336A-4D53-A6CB-A4C7194CE133}" destId="{64EC0DE7-C308-4604-A4B2-D49F3D6A3199}" srcOrd="0" destOrd="0" presId="urn:microsoft.com/office/officeart/2005/8/layout/default"/>
    <dgm:cxn modelId="{D69EC40A-23E4-413C-9458-B4AC75921554}" srcId="{CEA44FCE-3D7F-456C-8232-2DAC43766F84}" destId="{0123E918-C25F-4E3B-B13C-778C17E85C38}" srcOrd="12" destOrd="0" parTransId="{B97DF88C-5CC1-4D0E-9D93-95EDF29F7AAF}" sibTransId="{043B90B7-C767-4171-8ACA-152511D79ED4}"/>
    <dgm:cxn modelId="{79CCBA1E-DBF5-4E75-BAF8-5015CAD64AAB}" srcId="{CEA44FCE-3D7F-456C-8232-2DAC43766F84}" destId="{6D0EE99F-74A0-4CBD-A92C-AA38832D4924}" srcOrd="19" destOrd="0" parTransId="{F487FDE4-008A-4F0A-8E48-D8EB5456EF59}" sibTransId="{857F8DAA-ACB1-4BB7-85D5-0E9187BC28F5}"/>
    <dgm:cxn modelId="{E2FF8C20-5F9A-4C06-943F-EA7DAA53D5FA}" type="presOf" srcId="{3E7F8959-BB8F-4F9D-9315-EB729CDF3B1C}" destId="{C5DAB955-F44D-4DBE-BBE3-2CEEA71CB98E}" srcOrd="0" destOrd="0" presId="urn:microsoft.com/office/officeart/2005/8/layout/default"/>
    <dgm:cxn modelId="{D48CD821-238C-45FF-8A32-E9615B48F060}" type="presOf" srcId="{54ACB37C-8924-4718-864B-9755825BCF81}" destId="{7454E399-28D2-48D0-990D-657C75AFE393}" srcOrd="0" destOrd="0" presId="urn:microsoft.com/office/officeart/2005/8/layout/default"/>
    <dgm:cxn modelId="{4074E923-47C8-4C8D-87B0-7352FC3356BA}" type="presOf" srcId="{50E4EA2C-B6C3-427E-92EB-557AF246DAE9}" destId="{A7E3C491-7440-4C7A-9B14-932AD793C12E}" srcOrd="0" destOrd="0" presId="urn:microsoft.com/office/officeart/2005/8/layout/default"/>
    <dgm:cxn modelId="{47460039-CC9C-4985-B4D1-7E2EE040301B}" srcId="{CEA44FCE-3D7F-456C-8232-2DAC43766F84}" destId="{48EAA052-BEBD-48E2-9913-FBFE43DC8A8B}" srcOrd="16" destOrd="0" parTransId="{D54FA64B-C97C-4995-94A2-5D0D73F3B64C}" sibTransId="{24CDFFC0-9C09-457A-B109-376FA5212745}"/>
    <dgm:cxn modelId="{50F8F05F-45FD-4F61-AB8D-792952D97585}" srcId="{CEA44FCE-3D7F-456C-8232-2DAC43766F84}" destId="{3E7F8959-BB8F-4F9D-9315-EB729CDF3B1C}" srcOrd="0" destOrd="0" parTransId="{FB0B3AD1-9552-442D-8C70-5AEDFC223AFA}" sibTransId="{1C68BDB7-C2F6-445C-B409-CF92E0422062}"/>
    <dgm:cxn modelId="{7BA11641-E1E8-4B63-876A-A83AF3CEC245}" type="presOf" srcId="{1FD426F2-E34C-4433-A63E-F249CA24DC06}" destId="{DDD44F87-4F34-49BF-AE8C-443B015704A9}" srcOrd="0" destOrd="0" presId="urn:microsoft.com/office/officeart/2005/8/layout/default"/>
    <dgm:cxn modelId="{98A43161-00CE-4B1F-8BE7-C51347371494}" srcId="{CEA44FCE-3D7F-456C-8232-2DAC43766F84}" destId="{8C3D793F-2539-4C05-B32E-4B84EEB9ED95}" srcOrd="15" destOrd="0" parTransId="{052CA88F-E077-4425-A749-F22D6E1EBEFC}" sibTransId="{2EC2711C-5301-4902-A6EB-7489A581AD1A}"/>
    <dgm:cxn modelId="{2FC6E343-C947-40E1-B7AF-AE176E0DDEEA}" type="presOf" srcId="{007DE6FC-5ADB-4E0C-8953-845C38D9222D}" destId="{8A996423-AAE2-47A1-B4F0-E57DE2A505B5}" srcOrd="0" destOrd="0" presId="urn:microsoft.com/office/officeart/2005/8/layout/default"/>
    <dgm:cxn modelId="{334AD566-8D42-40AD-8211-1A1862528A24}" type="presOf" srcId="{CEA44FCE-3D7F-456C-8232-2DAC43766F84}" destId="{B1D998EC-1F67-49F1-82F3-8434B9E13D0B}" srcOrd="0" destOrd="0" presId="urn:microsoft.com/office/officeart/2005/8/layout/default"/>
    <dgm:cxn modelId="{29D42168-CEF2-462B-9D6A-4C6D2C461441}" type="presOf" srcId="{8C3D793F-2539-4C05-B32E-4B84EEB9ED95}" destId="{24C5D0C3-DD4B-41A6-8B2F-764C1FEE8A3E}" srcOrd="0" destOrd="0" presId="urn:microsoft.com/office/officeart/2005/8/layout/default"/>
    <dgm:cxn modelId="{F768FB6D-A36A-4EEE-89B9-D54A3E09F4AB}" type="presOf" srcId="{766FF290-F476-4FD8-81A7-8EA1FDC720DE}" destId="{4BD11639-7969-4D02-A634-3939CB12D759}" srcOrd="0" destOrd="0" presId="urn:microsoft.com/office/officeart/2005/8/layout/default"/>
    <dgm:cxn modelId="{1BDFE24E-3FDF-4138-850A-A866888C08D0}" srcId="{CEA44FCE-3D7F-456C-8232-2DAC43766F84}" destId="{007DE6FC-5ADB-4E0C-8953-845C38D9222D}" srcOrd="8" destOrd="0" parTransId="{DEBEBA74-CD3B-46BC-8208-8B64314BAD35}" sibTransId="{AD575779-1C62-4DB6-BF4C-8EFC01AD1633}"/>
    <dgm:cxn modelId="{B4D61F50-3D4F-4BE6-9D03-C9D43D33A5EE}" srcId="{CEA44FCE-3D7F-456C-8232-2DAC43766F84}" destId="{BFA19120-61BD-4E0F-8267-D9DDA29AC4F8}" srcOrd="2" destOrd="0" parTransId="{577FA35F-7538-4BEF-8FFA-38FE5D7D9993}" sibTransId="{6A9AFF88-91A7-48EB-A56D-71D3C134D016}"/>
    <dgm:cxn modelId="{11E57881-B836-48BE-AB53-943B3B46839F}" type="presOf" srcId="{BFA19120-61BD-4E0F-8267-D9DDA29AC4F8}" destId="{8B80B0BA-040A-421D-9F05-5AEE2CDBE176}" srcOrd="0" destOrd="0" presId="urn:microsoft.com/office/officeart/2005/8/layout/default"/>
    <dgm:cxn modelId="{D11D6D87-360C-4368-A6A2-245D041608F7}" type="presOf" srcId="{A844E54A-435E-44DB-8740-FF2771EFD5F6}" destId="{1132FE5C-0345-40B7-8DD7-EDC45ED86199}" srcOrd="0" destOrd="0" presId="urn:microsoft.com/office/officeart/2005/8/layout/default"/>
    <dgm:cxn modelId="{C589E58B-0BAB-4877-9550-38D2EBE016D2}" srcId="{CEA44FCE-3D7F-456C-8232-2DAC43766F84}" destId="{3CB78DDA-209E-4763-BA0B-911196BC42A0}" srcOrd="1" destOrd="0" parTransId="{43C20AC1-CCA9-45AD-9713-E20731C5EA48}" sibTransId="{3FEE5633-2B90-408A-B51A-B758A185C977}"/>
    <dgm:cxn modelId="{18B8918F-2AA8-4B05-B3A2-B811CC1A8A99}" srcId="{CEA44FCE-3D7F-456C-8232-2DAC43766F84}" destId="{A7DC7944-1789-4C80-8BE4-92462E961DA5}" srcOrd="17" destOrd="0" parTransId="{20B70CD3-FED8-462B-9DE2-E4D7CADEE23D}" sibTransId="{ED5FF093-1C3B-400D-9034-D68975D94AC0}"/>
    <dgm:cxn modelId="{628E2E92-F5E4-48ED-BB51-786931799019}" type="presOf" srcId="{D4F2772E-C1D1-4903-9BFA-76105D3DF56C}" destId="{8AB8912A-FF34-46FE-826B-7F81E79510BD}" srcOrd="0" destOrd="0" presId="urn:microsoft.com/office/officeart/2005/8/layout/default"/>
    <dgm:cxn modelId="{291AF793-848F-4E3E-A3E9-45513DF705BF}" type="presOf" srcId="{42BA63D9-A347-45C8-B735-3AEA2E1880AA}" destId="{019C2314-3FC9-4C75-8109-1A5765ABBC0B}" srcOrd="0" destOrd="0" presId="urn:microsoft.com/office/officeart/2005/8/layout/default"/>
    <dgm:cxn modelId="{41CBFDA1-1AA3-4405-AB9A-CEE003A6B667}" type="presOf" srcId="{5B63FE57-29F1-454C-A6E5-453EF1DBE643}" destId="{E5BF0209-79FE-43EF-B82E-DAFABEE27F91}" srcOrd="0" destOrd="0" presId="urn:microsoft.com/office/officeart/2005/8/layout/default"/>
    <dgm:cxn modelId="{1AB411AD-C5EC-40CD-B49A-BE427D5A50E8}" srcId="{CEA44FCE-3D7F-456C-8232-2DAC43766F84}" destId="{D4F2772E-C1D1-4903-9BFA-76105D3DF56C}" srcOrd="11" destOrd="0" parTransId="{44228FA5-A479-4941-BD33-7911A48E1081}" sibTransId="{D07AB07A-E9A5-408D-9DBD-91667D4D6BB8}"/>
    <dgm:cxn modelId="{E34F86AD-67C9-41D6-8305-A66D3F17858F}" srcId="{CEA44FCE-3D7F-456C-8232-2DAC43766F84}" destId="{A844E54A-435E-44DB-8740-FF2771EFD5F6}" srcOrd="18" destOrd="0" parTransId="{3AD9CA40-6274-45F2-800D-458CC4EF9B1B}" sibTransId="{4BD80E4A-6FD8-4EB3-AB9A-364C7088497D}"/>
    <dgm:cxn modelId="{61F6D7AF-EBF4-46ED-86C1-BAB54B2054DE}" srcId="{CEA44FCE-3D7F-456C-8232-2DAC43766F84}" destId="{42BA63D9-A347-45C8-B735-3AEA2E1880AA}" srcOrd="14" destOrd="0" parTransId="{A685C0C2-5BB7-48BC-A0AA-60980C0F0F19}" sibTransId="{A8B308AC-D348-47C4-AD6A-A362E4BD21C6}"/>
    <dgm:cxn modelId="{0DAA27B5-CCF4-4FDD-B20D-0942C43F98CC}" srcId="{CEA44FCE-3D7F-456C-8232-2DAC43766F84}" destId="{4C295F91-D107-4056-98CB-3C1B4A6A5851}" srcOrd="10" destOrd="0" parTransId="{3D915D8D-0B99-4C07-9248-9ED4D2F7E338}" sibTransId="{6A14DBBF-D66B-4135-B611-B4188F6F76EF}"/>
    <dgm:cxn modelId="{3CF428B5-25D1-434F-9E1B-4A0C681B7A70}" type="presOf" srcId="{0123E918-C25F-4E3B-B13C-778C17E85C38}" destId="{F48A2F6B-29D4-41D5-8A8A-EABDC41FF749}" srcOrd="0" destOrd="0" presId="urn:microsoft.com/office/officeart/2005/8/layout/default"/>
    <dgm:cxn modelId="{33083EB9-2BBD-485D-B116-AE83F095A8BD}" type="presOf" srcId="{48EAA052-BEBD-48E2-9913-FBFE43DC8A8B}" destId="{73460835-0C78-4056-A74C-BA4419A38D5B}" srcOrd="0" destOrd="0" presId="urn:microsoft.com/office/officeart/2005/8/layout/default"/>
    <dgm:cxn modelId="{9DD88AC1-1854-405F-9CAB-C5CDE641AC4C}" type="presOf" srcId="{A7DC7944-1789-4C80-8BE4-92462E961DA5}" destId="{25AF3AC9-A0E5-4046-A798-1444F92A84C9}" srcOrd="0" destOrd="0" presId="urn:microsoft.com/office/officeart/2005/8/layout/default"/>
    <dgm:cxn modelId="{7BC3D2CF-0E50-4ED4-8BBF-43A7838A7233}" srcId="{CEA44FCE-3D7F-456C-8232-2DAC43766F84}" destId="{54ACB37C-8924-4718-864B-9755825BCF81}" srcOrd="5" destOrd="0" parTransId="{C08EE994-604D-4A63-A65C-0A8113403B58}" sibTransId="{FCCCE304-B6C8-4E78-9955-CF9CF9742A02}"/>
    <dgm:cxn modelId="{F1E6EAD1-31E6-42AF-90F1-34597E7B964E}" srcId="{CEA44FCE-3D7F-456C-8232-2DAC43766F84}" destId="{FCF282A1-6A03-4479-A392-8B0ADCACFCD2}" srcOrd="3" destOrd="0" parTransId="{9688095A-1BF6-4CFA-B5D9-BA828F178E3E}" sibTransId="{A61F161B-AB4D-40E0-9659-BCAA00013043}"/>
    <dgm:cxn modelId="{5D1FEFD6-D65F-463C-ACF0-DE6BE60556CD}" type="presOf" srcId="{4C295F91-D107-4056-98CB-3C1B4A6A5851}" destId="{24D71A82-6815-47F3-B038-FD31B6E87CE8}" srcOrd="0" destOrd="0" presId="urn:microsoft.com/office/officeart/2005/8/layout/default"/>
    <dgm:cxn modelId="{5F8E84DD-5ACB-4CE8-9E9E-711A29C27F43}" srcId="{CEA44FCE-3D7F-456C-8232-2DAC43766F84}" destId="{1FD426F2-E34C-4433-A63E-F249CA24DC06}" srcOrd="7" destOrd="0" parTransId="{06B53173-6172-40B1-A732-F2CB6C98D5DC}" sibTransId="{4CAB4510-F6F0-468B-AD79-ACBBAF86A4CC}"/>
    <dgm:cxn modelId="{51C7EEDD-7766-4038-A6D6-1546E60D6456}" type="presOf" srcId="{FCF282A1-6A03-4479-A392-8B0ADCACFCD2}" destId="{91793D25-1348-4F5D-A708-1D2E13CE3535}" srcOrd="0" destOrd="0" presId="urn:microsoft.com/office/officeart/2005/8/layout/default"/>
    <dgm:cxn modelId="{512826DE-56EA-40C4-BA25-E46AB06FC427}" type="presOf" srcId="{A8C43D96-224C-4672-A01C-B70CBDB77962}" destId="{C7C32D43-49E4-4C65-89B8-E8C350D7C789}" srcOrd="0" destOrd="0" presId="urn:microsoft.com/office/officeart/2005/8/layout/default"/>
    <dgm:cxn modelId="{4F85E0EA-26DA-41E1-84A5-78FBAE103E69}" srcId="{CEA44FCE-3D7F-456C-8232-2DAC43766F84}" destId="{50E4EA2C-B6C3-427E-92EB-557AF246DAE9}" srcOrd="20" destOrd="0" parTransId="{9039978B-CA3D-49A0-930E-649CC149B5A6}" sibTransId="{28754A19-1F70-482C-980C-F1884849823E}"/>
    <dgm:cxn modelId="{C0FDACED-093D-40F3-A076-418EBE9AB2FB}" srcId="{CEA44FCE-3D7F-456C-8232-2DAC43766F84}" destId="{5B63FE57-29F1-454C-A6E5-453EF1DBE643}" srcOrd="4" destOrd="0" parTransId="{E6F18013-C9CB-4072-B462-21F862B5BCE4}" sibTransId="{8016103A-1098-4D78-8A9A-2474B38C5252}"/>
    <dgm:cxn modelId="{428968F2-08AA-4DA0-AF56-853F5DFDE054}" srcId="{CEA44FCE-3D7F-456C-8232-2DAC43766F84}" destId="{A8C43D96-224C-4672-A01C-B70CBDB77962}" srcOrd="9" destOrd="0" parTransId="{2AF04183-156D-4A86-8EE0-D45A13F1248C}" sibTransId="{E90C576B-D42A-417C-A3F6-7D2ECDF51DC8}"/>
    <dgm:cxn modelId="{4402A4F8-1372-4AA5-81E4-4A6CC5AB825F}" srcId="{CEA44FCE-3D7F-456C-8232-2DAC43766F84}" destId="{766FF290-F476-4FD8-81A7-8EA1FDC720DE}" srcOrd="6" destOrd="0" parTransId="{CAA5B96E-A5FD-4082-9069-2DF0AA0F98FF}" sibTransId="{6C6B8415-79DD-4409-A172-974C7CDCE881}"/>
    <dgm:cxn modelId="{4C4B42FF-8C24-4B36-8F35-3D943EE74473}" type="presOf" srcId="{6D0EE99F-74A0-4CBD-A92C-AA38832D4924}" destId="{E3CA3CA3-0779-40CA-9BC0-C4B6BC5460F5}" srcOrd="0" destOrd="0" presId="urn:microsoft.com/office/officeart/2005/8/layout/default"/>
    <dgm:cxn modelId="{36CC76FF-8E06-49F9-ABF3-8BC337F85B1E}" type="presOf" srcId="{3CB78DDA-209E-4763-BA0B-911196BC42A0}" destId="{DC235AFA-E188-4E56-A249-F679E190F2C8}" srcOrd="0" destOrd="0" presId="urn:microsoft.com/office/officeart/2005/8/layout/default"/>
    <dgm:cxn modelId="{94EA39CC-1F05-4F8F-BD66-73AD89C4E4AF}" type="presParOf" srcId="{B1D998EC-1F67-49F1-82F3-8434B9E13D0B}" destId="{C5DAB955-F44D-4DBE-BBE3-2CEEA71CB98E}" srcOrd="0" destOrd="0" presId="urn:microsoft.com/office/officeart/2005/8/layout/default"/>
    <dgm:cxn modelId="{00A2668A-40C4-44F5-AED1-A4156370E948}" type="presParOf" srcId="{B1D998EC-1F67-49F1-82F3-8434B9E13D0B}" destId="{623A8FE5-2FE3-4FE2-A644-7BB14BC79BEF}" srcOrd="1" destOrd="0" presId="urn:microsoft.com/office/officeart/2005/8/layout/default"/>
    <dgm:cxn modelId="{C607DE2A-BD10-49C4-9523-59C706B45FD2}" type="presParOf" srcId="{B1D998EC-1F67-49F1-82F3-8434B9E13D0B}" destId="{DC235AFA-E188-4E56-A249-F679E190F2C8}" srcOrd="2" destOrd="0" presId="urn:microsoft.com/office/officeart/2005/8/layout/default"/>
    <dgm:cxn modelId="{53FC2D58-5F93-4601-BF18-FE14CF6BB1CD}" type="presParOf" srcId="{B1D998EC-1F67-49F1-82F3-8434B9E13D0B}" destId="{A85FAC9F-225A-4C7D-A44A-B27A2FC057A0}" srcOrd="3" destOrd="0" presId="urn:microsoft.com/office/officeart/2005/8/layout/default"/>
    <dgm:cxn modelId="{3C5418B0-7A46-490A-87A7-FF9C99255CBE}" type="presParOf" srcId="{B1D998EC-1F67-49F1-82F3-8434B9E13D0B}" destId="{8B80B0BA-040A-421D-9F05-5AEE2CDBE176}" srcOrd="4" destOrd="0" presId="urn:microsoft.com/office/officeart/2005/8/layout/default"/>
    <dgm:cxn modelId="{E0DA28EF-6324-46D1-9A82-1D6666BE17AA}" type="presParOf" srcId="{B1D998EC-1F67-49F1-82F3-8434B9E13D0B}" destId="{F9327997-8EB0-49F6-A137-B1A3356738C8}" srcOrd="5" destOrd="0" presId="urn:microsoft.com/office/officeart/2005/8/layout/default"/>
    <dgm:cxn modelId="{938F1015-3974-4845-AB71-AD86B5338CA5}" type="presParOf" srcId="{B1D998EC-1F67-49F1-82F3-8434B9E13D0B}" destId="{91793D25-1348-4F5D-A708-1D2E13CE3535}" srcOrd="6" destOrd="0" presId="urn:microsoft.com/office/officeart/2005/8/layout/default"/>
    <dgm:cxn modelId="{39E2A5C8-E898-4AC8-89B3-E20B15CFFD8A}" type="presParOf" srcId="{B1D998EC-1F67-49F1-82F3-8434B9E13D0B}" destId="{1387403B-4BDD-4339-9E53-E885B9233D6F}" srcOrd="7" destOrd="0" presId="urn:microsoft.com/office/officeart/2005/8/layout/default"/>
    <dgm:cxn modelId="{7C09473F-D094-4C18-B795-CB59EF668C1A}" type="presParOf" srcId="{B1D998EC-1F67-49F1-82F3-8434B9E13D0B}" destId="{E5BF0209-79FE-43EF-B82E-DAFABEE27F91}" srcOrd="8" destOrd="0" presId="urn:microsoft.com/office/officeart/2005/8/layout/default"/>
    <dgm:cxn modelId="{4B050CCC-5765-4087-9033-B1A216A4F8A4}" type="presParOf" srcId="{B1D998EC-1F67-49F1-82F3-8434B9E13D0B}" destId="{C5556155-85F6-44E6-BFF3-D9EBD103AF9D}" srcOrd="9" destOrd="0" presId="urn:microsoft.com/office/officeart/2005/8/layout/default"/>
    <dgm:cxn modelId="{0FA9C539-EAFF-4048-932E-62FAF2547EAE}" type="presParOf" srcId="{B1D998EC-1F67-49F1-82F3-8434B9E13D0B}" destId="{7454E399-28D2-48D0-990D-657C75AFE393}" srcOrd="10" destOrd="0" presId="urn:microsoft.com/office/officeart/2005/8/layout/default"/>
    <dgm:cxn modelId="{DDEC38E2-1E10-4F15-9E4B-35FABD9211B1}" type="presParOf" srcId="{B1D998EC-1F67-49F1-82F3-8434B9E13D0B}" destId="{7AFC37A7-F163-4D99-A521-A0E02EC5FA50}" srcOrd="11" destOrd="0" presId="urn:microsoft.com/office/officeart/2005/8/layout/default"/>
    <dgm:cxn modelId="{6A679A82-E0E5-4F8D-AC3A-B04330391626}" type="presParOf" srcId="{B1D998EC-1F67-49F1-82F3-8434B9E13D0B}" destId="{4BD11639-7969-4D02-A634-3939CB12D759}" srcOrd="12" destOrd="0" presId="urn:microsoft.com/office/officeart/2005/8/layout/default"/>
    <dgm:cxn modelId="{8F583359-2605-4204-BB94-704A5E96BC3D}" type="presParOf" srcId="{B1D998EC-1F67-49F1-82F3-8434B9E13D0B}" destId="{F15A959A-AD7F-483D-8B77-6CA2236160A5}" srcOrd="13" destOrd="0" presId="urn:microsoft.com/office/officeart/2005/8/layout/default"/>
    <dgm:cxn modelId="{062A5465-DE10-4EAD-A327-0C0F761CDF4C}" type="presParOf" srcId="{B1D998EC-1F67-49F1-82F3-8434B9E13D0B}" destId="{DDD44F87-4F34-49BF-AE8C-443B015704A9}" srcOrd="14" destOrd="0" presId="urn:microsoft.com/office/officeart/2005/8/layout/default"/>
    <dgm:cxn modelId="{30663104-F7C6-44AE-A41C-05FC4D4C5200}" type="presParOf" srcId="{B1D998EC-1F67-49F1-82F3-8434B9E13D0B}" destId="{8C3EAAE3-1DED-438E-A588-B7A76DAD4F6E}" srcOrd="15" destOrd="0" presId="urn:microsoft.com/office/officeart/2005/8/layout/default"/>
    <dgm:cxn modelId="{56F927CB-A9D2-4DDE-A62E-F3E7A198718F}" type="presParOf" srcId="{B1D998EC-1F67-49F1-82F3-8434B9E13D0B}" destId="{8A996423-AAE2-47A1-B4F0-E57DE2A505B5}" srcOrd="16" destOrd="0" presId="urn:microsoft.com/office/officeart/2005/8/layout/default"/>
    <dgm:cxn modelId="{09033B5B-22BD-4EA0-9D99-758B8AF74904}" type="presParOf" srcId="{B1D998EC-1F67-49F1-82F3-8434B9E13D0B}" destId="{6AE9C7A0-147A-46D4-BC40-02B8CF018F4D}" srcOrd="17" destOrd="0" presId="urn:microsoft.com/office/officeart/2005/8/layout/default"/>
    <dgm:cxn modelId="{90602B13-FF37-44F4-89D3-947CD90CC9B2}" type="presParOf" srcId="{B1D998EC-1F67-49F1-82F3-8434B9E13D0B}" destId="{C7C32D43-49E4-4C65-89B8-E8C350D7C789}" srcOrd="18" destOrd="0" presId="urn:microsoft.com/office/officeart/2005/8/layout/default"/>
    <dgm:cxn modelId="{1C9E25F7-99E4-4083-A007-D48BB68DE832}" type="presParOf" srcId="{B1D998EC-1F67-49F1-82F3-8434B9E13D0B}" destId="{67DDE157-EC89-474D-87A5-F90CF57514CF}" srcOrd="19" destOrd="0" presId="urn:microsoft.com/office/officeart/2005/8/layout/default"/>
    <dgm:cxn modelId="{B8CE88B5-0618-4935-A933-6CF7B2CC92B0}" type="presParOf" srcId="{B1D998EC-1F67-49F1-82F3-8434B9E13D0B}" destId="{24D71A82-6815-47F3-B038-FD31B6E87CE8}" srcOrd="20" destOrd="0" presId="urn:microsoft.com/office/officeart/2005/8/layout/default"/>
    <dgm:cxn modelId="{6763DF13-BEAB-48AC-BEE4-4D9777A435E9}" type="presParOf" srcId="{B1D998EC-1F67-49F1-82F3-8434B9E13D0B}" destId="{67147B6C-7FE4-4539-B0FB-77B0A58C80B3}" srcOrd="21" destOrd="0" presId="urn:microsoft.com/office/officeart/2005/8/layout/default"/>
    <dgm:cxn modelId="{4EB9652C-DBE7-4F28-8FFC-32D10CED55A6}" type="presParOf" srcId="{B1D998EC-1F67-49F1-82F3-8434B9E13D0B}" destId="{8AB8912A-FF34-46FE-826B-7F81E79510BD}" srcOrd="22" destOrd="0" presId="urn:microsoft.com/office/officeart/2005/8/layout/default"/>
    <dgm:cxn modelId="{E1962913-B7B6-41EE-B382-D24B9E05D2C8}" type="presParOf" srcId="{B1D998EC-1F67-49F1-82F3-8434B9E13D0B}" destId="{0AF9281D-1309-4A64-B589-604D49B8C6AF}" srcOrd="23" destOrd="0" presId="urn:microsoft.com/office/officeart/2005/8/layout/default"/>
    <dgm:cxn modelId="{3451C7D2-7AE5-42D3-AF3D-2630C73733BD}" type="presParOf" srcId="{B1D998EC-1F67-49F1-82F3-8434B9E13D0B}" destId="{F48A2F6B-29D4-41D5-8A8A-EABDC41FF749}" srcOrd="24" destOrd="0" presId="urn:microsoft.com/office/officeart/2005/8/layout/default"/>
    <dgm:cxn modelId="{324B726D-1F23-4DC3-A821-235C4D18D141}" type="presParOf" srcId="{B1D998EC-1F67-49F1-82F3-8434B9E13D0B}" destId="{C295AD9F-CBCE-4AD6-9463-CD4061AB3002}" srcOrd="25" destOrd="0" presId="urn:microsoft.com/office/officeart/2005/8/layout/default"/>
    <dgm:cxn modelId="{E5C45DA2-B913-47B8-A15E-0EE05636F1A8}" type="presParOf" srcId="{B1D998EC-1F67-49F1-82F3-8434B9E13D0B}" destId="{64EC0DE7-C308-4604-A4B2-D49F3D6A3199}" srcOrd="26" destOrd="0" presId="urn:microsoft.com/office/officeart/2005/8/layout/default"/>
    <dgm:cxn modelId="{04C2467D-FD6F-4C86-9310-29983FA5EB68}" type="presParOf" srcId="{B1D998EC-1F67-49F1-82F3-8434B9E13D0B}" destId="{E4A54360-2F0C-40FE-A42F-049C3267CD74}" srcOrd="27" destOrd="0" presId="urn:microsoft.com/office/officeart/2005/8/layout/default"/>
    <dgm:cxn modelId="{4961CDE4-E1BC-4B74-8B6C-51DC938AD981}" type="presParOf" srcId="{B1D998EC-1F67-49F1-82F3-8434B9E13D0B}" destId="{019C2314-3FC9-4C75-8109-1A5765ABBC0B}" srcOrd="28" destOrd="0" presId="urn:microsoft.com/office/officeart/2005/8/layout/default"/>
    <dgm:cxn modelId="{615FA0F1-785A-41B9-85BF-A03B3CA562F8}" type="presParOf" srcId="{B1D998EC-1F67-49F1-82F3-8434B9E13D0B}" destId="{66CAF5A8-431B-4ED2-A637-D9983D949AF2}" srcOrd="29" destOrd="0" presId="urn:microsoft.com/office/officeart/2005/8/layout/default"/>
    <dgm:cxn modelId="{ABFA88E1-1243-445D-97F3-2B63858DED61}" type="presParOf" srcId="{B1D998EC-1F67-49F1-82F3-8434B9E13D0B}" destId="{24C5D0C3-DD4B-41A6-8B2F-764C1FEE8A3E}" srcOrd="30" destOrd="0" presId="urn:microsoft.com/office/officeart/2005/8/layout/default"/>
    <dgm:cxn modelId="{877DB21C-70CA-4563-981A-3FF63292EEF7}" type="presParOf" srcId="{B1D998EC-1F67-49F1-82F3-8434B9E13D0B}" destId="{41985011-414D-49FF-AA09-B56A970D404D}" srcOrd="31" destOrd="0" presId="urn:microsoft.com/office/officeart/2005/8/layout/default"/>
    <dgm:cxn modelId="{A831B60F-C60C-4FD8-9375-0440C9C500E8}" type="presParOf" srcId="{B1D998EC-1F67-49F1-82F3-8434B9E13D0B}" destId="{73460835-0C78-4056-A74C-BA4419A38D5B}" srcOrd="32" destOrd="0" presId="urn:microsoft.com/office/officeart/2005/8/layout/default"/>
    <dgm:cxn modelId="{AACDABE5-A65E-4232-9787-ABDD83DF9861}" type="presParOf" srcId="{B1D998EC-1F67-49F1-82F3-8434B9E13D0B}" destId="{14DDDBD5-F1B9-4E04-A6D6-2F1A723BB7E8}" srcOrd="33" destOrd="0" presId="urn:microsoft.com/office/officeart/2005/8/layout/default"/>
    <dgm:cxn modelId="{9F550E36-F427-4F6C-8838-112A3D14E046}" type="presParOf" srcId="{B1D998EC-1F67-49F1-82F3-8434B9E13D0B}" destId="{25AF3AC9-A0E5-4046-A798-1444F92A84C9}" srcOrd="34" destOrd="0" presId="urn:microsoft.com/office/officeart/2005/8/layout/default"/>
    <dgm:cxn modelId="{36F6F0A0-FCF5-4DA4-9803-07A7A5FA7BE8}" type="presParOf" srcId="{B1D998EC-1F67-49F1-82F3-8434B9E13D0B}" destId="{5B520AE0-41AA-4C3F-A20D-0515AB86EF10}" srcOrd="35" destOrd="0" presId="urn:microsoft.com/office/officeart/2005/8/layout/default"/>
    <dgm:cxn modelId="{B3B3B5FF-93E3-46CD-9477-9D6AD1FB907F}" type="presParOf" srcId="{B1D998EC-1F67-49F1-82F3-8434B9E13D0B}" destId="{1132FE5C-0345-40B7-8DD7-EDC45ED86199}" srcOrd="36" destOrd="0" presId="urn:microsoft.com/office/officeart/2005/8/layout/default"/>
    <dgm:cxn modelId="{220C67BE-E521-48D1-B917-74D62689EE60}" type="presParOf" srcId="{B1D998EC-1F67-49F1-82F3-8434B9E13D0B}" destId="{14E64169-0E64-4A88-9144-601E02228A19}" srcOrd="37" destOrd="0" presId="urn:microsoft.com/office/officeart/2005/8/layout/default"/>
    <dgm:cxn modelId="{B7B15BE9-4E51-4ED5-926E-084033CD11D3}" type="presParOf" srcId="{B1D998EC-1F67-49F1-82F3-8434B9E13D0B}" destId="{E3CA3CA3-0779-40CA-9BC0-C4B6BC5460F5}" srcOrd="38" destOrd="0" presId="urn:microsoft.com/office/officeart/2005/8/layout/default"/>
    <dgm:cxn modelId="{934D3180-EC77-4736-9D4F-B0B56298E87B}" type="presParOf" srcId="{B1D998EC-1F67-49F1-82F3-8434B9E13D0B}" destId="{0444E9E5-B334-4293-B286-AC51A5AA9E4B}" srcOrd="39" destOrd="0" presId="urn:microsoft.com/office/officeart/2005/8/layout/default"/>
    <dgm:cxn modelId="{B041C972-83F3-4933-BE97-0A7A79B5D91F}" type="presParOf" srcId="{B1D998EC-1F67-49F1-82F3-8434B9E13D0B}" destId="{A7E3C491-7440-4C7A-9B14-932AD793C12E}" srcOrd="4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36E0882-BF81-418A-A21F-61E2CEA36A2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AU"/>
        </a:p>
      </dgm:t>
    </dgm:pt>
    <dgm:pt modelId="{858F7D4B-F9F6-4B6F-ABF8-7B8D2D2BCC4F}">
      <dgm:prSet phldrT="[Text]" custT="1"/>
      <dgm:spPr>
        <a:solidFill>
          <a:srgbClr val="903060"/>
        </a:solidFill>
      </dgm:spPr>
      <dgm:t>
        <a:bodyPr/>
        <a:lstStyle/>
        <a:p>
          <a:r>
            <a:rPr lang="en-AU" sz="2000">
              <a:solidFill>
                <a:schemeClr val="tx1"/>
              </a:solidFill>
              <a:latin typeface="Roboto" panose="02000000000000000000" pitchFamily="2" charset="0"/>
              <a:ea typeface="Roboto" panose="02000000000000000000" pitchFamily="2" charset="0"/>
            </a:rPr>
            <a:t>Collective Engagement</a:t>
          </a:r>
        </a:p>
      </dgm:t>
    </dgm:pt>
    <dgm:pt modelId="{4FBE96A0-6F65-4C1A-9E02-839B7DA138D5}" type="parTrans" cxnId="{AA658260-A27C-494B-AFB9-371438EAD07D}">
      <dgm:prSet/>
      <dgm:spPr/>
      <dgm:t>
        <a:bodyPr/>
        <a:lstStyle/>
        <a:p>
          <a:endParaRPr lang="en-AU"/>
        </a:p>
      </dgm:t>
    </dgm:pt>
    <dgm:pt modelId="{AAE1C0B3-C94E-4460-BF30-1304D95A11F7}" type="sibTrans" cxnId="{AA658260-A27C-494B-AFB9-371438EAD07D}">
      <dgm:prSet/>
      <dgm:spPr/>
      <dgm:t>
        <a:bodyPr/>
        <a:lstStyle/>
        <a:p>
          <a:endParaRPr lang="en-AU"/>
        </a:p>
      </dgm:t>
    </dgm:pt>
    <dgm:pt modelId="{EAD008A5-C72D-473F-9B91-DF6464866B78}">
      <dgm:prSet phldrT="[Text]" custT="1"/>
      <dgm:spPr>
        <a:solidFill>
          <a:schemeClr val="bg2">
            <a:alpha val="90000"/>
          </a:schemeClr>
        </a:solidFill>
      </dgm:spPr>
      <dgm:t>
        <a:bodyPr/>
        <a:lstStyle/>
        <a:p>
          <a:pPr>
            <a:buNone/>
          </a:pPr>
          <a:r>
            <a:rPr lang="en-AU" sz="2000">
              <a:solidFill>
                <a:schemeClr val="tx1"/>
              </a:solidFill>
              <a:latin typeface="Roboto" panose="02000000000000000000" pitchFamily="2" charset="0"/>
              <a:ea typeface="Roboto" panose="02000000000000000000" pitchFamily="2" charset="0"/>
            </a:rPr>
            <a:t>I can be inclusive of ideas, people, and perspectives to generate purposeful outcomes</a:t>
          </a:r>
        </a:p>
      </dgm:t>
    </dgm:pt>
    <dgm:pt modelId="{626423A0-CA5B-48D3-9AD6-5239C295EF2F}" type="parTrans" cxnId="{5250430B-C67D-41AE-8F3D-EBE707B44B67}">
      <dgm:prSet/>
      <dgm:spPr/>
      <dgm:t>
        <a:bodyPr/>
        <a:lstStyle/>
        <a:p>
          <a:endParaRPr lang="en-AU"/>
        </a:p>
      </dgm:t>
    </dgm:pt>
    <dgm:pt modelId="{E6FC3BB8-C4AD-4E5E-884E-AFCB6A876B94}" type="sibTrans" cxnId="{5250430B-C67D-41AE-8F3D-EBE707B44B67}">
      <dgm:prSet/>
      <dgm:spPr/>
      <dgm:t>
        <a:bodyPr/>
        <a:lstStyle/>
        <a:p>
          <a:endParaRPr lang="en-AU"/>
        </a:p>
      </dgm:t>
    </dgm:pt>
    <dgm:pt modelId="{3F91E23A-9B47-453C-8094-35B370CA5231}">
      <dgm:prSet phldrT="[Text]" custT="1"/>
      <dgm:spPr>
        <a:solidFill>
          <a:srgbClr val="903060"/>
        </a:solidFill>
      </dgm:spPr>
      <dgm:t>
        <a:bodyPr/>
        <a:lstStyle/>
        <a:p>
          <a:r>
            <a:rPr lang="en-AU" sz="2000">
              <a:solidFill>
                <a:schemeClr val="tx1"/>
              </a:solidFill>
              <a:latin typeface="Roboto" panose="02000000000000000000" pitchFamily="2" charset="0"/>
              <a:ea typeface="Roboto" panose="02000000000000000000" pitchFamily="2" charset="0"/>
            </a:rPr>
            <a:t>Personal Enterprise</a:t>
          </a:r>
        </a:p>
      </dgm:t>
    </dgm:pt>
    <dgm:pt modelId="{2F748A65-8513-40F0-B556-7D30FA4DBF9E}" type="parTrans" cxnId="{6A51F4B0-8097-487F-A300-4ECAD8CF4F2A}">
      <dgm:prSet/>
      <dgm:spPr/>
      <dgm:t>
        <a:bodyPr/>
        <a:lstStyle/>
        <a:p>
          <a:endParaRPr lang="en-AU"/>
        </a:p>
      </dgm:t>
    </dgm:pt>
    <dgm:pt modelId="{B6868AA8-D0B2-4D9E-A66D-638335067199}" type="sibTrans" cxnId="{6A51F4B0-8097-487F-A300-4ECAD8CF4F2A}">
      <dgm:prSet/>
      <dgm:spPr/>
      <dgm:t>
        <a:bodyPr/>
        <a:lstStyle/>
        <a:p>
          <a:endParaRPr lang="en-AU"/>
        </a:p>
      </dgm:t>
    </dgm:pt>
    <dgm:pt modelId="{9D4280AD-0FF0-4F88-A1B8-E034338C5C06}">
      <dgm:prSet phldrT="[Text]" custT="1"/>
      <dgm:spPr>
        <a:solidFill>
          <a:schemeClr val="bg2">
            <a:alpha val="90000"/>
          </a:schemeClr>
        </a:solidFill>
      </dgm:spPr>
      <dgm:t>
        <a:bodyPr/>
        <a:lstStyle/>
        <a:p>
          <a:pPr marL="228600" lvl="1" indent="-228600" algn="l" defTabSz="1066800">
            <a:lnSpc>
              <a:spcPct val="90000"/>
            </a:lnSpc>
            <a:spcBef>
              <a:spcPct val="0"/>
            </a:spcBef>
            <a:spcAft>
              <a:spcPct val="15000"/>
            </a:spcAft>
            <a:buNone/>
          </a:pPr>
          <a:r>
            <a:rPr lang="en-AU" sz="2000" kern="1200">
              <a:solidFill>
                <a:schemeClr val="tx1"/>
              </a:solidFill>
              <a:latin typeface="Roboto" panose="02000000000000000000" pitchFamily="2" charset="0"/>
              <a:ea typeface="Roboto" panose="02000000000000000000" pitchFamily="2" charset="0"/>
              <a:cs typeface="+mn-cs"/>
            </a:rPr>
            <a:t>I can demonstrate initiative, pursue opportunities, produce outcomes of value, and ‘get things done’</a:t>
          </a:r>
        </a:p>
      </dgm:t>
    </dgm:pt>
    <dgm:pt modelId="{F875A3FB-1C56-4CCC-9391-F80E073DA692}" type="parTrans" cxnId="{42B75EB1-BA50-44EB-BFF7-F18F18F8126A}">
      <dgm:prSet/>
      <dgm:spPr/>
      <dgm:t>
        <a:bodyPr/>
        <a:lstStyle/>
        <a:p>
          <a:endParaRPr lang="en-AU"/>
        </a:p>
      </dgm:t>
    </dgm:pt>
    <dgm:pt modelId="{93C6A2A6-E510-445B-B30E-CF5D261C60EB}" type="sibTrans" cxnId="{42B75EB1-BA50-44EB-BFF7-F18F18F8126A}">
      <dgm:prSet/>
      <dgm:spPr/>
      <dgm:t>
        <a:bodyPr/>
        <a:lstStyle/>
        <a:p>
          <a:endParaRPr lang="en-AU"/>
        </a:p>
      </dgm:t>
    </dgm:pt>
    <dgm:pt modelId="{56A85842-9EB1-493B-8BF5-958F5A55B76C}">
      <dgm:prSet phldrT="[Text]" custT="1"/>
      <dgm:spPr>
        <a:solidFill>
          <a:srgbClr val="903060"/>
        </a:solidFill>
      </dgm:spPr>
      <dgm:t>
        <a:bodyPr/>
        <a:lstStyle/>
        <a:p>
          <a:r>
            <a:rPr lang="en-AU" sz="2000">
              <a:solidFill>
                <a:schemeClr val="tx1"/>
              </a:solidFill>
              <a:latin typeface="Roboto" panose="02000000000000000000" pitchFamily="2" charset="0"/>
              <a:ea typeface="Roboto" panose="02000000000000000000" pitchFamily="2" charset="0"/>
            </a:rPr>
            <a:t>Principled Action</a:t>
          </a:r>
        </a:p>
      </dgm:t>
    </dgm:pt>
    <dgm:pt modelId="{53987C9F-0ECE-4A5D-AA95-E8E79D52ECE9}" type="parTrans" cxnId="{FF5D1840-F388-465F-8640-0BF684A21C3B}">
      <dgm:prSet/>
      <dgm:spPr/>
      <dgm:t>
        <a:bodyPr/>
        <a:lstStyle/>
        <a:p>
          <a:endParaRPr lang="en-AU"/>
        </a:p>
      </dgm:t>
    </dgm:pt>
    <dgm:pt modelId="{1ABD79FC-CDFF-4683-A4B1-E82708CA7CC8}" type="sibTrans" cxnId="{FF5D1840-F388-465F-8640-0BF684A21C3B}">
      <dgm:prSet/>
      <dgm:spPr/>
      <dgm:t>
        <a:bodyPr/>
        <a:lstStyle/>
        <a:p>
          <a:endParaRPr lang="en-AU"/>
        </a:p>
      </dgm:t>
    </dgm:pt>
    <dgm:pt modelId="{D089EE0C-4270-427D-AA72-A7C9E48D0E2B}">
      <dgm:prSet phldrT="[Text]" custT="1"/>
      <dgm:spPr>
        <a:solidFill>
          <a:schemeClr val="bg2">
            <a:alpha val="90000"/>
          </a:schemeClr>
        </a:solidFill>
      </dgm:spPr>
      <dgm:t>
        <a:bodyPr/>
        <a:lstStyle/>
        <a:p>
          <a:pPr marL="228600" lvl="1" indent="-228600" algn="l" defTabSz="1066800">
            <a:lnSpc>
              <a:spcPct val="90000"/>
            </a:lnSpc>
            <a:spcBef>
              <a:spcPct val="0"/>
            </a:spcBef>
            <a:spcAft>
              <a:spcPct val="15000"/>
            </a:spcAft>
            <a:buNone/>
          </a:pPr>
          <a:r>
            <a:rPr lang="en-AU" sz="2000" kern="1200">
              <a:solidFill>
                <a:schemeClr val="tx1"/>
              </a:solidFill>
              <a:latin typeface="Roboto" panose="02000000000000000000" pitchFamily="2" charset="0"/>
              <a:ea typeface="Roboto" panose="02000000000000000000" pitchFamily="2" charset="0"/>
            </a:rPr>
            <a:t>I</a:t>
          </a:r>
          <a:r>
            <a:rPr lang="en-AU" sz="2000" kern="1200">
              <a:solidFill>
                <a:schemeClr val="tx1"/>
              </a:solidFill>
              <a:latin typeface="Roboto" panose="02000000000000000000" pitchFamily="2" charset="0"/>
              <a:ea typeface="Roboto" panose="02000000000000000000" pitchFamily="2" charset="0"/>
              <a:cs typeface="+mn-cs"/>
            </a:rPr>
            <a:t> can be responsible for my actions and consider the impact I have and the experiences of others, and ‘do the right thing’</a:t>
          </a:r>
        </a:p>
      </dgm:t>
    </dgm:pt>
    <dgm:pt modelId="{44880BCC-31C9-4209-B04E-27F4ECEA6978}" type="parTrans" cxnId="{4EA48A61-2C41-4E25-A206-3F5140CA3D0E}">
      <dgm:prSet/>
      <dgm:spPr/>
      <dgm:t>
        <a:bodyPr/>
        <a:lstStyle/>
        <a:p>
          <a:endParaRPr lang="en-AU"/>
        </a:p>
      </dgm:t>
    </dgm:pt>
    <dgm:pt modelId="{C08AFA14-369E-4BA6-8FF5-D7676C81E733}" type="sibTrans" cxnId="{4EA48A61-2C41-4E25-A206-3F5140CA3D0E}">
      <dgm:prSet/>
      <dgm:spPr/>
      <dgm:t>
        <a:bodyPr/>
        <a:lstStyle/>
        <a:p>
          <a:endParaRPr lang="en-AU"/>
        </a:p>
      </dgm:t>
    </dgm:pt>
    <dgm:pt modelId="{8B0320B8-36FE-46DB-BAF0-631F0C33D4E7}">
      <dgm:prSet phldrT="[Text]" custT="1"/>
      <dgm:spPr>
        <a:solidFill>
          <a:srgbClr val="903060"/>
        </a:solidFill>
      </dgm:spPr>
      <dgm:t>
        <a:bodyPr/>
        <a:lstStyle/>
        <a:p>
          <a:r>
            <a:rPr lang="en-AU" sz="2000">
              <a:solidFill>
                <a:schemeClr val="tx1"/>
              </a:solidFill>
              <a:latin typeface="Roboto" panose="02000000000000000000" pitchFamily="2" charset="0"/>
              <a:ea typeface="Roboto" panose="02000000000000000000" pitchFamily="2" charset="0"/>
            </a:rPr>
            <a:t>Quality Thinking</a:t>
          </a:r>
        </a:p>
      </dgm:t>
    </dgm:pt>
    <dgm:pt modelId="{D49D94EA-F452-4BFE-8557-D3124B59854D}" type="parTrans" cxnId="{2EFF4440-64A4-4D2A-B408-D9DB8F13D628}">
      <dgm:prSet/>
      <dgm:spPr/>
      <dgm:t>
        <a:bodyPr/>
        <a:lstStyle/>
        <a:p>
          <a:endParaRPr lang="en-AU"/>
        </a:p>
      </dgm:t>
    </dgm:pt>
    <dgm:pt modelId="{1DB9083C-5D32-4AB3-9D50-773CE5BEE188}" type="sibTrans" cxnId="{2EFF4440-64A4-4D2A-B408-D9DB8F13D628}">
      <dgm:prSet/>
      <dgm:spPr/>
      <dgm:t>
        <a:bodyPr/>
        <a:lstStyle/>
        <a:p>
          <a:endParaRPr lang="en-AU"/>
        </a:p>
      </dgm:t>
    </dgm:pt>
    <dgm:pt modelId="{FE34A540-E512-456A-831D-43F6E2CC3FBE}">
      <dgm:prSet phldrT="[Text]" custT="1"/>
      <dgm:spPr>
        <a:solidFill>
          <a:srgbClr val="903060"/>
        </a:solidFill>
      </dgm:spPr>
      <dgm:t>
        <a:bodyPr/>
        <a:lstStyle/>
        <a:p>
          <a:r>
            <a:rPr lang="en-AU" sz="2000">
              <a:solidFill>
                <a:schemeClr val="tx1"/>
              </a:solidFill>
              <a:latin typeface="Roboto" panose="02000000000000000000" pitchFamily="2" charset="0"/>
              <a:ea typeface="Roboto" panose="02000000000000000000" pitchFamily="2" charset="0"/>
            </a:rPr>
            <a:t>*Plus, testing: Communication</a:t>
          </a:r>
        </a:p>
      </dgm:t>
    </dgm:pt>
    <dgm:pt modelId="{7DB58097-2385-440E-92D4-A18A0134D0F4}" type="parTrans" cxnId="{8EC3D1CA-C0B5-47B3-848F-9A80274F1AC4}">
      <dgm:prSet/>
      <dgm:spPr/>
      <dgm:t>
        <a:bodyPr/>
        <a:lstStyle/>
        <a:p>
          <a:endParaRPr lang="en-AU"/>
        </a:p>
      </dgm:t>
    </dgm:pt>
    <dgm:pt modelId="{2DF1E45E-20C7-4CAD-8EAC-6284067C1647}" type="sibTrans" cxnId="{8EC3D1CA-C0B5-47B3-848F-9A80274F1AC4}">
      <dgm:prSet/>
      <dgm:spPr/>
      <dgm:t>
        <a:bodyPr/>
        <a:lstStyle/>
        <a:p>
          <a:endParaRPr lang="en-AU"/>
        </a:p>
      </dgm:t>
    </dgm:pt>
    <dgm:pt modelId="{588DA3A7-3060-4FA1-A681-21C60672319E}">
      <dgm:prSet phldrT="[Text]" custT="1"/>
      <dgm:spPr>
        <a:solidFill>
          <a:schemeClr val="bg2">
            <a:alpha val="90000"/>
          </a:schemeClr>
        </a:solidFill>
      </dgm:spPr>
      <dgm:t>
        <a:bodyPr/>
        <a:lstStyle/>
        <a:p>
          <a:pPr>
            <a:buNone/>
          </a:pPr>
          <a:r>
            <a:rPr lang="en-AU" sz="2000">
              <a:solidFill>
                <a:schemeClr val="tx1"/>
              </a:solidFill>
              <a:latin typeface="Roboto" panose="02000000000000000000" pitchFamily="2" charset="0"/>
              <a:ea typeface="Roboto" panose="02000000000000000000" pitchFamily="2" charset="0"/>
            </a:rPr>
            <a:t>I am curious about the world around me and use a range of thinking strategies to shape my understanding</a:t>
          </a:r>
        </a:p>
      </dgm:t>
    </dgm:pt>
    <dgm:pt modelId="{56948700-168A-45BC-A97A-2DB9685B8CC9}" type="parTrans" cxnId="{5DBE5FA5-6F39-4289-8E4D-1A7F2886D192}">
      <dgm:prSet/>
      <dgm:spPr/>
      <dgm:t>
        <a:bodyPr/>
        <a:lstStyle/>
        <a:p>
          <a:endParaRPr lang="en-AU"/>
        </a:p>
      </dgm:t>
    </dgm:pt>
    <dgm:pt modelId="{E43716F3-1F4C-4FFA-84C4-0AFF9AFCDD2A}" type="sibTrans" cxnId="{5DBE5FA5-6F39-4289-8E4D-1A7F2886D192}">
      <dgm:prSet/>
      <dgm:spPr/>
      <dgm:t>
        <a:bodyPr/>
        <a:lstStyle/>
        <a:p>
          <a:endParaRPr lang="en-AU"/>
        </a:p>
      </dgm:t>
    </dgm:pt>
    <dgm:pt modelId="{CB0D6894-8492-4394-B127-8879D79BFFAF}">
      <dgm:prSet phldrT="[Text]" custT="1"/>
      <dgm:spPr>
        <a:solidFill>
          <a:schemeClr val="bg2">
            <a:alpha val="90000"/>
          </a:schemeClr>
        </a:solidFill>
      </dgm:spPr>
      <dgm:t>
        <a:bodyPr/>
        <a:lstStyle/>
        <a:p>
          <a:pPr>
            <a:buNone/>
          </a:pPr>
          <a:r>
            <a:rPr lang="en-AU" sz="2000">
              <a:solidFill>
                <a:schemeClr val="tx1"/>
              </a:solidFill>
              <a:latin typeface="Roboto" panose="02000000000000000000" pitchFamily="2" charset="0"/>
              <a:ea typeface="Roboto" panose="02000000000000000000" pitchFamily="2" charset="0"/>
            </a:rPr>
            <a:t>I can embrace challenges as opportunities and persevere and be active in my own learning</a:t>
          </a:r>
        </a:p>
      </dgm:t>
    </dgm:pt>
    <dgm:pt modelId="{F2A24590-5FEE-4B8B-9107-EEB91C6431AE}" type="parTrans" cxnId="{5812B87C-135D-41B2-96A8-6DB33DC94B63}">
      <dgm:prSet/>
      <dgm:spPr/>
      <dgm:t>
        <a:bodyPr/>
        <a:lstStyle/>
        <a:p>
          <a:endParaRPr lang="en-AU"/>
        </a:p>
      </dgm:t>
    </dgm:pt>
    <dgm:pt modelId="{E0EB7511-384B-44BE-8102-16759DAAC982}" type="sibTrans" cxnId="{5812B87C-135D-41B2-96A8-6DB33DC94B63}">
      <dgm:prSet/>
      <dgm:spPr/>
      <dgm:t>
        <a:bodyPr/>
        <a:lstStyle/>
        <a:p>
          <a:endParaRPr lang="en-AU"/>
        </a:p>
      </dgm:t>
    </dgm:pt>
    <dgm:pt modelId="{9060D84E-E2FE-4848-9B3F-60B0A3268FEE}">
      <dgm:prSet phldrT="[Text]" custT="1"/>
      <dgm:spPr>
        <a:solidFill>
          <a:schemeClr val="bg2">
            <a:alpha val="90000"/>
          </a:schemeClr>
        </a:solidFill>
      </dgm:spPr>
      <dgm:t>
        <a:bodyPr/>
        <a:lstStyle/>
        <a:p>
          <a:pPr>
            <a:buNone/>
          </a:pPr>
          <a:r>
            <a:rPr lang="en-AU" sz="2000">
              <a:solidFill>
                <a:schemeClr val="tx1"/>
              </a:solidFill>
              <a:latin typeface="Roboto" panose="02000000000000000000" pitchFamily="2" charset="0"/>
              <a:ea typeface="Roboto" panose="02000000000000000000" pitchFamily="2" charset="0"/>
            </a:rPr>
            <a:t>I can communicate to enhance relationships, shape understanding, and build connections</a:t>
          </a:r>
        </a:p>
      </dgm:t>
    </dgm:pt>
    <dgm:pt modelId="{4F81BF59-93C3-45AF-B2B9-B8743BD11257}" type="parTrans" cxnId="{07C19B05-AB59-43C6-982D-9F9D8C68E40E}">
      <dgm:prSet/>
      <dgm:spPr/>
      <dgm:t>
        <a:bodyPr/>
        <a:lstStyle/>
        <a:p>
          <a:endParaRPr lang="en-AU"/>
        </a:p>
      </dgm:t>
    </dgm:pt>
    <dgm:pt modelId="{B19DC598-E6C5-41CA-8C29-BB0F126F5F34}" type="sibTrans" cxnId="{07C19B05-AB59-43C6-982D-9F9D8C68E40E}">
      <dgm:prSet/>
      <dgm:spPr/>
      <dgm:t>
        <a:bodyPr/>
        <a:lstStyle/>
        <a:p>
          <a:endParaRPr lang="en-AU"/>
        </a:p>
      </dgm:t>
    </dgm:pt>
    <dgm:pt modelId="{7D2A77FD-07CE-41D3-A9D6-3CBE828BD98B}">
      <dgm:prSet phldrT="[Text]" custT="1"/>
      <dgm:spPr>
        <a:solidFill>
          <a:srgbClr val="903060"/>
        </a:solidFill>
      </dgm:spPr>
      <dgm:t>
        <a:bodyPr/>
        <a:lstStyle/>
        <a:p>
          <a:r>
            <a:rPr lang="en-AU" sz="2000">
              <a:solidFill>
                <a:schemeClr val="tx1"/>
              </a:solidFill>
              <a:latin typeface="Roboto" panose="02000000000000000000" pitchFamily="2" charset="0"/>
              <a:ea typeface="Roboto" panose="02000000000000000000" pitchFamily="2" charset="0"/>
            </a:rPr>
            <a:t>Self-motivated Learning</a:t>
          </a:r>
        </a:p>
      </dgm:t>
    </dgm:pt>
    <dgm:pt modelId="{3A244770-5B64-43D2-AB36-5EE85824D74D}" type="sibTrans" cxnId="{6565963E-62F0-4074-9BFA-BAD679C13744}">
      <dgm:prSet/>
      <dgm:spPr/>
      <dgm:t>
        <a:bodyPr/>
        <a:lstStyle/>
        <a:p>
          <a:endParaRPr lang="en-AU"/>
        </a:p>
      </dgm:t>
    </dgm:pt>
    <dgm:pt modelId="{2E1A0021-3FD2-45B0-B671-336529AF9AB7}" type="parTrans" cxnId="{6565963E-62F0-4074-9BFA-BAD679C13744}">
      <dgm:prSet/>
      <dgm:spPr/>
      <dgm:t>
        <a:bodyPr/>
        <a:lstStyle/>
        <a:p>
          <a:endParaRPr lang="en-AU"/>
        </a:p>
      </dgm:t>
    </dgm:pt>
    <dgm:pt modelId="{A87EE99C-C875-44F0-9A74-43A8B249D86E}" type="pres">
      <dgm:prSet presAssocID="{136E0882-BF81-418A-A21F-61E2CEA36A2A}" presName="Name0" presStyleCnt="0">
        <dgm:presLayoutVars>
          <dgm:dir/>
          <dgm:animLvl val="lvl"/>
          <dgm:resizeHandles val="exact"/>
        </dgm:presLayoutVars>
      </dgm:prSet>
      <dgm:spPr/>
    </dgm:pt>
    <dgm:pt modelId="{8C12B69A-B54F-4646-A462-38F5C7E490DE}" type="pres">
      <dgm:prSet presAssocID="{858F7D4B-F9F6-4B6F-ABF8-7B8D2D2BCC4F}" presName="linNode" presStyleCnt="0"/>
      <dgm:spPr/>
    </dgm:pt>
    <dgm:pt modelId="{026F0F6C-6FF6-4F2E-9FC4-EA496CBFADE8}" type="pres">
      <dgm:prSet presAssocID="{858F7D4B-F9F6-4B6F-ABF8-7B8D2D2BCC4F}" presName="parentText" presStyleLbl="node1" presStyleIdx="0" presStyleCnt="6">
        <dgm:presLayoutVars>
          <dgm:chMax val="1"/>
          <dgm:bulletEnabled val="1"/>
        </dgm:presLayoutVars>
      </dgm:prSet>
      <dgm:spPr/>
    </dgm:pt>
    <dgm:pt modelId="{1E98BF33-E4E2-42C0-994F-2CACCDD8247D}" type="pres">
      <dgm:prSet presAssocID="{858F7D4B-F9F6-4B6F-ABF8-7B8D2D2BCC4F}" presName="descendantText" presStyleLbl="alignAccFollowNode1" presStyleIdx="0" presStyleCnt="6">
        <dgm:presLayoutVars>
          <dgm:bulletEnabled val="1"/>
        </dgm:presLayoutVars>
      </dgm:prSet>
      <dgm:spPr/>
    </dgm:pt>
    <dgm:pt modelId="{7077143C-65B9-41DB-82E4-4A5D055DDE28}" type="pres">
      <dgm:prSet presAssocID="{AAE1C0B3-C94E-4460-BF30-1304D95A11F7}" presName="sp" presStyleCnt="0"/>
      <dgm:spPr/>
    </dgm:pt>
    <dgm:pt modelId="{1305F837-BDE1-403E-B619-72D18D0B1D15}" type="pres">
      <dgm:prSet presAssocID="{3F91E23A-9B47-453C-8094-35B370CA5231}" presName="linNode" presStyleCnt="0"/>
      <dgm:spPr/>
    </dgm:pt>
    <dgm:pt modelId="{B00B3154-61BD-4DAF-B308-B0A249F12818}" type="pres">
      <dgm:prSet presAssocID="{3F91E23A-9B47-453C-8094-35B370CA5231}" presName="parentText" presStyleLbl="node1" presStyleIdx="1" presStyleCnt="6">
        <dgm:presLayoutVars>
          <dgm:chMax val="1"/>
          <dgm:bulletEnabled val="1"/>
        </dgm:presLayoutVars>
      </dgm:prSet>
      <dgm:spPr/>
    </dgm:pt>
    <dgm:pt modelId="{E551315A-D7CE-4DC4-A0DA-E2F1CCA716FF}" type="pres">
      <dgm:prSet presAssocID="{3F91E23A-9B47-453C-8094-35B370CA5231}" presName="descendantText" presStyleLbl="alignAccFollowNode1" presStyleIdx="1" presStyleCnt="6">
        <dgm:presLayoutVars>
          <dgm:bulletEnabled val="1"/>
        </dgm:presLayoutVars>
      </dgm:prSet>
      <dgm:spPr/>
    </dgm:pt>
    <dgm:pt modelId="{069DC2AE-226B-495B-9936-433B607EB505}" type="pres">
      <dgm:prSet presAssocID="{B6868AA8-D0B2-4D9E-A66D-638335067199}" presName="sp" presStyleCnt="0"/>
      <dgm:spPr/>
    </dgm:pt>
    <dgm:pt modelId="{25DCE7DA-E3BA-4562-84AC-A6E32561604B}" type="pres">
      <dgm:prSet presAssocID="{56A85842-9EB1-493B-8BF5-958F5A55B76C}" presName="linNode" presStyleCnt="0"/>
      <dgm:spPr/>
    </dgm:pt>
    <dgm:pt modelId="{A9344104-888D-470D-AF33-FE84B8A3E14D}" type="pres">
      <dgm:prSet presAssocID="{56A85842-9EB1-493B-8BF5-958F5A55B76C}" presName="parentText" presStyleLbl="node1" presStyleIdx="2" presStyleCnt="6">
        <dgm:presLayoutVars>
          <dgm:chMax val="1"/>
          <dgm:bulletEnabled val="1"/>
        </dgm:presLayoutVars>
      </dgm:prSet>
      <dgm:spPr/>
    </dgm:pt>
    <dgm:pt modelId="{48319AA2-A088-48A0-A839-A70E73C107C1}" type="pres">
      <dgm:prSet presAssocID="{56A85842-9EB1-493B-8BF5-958F5A55B76C}" presName="descendantText" presStyleLbl="alignAccFollowNode1" presStyleIdx="2" presStyleCnt="6">
        <dgm:presLayoutVars>
          <dgm:bulletEnabled val="1"/>
        </dgm:presLayoutVars>
      </dgm:prSet>
      <dgm:spPr/>
    </dgm:pt>
    <dgm:pt modelId="{7CDDE665-9461-46AF-99EF-996075C52420}" type="pres">
      <dgm:prSet presAssocID="{1ABD79FC-CDFF-4683-A4B1-E82708CA7CC8}" presName="sp" presStyleCnt="0"/>
      <dgm:spPr/>
    </dgm:pt>
    <dgm:pt modelId="{C68DA1B1-AE0A-4053-B862-B85008D0C7A9}" type="pres">
      <dgm:prSet presAssocID="{8B0320B8-36FE-46DB-BAF0-631F0C33D4E7}" presName="linNode" presStyleCnt="0"/>
      <dgm:spPr/>
    </dgm:pt>
    <dgm:pt modelId="{EB48528B-8727-43BE-B0C9-602E05935D9A}" type="pres">
      <dgm:prSet presAssocID="{8B0320B8-36FE-46DB-BAF0-631F0C33D4E7}" presName="parentText" presStyleLbl="node1" presStyleIdx="3" presStyleCnt="6">
        <dgm:presLayoutVars>
          <dgm:chMax val="1"/>
          <dgm:bulletEnabled val="1"/>
        </dgm:presLayoutVars>
      </dgm:prSet>
      <dgm:spPr/>
    </dgm:pt>
    <dgm:pt modelId="{196C0673-20F3-4556-BBBA-E10D3A317E1E}" type="pres">
      <dgm:prSet presAssocID="{8B0320B8-36FE-46DB-BAF0-631F0C33D4E7}" presName="descendantText" presStyleLbl="alignAccFollowNode1" presStyleIdx="3" presStyleCnt="6">
        <dgm:presLayoutVars>
          <dgm:bulletEnabled val="1"/>
        </dgm:presLayoutVars>
      </dgm:prSet>
      <dgm:spPr/>
    </dgm:pt>
    <dgm:pt modelId="{F18C943D-A059-40E1-A3F1-BEE4ACF0D34B}" type="pres">
      <dgm:prSet presAssocID="{1DB9083C-5D32-4AB3-9D50-773CE5BEE188}" presName="sp" presStyleCnt="0"/>
      <dgm:spPr/>
    </dgm:pt>
    <dgm:pt modelId="{3069299B-B4B6-4319-BA60-4B32303481CC}" type="pres">
      <dgm:prSet presAssocID="{7D2A77FD-07CE-41D3-A9D6-3CBE828BD98B}" presName="linNode" presStyleCnt="0"/>
      <dgm:spPr/>
    </dgm:pt>
    <dgm:pt modelId="{6501D7DC-2368-4D55-A2DD-CC4F492ADA0C}" type="pres">
      <dgm:prSet presAssocID="{7D2A77FD-07CE-41D3-A9D6-3CBE828BD98B}" presName="parentText" presStyleLbl="node1" presStyleIdx="4" presStyleCnt="6">
        <dgm:presLayoutVars>
          <dgm:chMax val="1"/>
          <dgm:bulletEnabled val="1"/>
        </dgm:presLayoutVars>
      </dgm:prSet>
      <dgm:spPr/>
    </dgm:pt>
    <dgm:pt modelId="{B6EF93A0-8E5B-45C0-87AE-285C3ADDCE09}" type="pres">
      <dgm:prSet presAssocID="{7D2A77FD-07CE-41D3-A9D6-3CBE828BD98B}" presName="descendantText" presStyleLbl="alignAccFollowNode1" presStyleIdx="4" presStyleCnt="6">
        <dgm:presLayoutVars>
          <dgm:bulletEnabled val="1"/>
        </dgm:presLayoutVars>
      </dgm:prSet>
      <dgm:spPr/>
    </dgm:pt>
    <dgm:pt modelId="{17015617-3A67-4071-8F2F-BB5DCB232CD7}" type="pres">
      <dgm:prSet presAssocID="{3A244770-5B64-43D2-AB36-5EE85824D74D}" presName="sp" presStyleCnt="0"/>
      <dgm:spPr/>
    </dgm:pt>
    <dgm:pt modelId="{95FDBB2C-468B-4672-9D55-1C5F4F30CF86}" type="pres">
      <dgm:prSet presAssocID="{FE34A540-E512-456A-831D-43F6E2CC3FBE}" presName="linNode" presStyleCnt="0"/>
      <dgm:spPr/>
    </dgm:pt>
    <dgm:pt modelId="{89FE67FF-4291-4F08-BBF8-8D123A79D8D5}" type="pres">
      <dgm:prSet presAssocID="{FE34A540-E512-456A-831D-43F6E2CC3FBE}" presName="parentText" presStyleLbl="node1" presStyleIdx="5" presStyleCnt="6">
        <dgm:presLayoutVars>
          <dgm:chMax val="1"/>
          <dgm:bulletEnabled val="1"/>
        </dgm:presLayoutVars>
      </dgm:prSet>
      <dgm:spPr/>
    </dgm:pt>
    <dgm:pt modelId="{FCE73FD1-BAB8-4AF5-B3CB-0D48329C53A4}" type="pres">
      <dgm:prSet presAssocID="{FE34A540-E512-456A-831D-43F6E2CC3FBE}" presName="descendantText" presStyleLbl="alignAccFollowNode1" presStyleIdx="5" presStyleCnt="6">
        <dgm:presLayoutVars>
          <dgm:bulletEnabled val="1"/>
        </dgm:presLayoutVars>
      </dgm:prSet>
      <dgm:spPr/>
    </dgm:pt>
  </dgm:ptLst>
  <dgm:cxnLst>
    <dgm:cxn modelId="{07C19B05-AB59-43C6-982D-9F9D8C68E40E}" srcId="{FE34A540-E512-456A-831D-43F6E2CC3FBE}" destId="{9060D84E-E2FE-4848-9B3F-60B0A3268FEE}" srcOrd="0" destOrd="0" parTransId="{4F81BF59-93C3-45AF-B2B9-B8743BD11257}" sibTransId="{B19DC598-E6C5-41CA-8C29-BB0F126F5F34}"/>
    <dgm:cxn modelId="{5250430B-C67D-41AE-8F3D-EBE707B44B67}" srcId="{858F7D4B-F9F6-4B6F-ABF8-7B8D2D2BCC4F}" destId="{EAD008A5-C72D-473F-9B91-DF6464866B78}" srcOrd="0" destOrd="0" parTransId="{626423A0-CA5B-48D3-9AD6-5239C295EF2F}" sibTransId="{E6FC3BB8-C4AD-4E5E-884E-AFCB6A876B94}"/>
    <dgm:cxn modelId="{36851712-D7FE-43F9-B10F-9894326D2A70}" type="presOf" srcId="{9060D84E-E2FE-4848-9B3F-60B0A3268FEE}" destId="{FCE73FD1-BAB8-4AF5-B3CB-0D48329C53A4}" srcOrd="0" destOrd="0" presId="urn:microsoft.com/office/officeart/2005/8/layout/vList5"/>
    <dgm:cxn modelId="{B7D07C19-6099-4BE9-A07C-912000BDA342}" type="presOf" srcId="{CB0D6894-8492-4394-B127-8879D79BFFAF}" destId="{B6EF93A0-8E5B-45C0-87AE-285C3ADDCE09}" srcOrd="0" destOrd="0" presId="urn:microsoft.com/office/officeart/2005/8/layout/vList5"/>
    <dgm:cxn modelId="{321D3826-FAA3-4D05-A0A6-E2CBC6D6D766}" type="presOf" srcId="{858F7D4B-F9F6-4B6F-ABF8-7B8D2D2BCC4F}" destId="{026F0F6C-6FF6-4F2E-9FC4-EA496CBFADE8}" srcOrd="0" destOrd="0" presId="urn:microsoft.com/office/officeart/2005/8/layout/vList5"/>
    <dgm:cxn modelId="{96CD0730-4814-433D-BCCD-9188BE61E0BA}" type="presOf" srcId="{9D4280AD-0FF0-4F88-A1B8-E034338C5C06}" destId="{E551315A-D7CE-4DC4-A0DA-E2F1CCA716FF}" srcOrd="0" destOrd="0" presId="urn:microsoft.com/office/officeart/2005/8/layout/vList5"/>
    <dgm:cxn modelId="{6565963E-62F0-4074-9BFA-BAD679C13744}" srcId="{136E0882-BF81-418A-A21F-61E2CEA36A2A}" destId="{7D2A77FD-07CE-41D3-A9D6-3CBE828BD98B}" srcOrd="4" destOrd="0" parTransId="{2E1A0021-3FD2-45B0-B671-336529AF9AB7}" sibTransId="{3A244770-5B64-43D2-AB36-5EE85824D74D}"/>
    <dgm:cxn modelId="{8C86AA3E-2F47-4810-B95C-781C3F0CAC1E}" type="presOf" srcId="{8B0320B8-36FE-46DB-BAF0-631F0C33D4E7}" destId="{EB48528B-8727-43BE-B0C9-602E05935D9A}" srcOrd="0" destOrd="0" presId="urn:microsoft.com/office/officeart/2005/8/layout/vList5"/>
    <dgm:cxn modelId="{FF5D1840-F388-465F-8640-0BF684A21C3B}" srcId="{136E0882-BF81-418A-A21F-61E2CEA36A2A}" destId="{56A85842-9EB1-493B-8BF5-958F5A55B76C}" srcOrd="2" destOrd="0" parTransId="{53987C9F-0ECE-4A5D-AA95-E8E79D52ECE9}" sibTransId="{1ABD79FC-CDFF-4683-A4B1-E82708CA7CC8}"/>
    <dgm:cxn modelId="{2EFF4440-64A4-4D2A-B408-D9DB8F13D628}" srcId="{136E0882-BF81-418A-A21F-61E2CEA36A2A}" destId="{8B0320B8-36FE-46DB-BAF0-631F0C33D4E7}" srcOrd="3" destOrd="0" parTransId="{D49D94EA-F452-4BFE-8557-D3124B59854D}" sibTransId="{1DB9083C-5D32-4AB3-9D50-773CE5BEE188}"/>
    <dgm:cxn modelId="{AA658260-A27C-494B-AFB9-371438EAD07D}" srcId="{136E0882-BF81-418A-A21F-61E2CEA36A2A}" destId="{858F7D4B-F9F6-4B6F-ABF8-7B8D2D2BCC4F}" srcOrd="0" destOrd="0" parTransId="{4FBE96A0-6F65-4C1A-9E02-839B7DA138D5}" sibTransId="{AAE1C0B3-C94E-4460-BF30-1304D95A11F7}"/>
    <dgm:cxn modelId="{4EA48A61-2C41-4E25-A206-3F5140CA3D0E}" srcId="{56A85842-9EB1-493B-8BF5-958F5A55B76C}" destId="{D089EE0C-4270-427D-AA72-A7C9E48D0E2B}" srcOrd="0" destOrd="0" parTransId="{44880BCC-31C9-4209-B04E-27F4ECEA6978}" sibTransId="{C08AFA14-369E-4BA6-8FF5-D7676C81E733}"/>
    <dgm:cxn modelId="{5B16AB4B-B027-4DA6-8D5A-FA6968437533}" type="presOf" srcId="{FE34A540-E512-456A-831D-43F6E2CC3FBE}" destId="{89FE67FF-4291-4F08-BBF8-8D123A79D8D5}" srcOrd="0" destOrd="0" presId="urn:microsoft.com/office/officeart/2005/8/layout/vList5"/>
    <dgm:cxn modelId="{5812B87C-135D-41B2-96A8-6DB33DC94B63}" srcId="{7D2A77FD-07CE-41D3-A9D6-3CBE828BD98B}" destId="{CB0D6894-8492-4394-B127-8879D79BFFAF}" srcOrd="0" destOrd="0" parTransId="{F2A24590-5FEE-4B8B-9107-EEB91C6431AE}" sibTransId="{E0EB7511-384B-44BE-8102-16759DAAC982}"/>
    <dgm:cxn modelId="{24F73E80-8078-402D-83A8-000006806DDF}" type="presOf" srcId="{136E0882-BF81-418A-A21F-61E2CEA36A2A}" destId="{A87EE99C-C875-44F0-9A74-43A8B249D86E}" srcOrd="0" destOrd="0" presId="urn:microsoft.com/office/officeart/2005/8/layout/vList5"/>
    <dgm:cxn modelId="{8A14CE87-592F-41F5-B0C4-164E8F496A93}" type="presOf" srcId="{7D2A77FD-07CE-41D3-A9D6-3CBE828BD98B}" destId="{6501D7DC-2368-4D55-A2DD-CC4F492ADA0C}" srcOrd="0" destOrd="0" presId="urn:microsoft.com/office/officeart/2005/8/layout/vList5"/>
    <dgm:cxn modelId="{5DBE5FA5-6F39-4289-8E4D-1A7F2886D192}" srcId="{8B0320B8-36FE-46DB-BAF0-631F0C33D4E7}" destId="{588DA3A7-3060-4FA1-A681-21C60672319E}" srcOrd="0" destOrd="0" parTransId="{56948700-168A-45BC-A97A-2DB9685B8CC9}" sibTransId="{E43716F3-1F4C-4FFA-84C4-0AFF9AFCDD2A}"/>
    <dgm:cxn modelId="{6A51F4B0-8097-487F-A300-4ECAD8CF4F2A}" srcId="{136E0882-BF81-418A-A21F-61E2CEA36A2A}" destId="{3F91E23A-9B47-453C-8094-35B370CA5231}" srcOrd="1" destOrd="0" parTransId="{2F748A65-8513-40F0-B556-7D30FA4DBF9E}" sibTransId="{B6868AA8-D0B2-4D9E-A66D-638335067199}"/>
    <dgm:cxn modelId="{42B75EB1-BA50-44EB-BFF7-F18F18F8126A}" srcId="{3F91E23A-9B47-453C-8094-35B370CA5231}" destId="{9D4280AD-0FF0-4F88-A1B8-E034338C5C06}" srcOrd="0" destOrd="0" parTransId="{F875A3FB-1C56-4CCC-9391-F80E073DA692}" sibTransId="{93C6A2A6-E510-445B-B30E-CF5D261C60EB}"/>
    <dgm:cxn modelId="{C59BD4B6-C058-4105-9BC1-5582BC6052EF}" type="presOf" srcId="{EAD008A5-C72D-473F-9B91-DF6464866B78}" destId="{1E98BF33-E4E2-42C0-994F-2CACCDD8247D}" srcOrd="0" destOrd="0" presId="urn:microsoft.com/office/officeart/2005/8/layout/vList5"/>
    <dgm:cxn modelId="{3BE075BA-B2F4-4FEF-BB1D-F6B517E84C6F}" type="presOf" srcId="{588DA3A7-3060-4FA1-A681-21C60672319E}" destId="{196C0673-20F3-4556-BBBA-E10D3A317E1E}" srcOrd="0" destOrd="0" presId="urn:microsoft.com/office/officeart/2005/8/layout/vList5"/>
    <dgm:cxn modelId="{8EC3D1CA-C0B5-47B3-848F-9A80274F1AC4}" srcId="{136E0882-BF81-418A-A21F-61E2CEA36A2A}" destId="{FE34A540-E512-456A-831D-43F6E2CC3FBE}" srcOrd="5" destOrd="0" parTransId="{7DB58097-2385-440E-92D4-A18A0134D0F4}" sibTransId="{2DF1E45E-20C7-4CAD-8EAC-6284067C1647}"/>
    <dgm:cxn modelId="{F71784CE-5BFE-4871-86ED-A6C8DA09CE6E}" type="presOf" srcId="{3F91E23A-9B47-453C-8094-35B370CA5231}" destId="{B00B3154-61BD-4DAF-B308-B0A249F12818}" srcOrd="0" destOrd="0" presId="urn:microsoft.com/office/officeart/2005/8/layout/vList5"/>
    <dgm:cxn modelId="{54A7B4E5-3506-4836-882A-CF33ABC65A22}" type="presOf" srcId="{56A85842-9EB1-493B-8BF5-958F5A55B76C}" destId="{A9344104-888D-470D-AF33-FE84B8A3E14D}" srcOrd="0" destOrd="0" presId="urn:microsoft.com/office/officeart/2005/8/layout/vList5"/>
    <dgm:cxn modelId="{6B78E9FB-AD00-42FA-806E-AB6FBA551967}" type="presOf" srcId="{D089EE0C-4270-427D-AA72-A7C9E48D0E2B}" destId="{48319AA2-A088-48A0-A839-A70E73C107C1}" srcOrd="0" destOrd="0" presId="urn:microsoft.com/office/officeart/2005/8/layout/vList5"/>
    <dgm:cxn modelId="{333F16C6-C234-4B0C-B505-D5760FC5D54E}" type="presParOf" srcId="{A87EE99C-C875-44F0-9A74-43A8B249D86E}" destId="{8C12B69A-B54F-4646-A462-38F5C7E490DE}" srcOrd="0" destOrd="0" presId="urn:microsoft.com/office/officeart/2005/8/layout/vList5"/>
    <dgm:cxn modelId="{1F1D77AF-690C-431A-B5DF-1AAF93BB9242}" type="presParOf" srcId="{8C12B69A-B54F-4646-A462-38F5C7E490DE}" destId="{026F0F6C-6FF6-4F2E-9FC4-EA496CBFADE8}" srcOrd="0" destOrd="0" presId="urn:microsoft.com/office/officeart/2005/8/layout/vList5"/>
    <dgm:cxn modelId="{7A93F1C5-560A-4BB1-94B0-91C8F288C22C}" type="presParOf" srcId="{8C12B69A-B54F-4646-A462-38F5C7E490DE}" destId="{1E98BF33-E4E2-42C0-994F-2CACCDD8247D}" srcOrd="1" destOrd="0" presId="urn:microsoft.com/office/officeart/2005/8/layout/vList5"/>
    <dgm:cxn modelId="{5E63B5C5-19BC-40E3-851F-E84253539F37}" type="presParOf" srcId="{A87EE99C-C875-44F0-9A74-43A8B249D86E}" destId="{7077143C-65B9-41DB-82E4-4A5D055DDE28}" srcOrd="1" destOrd="0" presId="urn:microsoft.com/office/officeart/2005/8/layout/vList5"/>
    <dgm:cxn modelId="{20E52237-9683-4566-95B5-C3BC3281026B}" type="presParOf" srcId="{A87EE99C-C875-44F0-9A74-43A8B249D86E}" destId="{1305F837-BDE1-403E-B619-72D18D0B1D15}" srcOrd="2" destOrd="0" presId="urn:microsoft.com/office/officeart/2005/8/layout/vList5"/>
    <dgm:cxn modelId="{6404E445-1C9D-4259-8C95-22357761A138}" type="presParOf" srcId="{1305F837-BDE1-403E-B619-72D18D0B1D15}" destId="{B00B3154-61BD-4DAF-B308-B0A249F12818}" srcOrd="0" destOrd="0" presId="urn:microsoft.com/office/officeart/2005/8/layout/vList5"/>
    <dgm:cxn modelId="{BDBA4D18-343C-488E-8B63-178E45B8299D}" type="presParOf" srcId="{1305F837-BDE1-403E-B619-72D18D0B1D15}" destId="{E551315A-D7CE-4DC4-A0DA-E2F1CCA716FF}" srcOrd="1" destOrd="0" presId="urn:microsoft.com/office/officeart/2005/8/layout/vList5"/>
    <dgm:cxn modelId="{8FFCB7C0-B92F-4446-A146-D9F86DC9AB96}" type="presParOf" srcId="{A87EE99C-C875-44F0-9A74-43A8B249D86E}" destId="{069DC2AE-226B-495B-9936-433B607EB505}" srcOrd="3" destOrd="0" presId="urn:microsoft.com/office/officeart/2005/8/layout/vList5"/>
    <dgm:cxn modelId="{08D4C755-13F9-44B4-A32E-1B81BA87D7A5}" type="presParOf" srcId="{A87EE99C-C875-44F0-9A74-43A8B249D86E}" destId="{25DCE7DA-E3BA-4562-84AC-A6E32561604B}" srcOrd="4" destOrd="0" presId="urn:microsoft.com/office/officeart/2005/8/layout/vList5"/>
    <dgm:cxn modelId="{FA01668E-E750-45DF-A221-827C6F116161}" type="presParOf" srcId="{25DCE7DA-E3BA-4562-84AC-A6E32561604B}" destId="{A9344104-888D-470D-AF33-FE84B8A3E14D}" srcOrd="0" destOrd="0" presId="urn:microsoft.com/office/officeart/2005/8/layout/vList5"/>
    <dgm:cxn modelId="{8242E68C-EC1D-46FD-A223-8D6E9C665D99}" type="presParOf" srcId="{25DCE7DA-E3BA-4562-84AC-A6E32561604B}" destId="{48319AA2-A088-48A0-A839-A70E73C107C1}" srcOrd="1" destOrd="0" presId="urn:microsoft.com/office/officeart/2005/8/layout/vList5"/>
    <dgm:cxn modelId="{55139AE4-E3E7-494D-854E-3839917D3C17}" type="presParOf" srcId="{A87EE99C-C875-44F0-9A74-43A8B249D86E}" destId="{7CDDE665-9461-46AF-99EF-996075C52420}" srcOrd="5" destOrd="0" presId="urn:microsoft.com/office/officeart/2005/8/layout/vList5"/>
    <dgm:cxn modelId="{9E71A079-D450-48D5-B639-4FBE881ECEA7}" type="presParOf" srcId="{A87EE99C-C875-44F0-9A74-43A8B249D86E}" destId="{C68DA1B1-AE0A-4053-B862-B85008D0C7A9}" srcOrd="6" destOrd="0" presId="urn:microsoft.com/office/officeart/2005/8/layout/vList5"/>
    <dgm:cxn modelId="{AFC79898-6B74-4A5C-B876-8FB16F4C6EE4}" type="presParOf" srcId="{C68DA1B1-AE0A-4053-B862-B85008D0C7A9}" destId="{EB48528B-8727-43BE-B0C9-602E05935D9A}" srcOrd="0" destOrd="0" presId="urn:microsoft.com/office/officeart/2005/8/layout/vList5"/>
    <dgm:cxn modelId="{699B22A9-95D7-43D2-9AE9-93BCAD743DBD}" type="presParOf" srcId="{C68DA1B1-AE0A-4053-B862-B85008D0C7A9}" destId="{196C0673-20F3-4556-BBBA-E10D3A317E1E}" srcOrd="1" destOrd="0" presId="urn:microsoft.com/office/officeart/2005/8/layout/vList5"/>
    <dgm:cxn modelId="{4FF9C21A-C10E-4E5C-A53F-6CBE0D70B20E}" type="presParOf" srcId="{A87EE99C-C875-44F0-9A74-43A8B249D86E}" destId="{F18C943D-A059-40E1-A3F1-BEE4ACF0D34B}" srcOrd="7" destOrd="0" presId="urn:microsoft.com/office/officeart/2005/8/layout/vList5"/>
    <dgm:cxn modelId="{69D151C5-2CF4-49B8-BF5E-CFD66E4061CB}" type="presParOf" srcId="{A87EE99C-C875-44F0-9A74-43A8B249D86E}" destId="{3069299B-B4B6-4319-BA60-4B32303481CC}" srcOrd="8" destOrd="0" presId="urn:microsoft.com/office/officeart/2005/8/layout/vList5"/>
    <dgm:cxn modelId="{AE7628D6-C0DE-4037-938F-5344C7449102}" type="presParOf" srcId="{3069299B-B4B6-4319-BA60-4B32303481CC}" destId="{6501D7DC-2368-4D55-A2DD-CC4F492ADA0C}" srcOrd="0" destOrd="0" presId="urn:microsoft.com/office/officeart/2005/8/layout/vList5"/>
    <dgm:cxn modelId="{B6CC1911-C3AE-4284-B5F4-2C79E55BABF1}" type="presParOf" srcId="{3069299B-B4B6-4319-BA60-4B32303481CC}" destId="{B6EF93A0-8E5B-45C0-87AE-285C3ADDCE09}" srcOrd="1" destOrd="0" presId="urn:microsoft.com/office/officeart/2005/8/layout/vList5"/>
    <dgm:cxn modelId="{DB01A465-3923-4AA6-A9A9-2DD2B8510721}" type="presParOf" srcId="{A87EE99C-C875-44F0-9A74-43A8B249D86E}" destId="{17015617-3A67-4071-8F2F-BB5DCB232CD7}" srcOrd="9" destOrd="0" presId="urn:microsoft.com/office/officeart/2005/8/layout/vList5"/>
    <dgm:cxn modelId="{A3AE82F2-46CF-42BE-B6CF-C29BCAFAD73B}" type="presParOf" srcId="{A87EE99C-C875-44F0-9A74-43A8B249D86E}" destId="{95FDBB2C-468B-4672-9D55-1C5F4F30CF86}" srcOrd="10" destOrd="0" presId="urn:microsoft.com/office/officeart/2005/8/layout/vList5"/>
    <dgm:cxn modelId="{78BF8F0F-9F8A-404D-9821-B022E5B3D120}" type="presParOf" srcId="{95FDBB2C-468B-4672-9D55-1C5F4F30CF86}" destId="{89FE67FF-4291-4F08-BBF8-8D123A79D8D5}" srcOrd="0" destOrd="0" presId="urn:microsoft.com/office/officeart/2005/8/layout/vList5"/>
    <dgm:cxn modelId="{14C525A8-34F4-4E84-8471-E0691CBB6DDC}" type="presParOf" srcId="{95FDBB2C-468B-4672-9D55-1C5F4F30CF86}" destId="{FCE73FD1-BAB8-4AF5-B3CB-0D48329C53A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ADB382-603D-46B9-91AF-7738CB541791}">
      <dsp:nvSpPr>
        <dsp:cNvPr id="0" name=""/>
        <dsp:cNvSpPr/>
      </dsp:nvSpPr>
      <dsp:spPr>
        <a:xfrm>
          <a:off x="973190" y="998995"/>
          <a:ext cx="1264141" cy="126414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8E0A6C-52E1-4C4C-9C14-C9B6BFA4F8F5}">
      <dsp:nvSpPr>
        <dsp:cNvPr id="0" name=""/>
        <dsp:cNvSpPr/>
      </dsp:nvSpPr>
      <dsp:spPr>
        <a:xfrm>
          <a:off x="1242597" y="1268402"/>
          <a:ext cx="725326" cy="725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638AAD-0AB7-402F-9599-1C8E7C778845}">
      <dsp:nvSpPr>
        <dsp:cNvPr id="0" name=""/>
        <dsp:cNvSpPr/>
      </dsp:nvSpPr>
      <dsp:spPr>
        <a:xfrm>
          <a:off x="569079" y="2664940"/>
          <a:ext cx="2072362" cy="687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AU" sz="2400" i="1" kern="1200" cap="none">
              <a:latin typeface="Aptos" panose="020B0004020202020204" pitchFamily="34" charset="0"/>
            </a:rPr>
            <a:t>The Spark</a:t>
          </a:r>
          <a:endParaRPr lang="en-US" sz="2400" kern="1200" cap="none">
            <a:latin typeface="Aptos" panose="020B0004020202020204" pitchFamily="34" charset="0"/>
          </a:endParaRPr>
        </a:p>
      </dsp:txBody>
      <dsp:txXfrm>
        <a:off x="569079" y="2664940"/>
        <a:ext cx="2072362" cy="687401"/>
      </dsp:txXfrm>
    </dsp:sp>
    <dsp:sp modelId="{BA544E4C-CD73-4222-9DE1-16C5BA2BA878}">
      <dsp:nvSpPr>
        <dsp:cNvPr id="0" name=""/>
        <dsp:cNvSpPr/>
      </dsp:nvSpPr>
      <dsp:spPr>
        <a:xfrm>
          <a:off x="3408216" y="998995"/>
          <a:ext cx="1264141" cy="126414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D45348-3ED9-4DA9-833D-D7FACD0FDAB1}">
      <dsp:nvSpPr>
        <dsp:cNvPr id="0" name=""/>
        <dsp:cNvSpPr/>
      </dsp:nvSpPr>
      <dsp:spPr>
        <a:xfrm>
          <a:off x="3677623" y="1268402"/>
          <a:ext cx="725326" cy="725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8C0775-E300-4A78-B008-2097F488AFAF}">
      <dsp:nvSpPr>
        <dsp:cNvPr id="0" name=""/>
        <dsp:cNvSpPr/>
      </dsp:nvSpPr>
      <dsp:spPr>
        <a:xfrm>
          <a:off x="3004105" y="2664940"/>
          <a:ext cx="2072362" cy="687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AU" sz="2400" i="1" kern="1200" cap="none">
              <a:latin typeface="Aptos" panose="020B0004020202020204" pitchFamily="34" charset="0"/>
            </a:rPr>
            <a:t>The Experiment</a:t>
          </a:r>
          <a:endParaRPr lang="en-US" sz="2400" kern="1200" cap="none">
            <a:latin typeface="Aptos" panose="020B0004020202020204" pitchFamily="34" charset="0"/>
          </a:endParaRPr>
        </a:p>
      </dsp:txBody>
      <dsp:txXfrm>
        <a:off x="3004105" y="2664940"/>
        <a:ext cx="2072362" cy="687401"/>
      </dsp:txXfrm>
    </dsp:sp>
    <dsp:sp modelId="{80D80ED6-6A19-4190-BC36-D8A20BA860FC}">
      <dsp:nvSpPr>
        <dsp:cNvPr id="0" name=""/>
        <dsp:cNvSpPr/>
      </dsp:nvSpPr>
      <dsp:spPr>
        <a:xfrm>
          <a:off x="5843242" y="998995"/>
          <a:ext cx="1264141" cy="126414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ADB4FA-0D98-412F-A2BF-12A5E2DC8BAF}">
      <dsp:nvSpPr>
        <dsp:cNvPr id="0" name=""/>
        <dsp:cNvSpPr/>
      </dsp:nvSpPr>
      <dsp:spPr>
        <a:xfrm>
          <a:off x="6112649" y="1268402"/>
          <a:ext cx="725326" cy="725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EFD4996-28F1-4F23-9AE4-10A80AA9BA71}">
      <dsp:nvSpPr>
        <dsp:cNvPr id="0" name=""/>
        <dsp:cNvSpPr/>
      </dsp:nvSpPr>
      <dsp:spPr>
        <a:xfrm>
          <a:off x="5439131" y="2664940"/>
          <a:ext cx="2072362" cy="687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AU" sz="2400" i="1" kern="1200" cap="none">
              <a:latin typeface="Aptos" panose="020B0004020202020204" pitchFamily="34" charset="0"/>
            </a:rPr>
            <a:t>The Impact </a:t>
          </a:r>
          <a:endParaRPr lang="en-US" sz="2400" kern="1200" cap="none">
            <a:latin typeface="Aptos" panose="020B0004020202020204" pitchFamily="34" charset="0"/>
          </a:endParaRPr>
        </a:p>
      </dsp:txBody>
      <dsp:txXfrm>
        <a:off x="5439131" y="2664940"/>
        <a:ext cx="2072362" cy="687401"/>
      </dsp:txXfrm>
    </dsp:sp>
    <dsp:sp modelId="{D0A5B617-A284-4F91-AC05-EFEBB66D88A0}">
      <dsp:nvSpPr>
        <dsp:cNvPr id="0" name=""/>
        <dsp:cNvSpPr/>
      </dsp:nvSpPr>
      <dsp:spPr>
        <a:xfrm>
          <a:off x="8278268" y="998995"/>
          <a:ext cx="1264141" cy="126414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74EBE0-1614-4F92-818F-A2C49F04DD86}">
      <dsp:nvSpPr>
        <dsp:cNvPr id="0" name=""/>
        <dsp:cNvSpPr/>
      </dsp:nvSpPr>
      <dsp:spPr>
        <a:xfrm>
          <a:off x="8547675" y="1268402"/>
          <a:ext cx="725326" cy="725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A2FDAA-D3C0-47FB-957A-EB56A0D5793C}">
      <dsp:nvSpPr>
        <dsp:cNvPr id="0" name=""/>
        <dsp:cNvSpPr/>
      </dsp:nvSpPr>
      <dsp:spPr>
        <a:xfrm>
          <a:off x="7874157" y="2664940"/>
          <a:ext cx="2072362" cy="687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defRPr cap="all"/>
          </a:pPr>
          <a:r>
            <a:rPr lang="en-AU" sz="2400" i="1" kern="1200" cap="none">
              <a:latin typeface="Aptos" panose="020B0004020202020204" pitchFamily="34" charset="0"/>
            </a:rPr>
            <a:t>The Future</a:t>
          </a:r>
          <a:endParaRPr lang="en-US" sz="2400" kern="1200" cap="none">
            <a:latin typeface="Aptos" panose="020B0004020202020204" pitchFamily="34" charset="0"/>
          </a:endParaRPr>
        </a:p>
      </dsp:txBody>
      <dsp:txXfrm>
        <a:off x="7874157" y="2664940"/>
        <a:ext cx="2072362" cy="6874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A0A2CD-E291-4B4D-ADD3-9702EDE82ECD}">
      <dsp:nvSpPr>
        <dsp:cNvPr id="0" name=""/>
        <dsp:cNvSpPr/>
      </dsp:nvSpPr>
      <dsp:spPr>
        <a:xfrm>
          <a:off x="1477459" y="2877"/>
          <a:ext cx="3133228" cy="1879937"/>
        </a:xfrm>
        <a:prstGeom prst="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AU" sz="2200" kern="1200">
              <a:latin typeface="Aptos" panose="020B0004020202020204" pitchFamily="34" charset="0"/>
            </a:rPr>
            <a:t>Freedom is a double-edged sword</a:t>
          </a:r>
          <a:endParaRPr lang="en-US" sz="2200" kern="1200"/>
        </a:p>
      </dsp:txBody>
      <dsp:txXfrm>
        <a:off x="1477459" y="2877"/>
        <a:ext cx="3133228" cy="1879937"/>
      </dsp:txXfrm>
    </dsp:sp>
    <dsp:sp modelId="{4C7B437C-ED1B-4E66-85F8-0DF776A00542}">
      <dsp:nvSpPr>
        <dsp:cNvPr id="0" name=""/>
        <dsp:cNvSpPr/>
      </dsp:nvSpPr>
      <dsp:spPr>
        <a:xfrm>
          <a:off x="4924010" y="2877"/>
          <a:ext cx="3133228" cy="1879937"/>
        </a:xfrm>
        <a:prstGeom prst="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AU" sz="2200" kern="1200">
              <a:latin typeface="Aptos" panose="020B0004020202020204" pitchFamily="34" charset="0"/>
            </a:rPr>
            <a:t>How do we empower teachers with the tools to do this effectively?</a:t>
          </a:r>
          <a:endParaRPr lang="en-US" sz="2200" kern="1200"/>
        </a:p>
      </dsp:txBody>
      <dsp:txXfrm>
        <a:off x="4924010" y="2877"/>
        <a:ext cx="3133228" cy="1879937"/>
      </dsp:txXfrm>
    </dsp:sp>
    <dsp:sp modelId="{3FCB9B37-109C-495F-B6A0-B9A5FFD1714D}">
      <dsp:nvSpPr>
        <dsp:cNvPr id="0" name=""/>
        <dsp:cNvSpPr/>
      </dsp:nvSpPr>
      <dsp:spPr>
        <a:xfrm>
          <a:off x="1477459" y="2196136"/>
          <a:ext cx="3133228" cy="1879937"/>
        </a:xfrm>
        <a:prstGeom prst="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AU" sz="2200" kern="1200">
              <a:latin typeface="Aptos" panose="020B0004020202020204" pitchFamily="34" charset="0"/>
            </a:rPr>
            <a:t>Students expect tests</a:t>
          </a:r>
          <a:endParaRPr lang="en-US" sz="2200" kern="1200"/>
        </a:p>
      </dsp:txBody>
      <dsp:txXfrm>
        <a:off x="1477459" y="2196136"/>
        <a:ext cx="3133228" cy="1879937"/>
      </dsp:txXfrm>
    </dsp:sp>
    <dsp:sp modelId="{7A61A100-171E-4051-8583-BF55F5148E42}">
      <dsp:nvSpPr>
        <dsp:cNvPr id="0" name=""/>
        <dsp:cNvSpPr/>
      </dsp:nvSpPr>
      <dsp:spPr>
        <a:xfrm>
          <a:off x="4924010" y="2196136"/>
          <a:ext cx="3133228" cy="1879937"/>
        </a:xfrm>
        <a:prstGeom prst="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AU" sz="2200" kern="1200">
              <a:latin typeface="Aptos" panose="020B0004020202020204" pitchFamily="34" charset="0"/>
            </a:rPr>
            <a:t>How do we assess consistently?</a:t>
          </a:r>
          <a:endParaRPr lang="en-US" sz="2200" kern="1200">
            <a:latin typeface="Aptos" panose="020B0004020202020204" pitchFamily="34" charset="0"/>
          </a:endParaRPr>
        </a:p>
      </dsp:txBody>
      <dsp:txXfrm>
        <a:off x="4924010" y="2196136"/>
        <a:ext cx="3133228" cy="18799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A0A2CD-E291-4B4D-ADD3-9702EDE82ECD}">
      <dsp:nvSpPr>
        <dsp:cNvPr id="0" name=""/>
        <dsp:cNvSpPr/>
      </dsp:nvSpPr>
      <dsp:spPr>
        <a:xfrm>
          <a:off x="1634990" y="2061"/>
          <a:ext cx="3140876" cy="1884526"/>
        </a:xfrm>
        <a:prstGeom prst="rect">
          <a:avLst/>
        </a:prstGeom>
        <a:solidFill>
          <a:srgbClr val="00372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a:latin typeface="Aptos" panose="020B0004020202020204" pitchFamily="34" charset="0"/>
            </a:rPr>
            <a:t>Old models limit students to a strict layout</a:t>
          </a:r>
          <a:endParaRPr lang="en-US" sz="2000" kern="1200">
            <a:latin typeface="Aptos" panose="020B0004020202020204" pitchFamily="34" charset="0"/>
          </a:endParaRPr>
        </a:p>
      </dsp:txBody>
      <dsp:txXfrm>
        <a:off x="1634990" y="2061"/>
        <a:ext cx="3140876" cy="1884526"/>
      </dsp:txXfrm>
    </dsp:sp>
    <dsp:sp modelId="{4C7B437C-ED1B-4E66-85F8-0DF776A00542}">
      <dsp:nvSpPr>
        <dsp:cNvPr id="0" name=""/>
        <dsp:cNvSpPr/>
      </dsp:nvSpPr>
      <dsp:spPr>
        <a:xfrm>
          <a:off x="5089954" y="2061"/>
          <a:ext cx="3140876" cy="1884526"/>
        </a:xfrm>
        <a:prstGeom prst="rect">
          <a:avLst/>
        </a:prstGeom>
        <a:solidFill>
          <a:srgbClr val="00372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a:latin typeface="Aptos" panose="020B0004020202020204" pitchFamily="34" charset="0"/>
            </a:rPr>
            <a:t>Students are equipped to explore unique solutions</a:t>
          </a:r>
          <a:endParaRPr lang="en-US" sz="2000" kern="1200">
            <a:latin typeface="Aptos" panose="020B0004020202020204" pitchFamily="34" charset="0"/>
          </a:endParaRPr>
        </a:p>
      </dsp:txBody>
      <dsp:txXfrm>
        <a:off x="5089954" y="2061"/>
        <a:ext cx="3140876" cy="1884526"/>
      </dsp:txXfrm>
    </dsp:sp>
    <dsp:sp modelId="{3FCB9B37-109C-495F-B6A0-B9A5FFD1714D}">
      <dsp:nvSpPr>
        <dsp:cNvPr id="0" name=""/>
        <dsp:cNvSpPr/>
      </dsp:nvSpPr>
      <dsp:spPr>
        <a:xfrm>
          <a:off x="1634990" y="2200675"/>
          <a:ext cx="3140876" cy="1884526"/>
        </a:xfrm>
        <a:prstGeom prst="rect">
          <a:avLst/>
        </a:prstGeom>
        <a:solidFill>
          <a:srgbClr val="00372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a:latin typeface="Aptos" panose="020B0004020202020204" pitchFamily="34" charset="0"/>
            </a:rPr>
            <a:t>Knowledge is gained in a more practical context</a:t>
          </a:r>
          <a:br>
            <a:rPr lang="en-AU" sz="2000" kern="1200">
              <a:latin typeface="Aptos" panose="020B0004020202020204" pitchFamily="34" charset="0"/>
            </a:rPr>
          </a:br>
          <a:endParaRPr lang="en-US" sz="2000" kern="1200">
            <a:latin typeface="Aptos" panose="020B0004020202020204" pitchFamily="34" charset="0"/>
          </a:endParaRPr>
        </a:p>
      </dsp:txBody>
      <dsp:txXfrm>
        <a:off x="1634990" y="2200675"/>
        <a:ext cx="3140876" cy="1884526"/>
      </dsp:txXfrm>
    </dsp:sp>
    <dsp:sp modelId="{7A61A100-171E-4051-8583-BF55F5148E42}">
      <dsp:nvSpPr>
        <dsp:cNvPr id="0" name=""/>
        <dsp:cNvSpPr/>
      </dsp:nvSpPr>
      <dsp:spPr>
        <a:xfrm>
          <a:off x="5089954" y="2200675"/>
          <a:ext cx="3140876" cy="1884526"/>
        </a:xfrm>
        <a:prstGeom prst="rect">
          <a:avLst/>
        </a:prstGeom>
        <a:solidFill>
          <a:srgbClr val="00372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AU" sz="2000" kern="1200">
              <a:latin typeface="Aptos" panose="020B0004020202020204" pitchFamily="34" charset="0"/>
            </a:rPr>
            <a:t>Students demonstrate their ability to verbally explain their mathematical thinking and problem solving</a:t>
          </a:r>
          <a:endParaRPr lang="en-US" sz="2000" kern="1200">
            <a:latin typeface="Aptos" panose="020B0004020202020204" pitchFamily="34" charset="0"/>
          </a:endParaRPr>
        </a:p>
      </dsp:txBody>
      <dsp:txXfrm>
        <a:off x="5089954" y="2200675"/>
        <a:ext cx="3140876" cy="18845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47D10-233E-4148-8A2F-8D671E7DABE9}">
      <dsp:nvSpPr>
        <dsp:cNvPr id="0" name=""/>
        <dsp:cNvSpPr/>
      </dsp:nvSpPr>
      <dsp:spPr>
        <a:xfrm>
          <a:off x="4134321" y="-43570"/>
          <a:ext cx="2246956" cy="147633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t>I was intrigued by the assessment format since it was different from traditional tasks</a:t>
          </a:r>
          <a:endParaRPr lang="en-US" sz="1600" kern="1200"/>
        </a:p>
      </dsp:txBody>
      <dsp:txXfrm>
        <a:off x="4206390" y="28499"/>
        <a:ext cx="2102818" cy="1332196"/>
      </dsp:txXfrm>
    </dsp:sp>
    <dsp:sp modelId="{74DA3B38-1BE3-4FE9-BD8B-6BEAB4F9F16C}">
      <dsp:nvSpPr>
        <dsp:cNvPr id="0" name=""/>
        <dsp:cNvSpPr/>
      </dsp:nvSpPr>
      <dsp:spPr>
        <a:xfrm>
          <a:off x="3527484" y="694596"/>
          <a:ext cx="3460630" cy="3460630"/>
        </a:xfrm>
        <a:custGeom>
          <a:avLst/>
          <a:gdLst/>
          <a:ahLst/>
          <a:cxnLst/>
          <a:rect l="0" t="0" r="0" b="0"/>
          <a:pathLst>
            <a:path>
              <a:moveTo>
                <a:pt x="3072034" y="637713"/>
              </a:moveTo>
              <a:arcTo wR="1730315" hR="1730315" stAng="19250583" swAng="198065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4A9BCB8-B8BF-421A-90B1-F2A5E1CA5746}">
      <dsp:nvSpPr>
        <dsp:cNvPr id="0" name=""/>
        <dsp:cNvSpPr/>
      </dsp:nvSpPr>
      <dsp:spPr>
        <a:xfrm>
          <a:off x="5632818" y="2551902"/>
          <a:ext cx="2246956" cy="147633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t>This assessment was heavily applicational</a:t>
          </a:r>
          <a:endParaRPr lang="en-US" sz="1600" kern="1200"/>
        </a:p>
      </dsp:txBody>
      <dsp:txXfrm>
        <a:off x="5704887" y="2623971"/>
        <a:ext cx="2102818" cy="1332196"/>
      </dsp:txXfrm>
    </dsp:sp>
    <dsp:sp modelId="{1399AA75-6A01-450D-9FA4-E4411CA60939}">
      <dsp:nvSpPr>
        <dsp:cNvPr id="0" name=""/>
        <dsp:cNvSpPr/>
      </dsp:nvSpPr>
      <dsp:spPr>
        <a:xfrm>
          <a:off x="3527484" y="694596"/>
          <a:ext cx="3460630" cy="3460630"/>
        </a:xfrm>
        <a:custGeom>
          <a:avLst/>
          <a:gdLst/>
          <a:ahLst/>
          <a:cxnLst/>
          <a:rect l="0" t="0" r="0" b="0"/>
          <a:pathLst>
            <a:path>
              <a:moveTo>
                <a:pt x="2133365" y="3413033"/>
              </a:moveTo>
              <a:arcTo wR="1730315" hR="1730315" stAng="4591805" swAng="1616389"/>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AE2E5C7-708C-437B-8D58-785A4F551FA7}">
      <dsp:nvSpPr>
        <dsp:cNvPr id="0" name=""/>
        <dsp:cNvSpPr/>
      </dsp:nvSpPr>
      <dsp:spPr>
        <a:xfrm>
          <a:off x="2635824" y="2551902"/>
          <a:ext cx="2246956" cy="147633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t>I was able to realise the gap in my ability to connect mathematical concepts into real world contexts </a:t>
          </a:r>
          <a:endParaRPr lang="en-US" sz="1600" kern="1200"/>
        </a:p>
      </dsp:txBody>
      <dsp:txXfrm>
        <a:off x="2707893" y="2623971"/>
        <a:ext cx="2102818" cy="1332196"/>
      </dsp:txXfrm>
    </dsp:sp>
    <dsp:sp modelId="{45318608-5921-4146-9679-C4CBC1DA599B}">
      <dsp:nvSpPr>
        <dsp:cNvPr id="0" name=""/>
        <dsp:cNvSpPr/>
      </dsp:nvSpPr>
      <dsp:spPr>
        <a:xfrm>
          <a:off x="3527484" y="694596"/>
          <a:ext cx="3460630" cy="3460630"/>
        </a:xfrm>
        <a:custGeom>
          <a:avLst/>
          <a:gdLst/>
          <a:ahLst/>
          <a:cxnLst/>
          <a:rect l="0" t="0" r="0" b="0"/>
          <a:pathLst>
            <a:path>
              <a:moveTo>
                <a:pt x="9945" y="1545061"/>
              </a:moveTo>
              <a:arcTo wR="1730315" hR="1730315" stAng="11168765" swAng="198065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E88C9B-6ACB-4F0E-8521-DA54877F91EA}">
      <dsp:nvSpPr>
        <dsp:cNvPr id="0" name=""/>
        <dsp:cNvSpPr/>
      </dsp:nvSpPr>
      <dsp:spPr>
        <a:xfrm>
          <a:off x="0" y="1805"/>
          <a:ext cx="10515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CBF2ED-A882-4363-BC8B-5693AC981232}">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F93DBF-C668-4BD3-8438-F2FDF0E27A49}">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AU" sz="2200" kern="1200"/>
            <a:t>The assessment helped me view maths with a broader perspective</a:t>
          </a:r>
          <a:endParaRPr lang="en-US" sz="2200" kern="1200"/>
        </a:p>
      </dsp:txBody>
      <dsp:txXfrm>
        <a:off x="1057183" y="1805"/>
        <a:ext cx="9458416" cy="915310"/>
      </dsp:txXfrm>
    </dsp:sp>
    <dsp:sp modelId="{2475BA8A-2369-4AC2-BE60-D3B0D4EB135C}">
      <dsp:nvSpPr>
        <dsp:cNvPr id="0" name=""/>
        <dsp:cNvSpPr/>
      </dsp:nvSpPr>
      <dsp:spPr>
        <a:xfrm>
          <a:off x="0" y="1145944"/>
          <a:ext cx="10515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D89976-CFDA-4975-9F26-77B4C2A11AEB}">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1953837-7348-4105-A575-A181B41442CC}">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AU" sz="2200" kern="1200"/>
            <a:t>I learned how to apply maths into the real world</a:t>
          </a:r>
          <a:endParaRPr lang="en-US" sz="2200" kern="1200"/>
        </a:p>
      </dsp:txBody>
      <dsp:txXfrm>
        <a:off x="1057183" y="1145944"/>
        <a:ext cx="9458416" cy="915310"/>
      </dsp:txXfrm>
    </dsp:sp>
    <dsp:sp modelId="{77A35B2C-9BA9-4649-9584-76191B98338D}">
      <dsp:nvSpPr>
        <dsp:cNvPr id="0" name=""/>
        <dsp:cNvSpPr/>
      </dsp:nvSpPr>
      <dsp:spPr>
        <a:xfrm>
          <a:off x="0" y="2290082"/>
          <a:ext cx="10515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74B225D-5A26-41C4-9AAC-20C53403F91F}">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29EA3D-3B3E-4970-9A1C-5BB7CCFBDA04}">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AU" sz="2200" kern="1200"/>
            <a:t>I was encouraged to explain and critique my results</a:t>
          </a:r>
          <a:endParaRPr lang="en-US" sz="2200" kern="1200"/>
        </a:p>
      </dsp:txBody>
      <dsp:txXfrm>
        <a:off x="1057183" y="2290082"/>
        <a:ext cx="9458416" cy="915310"/>
      </dsp:txXfrm>
    </dsp:sp>
    <dsp:sp modelId="{CE3815C8-DB5C-4453-A217-BB65708991A8}">
      <dsp:nvSpPr>
        <dsp:cNvPr id="0" name=""/>
        <dsp:cNvSpPr/>
      </dsp:nvSpPr>
      <dsp:spPr>
        <a:xfrm>
          <a:off x="0" y="3434221"/>
          <a:ext cx="10515600" cy="91531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7E585E-B4F1-4594-B2A0-19E20E5B0878}">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C73874-44BB-4764-B787-49C31AF0A3E4}">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90000"/>
            </a:lnSpc>
            <a:spcBef>
              <a:spcPct val="0"/>
            </a:spcBef>
            <a:spcAft>
              <a:spcPct val="35000"/>
            </a:spcAft>
            <a:buNone/>
          </a:pPr>
          <a:r>
            <a:rPr lang="en-US" sz="2200" kern="1200"/>
            <a:t>Instead of formulas, my cheat sheet focused on </a:t>
          </a:r>
          <a:r>
            <a:rPr lang="en-US" sz="2200" b="1" kern="1200"/>
            <a:t>reminders</a:t>
          </a:r>
          <a:r>
            <a:rPr lang="en-US" sz="2200" kern="1200"/>
            <a:t> to expand my mathematical discussion and reasoning.</a:t>
          </a:r>
        </a:p>
      </dsp:txBody>
      <dsp:txXfrm>
        <a:off x="1057183" y="3434221"/>
        <a:ext cx="9458416" cy="9153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DD89CC-9D68-401F-BC2B-0B1307E35A09}">
      <dsp:nvSpPr>
        <dsp:cNvPr id="0" name=""/>
        <dsp:cNvSpPr/>
      </dsp:nvSpPr>
      <dsp:spPr>
        <a:xfrm>
          <a:off x="844671" y="1132089"/>
          <a:ext cx="1474968" cy="1474968"/>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5013B2-0442-47B0-848C-5FC4555E4A7D}">
      <dsp:nvSpPr>
        <dsp:cNvPr id="0" name=""/>
        <dsp:cNvSpPr/>
      </dsp:nvSpPr>
      <dsp:spPr>
        <a:xfrm>
          <a:off x="1159009" y="1446427"/>
          <a:ext cx="846293" cy="8462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4CCB5D-8EF3-479C-8D9A-80A00A578136}">
      <dsp:nvSpPr>
        <dsp:cNvPr id="0" name=""/>
        <dsp:cNvSpPr/>
      </dsp:nvSpPr>
      <dsp:spPr>
        <a:xfrm>
          <a:off x="373165" y="3066474"/>
          <a:ext cx="2417980" cy="1122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kern="1200" cap="none">
              <a:latin typeface="Aptos" panose="020B0004020202020204" pitchFamily="34" charset="0"/>
            </a:rPr>
            <a:t>Students were apprehensive about change – anticipate it </a:t>
          </a:r>
        </a:p>
      </dsp:txBody>
      <dsp:txXfrm>
        <a:off x="373165" y="3066474"/>
        <a:ext cx="2417980" cy="1122187"/>
      </dsp:txXfrm>
    </dsp:sp>
    <dsp:sp modelId="{80BE8710-4CE8-40CF-BF48-334DDA199C00}">
      <dsp:nvSpPr>
        <dsp:cNvPr id="0" name=""/>
        <dsp:cNvSpPr/>
      </dsp:nvSpPr>
      <dsp:spPr>
        <a:xfrm>
          <a:off x="3685799" y="1132089"/>
          <a:ext cx="1474968" cy="1474968"/>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111E5D-3E17-4F65-A9A8-8E6DEC43DDAD}">
      <dsp:nvSpPr>
        <dsp:cNvPr id="0" name=""/>
        <dsp:cNvSpPr/>
      </dsp:nvSpPr>
      <dsp:spPr>
        <a:xfrm>
          <a:off x="4000137" y="1446427"/>
          <a:ext cx="846293" cy="84629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EA3264F-046F-4F99-949F-31B111D29B4A}">
      <dsp:nvSpPr>
        <dsp:cNvPr id="0" name=""/>
        <dsp:cNvSpPr/>
      </dsp:nvSpPr>
      <dsp:spPr>
        <a:xfrm>
          <a:off x="3214293" y="3066474"/>
          <a:ext cx="2417980" cy="1122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US" sz="2000" kern="1200" cap="none">
              <a:latin typeface="Aptos" panose="020B0004020202020204" pitchFamily="34" charset="0"/>
            </a:rPr>
            <a:t>The uniqueness of student work was surprising </a:t>
          </a:r>
        </a:p>
      </dsp:txBody>
      <dsp:txXfrm>
        <a:off x="3214293" y="3066474"/>
        <a:ext cx="2417980" cy="1122187"/>
      </dsp:txXfrm>
    </dsp:sp>
    <dsp:sp modelId="{FD46D1DE-6AF1-4586-B1C8-79CE92E7FB87}">
      <dsp:nvSpPr>
        <dsp:cNvPr id="0" name=""/>
        <dsp:cNvSpPr/>
      </dsp:nvSpPr>
      <dsp:spPr>
        <a:xfrm>
          <a:off x="6526927" y="1132089"/>
          <a:ext cx="1474968" cy="1474968"/>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D74D24-0B32-4E3A-BE0C-E3621A90FCC3}">
      <dsp:nvSpPr>
        <dsp:cNvPr id="0" name=""/>
        <dsp:cNvSpPr/>
      </dsp:nvSpPr>
      <dsp:spPr>
        <a:xfrm>
          <a:off x="6841264" y="1446427"/>
          <a:ext cx="846293" cy="84629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6BFE8C-8E7D-4B3D-AA12-C08571485877}">
      <dsp:nvSpPr>
        <dsp:cNvPr id="0" name=""/>
        <dsp:cNvSpPr/>
      </dsp:nvSpPr>
      <dsp:spPr>
        <a:xfrm>
          <a:off x="6055420" y="3066474"/>
          <a:ext cx="2417980" cy="1122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AU" sz="2000" kern="1200" cap="none">
              <a:latin typeface="Aptos" panose="020B0004020202020204" pitchFamily="34" charset="0"/>
            </a:rPr>
            <a:t>Design of questions to allow for further exploration is crucial</a:t>
          </a:r>
          <a:endParaRPr lang="en-US" sz="2000" kern="1200" cap="none">
            <a:latin typeface="Aptos" panose="020B0004020202020204" pitchFamily="34" charset="0"/>
          </a:endParaRPr>
        </a:p>
      </dsp:txBody>
      <dsp:txXfrm>
        <a:off x="6055420" y="3066474"/>
        <a:ext cx="2417980" cy="1122187"/>
      </dsp:txXfrm>
    </dsp:sp>
    <dsp:sp modelId="{2426D6AD-7E97-4606-999F-CF94E83A9F1A}">
      <dsp:nvSpPr>
        <dsp:cNvPr id="0" name=""/>
        <dsp:cNvSpPr/>
      </dsp:nvSpPr>
      <dsp:spPr>
        <a:xfrm>
          <a:off x="9368054" y="1132089"/>
          <a:ext cx="1474968" cy="1474968"/>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BDDE40-C4E7-4222-AEB6-D33A4362EA90}">
      <dsp:nvSpPr>
        <dsp:cNvPr id="0" name=""/>
        <dsp:cNvSpPr/>
      </dsp:nvSpPr>
      <dsp:spPr>
        <a:xfrm>
          <a:off x="9682392" y="1446427"/>
          <a:ext cx="846293" cy="84629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22ECCB7-48DD-4F62-B209-DD50DD50EE35}">
      <dsp:nvSpPr>
        <dsp:cNvPr id="0" name=""/>
        <dsp:cNvSpPr/>
      </dsp:nvSpPr>
      <dsp:spPr>
        <a:xfrm>
          <a:off x="8896548" y="3066474"/>
          <a:ext cx="2417980" cy="1122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AU" sz="2000" b="0" kern="1200" cap="none">
              <a:latin typeface="Aptos" panose="020B0004020202020204" pitchFamily="34" charset="0"/>
            </a:rPr>
            <a:t>Student engagement is key. </a:t>
          </a:r>
          <a:r>
            <a:rPr lang="en-AU" sz="2000" kern="1200" cap="none">
              <a:latin typeface="Aptos" panose="020B0004020202020204" pitchFamily="34" charset="0"/>
            </a:rPr>
            <a:t>Differentiate and structure as normal. </a:t>
          </a:r>
          <a:endParaRPr lang="en-US" sz="2000" kern="1200" cap="none">
            <a:latin typeface="Aptos" panose="020B0004020202020204" pitchFamily="34" charset="0"/>
          </a:endParaRPr>
        </a:p>
      </dsp:txBody>
      <dsp:txXfrm>
        <a:off x="8896548" y="3066474"/>
        <a:ext cx="2417980" cy="11221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01D222-5F83-44F6-AAB8-97CCE96E331C}">
      <dsp:nvSpPr>
        <dsp:cNvPr id="0" name=""/>
        <dsp:cNvSpPr/>
      </dsp:nvSpPr>
      <dsp:spPr>
        <a:xfrm>
          <a:off x="0" y="531"/>
          <a:ext cx="10515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FB8765-D8B6-4951-8F3A-EE55275A11EE}">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D80D52F-278C-4118-812F-C6BF34784FEB}">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AU" sz="2500" kern="1200">
              <a:latin typeface="Aptos" panose="020B0004020202020204" pitchFamily="34" charset="0"/>
            </a:rPr>
            <a:t>How do we provide structured resources for teachers to implement this effectively in the classroom?</a:t>
          </a:r>
          <a:endParaRPr lang="en-US" sz="2500" kern="1200">
            <a:latin typeface="Aptos" panose="020B0004020202020204" pitchFamily="34" charset="0"/>
          </a:endParaRPr>
        </a:p>
      </dsp:txBody>
      <dsp:txXfrm>
        <a:off x="1435590" y="531"/>
        <a:ext cx="9080009" cy="1242935"/>
      </dsp:txXfrm>
    </dsp:sp>
    <dsp:sp modelId="{B1355E3E-8ED9-4FB9-8D7E-FF737FF95920}">
      <dsp:nvSpPr>
        <dsp:cNvPr id="0" name=""/>
        <dsp:cNvSpPr/>
      </dsp:nvSpPr>
      <dsp:spPr>
        <a:xfrm>
          <a:off x="0" y="1554201"/>
          <a:ext cx="10515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23F332-8738-4A4C-9356-7BB6C08B840F}">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342A51-F8B5-434B-BD70-FA577C22E2F6}">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AU" sz="2500" kern="1200">
              <a:latin typeface="Aptos" panose="020B0004020202020204" pitchFamily="34" charset="0"/>
            </a:rPr>
            <a:t>How do we adapt the current Performance Standards to reflect the learning that students are demonstrating?</a:t>
          </a:r>
          <a:endParaRPr lang="en-US" sz="2500" kern="1200">
            <a:latin typeface="Aptos" panose="020B0004020202020204" pitchFamily="34" charset="0"/>
          </a:endParaRPr>
        </a:p>
      </dsp:txBody>
      <dsp:txXfrm>
        <a:off x="1435590" y="1554201"/>
        <a:ext cx="9080009" cy="1242935"/>
      </dsp:txXfrm>
    </dsp:sp>
    <dsp:sp modelId="{933B79FE-86E5-4258-BAB6-0661EF932EDD}">
      <dsp:nvSpPr>
        <dsp:cNvPr id="0" name=""/>
        <dsp:cNvSpPr/>
      </dsp:nvSpPr>
      <dsp:spPr>
        <a:xfrm>
          <a:off x="0" y="3107870"/>
          <a:ext cx="105156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94E68C-F639-45A8-9E7C-910C9E8EA8A4}">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D380B8-156A-4435-A988-2B960F2279A0}">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AU" sz="2500" kern="1200">
              <a:latin typeface="Aptos" panose="020B0004020202020204" pitchFamily="34" charset="0"/>
            </a:rPr>
            <a:t>What does this replace?</a:t>
          </a:r>
          <a:endParaRPr lang="en-US" sz="2500" kern="1200">
            <a:latin typeface="Aptos" panose="020B0004020202020204" pitchFamily="34" charset="0"/>
          </a:endParaRPr>
        </a:p>
      </dsp:txBody>
      <dsp:txXfrm>
        <a:off x="1435590" y="3107870"/>
        <a:ext cx="9080009" cy="124293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DAB955-F44D-4DBE-BBE3-2CEEA71CB98E}">
      <dsp:nvSpPr>
        <dsp:cNvPr id="0" name=""/>
        <dsp:cNvSpPr/>
      </dsp:nvSpPr>
      <dsp:spPr>
        <a:xfrm>
          <a:off x="1267" y="476233"/>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latin typeface="Calibri" panose="020F0502020204030204" pitchFamily="34" charset="0"/>
              <a:ea typeface="Roboto" panose="02000000000000000000" pitchFamily="2" charset="0"/>
            </a:rPr>
            <a:t>Adapting</a:t>
          </a:r>
        </a:p>
      </dsp:txBody>
      <dsp:txXfrm>
        <a:off x="1267" y="476233"/>
        <a:ext cx="1596493" cy="957896"/>
      </dsp:txXfrm>
    </dsp:sp>
    <dsp:sp modelId="{DC235AFA-E188-4E56-A249-F679E190F2C8}">
      <dsp:nvSpPr>
        <dsp:cNvPr id="0" name=""/>
        <dsp:cNvSpPr/>
      </dsp:nvSpPr>
      <dsp:spPr>
        <a:xfrm>
          <a:off x="1757410" y="476233"/>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latin typeface="Calibri" panose="020F0502020204030204" pitchFamily="34" charset="0"/>
              <a:ea typeface="Roboto" panose="02000000000000000000" pitchFamily="2" charset="0"/>
            </a:rPr>
            <a:t>Being considerate and caring</a:t>
          </a:r>
        </a:p>
      </dsp:txBody>
      <dsp:txXfrm>
        <a:off x="1757410" y="476233"/>
        <a:ext cx="1596493" cy="957896"/>
      </dsp:txXfrm>
    </dsp:sp>
    <dsp:sp modelId="{8B80B0BA-040A-421D-9F05-5AEE2CDBE176}">
      <dsp:nvSpPr>
        <dsp:cNvPr id="0" name=""/>
        <dsp:cNvSpPr/>
      </dsp:nvSpPr>
      <dsp:spPr>
        <a:xfrm>
          <a:off x="3513553" y="476233"/>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latin typeface="Calibri" panose="020F0502020204030204" pitchFamily="34" charset="0"/>
              <a:ea typeface="Roboto" panose="02000000000000000000" pitchFamily="2" charset="0"/>
            </a:rPr>
            <a:t>Being creative</a:t>
          </a:r>
        </a:p>
      </dsp:txBody>
      <dsp:txXfrm>
        <a:off x="3513553" y="476233"/>
        <a:ext cx="1596493" cy="957896"/>
      </dsp:txXfrm>
    </dsp:sp>
    <dsp:sp modelId="{91793D25-1348-4F5D-A708-1D2E13CE3535}">
      <dsp:nvSpPr>
        <dsp:cNvPr id="0" name=""/>
        <dsp:cNvSpPr/>
      </dsp:nvSpPr>
      <dsp:spPr>
        <a:xfrm>
          <a:off x="5269696" y="476233"/>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latin typeface="Calibri" panose="020F0502020204030204" pitchFamily="34" charset="0"/>
              <a:ea typeface="Roboto" panose="02000000000000000000" pitchFamily="2" charset="0"/>
            </a:rPr>
            <a:t>Being curious</a:t>
          </a:r>
          <a:endParaRPr lang="en-AU" sz="1700" kern="1200">
            <a:latin typeface="Calibri" panose="020F0502020204030204" pitchFamily="34" charset="0"/>
            <a:ea typeface="Roboto" panose="02000000000000000000" pitchFamily="2" charset="0"/>
          </a:endParaRPr>
        </a:p>
      </dsp:txBody>
      <dsp:txXfrm>
        <a:off x="5269696" y="476233"/>
        <a:ext cx="1596493" cy="957896"/>
      </dsp:txXfrm>
    </dsp:sp>
    <dsp:sp modelId="{E5BF0209-79FE-43EF-B82E-DAFABEE27F91}">
      <dsp:nvSpPr>
        <dsp:cNvPr id="0" name=""/>
        <dsp:cNvSpPr/>
      </dsp:nvSpPr>
      <dsp:spPr>
        <a:xfrm>
          <a:off x="7025839" y="476233"/>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latin typeface="Calibri" panose="020F0502020204030204" pitchFamily="34" charset="0"/>
              <a:ea typeface="Roboto" panose="02000000000000000000" pitchFamily="2" charset="0"/>
            </a:rPr>
            <a:t>Being organised</a:t>
          </a:r>
        </a:p>
      </dsp:txBody>
      <dsp:txXfrm>
        <a:off x="7025839" y="476233"/>
        <a:ext cx="1596493" cy="957896"/>
      </dsp:txXfrm>
    </dsp:sp>
    <dsp:sp modelId="{7454E399-28D2-48D0-990D-657C75AFE393}">
      <dsp:nvSpPr>
        <dsp:cNvPr id="0" name=""/>
        <dsp:cNvSpPr/>
      </dsp:nvSpPr>
      <dsp:spPr>
        <a:xfrm>
          <a:off x="8781983" y="476233"/>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latin typeface="Calibri" panose="020F0502020204030204" pitchFamily="34" charset="0"/>
              <a:ea typeface="Roboto" panose="02000000000000000000" pitchFamily="2" charset="0"/>
            </a:rPr>
            <a:t>Being reflective</a:t>
          </a:r>
        </a:p>
      </dsp:txBody>
      <dsp:txXfrm>
        <a:off x="8781983" y="476233"/>
        <a:ext cx="1596493" cy="957896"/>
      </dsp:txXfrm>
    </dsp:sp>
    <dsp:sp modelId="{4BD11639-7969-4D02-A634-3939CB12D759}">
      <dsp:nvSpPr>
        <dsp:cNvPr id="0" name=""/>
        <dsp:cNvSpPr/>
      </dsp:nvSpPr>
      <dsp:spPr>
        <a:xfrm>
          <a:off x="1267" y="1593779"/>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latin typeface="Calibri" panose="020F0502020204030204" pitchFamily="34" charset="0"/>
              <a:ea typeface="Roboto" panose="02000000000000000000" pitchFamily="2" charset="0"/>
            </a:rPr>
            <a:t>Being responsible</a:t>
          </a:r>
          <a:endParaRPr lang="en-AU" sz="1700" kern="1200">
            <a:latin typeface="Calibri" panose="020F0502020204030204" pitchFamily="34" charset="0"/>
            <a:ea typeface="Roboto" panose="02000000000000000000" pitchFamily="2" charset="0"/>
          </a:endParaRPr>
        </a:p>
      </dsp:txBody>
      <dsp:txXfrm>
        <a:off x="1267" y="1593779"/>
        <a:ext cx="1596493" cy="957896"/>
      </dsp:txXfrm>
    </dsp:sp>
    <dsp:sp modelId="{DDD44F87-4F34-49BF-AE8C-443B015704A9}">
      <dsp:nvSpPr>
        <dsp:cNvPr id="0" name=""/>
        <dsp:cNvSpPr/>
      </dsp:nvSpPr>
      <dsp:spPr>
        <a:xfrm>
          <a:off x="1757410" y="1593779"/>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latin typeface="Calibri" panose="020F0502020204030204" pitchFamily="34" charset="0"/>
              <a:ea typeface="Roboto" panose="02000000000000000000" pitchFamily="2" charset="0"/>
            </a:rPr>
            <a:t>Comprehending</a:t>
          </a:r>
          <a:endParaRPr lang="en-AU" sz="1700" kern="1200">
            <a:latin typeface="Calibri" panose="020F0502020204030204" pitchFamily="34" charset="0"/>
            <a:ea typeface="Roboto" panose="02000000000000000000" pitchFamily="2" charset="0"/>
          </a:endParaRPr>
        </a:p>
      </dsp:txBody>
      <dsp:txXfrm>
        <a:off x="1757410" y="1593779"/>
        <a:ext cx="1596493" cy="957896"/>
      </dsp:txXfrm>
    </dsp:sp>
    <dsp:sp modelId="{8A996423-AAE2-47A1-B4F0-E57DE2A505B5}">
      <dsp:nvSpPr>
        <dsp:cNvPr id="0" name=""/>
        <dsp:cNvSpPr/>
      </dsp:nvSpPr>
      <dsp:spPr>
        <a:xfrm>
          <a:off x="3513553" y="1593779"/>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latin typeface="Calibri" panose="020F0502020204030204" pitchFamily="34" charset="0"/>
              <a:ea typeface="Roboto" panose="02000000000000000000" pitchFamily="2" charset="0"/>
            </a:rPr>
            <a:t>Demonstrating initiative</a:t>
          </a:r>
        </a:p>
      </dsp:txBody>
      <dsp:txXfrm>
        <a:off x="3513553" y="1593779"/>
        <a:ext cx="1596493" cy="957896"/>
      </dsp:txXfrm>
    </dsp:sp>
    <dsp:sp modelId="{C7C32D43-49E4-4C65-89B8-E8C350D7C789}">
      <dsp:nvSpPr>
        <dsp:cNvPr id="0" name=""/>
        <dsp:cNvSpPr/>
      </dsp:nvSpPr>
      <dsp:spPr>
        <a:xfrm>
          <a:off x="5269696" y="1593779"/>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latin typeface="Calibri" panose="020F0502020204030204" pitchFamily="34" charset="0"/>
              <a:ea typeface="Roboto" panose="02000000000000000000" pitchFamily="2" charset="0"/>
            </a:rPr>
            <a:t>Demonstrating perseverance</a:t>
          </a:r>
        </a:p>
      </dsp:txBody>
      <dsp:txXfrm>
        <a:off x="5269696" y="1593779"/>
        <a:ext cx="1596493" cy="957896"/>
      </dsp:txXfrm>
    </dsp:sp>
    <dsp:sp modelId="{24D71A82-6815-47F3-B038-FD31B6E87CE8}">
      <dsp:nvSpPr>
        <dsp:cNvPr id="0" name=""/>
        <dsp:cNvSpPr/>
      </dsp:nvSpPr>
      <dsp:spPr>
        <a:xfrm>
          <a:off x="7025839" y="1593779"/>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latin typeface="Calibri" panose="020F0502020204030204" pitchFamily="34" charset="0"/>
              <a:ea typeface="Roboto" panose="02000000000000000000" pitchFamily="2" charset="0"/>
            </a:rPr>
            <a:t>Demonstrating respect</a:t>
          </a:r>
        </a:p>
      </dsp:txBody>
      <dsp:txXfrm>
        <a:off x="7025839" y="1593779"/>
        <a:ext cx="1596493" cy="957896"/>
      </dsp:txXfrm>
    </dsp:sp>
    <dsp:sp modelId="{8AB8912A-FF34-46FE-826B-7F81E79510BD}">
      <dsp:nvSpPr>
        <dsp:cNvPr id="0" name=""/>
        <dsp:cNvSpPr/>
      </dsp:nvSpPr>
      <dsp:spPr>
        <a:xfrm>
          <a:off x="8781983" y="1593779"/>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latin typeface="Calibri" panose="020F0502020204030204" pitchFamily="34" charset="0"/>
              <a:ea typeface="Roboto" panose="02000000000000000000" pitchFamily="2" charset="0"/>
            </a:rPr>
            <a:t>Developing informed opinions</a:t>
          </a:r>
        </a:p>
      </dsp:txBody>
      <dsp:txXfrm>
        <a:off x="8781983" y="1593779"/>
        <a:ext cx="1596493" cy="957896"/>
      </dsp:txXfrm>
    </dsp:sp>
    <dsp:sp modelId="{F48A2F6B-29D4-41D5-8A8A-EABDC41FF749}">
      <dsp:nvSpPr>
        <dsp:cNvPr id="0" name=""/>
        <dsp:cNvSpPr/>
      </dsp:nvSpPr>
      <dsp:spPr>
        <a:xfrm>
          <a:off x="1267" y="2711324"/>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latin typeface="Calibri" panose="020F0502020204030204" pitchFamily="34" charset="0"/>
              <a:ea typeface="Roboto" panose="02000000000000000000" pitchFamily="2" charset="0"/>
            </a:rPr>
            <a:t>Embracing diversity</a:t>
          </a:r>
        </a:p>
      </dsp:txBody>
      <dsp:txXfrm>
        <a:off x="1267" y="2711324"/>
        <a:ext cx="1596493" cy="957896"/>
      </dsp:txXfrm>
    </dsp:sp>
    <dsp:sp modelId="{64EC0DE7-C308-4604-A4B2-D49F3D6A3199}">
      <dsp:nvSpPr>
        <dsp:cNvPr id="0" name=""/>
        <dsp:cNvSpPr/>
      </dsp:nvSpPr>
      <dsp:spPr>
        <a:xfrm>
          <a:off x="1757410" y="2711324"/>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latin typeface="Calibri" panose="020F0502020204030204" pitchFamily="34" charset="0"/>
              <a:ea typeface="Roboto" panose="02000000000000000000" pitchFamily="2" charset="0"/>
            </a:rPr>
            <a:t>Engaging in dialogue</a:t>
          </a:r>
          <a:endParaRPr lang="en-AU" sz="1700" kern="1200">
            <a:latin typeface="Calibri" panose="020F0502020204030204" pitchFamily="34" charset="0"/>
            <a:ea typeface="Roboto" panose="02000000000000000000" pitchFamily="2" charset="0"/>
          </a:endParaRPr>
        </a:p>
      </dsp:txBody>
      <dsp:txXfrm>
        <a:off x="1757410" y="2711324"/>
        <a:ext cx="1596493" cy="957896"/>
      </dsp:txXfrm>
    </dsp:sp>
    <dsp:sp modelId="{019C2314-3FC9-4C75-8109-1A5765ABBC0B}">
      <dsp:nvSpPr>
        <dsp:cNvPr id="0" name=""/>
        <dsp:cNvSpPr/>
      </dsp:nvSpPr>
      <dsp:spPr>
        <a:xfrm>
          <a:off x="3513553" y="2711324"/>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latin typeface="Calibri" panose="020F0502020204030204" pitchFamily="34" charset="0"/>
              <a:ea typeface="Roboto" panose="02000000000000000000" pitchFamily="2" charset="0"/>
            </a:rPr>
            <a:t>Engaging with feedback</a:t>
          </a:r>
          <a:endParaRPr lang="en-AU" sz="1700" kern="1200">
            <a:latin typeface="Calibri" panose="020F0502020204030204" pitchFamily="34" charset="0"/>
            <a:ea typeface="Roboto" panose="02000000000000000000" pitchFamily="2" charset="0"/>
          </a:endParaRPr>
        </a:p>
      </dsp:txBody>
      <dsp:txXfrm>
        <a:off x="3513553" y="2711324"/>
        <a:ext cx="1596493" cy="957896"/>
      </dsp:txXfrm>
    </dsp:sp>
    <dsp:sp modelId="{24C5D0C3-DD4B-41A6-8B2F-764C1FEE8A3E}">
      <dsp:nvSpPr>
        <dsp:cNvPr id="0" name=""/>
        <dsp:cNvSpPr/>
      </dsp:nvSpPr>
      <dsp:spPr>
        <a:xfrm>
          <a:off x="5269696" y="2711324"/>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latin typeface="Calibri" panose="020F0502020204030204" pitchFamily="34" charset="0"/>
              <a:ea typeface="Roboto" panose="02000000000000000000" pitchFamily="2" charset="0"/>
            </a:rPr>
            <a:t>Forming relationships</a:t>
          </a:r>
        </a:p>
      </dsp:txBody>
      <dsp:txXfrm>
        <a:off x="5269696" y="2711324"/>
        <a:ext cx="1596493" cy="957896"/>
      </dsp:txXfrm>
    </dsp:sp>
    <dsp:sp modelId="{73460835-0C78-4056-A74C-BA4419A38D5B}">
      <dsp:nvSpPr>
        <dsp:cNvPr id="0" name=""/>
        <dsp:cNvSpPr/>
      </dsp:nvSpPr>
      <dsp:spPr>
        <a:xfrm>
          <a:off x="7025839" y="2711324"/>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latin typeface="Calibri" panose="020F0502020204030204" pitchFamily="34" charset="0"/>
              <a:ea typeface="Roboto" panose="02000000000000000000" pitchFamily="2" charset="0"/>
            </a:rPr>
            <a:t>Inquiring</a:t>
          </a:r>
        </a:p>
      </dsp:txBody>
      <dsp:txXfrm>
        <a:off x="7025839" y="2711324"/>
        <a:ext cx="1596493" cy="957896"/>
      </dsp:txXfrm>
    </dsp:sp>
    <dsp:sp modelId="{25AF3AC9-A0E5-4046-A798-1444F92A84C9}">
      <dsp:nvSpPr>
        <dsp:cNvPr id="0" name=""/>
        <dsp:cNvSpPr/>
      </dsp:nvSpPr>
      <dsp:spPr>
        <a:xfrm>
          <a:off x="8781983" y="2711324"/>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latin typeface="Calibri" panose="020F0502020204030204" pitchFamily="34" charset="0"/>
              <a:ea typeface="Roboto" panose="02000000000000000000" pitchFamily="2" charset="0"/>
            </a:rPr>
            <a:t>Making contributions</a:t>
          </a:r>
        </a:p>
      </dsp:txBody>
      <dsp:txXfrm>
        <a:off x="8781983" y="2711324"/>
        <a:ext cx="1596493" cy="957896"/>
      </dsp:txXfrm>
    </dsp:sp>
    <dsp:sp modelId="{1132FE5C-0345-40B7-8DD7-EDC45ED86199}">
      <dsp:nvSpPr>
        <dsp:cNvPr id="0" name=""/>
        <dsp:cNvSpPr/>
      </dsp:nvSpPr>
      <dsp:spPr>
        <a:xfrm>
          <a:off x="2635481" y="3828870"/>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latin typeface="Calibri" panose="020F0502020204030204" pitchFamily="34" charset="0"/>
              <a:ea typeface="Roboto" panose="02000000000000000000" pitchFamily="2" charset="0"/>
            </a:rPr>
            <a:t>Reasoning</a:t>
          </a:r>
          <a:endParaRPr lang="en-AU" sz="1700" kern="1200">
            <a:latin typeface="Calibri" panose="020F0502020204030204" pitchFamily="34" charset="0"/>
            <a:ea typeface="Roboto" panose="02000000000000000000" pitchFamily="2" charset="0"/>
          </a:endParaRPr>
        </a:p>
      </dsp:txBody>
      <dsp:txXfrm>
        <a:off x="2635481" y="3828870"/>
        <a:ext cx="1596493" cy="957896"/>
      </dsp:txXfrm>
    </dsp:sp>
    <dsp:sp modelId="{E3CA3CA3-0779-40CA-9BC0-C4B6BC5460F5}">
      <dsp:nvSpPr>
        <dsp:cNvPr id="0" name=""/>
        <dsp:cNvSpPr/>
      </dsp:nvSpPr>
      <dsp:spPr>
        <a:xfrm>
          <a:off x="4391625" y="3828870"/>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AU" sz="1700" kern="1200">
              <a:latin typeface="Calibri" panose="020F0502020204030204" pitchFamily="34" charset="0"/>
              <a:ea typeface="Roboto" panose="02000000000000000000" pitchFamily="2" charset="0"/>
            </a:rPr>
            <a:t>Taking opportunities</a:t>
          </a:r>
        </a:p>
      </dsp:txBody>
      <dsp:txXfrm>
        <a:off x="4391625" y="3828870"/>
        <a:ext cx="1596493" cy="957896"/>
      </dsp:txXfrm>
    </dsp:sp>
    <dsp:sp modelId="{A7E3C491-7440-4C7A-9B14-932AD793C12E}">
      <dsp:nvSpPr>
        <dsp:cNvPr id="0" name=""/>
        <dsp:cNvSpPr/>
      </dsp:nvSpPr>
      <dsp:spPr>
        <a:xfrm>
          <a:off x="6147768" y="3828870"/>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latin typeface="Calibri" panose="020F0502020204030204" pitchFamily="34" charset="0"/>
              <a:ea typeface="Roboto" panose="02000000000000000000" pitchFamily="2" charset="0"/>
            </a:rPr>
            <a:t>Using tools</a:t>
          </a:r>
          <a:endParaRPr lang="en-AU" sz="1700" kern="1200">
            <a:latin typeface="Calibri" panose="020F0502020204030204" pitchFamily="34" charset="0"/>
            <a:ea typeface="Roboto" panose="02000000000000000000" pitchFamily="2" charset="0"/>
          </a:endParaRPr>
        </a:p>
      </dsp:txBody>
      <dsp:txXfrm>
        <a:off x="6147768" y="3828870"/>
        <a:ext cx="1596493" cy="95789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98BF33-E4E2-42C0-994F-2CACCDD8247D}">
      <dsp:nvSpPr>
        <dsp:cNvPr id="0" name=""/>
        <dsp:cNvSpPr/>
      </dsp:nvSpPr>
      <dsp:spPr>
        <a:xfrm rot="5400000">
          <a:off x="7602294" y="-3291776"/>
          <a:ext cx="729290" cy="7498296"/>
        </a:xfrm>
        <a:prstGeom prst="round2SameRect">
          <a:avLst/>
        </a:prstGeom>
        <a:solidFill>
          <a:schemeClr val="bg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None/>
          </a:pPr>
          <a:r>
            <a:rPr lang="en-AU" sz="2000" kern="1200">
              <a:solidFill>
                <a:schemeClr val="tx1"/>
              </a:solidFill>
              <a:latin typeface="Roboto" panose="02000000000000000000" pitchFamily="2" charset="0"/>
              <a:ea typeface="Roboto" panose="02000000000000000000" pitchFamily="2" charset="0"/>
            </a:rPr>
            <a:t>I can be inclusive of ideas, people, and perspectives to generate purposeful outcomes</a:t>
          </a:r>
        </a:p>
      </dsp:txBody>
      <dsp:txXfrm rot="-5400000">
        <a:off x="4217792" y="128327"/>
        <a:ext cx="7462695" cy="658088"/>
      </dsp:txXfrm>
    </dsp:sp>
    <dsp:sp modelId="{026F0F6C-6FF6-4F2E-9FC4-EA496CBFADE8}">
      <dsp:nvSpPr>
        <dsp:cNvPr id="0" name=""/>
        <dsp:cNvSpPr/>
      </dsp:nvSpPr>
      <dsp:spPr>
        <a:xfrm>
          <a:off x="0" y="1565"/>
          <a:ext cx="4217791" cy="911612"/>
        </a:xfrm>
        <a:prstGeom prst="roundRect">
          <a:avLst/>
        </a:prstGeom>
        <a:solidFill>
          <a:srgbClr val="903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AU" sz="2000" kern="1200">
              <a:solidFill>
                <a:schemeClr val="tx1"/>
              </a:solidFill>
              <a:latin typeface="Roboto" panose="02000000000000000000" pitchFamily="2" charset="0"/>
              <a:ea typeface="Roboto" panose="02000000000000000000" pitchFamily="2" charset="0"/>
            </a:rPr>
            <a:t>Collective Engagement</a:t>
          </a:r>
        </a:p>
      </dsp:txBody>
      <dsp:txXfrm>
        <a:off x="44501" y="46066"/>
        <a:ext cx="4128789" cy="822610"/>
      </dsp:txXfrm>
    </dsp:sp>
    <dsp:sp modelId="{E551315A-D7CE-4DC4-A0DA-E2F1CCA716FF}">
      <dsp:nvSpPr>
        <dsp:cNvPr id="0" name=""/>
        <dsp:cNvSpPr/>
      </dsp:nvSpPr>
      <dsp:spPr>
        <a:xfrm rot="5400000">
          <a:off x="7602294" y="-2334582"/>
          <a:ext cx="729290" cy="7498296"/>
        </a:xfrm>
        <a:prstGeom prst="round2SameRect">
          <a:avLst/>
        </a:prstGeom>
        <a:solidFill>
          <a:schemeClr val="bg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None/>
          </a:pPr>
          <a:r>
            <a:rPr lang="en-AU" sz="2000" kern="1200">
              <a:solidFill>
                <a:schemeClr val="tx1"/>
              </a:solidFill>
              <a:latin typeface="Roboto" panose="02000000000000000000" pitchFamily="2" charset="0"/>
              <a:ea typeface="Roboto" panose="02000000000000000000" pitchFamily="2" charset="0"/>
              <a:cs typeface="+mn-cs"/>
            </a:rPr>
            <a:t>I can demonstrate initiative, pursue opportunities, produce outcomes of value, and ‘get things done’</a:t>
          </a:r>
        </a:p>
      </dsp:txBody>
      <dsp:txXfrm rot="-5400000">
        <a:off x="4217792" y="1085521"/>
        <a:ext cx="7462695" cy="658088"/>
      </dsp:txXfrm>
    </dsp:sp>
    <dsp:sp modelId="{B00B3154-61BD-4DAF-B308-B0A249F12818}">
      <dsp:nvSpPr>
        <dsp:cNvPr id="0" name=""/>
        <dsp:cNvSpPr/>
      </dsp:nvSpPr>
      <dsp:spPr>
        <a:xfrm>
          <a:off x="0" y="958758"/>
          <a:ext cx="4217791" cy="911612"/>
        </a:xfrm>
        <a:prstGeom prst="roundRect">
          <a:avLst/>
        </a:prstGeom>
        <a:solidFill>
          <a:srgbClr val="903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AU" sz="2000" kern="1200">
              <a:solidFill>
                <a:schemeClr val="tx1"/>
              </a:solidFill>
              <a:latin typeface="Roboto" panose="02000000000000000000" pitchFamily="2" charset="0"/>
              <a:ea typeface="Roboto" panose="02000000000000000000" pitchFamily="2" charset="0"/>
            </a:rPr>
            <a:t>Personal Enterprise</a:t>
          </a:r>
        </a:p>
      </dsp:txBody>
      <dsp:txXfrm>
        <a:off x="44501" y="1003259"/>
        <a:ext cx="4128789" cy="822610"/>
      </dsp:txXfrm>
    </dsp:sp>
    <dsp:sp modelId="{48319AA2-A088-48A0-A839-A70E73C107C1}">
      <dsp:nvSpPr>
        <dsp:cNvPr id="0" name=""/>
        <dsp:cNvSpPr/>
      </dsp:nvSpPr>
      <dsp:spPr>
        <a:xfrm rot="5400000">
          <a:off x="7602294" y="-1377389"/>
          <a:ext cx="729290" cy="7498296"/>
        </a:xfrm>
        <a:prstGeom prst="round2SameRect">
          <a:avLst/>
        </a:prstGeom>
        <a:solidFill>
          <a:schemeClr val="bg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None/>
          </a:pPr>
          <a:r>
            <a:rPr lang="en-AU" sz="2000" kern="1200">
              <a:solidFill>
                <a:schemeClr val="tx1"/>
              </a:solidFill>
              <a:latin typeface="Roboto" panose="02000000000000000000" pitchFamily="2" charset="0"/>
              <a:ea typeface="Roboto" panose="02000000000000000000" pitchFamily="2" charset="0"/>
            </a:rPr>
            <a:t>I</a:t>
          </a:r>
          <a:r>
            <a:rPr lang="en-AU" sz="2000" kern="1200">
              <a:solidFill>
                <a:schemeClr val="tx1"/>
              </a:solidFill>
              <a:latin typeface="Roboto" panose="02000000000000000000" pitchFamily="2" charset="0"/>
              <a:ea typeface="Roboto" panose="02000000000000000000" pitchFamily="2" charset="0"/>
              <a:cs typeface="+mn-cs"/>
            </a:rPr>
            <a:t> can be responsible for my actions and consider the impact I have and the experiences of others, and ‘do the right thing’</a:t>
          </a:r>
        </a:p>
      </dsp:txBody>
      <dsp:txXfrm rot="-5400000">
        <a:off x="4217792" y="2042714"/>
        <a:ext cx="7462695" cy="658088"/>
      </dsp:txXfrm>
    </dsp:sp>
    <dsp:sp modelId="{A9344104-888D-470D-AF33-FE84B8A3E14D}">
      <dsp:nvSpPr>
        <dsp:cNvPr id="0" name=""/>
        <dsp:cNvSpPr/>
      </dsp:nvSpPr>
      <dsp:spPr>
        <a:xfrm>
          <a:off x="0" y="1915952"/>
          <a:ext cx="4217791" cy="911612"/>
        </a:xfrm>
        <a:prstGeom prst="roundRect">
          <a:avLst/>
        </a:prstGeom>
        <a:solidFill>
          <a:srgbClr val="903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AU" sz="2000" kern="1200">
              <a:solidFill>
                <a:schemeClr val="tx1"/>
              </a:solidFill>
              <a:latin typeface="Roboto" panose="02000000000000000000" pitchFamily="2" charset="0"/>
              <a:ea typeface="Roboto" panose="02000000000000000000" pitchFamily="2" charset="0"/>
            </a:rPr>
            <a:t>Principled Action</a:t>
          </a:r>
        </a:p>
      </dsp:txBody>
      <dsp:txXfrm>
        <a:off x="44501" y="1960453"/>
        <a:ext cx="4128789" cy="822610"/>
      </dsp:txXfrm>
    </dsp:sp>
    <dsp:sp modelId="{196C0673-20F3-4556-BBBA-E10D3A317E1E}">
      <dsp:nvSpPr>
        <dsp:cNvPr id="0" name=""/>
        <dsp:cNvSpPr/>
      </dsp:nvSpPr>
      <dsp:spPr>
        <a:xfrm rot="5400000">
          <a:off x="7602294" y="-420196"/>
          <a:ext cx="729290" cy="7498296"/>
        </a:xfrm>
        <a:prstGeom prst="round2SameRect">
          <a:avLst/>
        </a:prstGeom>
        <a:solidFill>
          <a:schemeClr val="bg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None/>
          </a:pPr>
          <a:r>
            <a:rPr lang="en-AU" sz="2000" kern="1200">
              <a:solidFill>
                <a:schemeClr val="tx1"/>
              </a:solidFill>
              <a:latin typeface="Roboto" panose="02000000000000000000" pitchFamily="2" charset="0"/>
              <a:ea typeface="Roboto" panose="02000000000000000000" pitchFamily="2" charset="0"/>
            </a:rPr>
            <a:t>I am curious about the world around me and use a range of thinking strategies to shape my understanding</a:t>
          </a:r>
        </a:p>
      </dsp:txBody>
      <dsp:txXfrm rot="-5400000">
        <a:off x="4217792" y="2999907"/>
        <a:ext cx="7462695" cy="658088"/>
      </dsp:txXfrm>
    </dsp:sp>
    <dsp:sp modelId="{EB48528B-8727-43BE-B0C9-602E05935D9A}">
      <dsp:nvSpPr>
        <dsp:cNvPr id="0" name=""/>
        <dsp:cNvSpPr/>
      </dsp:nvSpPr>
      <dsp:spPr>
        <a:xfrm>
          <a:off x="0" y="2873145"/>
          <a:ext cx="4217791" cy="911612"/>
        </a:xfrm>
        <a:prstGeom prst="roundRect">
          <a:avLst/>
        </a:prstGeom>
        <a:solidFill>
          <a:srgbClr val="903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AU" sz="2000" kern="1200">
              <a:solidFill>
                <a:schemeClr val="tx1"/>
              </a:solidFill>
              <a:latin typeface="Roboto" panose="02000000000000000000" pitchFamily="2" charset="0"/>
              <a:ea typeface="Roboto" panose="02000000000000000000" pitchFamily="2" charset="0"/>
            </a:rPr>
            <a:t>Quality Thinking</a:t>
          </a:r>
        </a:p>
      </dsp:txBody>
      <dsp:txXfrm>
        <a:off x="44501" y="2917646"/>
        <a:ext cx="4128789" cy="822610"/>
      </dsp:txXfrm>
    </dsp:sp>
    <dsp:sp modelId="{B6EF93A0-8E5B-45C0-87AE-285C3ADDCE09}">
      <dsp:nvSpPr>
        <dsp:cNvPr id="0" name=""/>
        <dsp:cNvSpPr/>
      </dsp:nvSpPr>
      <dsp:spPr>
        <a:xfrm rot="5400000">
          <a:off x="7602294" y="536996"/>
          <a:ext cx="729290" cy="7498296"/>
        </a:xfrm>
        <a:prstGeom prst="round2SameRect">
          <a:avLst/>
        </a:prstGeom>
        <a:solidFill>
          <a:schemeClr val="bg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None/>
          </a:pPr>
          <a:r>
            <a:rPr lang="en-AU" sz="2000" kern="1200">
              <a:solidFill>
                <a:schemeClr val="tx1"/>
              </a:solidFill>
              <a:latin typeface="Roboto" panose="02000000000000000000" pitchFamily="2" charset="0"/>
              <a:ea typeface="Roboto" panose="02000000000000000000" pitchFamily="2" charset="0"/>
            </a:rPr>
            <a:t>I can embrace challenges as opportunities and persevere and be active in my own learning</a:t>
          </a:r>
        </a:p>
      </dsp:txBody>
      <dsp:txXfrm rot="-5400000">
        <a:off x="4217792" y="3957100"/>
        <a:ext cx="7462695" cy="658088"/>
      </dsp:txXfrm>
    </dsp:sp>
    <dsp:sp modelId="{6501D7DC-2368-4D55-A2DD-CC4F492ADA0C}">
      <dsp:nvSpPr>
        <dsp:cNvPr id="0" name=""/>
        <dsp:cNvSpPr/>
      </dsp:nvSpPr>
      <dsp:spPr>
        <a:xfrm>
          <a:off x="0" y="3830338"/>
          <a:ext cx="4217791" cy="911612"/>
        </a:xfrm>
        <a:prstGeom prst="roundRect">
          <a:avLst/>
        </a:prstGeom>
        <a:solidFill>
          <a:srgbClr val="903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AU" sz="2000" kern="1200">
              <a:solidFill>
                <a:schemeClr val="tx1"/>
              </a:solidFill>
              <a:latin typeface="Roboto" panose="02000000000000000000" pitchFamily="2" charset="0"/>
              <a:ea typeface="Roboto" panose="02000000000000000000" pitchFamily="2" charset="0"/>
            </a:rPr>
            <a:t>Self-motivated Learning</a:t>
          </a:r>
        </a:p>
      </dsp:txBody>
      <dsp:txXfrm>
        <a:off x="44501" y="3874839"/>
        <a:ext cx="4128789" cy="822610"/>
      </dsp:txXfrm>
    </dsp:sp>
    <dsp:sp modelId="{FCE73FD1-BAB8-4AF5-B3CB-0D48329C53A4}">
      <dsp:nvSpPr>
        <dsp:cNvPr id="0" name=""/>
        <dsp:cNvSpPr/>
      </dsp:nvSpPr>
      <dsp:spPr>
        <a:xfrm rot="5400000">
          <a:off x="7602294" y="1494189"/>
          <a:ext cx="729290" cy="7498296"/>
        </a:xfrm>
        <a:prstGeom prst="round2SameRect">
          <a:avLst/>
        </a:prstGeom>
        <a:solidFill>
          <a:schemeClr val="bg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None/>
          </a:pPr>
          <a:r>
            <a:rPr lang="en-AU" sz="2000" kern="1200">
              <a:solidFill>
                <a:schemeClr val="tx1"/>
              </a:solidFill>
              <a:latin typeface="Roboto" panose="02000000000000000000" pitchFamily="2" charset="0"/>
              <a:ea typeface="Roboto" panose="02000000000000000000" pitchFamily="2" charset="0"/>
            </a:rPr>
            <a:t>I can communicate to enhance relationships, shape understanding, and build connections</a:t>
          </a:r>
        </a:p>
      </dsp:txBody>
      <dsp:txXfrm rot="-5400000">
        <a:off x="4217792" y="4914293"/>
        <a:ext cx="7462695" cy="658088"/>
      </dsp:txXfrm>
    </dsp:sp>
    <dsp:sp modelId="{89FE67FF-4291-4F08-BBF8-8D123A79D8D5}">
      <dsp:nvSpPr>
        <dsp:cNvPr id="0" name=""/>
        <dsp:cNvSpPr/>
      </dsp:nvSpPr>
      <dsp:spPr>
        <a:xfrm>
          <a:off x="0" y="4787531"/>
          <a:ext cx="4217791" cy="911612"/>
        </a:xfrm>
        <a:prstGeom prst="roundRect">
          <a:avLst/>
        </a:prstGeom>
        <a:solidFill>
          <a:srgbClr val="903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AU" sz="2000" kern="1200">
              <a:solidFill>
                <a:schemeClr val="tx1"/>
              </a:solidFill>
              <a:latin typeface="Roboto" panose="02000000000000000000" pitchFamily="2" charset="0"/>
              <a:ea typeface="Roboto" panose="02000000000000000000" pitchFamily="2" charset="0"/>
            </a:rPr>
            <a:t>*Plus, testing: Communication</a:t>
          </a:r>
        </a:p>
      </dsp:txBody>
      <dsp:txXfrm>
        <a:off x="44501" y="4832032"/>
        <a:ext cx="4128789" cy="82261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0.06212</cdr:x>
      <cdr:y>0</cdr:y>
    </cdr:from>
    <cdr:to>
      <cdr:x>0.76256</cdr:x>
      <cdr:y>0.09048</cdr:y>
    </cdr:to>
    <cdr:sp macro="" textlink="">
      <cdr:nvSpPr>
        <cdr:cNvPr id="2" name="TextBox 1"/>
        <cdr:cNvSpPr txBox="1"/>
      </cdr:nvSpPr>
      <cdr:spPr>
        <a:xfrm xmlns:a="http://schemas.openxmlformats.org/drawingml/2006/main">
          <a:off x="259772" y="0"/>
          <a:ext cx="2929271" cy="25853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900" dirty="0">
              <a:solidFill>
                <a:sysClr val="windowText" lastClr="000000"/>
              </a:solidFill>
            </a:rPr>
            <a:t>Mean task input in percentiles of 1960 task</a:t>
          </a:r>
          <a:r>
            <a:rPr lang="en-GB" sz="900" baseline="0" dirty="0">
              <a:solidFill>
                <a:sysClr val="windowText" lastClr="000000"/>
              </a:solidFill>
            </a:rPr>
            <a:t> distribution</a:t>
          </a:r>
          <a:endParaRPr lang="en-GB" sz="900" dirty="0">
            <a:solidFill>
              <a:sysClr val="windowText" lastClr="000000"/>
            </a:solidFill>
          </a:endParaRPr>
        </a:p>
      </cdr:txBody>
    </cdr:sp>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22T22:03:58.334"/>
    </inkml:context>
    <inkml:brush xml:id="br0">
      <inkml:brushProperty name="width" value="0.35" units="cm"/>
      <inkml:brushProperty name="height" value="0.35" units="cm"/>
      <inkml:brushProperty name="color" value="#003726"/>
    </inkml:brush>
  </inkml:definitions>
  <inkml:trace contextRef="#ctx0" brushRef="#br0">182 0 24575,'1'0'0,"1"1"0,-1 0 0,0-1 0,0 1 0,0-1 0,1 1 0,-1 0 0,0 0 0,0 0 0,0 0 0,0 0 0,0 0 0,0 0 0,0 0 0,-1 0 0,1 0 0,0 1 0,-1-1 0,1 0 0,-1 0 0,1 1 0,-1-1 0,1 0 0,-1 1 0,0-1 0,1 3 0,6 44 0,-7-40 0,3 16 0,-2 0 0,-2 41 0,1-64 0,0-1 0,0 1 0,0-1 0,-1 1 0,1-1 0,0 1 0,0-1 0,0 1 0,0-1 0,0 0 0,-1 1 0,1-1 0,0 1 0,0-1 0,-1 0 0,1 1 0,0-1 0,-1 0 0,1 1 0,0-1 0,-1 0 0,1 1 0,-1-1 0,1 0 0,0 0 0,-1 0 0,1 1 0,-1-1 0,1 0 0,-1 0 0,1 0 0,-1 0 0,1 0 0,-1 0 0,-21-5 0,-16-16 0,24 12 0,0 0 0,1-1 0,0-1 0,1 0 0,0 0 0,1-1 0,0-1 0,-14-20 0,20 13 0,13 51 0,-4 90 0,4 59 0,-4-112 0,-4-52 0,0 0 0,1-1 0,1 1 0,1-1 0,0 1 0,1-1 0,7 19 0,-5-21 0,9 28 0,-15-40 0,0 0 0,0 1 0,0-1 0,0 0 0,0 0 0,0 0 0,0 0 0,0 0 0,-1 1 0,1-1 0,0 0 0,-1 0 0,1 0 0,-1 0 0,0 0 0,1 0 0,-1 0 0,0 0 0,1-1 0,-1 1 0,0 0 0,0 0 0,0 0 0,0-1 0,0 1 0,0-1 0,0 1 0,0 0 0,0-1 0,0 0 0,0 1 0,0-1 0,-2 1 0,0 0 0,0 0 0,0 0 0,0 1 0,0-1 0,0 1 0,0 0 0,0 0 0,0 0 0,1 0 0,-1 0 0,1 0 0,0 1 0,-1-1 0,1 1 0,0 0 0,1 0 0,-1 0 0,0 0 0,-1 4 0,-7 11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06:27:08.301"/>
    </inkml:context>
    <inkml:brush xml:id="br0">
      <inkml:brushProperty name="width" value="0.05" units="cm"/>
      <inkml:brushProperty name="height" value="0.05" units="cm"/>
    </inkml:brush>
  </inkml:definitions>
  <inkml:trace contextRef="#ctx0" brushRef="#br0">1 1 24575,'0'20'0,"0"-4"0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22T22:03:58.335"/>
    </inkml:context>
    <inkml:brush xml:id="br0">
      <inkml:brushProperty name="width" value="0.35" units="cm"/>
      <inkml:brushProperty name="height" value="0.35" units="cm"/>
      <inkml:brushProperty name="color" value="#003726"/>
    </inkml:brush>
  </inkml:definitions>
  <inkml:trace contextRef="#ctx0" brushRef="#br0">0 0 24575,'1'2'0,"-1"0"0,1 0 0,0-1 0,0 1 0,-1 0 0,1-1 0,0 1 0,1 0 0,-1-1 0,0 1 0,0-1 0,1 0 0,-1 1 0,1-1 0,-1 0 0,4 2 0,17 20 0,37 99 75,-33-74-795,24 68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22T22:03:58.335"/>
    </inkml:context>
    <inkml:brush xml:id="br0">
      <inkml:brushProperty name="width" value="0.35" units="cm"/>
      <inkml:brushProperty name="height" value="0.35" units="cm"/>
      <inkml:brushProperty name="color" value="#003726"/>
    </inkml:brush>
  </inkml:definitions>
  <inkml:trace contextRef="#ctx0" brushRef="#br0">8 1 24575,'0'0'0,"-1"1"0,0 0 0,1 0 0,-1-1 0,0 1 0,1 0 0,-1 0 0,1 0 0,-1 0 0,1 0 0,0 0 0,-1 0 0,1 0 0,0 0 0,0 0 0,-1 0 0,1 0 0,0 0 0,0 0 0,0 0 0,0 0 0,0 0 0,1 0 0,-1 2 0,6 26 0,-4-28 0,0 0 0,-1 1 0,1-1 0,0 0 0,0-1 0,0 1 0,0 0 0,0-1 0,0 1 0,1-1 0,-1 1 0,0-1 0,0 0 0,0 0 0,3 0 0,-2-1 0,0 1 0,-1 1 0,1-1 0,0 0 0,0 1 0,0-1 0,0 1 0,-1 0 0,1 0 0,0 0 0,3 2 0,20 20 0,-19-17 0,0 0 0,0 0 0,1-1 0,-1 1 0,14 5 0,6 1 0,1-2 0,0-1 0,1-2 0,54 9 0,120-7 0,-201-9 0,0 0 0,0 0 0,1 0 0,-1 1 0,0-1 0,0 0 0,0 1 0,0 0 0,0 0 0,1-1 0,-1 1 0,-1 0 0,1 1 0,0-1 0,0 0 0,0 0 0,0 1 0,-1-1 0,1 1 0,1 2 0,17 39 0,1 3 0,-19-44 0,0 0 0,0 0 0,-1-1 0,1 1 0,0 0 0,1-1 0,-1 1 0,0-1 0,0 1 0,1-1 0,-1 0 0,1 0 0,-1 0 0,1 0 0,-1-1 0,1 1 0,-1-1 0,4 1 0,19 0 0,-1 0 0,1-1 0,0-2 0,-1 0 0,1-2 0,-1-1 0,0 0 0,-1-2 0,1-1 0,28-14 0,-30 14 0,1 0 0,0 2 0,0 0 0,30-2 0,43-12 0,-69 14-92,-20 5-6,1 0 0,-1 0 0,0-1 0,0 0 0,0-1 0,0 1 1,-1-1-1,1 0 0,-1-1 0,1 0 0,-1 0 0,5-5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22T22:03:58.336"/>
    </inkml:context>
    <inkml:brush xml:id="br0">
      <inkml:brushProperty name="width" value="0.35" units="cm"/>
      <inkml:brushProperty name="height" value="0.35" units="cm"/>
      <inkml:brushProperty name="color" value="#003726"/>
    </inkml:brush>
  </inkml:definitions>
  <inkml:trace contextRef="#ctx0" brushRef="#br0">1 1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22T22:03:58.337"/>
    </inkml:context>
    <inkml:brush xml:id="br0">
      <inkml:brushProperty name="width" value="0.35" units="cm"/>
      <inkml:brushProperty name="height" value="0.35" units="cm"/>
      <inkml:brushProperty name="color" value="#003726"/>
    </inkml:brush>
  </inkml:definitions>
  <inkml:trace contextRef="#ctx0" brushRef="#br0">1 19 24575,'641'41'0,"-575"-35"0,1-3 0,91-8 0,21-9 0,2-12 0,-149 21-61,-17 3-265,-1 0 0,1-1 0,25-9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22T22:03:58.338"/>
    </inkml:context>
    <inkml:brush xml:id="br0">
      <inkml:brushProperty name="width" value="0.35" units="cm"/>
      <inkml:brushProperty name="height" value="0.35" units="cm"/>
      <inkml:brushProperty name="color" value="#003726"/>
    </inkml:brush>
  </inkml:definitions>
  <inkml:trace contextRef="#ctx0" brushRef="#br0">1 8 24575,'1'-1'0,"1"0"0,-1 0 0,1 1 0,0-1 0,-1 0 0,1 1 0,0-1 0,-1 1 0,1-1 0,0 1 0,0 0 0,-1 0 0,1 0 0,0 0 0,0 0 0,0 0 0,-1 0 0,1 1 0,0-1 0,2 1 0,43 15 0,-23-8 0,8-2-132,0-2 0,0-1 0,54-2-1,-59-1-703</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06:26:45.468"/>
    </inkml:context>
    <inkml:brush xml:id="br0">
      <inkml:brushProperty name="width" value="0.05" units="cm"/>
      <inkml:brushProperty name="height" value="0.05" units="cm"/>
    </inkml:brush>
  </inkml:definitions>
  <inkml:trace contextRef="#ctx0" brushRef="#br0">143 905 24575,'-2'-54'0,"-1"0"0,1 17 0,-2-22 0,0 4 0,1 37 0,-2-1 0,2 2 0,0 2 0,-3 0 0,1-1 0,-3 2 0,-2 1 0,1-1 0,-3-2 0,0 0 0,1 0 0,1 2 0,4 2 0,0 1 0,0 1 0,1 2 0,2-2 0,0 0 0,3 0 0,-1-1 0,1 0 0,0 0 0,0-2 0,0 0 0,0 0 0,0-1 0,0 0 0,0 1 0,0-1 0,0 1 0,0-1 0,0 0 0,0 1 0,0-1 0,0-1 0,0 1 0,2-2 0,3 1 0,2-1 0,2 0 0,1 3 0,0-1 0,0 1 0,3 2 0,3 1 0,3 0 0,1 4 0,5 0 0,3 4 0,4 2 0,2 0 0,0 0 0,-1 0 0,-1 0 0,-1 0 0,-2 0 0,0 0 0,-2 0 0,-1 0 0,-2 0 0,-2 0 0,-1 0 0,0 0 0,0 0 0,-1 0 0,1 0 0,0 0 0,0 0 0,0 0 0,0 0 0,0 0 0,0 0 0,-3 0 0,-1 0 0,-1 0 0,-3 0 0,2 0 0,-2 0 0,3 0 0,1 0 0,0 0 0,1 0 0,0 0 0,-1 0 0,1 0 0,-3 0 0,1 3 0,-1 1 0,0 1 0,1 0 0,-1 0 0,1-2 0,0 0 0,2 1 0,1-1 0,2 0 0,2 2 0,2-2 0,-1 1 0,3-2 0,-3 0 0,0 1 0,0-1 0,-3 1 0,0-3 0,0 0 0,0 0 0,0 0 0,-2 0 0,-1 0 0,0 0 0,-2 0 0,2-2 0,-1-1 0,-1 0 0,2 0 0,-1 3 0,2 0 0,2 0 0,3 0 0,1 0 0,2 0 0,0 0 0,-2 0 0,1 0 0,-1 0 0,-1 0 0,3 0 0,-3 0 0,3 2 0,0 1 0,-2 4 0,1 5 0,-2 2 0,1 2 0,-1 1 0,-3-1 0,0 2 0,-1 0 0,1 3 0,-2 0 0,-4 0 0,-2 0 0,-3 0 0,0 0 0,0-2 0,1-2 0,-2-3 0,-1-2 0,-1-1 0,-2-2 0,0-1 0,1-1 0,-2 1 0,2 1 0,-1 1 0,-1 0 0,-2 0 0,0-1 0,-2 1 0,0 0 0,1 0 0,-1 2 0,0 3 0,-4 3 0,-6 2 0,-7 2 0,-6-1 0,-1 0 0,1-2 0,4-2 0,2-2 0,1-2 0,5-2 0,1-2 0,4 0 0,0-2 0,-2 5 0,-1 0 0,-2 2 0,-1-1 0,-2-1 0,-1 2 0,-1-1 0,-1 1 0,-1-3 0,-2 0 0,-1-1 0,0-1 0,0 0 0,0-1 0,2 1 0,2-1 0,-1-1 0,-1 1 0,-3-3 0,1 3 0,0-3 0,2 0 0,-2 0 0,0-3 0,-4 3 0,-4-1 0,0-1 0,-4-1 0,0-2 0,1 0 0,0 0 0,2 0 0,1 0 0,-1 0 0,2 0 0,4 0 0,-3 0 0,0 0 0,-5 0 0,-5 0 0,-1 0 0,-2 0 0,-2 0 0,1 0 0,1 0 0,2 0 0,5 0 0,1 0 0,1 0 0,2 0 0,2 0 0,6 0 0,3 0 0,2 0 0,1 2 0,-1 1 0,2 2 0,0-1 0,0 1 0,1-1 0,-3 0 0,1 1 0,0-2 0,-1-1 0,3 0 0,-2-2 0,3 0 0,-1 0 0,0 0 0,2 0 0,-1 0 0,2 0 0,2 0 0,0 0 0,-1 0 0,-2 0 0,-2 0 0,-1 0 0,1 0 0,1 0 0,1 0 0,1 0 0,0 0 0,1 0 0,-1 0 0,0 0 0,0 0 0,-2 0 0,1 0 0,0 0 0,0 0 0,1 0 0,-1 0 0,1 0 0,0 0 0,0 0 0,2 0 0,-2 0 0,1 0 0,-1-2 0,0-2 0,1-1 0,2-2 0,0 2 0,2 1 0,0-1 0,-2 0 0,0-2 0,2 3 0,2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06:26:59.068"/>
    </inkml:context>
    <inkml:brush xml:id="br0">
      <inkml:brushProperty name="width" value="0.05" units="cm"/>
      <inkml:brushProperty name="height" value="0.05" units="cm"/>
    </inkml:brush>
  </inkml:definitions>
  <inkml:trace contextRef="#ctx0" brushRef="#br0">1 0 24575,'0'0'0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02T06:27:02.321"/>
    </inkml:context>
    <inkml:brush xml:id="br0">
      <inkml:brushProperty name="width" value="0.05" units="cm"/>
      <inkml:brushProperty name="height" value="0.05" units="cm"/>
    </inkml:brush>
  </inkml:definitions>
  <inkml:trace contextRef="#ctx0" brushRef="#br0">1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6A81F7-8136-4BC9-9CF9-A81DA99D3920}" type="datetimeFigureOut">
              <a:rPr lang="en-AU" smtClean="0"/>
              <a:t>7/10/2025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287A87-BD8F-4A6B-8511-9AA741A906AB}" type="slidenum">
              <a:rPr lang="en-AU" smtClean="0"/>
              <a:t>‹#›</a:t>
            </a:fld>
            <a:endParaRPr lang="en-AU"/>
          </a:p>
        </p:txBody>
      </p:sp>
    </p:spTree>
    <p:extLst>
      <p:ext uri="{BB962C8B-B14F-4D97-AF65-F5344CB8AC3E}">
        <p14:creationId xmlns:p14="http://schemas.microsoft.com/office/powerpoint/2010/main" val="3841730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Calibri"/>
              <a:buNone/>
            </a:pPr>
            <a:endParaRPr lang="en-US" dirty="0">
              <a:effectLst/>
              <a:latin typeface="Roboto"/>
              <a:ea typeface="Roboto"/>
              <a:cs typeface="Roboto"/>
            </a:endParaRPr>
          </a:p>
        </p:txBody>
      </p:sp>
      <p:sp>
        <p:nvSpPr>
          <p:cNvPr id="4" name="Slide Number Placeholder 3"/>
          <p:cNvSpPr>
            <a:spLocks noGrp="1"/>
          </p:cNvSpPr>
          <p:nvPr>
            <p:ph type="sldNum" sz="quarter" idx="5"/>
          </p:nvPr>
        </p:nvSpPr>
        <p:spPr/>
        <p:txBody>
          <a:bodyPr/>
          <a:lstStyle/>
          <a:p>
            <a:fld id="{B671FCC8-5EEB-A145-8C8D-0E4D76929FE5}" type="slidenum">
              <a:rPr lang="en-US" smtClean="0"/>
              <a:t>1</a:t>
            </a:fld>
            <a:endParaRPr lang="en-US"/>
          </a:p>
        </p:txBody>
      </p:sp>
    </p:spTree>
    <p:extLst>
      <p:ext uri="{BB962C8B-B14F-4D97-AF65-F5344CB8AC3E}">
        <p14:creationId xmlns:p14="http://schemas.microsoft.com/office/powerpoint/2010/main" val="46152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7AEDADDF-5610-48CC-9E3F-8516FC2C3D29}" type="slidenum">
              <a:rPr kumimoji="0" lang="ko-KR" altLang="en-US" sz="1200" b="0" i="0" u="none" strike="noStrike" kern="1200" cap="none" spc="0" normalizeH="0" baseline="0" noProof="0" smtClean="0">
                <a:ln>
                  <a:noFill/>
                </a:ln>
                <a:solidFill>
                  <a:prstClr val="black"/>
                </a:solidFill>
                <a:effectLst/>
                <a:uLnTx/>
                <a:uFillTx/>
                <a:latin typeface="맑은 고딕"/>
                <a:ea typeface="맑은 고딕" panose="020B0503020000020004" pitchFamily="34"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10</a:t>
            </a:fld>
            <a:endParaRPr kumimoji="0" lang="ko-KR" altLang="en-US" sz="12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Tree>
    <p:extLst>
      <p:ext uri="{BB962C8B-B14F-4D97-AF65-F5344CB8AC3E}">
        <p14:creationId xmlns:p14="http://schemas.microsoft.com/office/powerpoint/2010/main" val="4134721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11</a:t>
            </a:fld>
            <a:endParaRPr lang="en-AU"/>
          </a:p>
        </p:txBody>
      </p:sp>
    </p:spTree>
    <p:extLst>
      <p:ext uri="{BB962C8B-B14F-4D97-AF65-F5344CB8AC3E}">
        <p14:creationId xmlns:p14="http://schemas.microsoft.com/office/powerpoint/2010/main" val="1236970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D166D-1C79-9E37-59CE-DB50D41F3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A380C-9209-8BCF-846C-CB9CE3C6CC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E1AF2-9DC9-2A94-F3B8-86C144CDA37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4FC0887-034C-3C3C-61CE-F3D7C81D5C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9484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ACDA813-2EB2-4DF3-92B2-4776408FB21D}" type="slidenum">
              <a:rPr lang="en-AU" smtClean="0"/>
              <a:t>13</a:t>
            </a:fld>
            <a:endParaRPr lang="en-AU"/>
          </a:p>
        </p:txBody>
      </p:sp>
    </p:spTree>
    <p:extLst>
      <p:ext uri="{BB962C8B-B14F-4D97-AF65-F5344CB8AC3E}">
        <p14:creationId xmlns:p14="http://schemas.microsoft.com/office/powerpoint/2010/main" val="35453443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D166D-1C79-9E37-59CE-DB50D41F3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A380C-9209-8BCF-846C-CB9CE3C6CC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E1AF2-9DC9-2A94-F3B8-86C144CDA37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4FC0887-034C-3C3C-61CE-F3D7C81D5C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7612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F6E2E-3863-12AF-DA98-2149FEB3AB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5AAE61-5DD9-1F88-0E53-3D679CC2BA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CAD197-C973-DF34-AF25-17E0216223CD}"/>
              </a:ext>
            </a:extLst>
          </p:cNvPr>
          <p:cNvSpPr>
            <a:spLocks noGrp="1"/>
          </p:cNvSpPr>
          <p:nvPr>
            <p:ph type="body" idx="1"/>
          </p:nvPr>
        </p:nvSpPr>
        <p:spPr/>
        <p:txBody>
          <a:bodyPr/>
          <a:lstStyle/>
          <a:p>
            <a:pPr marL="0" indent="0">
              <a:buFont typeface="Calibri"/>
              <a:buNone/>
            </a:pPr>
            <a:endParaRPr lang="en-US" dirty="0">
              <a:effectLst/>
              <a:latin typeface="Roboto"/>
              <a:ea typeface="Roboto"/>
              <a:cs typeface="Roboto"/>
            </a:endParaRPr>
          </a:p>
        </p:txBody>
      </p:sp>
      <p:sp>
        <p:nvSpPr>
          <p:cNvPr id="4" name="Slide Number Placeholder 3">
            <a:extLst>
              <a:ext uri="{FF2B5EF4-FFF2-40B4-BE49-F238E27FC236}">
                <a16:creationId xmlns:a16="http://schemas.microsoft.com/office/drawing/2014/main" id="{44B76A61-9D30-6972-0E16-BDC2836F5EB7}"/>
              </a:ext>
            </a:extLst>
          </p:cNvPr>
          <p:cNvSpPr>
            <a:spLocks noGrp="1"/>
          </p:cNvSpPr>
          <p:nvPr>
            <p:ph type="sldNum" sz="quarter" idx="5"/>
          </p:nvPr>
        </p:nvSpPr>
        <p:spPr/>
        <p:txBody>
          <a:bodyPr/>
          <a:lstStyle/>
          <a:p>
            <a:fld id="{B671FCC8-5EEB-A145-8C8D-0E4D76929FE5}" type="slidenum">
              <a:rPr lang="en-US" smtClean="0"/>
              <a:t>15</a:t>
            </a:fld>
            <a:endParaRPr lang="en-US"/>
          </a:p>
        </p:txBody>
      </p:sp>
    </p:spTree>
    <p:extLst>
      <p:ext uri="{BB962C8B-B14F-4D97-AF65-F5344CB8AC3E}">
        <p14:creationId xmlns:p14="http://schemas.microsoft.com/office/powerpoint/2010/main" val="6499914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AB690-4A56-4480-BFF1-F0C58B0946AF}"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00723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17</a:t>
            </a:fld>
            <a:endParaRPr lang="en-AU"/>
          </a:p>
        </p:txBody>
      </p:sp>
    </p:spTree>
    <p:extLst>
      <p:ext uri="{BB962C8B-B14F-4D97-AF65-F5344CB8AC3E}">
        <p14:creationId xmlns:p14="http://schemas.microsoft.com/office/powerpoint/2010/main" val="24521348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19</a:t>
            </a:fld>
            <a:endParaRPr lang="en-AU"/>
          </a:p>
        </p:txBody>
      </p:sp>
    </p:spTree>
    <p:extLst>
      <p:ext uri="{BB962C8B-B14F-4D97-AF65-F5344CB8AC3E}">
        <p14:creationId xmlns:p14="http://schemas.microsoft.com/office/powerpoint/2010/main" val="4060137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E541C2-AA86-114F-8148-C41D320281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1444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8ACDA813-2EB2-4DF3-92B2-4776408FB21D}" type="slidenum">
              <a:rPr lang="en-AU" smtClean="0"/>
              <a:t>2</a:t>
            </a:fld>
            <a:endParaRPr lang="en-AU"/>
          </a:p>
        </p:txBody>
      </p:sp>
    </p:spTree>
    <p:extLst>
      <p:ext uri="{BB962C8B-B14F-4D97-AF65-F5344CB8AC3E}">
        <p14:creationId xmlns:p14="http://schemas.microsoft.com/office/powerpoint/2010/main" val="31737656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8B80D-5E65-B349-CC9F-6C251111B3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A604D3-4EED-FDEA-3847-09ADC97A60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CB133B-1FF7-FFD5-6AFF-5353FBC14D2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a:extLst>
              <a:ext uri="{FF2B5EF4-FFF2-40B4-BE49-F238E27FC236}">
                <a16:creationId xmlns:a16="http://schemas.microsoft.com/office/drawing/2014/main" id="{52CF0EE7-54E5-8F2A-1016-6CDCDAAFFE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D73014-F7AC-441F-B93B-0F50C0CF3D9A}" type="slidenum">
              <a:rPr kumimoji="0" lang="en-AU"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3090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22</a:t>
            </a:fld>
            <a:endParaRPr lang="en-AU"/>
          </a:p>
        </p:txBody>
      </p:sp>
    </p:spTree>
    <p:extLst>
      <p:ext uri="{BB962C8B-B14F-4D97-AF65-F5344CB8AC3E}">
        <p14:creationId xmlns:p14="http://schemas.microsoft.com/office/powerpoint/2010/main" val="33654808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100" b="0" i="0" dirty="0">
              <a:solidFill>
                <a:srgbClr val="000000"/>
              </a:solidFill>
              <a:effectLst/>
              <a:latin typeface="Roboto Light" panose="02000000000000000000" pitchFamily="2" charset="0"/>
              <a:ea typeface="Roboto Light" panose="02000000000000000000" pitchFamily="2" charset="0"/>
            </a:endParaRPr>
          </a:p>
        </p:txBody>
      </p:sp>
      <p:sp>
        <p:nvSpPr>
          <p:cNvPr id="4" name="Slide Number Placeholder 3"/>
          <p:cNvSpPr>
            <a:spLocks noGrp="1"/>
          </p:cNvSpPr>
          <p:nvPr>
            <p:ph type="sldNum" sz="quarter" idx="5"/>
          </p:nvPr>
        </p:nvSpPr>
        <p:spPr/>
        <p:txBody>
          <a:bodyPr/>
          <a:lstStyle/>
          <a:p>
            <a:fld id="{EE5C8360-02DF-4C09-AE9B-67104078567B}" type="slidenum">
              <a:rPr lang="en-AU" smtClean="0"/>
              <a:t>23</a:t>
            </a:fld>
            <a:endParaRPr lang="en-AU"/>
          </a:p>
        </p:txBody>
      </p:sp>
    </p:spTree>
    <p:extLst>
      <p:ext uri="{BB962C8B-B14F-4D97-AF65-F5344CB8AC3E}">
        <p14:creationId xmlns:p14="http://schemas.microsoft.com/office/powerpoint/2010/main" val="21376902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E5C8360-02DF-4C09-AE9B-67104078567B}" type="slidenum">
              <a:rPr lang="en-AU" smtClean="0"/>
              <a:t>24</a:t>
            </a:fld>
            <a:endParaRPr lang="en-AU"/>
          </a:p>
        </p:txBody>
      </p:sp>
    </p:spTree>
    <p:extLst>
      <p:ext uri="{BB962C8B-B14F-4D97-AF65-F5344CB8AC3E}">
        <p14:creationId xmlns:p14="http://schemas.microsoft.com/office/powerpoint/2010/main" val="15193846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25</a:t>
            </a:fld>
            <a:endParaRPr lang="en-AU"/>
          </a:p>
        </p:txBody>
      </p:sp>
    </p:spTree>
    <p:extLst>
      <p:ext uri="{BB962C8B-B14F-4D97-AF65-F5344CB8AC3E}">
        <p14:creationId xmlns:p14="http://schemas.microsoft.com/office/powerpoint/2010/main" val="18821157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7A287A87-BD8F-4A6B-8511-9AA741A906AB}" type="slidenum">
              <a:rPr lang="en-AU" smtClean="0"/>
              <a:t>26</a:t>
            </a:fld>
            <a:endParaRPr lang="en-AU"/>
          </a:p>
        </p:txBody>
      </p:sp>
    </p:spTree>
    <p:extLst>
      <p:ext uri="{BB962C8B-B14F-4D97-AF65-F5344CB8AC3E}">
        <p14:creationId xmlns:p14="http://schemas.microsoft.com/office/powerpoint/2010/main" val="16524724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28</a:t>
            </a:fld>
            <a:endParaRPr lang="en-AU"/>
          </a:p>
        </p:txBody>
      </p:sp>
    </p:spTree>
    <p:extLst>
      <p:ext uri="{BB962C8B-B14F-4D97-AF65-F5344CB8AC3E}">
        <p14:creationId xmlns:p14="http://schemas.microsoft.com/office/powerpoint/2010/main" val="13899510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7A287A87-BD8F-4A6B-8511-9AA741A906AB}" type="slidenum">
              <a:rPr lang="en-AU" smtClean="0"/>
              <a:t>29</a:t>
            </a:fld>
            <a:endParaRPr lang="en-AU"/>
          </a:p>
        </p:txBody>
      </p:sp>
    </p:spTree>
    <p:extLst>
      <p:ext uri="{BB962C8B-B14F-4D97-AF65-F5344CB8AC3E}">
        <p14:creationId xmlns:p14="http://schemas.microsoft.com/office/powerpoint/2010/main" val="24670127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33E2BD-FEB4-4A6F-AE1F-4A73E3AF7DB5}"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53921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70F6C-C5D2-9D5E-0C3D-4D0FB8025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704359-9E81-8744-FBBF-F54209D46E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E9E415-5E9D-EFCB-4923-B85F892DF60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591AA50-309F-378A-B669-B774B78C4C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33E2BD-FEB4-4A6F-AE1F-4A73E3AF7DB5}"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3672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D73014-F7AC-441F-B93B-0F50C0CF3D9A}" type="slidenum">
              <a:rPr kumimoji="0" lang="en-AU"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31764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33E2BD-FEB4-4A6F-AE1F-4A73E3AF7DB5}"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50691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33E2BD-FEB4-4A6F-AE1F-4A73E3AF7DB5}"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22322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33E2BD-FEB4-4A6F-AE1F-4A73E3AF7DB5}"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53501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AU"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46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8865ce825f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g38865ce825f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g38865ce825f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AU"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47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8865ce825f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g38865ce825f_0_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 name="Google Shape;109;g38865ce825f_0_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AU"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48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8865ce825f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g38865ce825f_0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g38865ce825f_0_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AU"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49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8865ce825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g38865ce825f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31" name="Google Shape;131;g38865ce825f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AU"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7bf03c483f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37bf03c483f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3" name="Google Shape;143;g37bf03c483f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AU"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7bf03c483f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g37bf03c483f_0_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54" name="Google Shape;154;g37bf03c483f_0_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AU"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0" i="0" u="none" strike="noStrike"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D73014-F7AC-441F-B93B-0F50C0CF3D9A}" type="slidenum">
              <a:rPr kumimoji="0" lang="en-AU"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01242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7b7324e127_0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g37b7324e127_0_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66" name="Google Shape;166;g37b7324e127_0_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AU"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7b7324e12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g37b7324e12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74" name="Google Shape;174;g37b7324e127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AU"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7b7324e127_0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37b7324e127_0_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3" name="Google Shape;183;g37b7324e127_0_1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AU"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89edc66ded_0_2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89edc66ded_0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a:extLst>
            <a:ext uri="{FF2B5EF4-FFF2-40B4-BE49-F238E27FC236}">
              <a16:creationId xmlns:a16="http://schemas.microsoft.com/office/drawing/2014/main" id="{6B216A68-7D95-FCFE-4E7A-B3B8409FCD67}"/>
            </a:ext>
          </a:extLst>
        </p:cNvPr>
        <p:cNvGrpSpPr/>
        <p:nvPr/>
      </p:nvGrpSpPr>
      <p:grpSpPr>
        <a:xfrm>
          <a:off x="0" y="0"/>
          <a:ext cx="0" cy="0"/>
          <a:chOff x="0" y="0"/>
          <a:chExt cx="0" cy="0"/>
        </a:xfrm>
      </p:grpSpPr>
      <p:sp>
        <p:nvSpPr>
          <p:cNvPr id="189" name="Google Shape;189;g37a39ae934d_0_0:notes">
            <a:extLst>
              <a:ext uri="{FF2B5EF4-FFF2-40B4-BE49-F238E27FC236}">
                <a16:creationId xmlns:a16="http://schemas.microsoft.com/office/drawing/2014/main" id="{6385565D-EBC0-C27C-C3C8-8166D70F5E2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37a39ae934d_0_0:notes">
            <a:extLst>
              <a:ext uri="{FF2B5EF4-FFF2-40B4-BE49-F238E27FC236}">
                <a16:creationId xmlns:a16="http://schemas.microsoft.com/office/drawing/2014/main" id="{44FD29C5-3B09-F636-71EF-1A3D3E572C0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64475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a:extLst>
            <a:ext uri="{FF2B5EF4-FFF2-40B4-BE49-F238E27FC236}">
              <a16:creationId xmlns:a16="http://schemas.microsoft.com/office/drawing/2014/main" id="{AC74D192-5D0E-FEE6-E99C-46E0AB465085}"/>
            </a:ext>
          </a:extLst>
        </p:cNvPr>
        <p:cNvGrpSpPr/>
        <p:nvPr/>
      </p:nvGrpSpPr>
      <p:grpSpPr>
        <a:xfrm>
          <a:off x="0" y="0"/>
          <a:ext cx="0" cy="0"/>
          <a:chOff x="0" y="0"/>
          <a:chExt cx="0" cy="0"/>
        </a:xfrm>
      </p:grpSpPr>
      <p:sp>
        <p:nvSpPr>
          <p:cNvPr id="189" name="Google Shape;189;g37a39ae934d_0_0:notes">
            <a:extLst>
              <a:ext uri="{FF2B5EF4-FFF2-40B4-BE49-F238E27FC236}">
                <a16:creationId xmlns:a16="http://schemas.microsoft.com/office/drawing/2014/main" id="{7BD7DF27-5316-F983-FC2C-7F42C1A55AD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37a39ae934d_0_0:notes">
            <a:extLst>
              <a:ext uri="{FF2B5EF4-FFF2-40B4-BE49-F238E27FC236}">
                <a16:creationId xmlns:a16="http://schemas.microsoft.com/office/drawing/2014/main" id="{E1E1ACA0-86DC-4DB8-36AB-93073AB143B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06269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253CB77F-9CD8-FAEA-F3C6-E6D25DF5CEBE}"/>
            </a:ext>
          </a:extLst>
        </p:cNvPr>
        <p:cNvGrpSpPr/>
        <p:nvPr/>
      </p:nvGrpSpPr>
      <p:grpSpPr>
        <a:xfrm>
          <a:off x="0" y="0"/>
          <a:ext cx="0" cy="0"/>
          <a:chOff x="0" y="0"/>
          <a:chExt cx="0" cy="0"/>
        </a:xfrm>
      </p:grpSpPr>
      <p:sp>
        <p:nvSpPr>
          <p:cNvPr id="195" name="Google Shape;195;g37a39ae934d_0_5:notes">
            <a:extLst>
              <a:ext uri="{FF2B5EF4-FFF2-40B4-BE49-F238E27FC236}">
                <a16:creationId xmlns:a16="http://schemas.microsoft.com/office/drawing/2014/main" id="{C1B4EA89-5ED2-E34C-4C49-0209BAD1188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7a39ae934d_0_5:notes">
            <a:extLst>
              <a:ext uri="{FF2B5EF4-FFF2-40B4-BE49-F238E27FC236}">
                <a16:creationId xmlns:a16="http://schemas.microsoft.com/office/drawing/2014/main" id="{2ADF6C14-6D8A-7441-85A8-A2BEF50DAD4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940423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7a39ae934d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7a39ae934d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0C67AADC-7989-67BD-32EA-FF666617F81B}"/>
            </a:ext>
          </a:extLst>
        </p:cNvPr>
        <p:cNvGrpSpPr/>
        <p:nvPr/>
      </p:nvGrpSpPr>
      <p:grpSpPr>
        <a:xfrm>
          <a:off x="0" y="0"/>
          <a:ext cx="0" cy="0"/>
          <a:chOff x="0" y="0"/>
          <a:chExt cx="0" cy="0"/>
        </a:xfrm>
      </p:grpSpPr>
      <p:sp>
        <p:nvSpPr>
          <p:cNvPr id="195" name="Google Shape;195;g37a39ae934d_0_5:notes">
            <a:extLst>
              <a:ext uri="{FF2B5EF4-FFF2-40B4-BE49-F238E27FC236}">
                <a16:creationId xmlns:a16="http://schemas.microsoft.com/office/drawing/2014/main" id="{EBF6CA5D-8B61-09EC-D328-582BFCDB04F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7a39ae934d_0_5:notes">
            <a:extLst>
              <a:ext uri="{FF2B5EF4-FFF2-40B4-BE49-F238E27FC236}">
                <a16:creationId xmlns:a16="http://schemas.microsoft.com/office/drawing/2014/main" id="{D09EC1CE-C3F8-E6FD-E9C0-32348DA22CC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55708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7a39ae934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37a39ae934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D73014-F7AC-441F-B93B-0F50C0CF3D9A}" type="slidenum">
              <a:rPr kumimoji="0" lang="en-AU"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40549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5806115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7a39ae934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7a39ae934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33514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a:extLst>
            <a:ext uri="{FF2B5EF4-FFF2-40B4-BE49-F238E27FC236}">
              <a16:creationId xmlns:a16="http://schemas.microsoft.com/office/drawing/2014/main" id="{EF78C7C2-6116-EE41-FB21-65095CCC60E1}"/>
            </a:ext>
          </a:extLst>
        </p:cNvPr>
        <p:cNvGrpSpPr/>
        <p:nvPr/>
      </p:nvGrpSpPr>
      <p:grpSpPr>
        <a:xfrm>
          <a:off x="0" y="0"/>
          <a:ext cx="0" cy="0"/>
          <a:chOff x="0" y="0"/>
          <a:chExt cx="0" cy="0"/>
        </a:xfrm>
      </p:grpSpPr>
      <p:sp>
        <p:nvSpPr>
          <p:cNvPr id="201" name="Google Shape;201;g37a39ae934d_0_10:notes">
            <a:extLst>
              <a:ext uri="{FF2B5EF4-FFF2-40B4-BE49-F238E27FC236}">
                <a16:creationId xmlns:a16="http://schemas.microsoft.com/office/drawing/2014/main" id="{B2BF03DB-D8A4-FABE-2486-4BE8B2B298A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7a39ae934d_0_10:notes">
            <a:extLst>
              <a:ext uri="{FF2B5EF4-FFF2-40B4-BE49-F238E27FC236}">
                <a16:creationId xmlns:a16="http://schemas.microsoft.com/office/drawing/2014/main" id="{D8E0ACED-BFD5-D12C-374F-6679ADDA3FA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80975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a:extLst>
            <a:ext uri="{FF2B5EF4-FFF2-40B4-BE49-F238E27FC236}">
              <a16:creationId xmlns:a16="http://schemas.microsoft.com/office/drawing/2014/main" id="{6372BECC-B8DA-7D3E-A251-D9CA23DB50F6}"/>
            </a:ext>
          </a:extLst>
        </p:cNvPr>
        <p:cNvGrpSpPr/>
        <p:nvPr/>
      </p:nvGrpSpPr>
      <p:grpSpPr>
        <a:xfrm>
          <a:off x="0" y="0"/>
          <a:ext cx="0" cy="0"/>
          <a:chOff x="0" y="0"/>
          <a:chExt cx="0" cy="0"/>
        </a:xfrm>
      </p:grpSpPr>
      <p:sp>
        <p:nvSpPr>
          <p:cNvPr id="195" name="Google Shape;195;g37a39ae934d_0_5:notes">
            <a:extLst>
              <a:ext uri="{FF2B5EF4-FFF2-40B4-BE49-F238E27FC236}">
                <a16:creationId xmlns:a16="http://schemas.microsoft.com/office/drawing/2014/main" id="{B94BD671-1A57-C12C-AD4F-35C15D50F6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7a39ae934d_0_5:notes">
            <a:extLst>
              <a:ext uri="{FF2B5EF4-FFF2-40B4-BE49-F238E27FC236}">
                <a16:creationId xmlns:a16="http://schemas.microsoft.com/office/drawing/2014/main" id="{6D3BC62F-69EF-DA68-8667-B4ABE7D7E02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88448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a:extLst>
            <a:ext uri="{FF2B5EF4-FFF2-40B4-BE49-F238E27FC236}">
              <a16:creationId xmlns:a16="http://schemas.microsoft.com/office/drawing/2014/main" id="{13D86136-D7C1-7057-08E0-959738CE8170}"/>
            </a:ext>
          </a:extLst>
        </p:cNvPr>
        <p:cNvGrpSpPr/>
        <p:nvPr/>
      </p:nvGrpSpPr>
      <p:grpSpPr>
        <a:xfrm>
          <a:off x="0" y="0"/>
          <a:ext cx="0" cy="0"/>
          <a:chOff x="0" y="0"/>
          <a:chExt cx="0" cy="0"/>
        </a:xfrm>
      </p:grpSpPr>
      <p:sp>
        <p:nvSpPr>
          <p:cNvPr id="207" name="Google Shape;207;g37a39ae934d_0_15:notes">
            <a:extLst>
              <a:ext uri="{FF2B5EF4-FFF2-40B4-BE49-F238E27FC236}">
                <a16:creationId xmlns:a16="http://schemas.microsoft.com/office/drawing/2014/main" id="{35F67C16-2E3C-B3FE-FEBC-7F51E0FC3FA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37a39ae934d_0_15:notes">
            <a:extLst>
              <a:ext uri="{FF2B5EF4-FFF2-40B4-BE49-F238E27FC236}">
                <a16:creationId xmlns:a16="http://schemas.microsoft.com/office/drawing/2014/main" id="{36BEF9CB-F89E-5498-077D-2B4847B55F8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43259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CC206-22D4-B717-0C66-A77FEAA705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59F9CB-8ABF-F612-81A6-F55C7A50F1C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D2CE1C9-6BB2-3164-7CB0-E67565CF78CA}"/>
              </a:ext>
            </a:extLst>
          </p:cNvPr>
          <p:cNvSpPr>
            <a:spLocks noGrp="1"/>
          </p:cNvSpPr>
          <p:nvPr>
            <p:ph type="body" idx="1"/>
          </p:nvPr>
        </p:nvSpPr>
        <p:spPr/>
        <p:txBody>
          <a:bodyPr/>
          <a:lstStyle/>
          <a:p>
            <a:endParaRPr lang="en-AU" dirty="0"/>
          </a:p>
        </p:txBody>
      </p:sp>
    </p:spTree>
    <p:extLst>
      <p:ext uri="{BB962C8B-B14F-4D97-AF65-F5344CB8AC3E}">
        <p14:creationId xmlns:p14="http://schemas.microsoft.com/office/powerpoint/2010/main" val="148128148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716C1-4634-CE78-783C-61D183DAE2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E36A5-9E83-72D9-F440-170E9F1D8A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3B8A39-E81E-EF1E-680E-26BCE29FCE6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8921BB5A-18E4-0620-2A4E-33E17BE3BC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E541C2-AA86-114F-8148-C41D320281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09953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D73014-F7AC-441F-B93B-0F50C0CF3D9A}" type="slidenum">
              <a:rPr kumimoji="0" lang="en-AU"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07864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D73014-F7AC-441F-B93B-0F50C0CF3D9A}" type="slidenum">
              <a:rPr kumimoji="0" lang="en-AU"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678949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0F530-85C4-81BB-C345-2ADA09759D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56067E-F6D6-7E1F-B8A7-EE7337415B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CAE3A4-1575-6850-5DB3-FB160DDABBB1}"/>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678DD663-3CFA-FE0C-3CB8-28406854F529}"/>
              </a:ext>
            </a:extLst>
          </p:cNvPr>
          <p:cNvSpPr>
            <a:spLocks noGrp="1"/>
          </p:cNvSpPr>
          <p:nvPr>
            <p:ph type="sldNum" sz="quarter" idx="5"/>
          </p:nvPr>
        </p:nvSpPr>
        <p:spPr/>
        <p:txBody>
          <a:bodyPr/>
          <a:lstStyle/>
          <a:p>
            <a:fld id="{8ACDA813-2EB2-4DF3-92B2-4776408FB21D}" type="slidenum">
              <a:rPr lang="en-AU" smtClean="0"/>
              <a:t>73</a:t>
            </a:fld>
            <a:endParaRPr lang="en-AU"/>
          </a:p>
        </p:txBody>
      </p:sp>
    </p:spTree>
    <p:extLst>
      <p:ext uri="{BB962C8B-B14F-4D97-AF65-F5344CB8AC3E}">
        <p14:creationId xmlns:p14="http://schemas.microsoft.com/office/powerpoint/2010/main" val="2476130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8ACDA813-2EB2-4DF3-92B2-4776408FB21D}" type="slidenum">
              <a:rPr lang="en-AU" smtClean="0"/>
              <a:t>6</a:t>
            </a:fld>
            <a:endParaRPr lang="en-AU"/>
          </a:p>
        </p:txBody>
      </p:sp>
    </p:spTree>
    <p:extLst>
      <p:ext uri="{BB962C8B-B14F-4D97-AF65-F5344CB8AC3E}">
        <p14:creationId xmlns:p14="http://schemas.microsoft.com/office/powerpoint/2010/main" val="28552902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Calibri" panose="020F0502020204030204" pitchFamily="34" charset="0"/>
              <a:ea typeface="Roboto Light"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C0FBBF-6F5F-4157-9DA1-F994E11FA0B9}" type="slidenum">
              <a:rPr kumimoji="0" lang="en-AU" sz="6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AU" sz="6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631806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3F539-01CA-2B35-590E-A69AE93FE1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2757D0-59B6-E4C1-6930-CB0A449421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6DCE62-95C9-5963-EBD5-87D3AE68D908}"/>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A9EB7452-6E8B-439E-899D-0B46430B77BE}"/>
              </a:ext>
            </a:extLst>
          </p:cNvPr>
          <p:cNvSpPr>
            <a:spLocks noGrp="1"/>
          </p:cNvSpPr>
          <p:nvPr>
            <p:ph type="sldNum" sz="quarter" idx="5"/>
          </p:nvPr>
        </p:nvSpPr>
        <p:spPr/>
        <p:txBody>
          <a:bodyPr/>
          <a:lstStyle/>
          <a:p>
            <a:fld id="{8ACDA813-2EB2-4DF3-92B2-4776408FB21D}" type="slidenum">
              <a:rPr lang="en-AU" smtClean="0"/>
              <a:t>75</a:t>
            </a:fld>
            <a:endParaRPr lang="en-AU"/>
          </a:p>
        </p:txBody>
      </p:sp>
    </p:spTree>
    <p:extLst>
      <p:ext uri="{BB962C8B-B14F-4D97-AF65-F5344CB8AC3E}">
        <p14:creationId xmlns:p14="http://schemas.microsoft.com/office/powerpoint/2010/main" val="119058883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76</a:t>
            </a:fld>
            <a:endParaRPr lang="en-AU"/>
          </a:p>
        </p:txBody>
      </p:sp>
    </p:spTree>
    <p:extLst>
      <p:ext uri="{BB962C8B-B14F-4D97-AF65-F5344CB8AC3E}">
        <p14:creationId xmlns:p14="http://schemas.microsoft.com/office/powerpoint/2010/main" val="41048860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AAA180-0ECA-4271-9225-D92CB1BC0EF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69920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AAA180-0ECA-4271-9225-D92CB1BC0EF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120786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2"/>
        <p:cNvGrpSpPr/>
        <p:nvPr/>
      </p:nvGrpSpPr>
      <p:grpSpPr>
        <a:xfrm>
          <a:off x="0" y="0"/>
          <a:ext cx="0" cy="0"/>
          <a:chOff x="0" y="0"/>
          <a:chExt cx="0" cy="0"/>
        </a:xfrm>
      </p:grpSpPr>
      <p:sp>
        <p:nvSpPr>
          <p:cNvPr id="1323" name="Google Shape;1323;gcd2a69929a_0_936:notes"/>
          <p:cNvSpPr>
            <a:spLocks noGrp="1" noRot="1" noChangeAspect="1"/>
          </p:cNvSpPr>
          <p:nvPr>
            <p:ph type="sldImg" idx="2"/>
          </p:nvPr>
        </p:nvSpPr>
        <p:spPr>
          <a:xfrm>
            <a:off x="-220663" y="811213"/>
            <a:ext cx="7199313" cy="40497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4" name="Google Shape;1324;gcd2a69929a_0_936:notes"/>
          <p:cNvSpPr txBox="1">
            <a:spLocks noGrp="1"/>
          </p:cNvSpPr>
          <p:nvPr>
            <p:ph type="body" idx="1"/>
          </p:nvPr>
        </p:nvSpPr>
        <p:spPr>
          <a:xfrm>
            <a:off x="675678" y="5131831"/>
            <a:ext cx="5405421" cy="486173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D258AC4-B049-4F12-B1BF-1C0F121F0372}" type="slidenum">
              <a:rPr lang="en-AU" smtClean="0"/>
              <a:t>80</a:t>
            </a:fld>
            <a:endParaRPr lang="en-AU"/>
          </a:p>
        </p:txBody>
      </p:sp>
    </p:spTree>
    <p:extLst>
      <p:ext uri="{BB962C8B-B14F-4D97-AF65-F5344CB8AC3E}">
        <p14:creationId xmlns:p14="http://schemas.microsoft.com/office/powerpoint/2010/main" val="421224714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95F70-19CC-3687-FDD4-6CE7294D34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C764ED-F778-5131-2BF3-1C1A472DC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381B01-C464-EF01-3EF4-1B40A26ED73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Calibri"/>
              <a:cs typeface="Calibri"/>
            </a:endParaRPr>
          </a:p>
        </p:txBody>
      </p:sp>
      <p:sp>
        <p:nvSpPr>
          <p:cNvPr id="4" name="Slide Number Placeholder 3">
            <a:extLst>
              <a:ext uri="{FF2B5EF4-FFF2-40B4-BE49-F238E27FC236}">
                <a16:creationId xmlns:a16="http://schemas.microsoft.com/office/drawing/2014/main" id="{DE47D924-97A5-C55F-A627-67E3E37A712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CDA813-2EB2-4DF3-92B2-4776408FB2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514767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D776E-3356-F842-A296-75D81BE843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F198CD-A3F8-032F-F373-95067E8403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6A597C-889D-6E9B-CB1C-A8B2CF410774}"/>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912FD953-34F2-E27D-310B-EFDFB0FE81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CDA813-2EB2-4DF3-92B2-4776408FB2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833647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2B4BE-F971-2B18-7E3D-85E2446B8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DBA0E1-846F-D583-3E84-043FF0C8F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D6FED3-B4B3-AF23-1977-A519AFA9DC25}"/>
              </a:ext>
            </a:extLst>
          </p:cNvPr>
          <p:cNvSpPr>
            <a:spLocks noGrp="1"/>
          </p:cNvSpPr>
          <p:nvPr>
            <p:ph type="body" idx="1"/>
          </p:nvPr>
        </p:nvSpPr>
        <p:spPr/>
        <p:txBody>
          <a:bodyPr/>
          <a:lstStyle/>
          <a:p>
            <a:pPr marL="0" indent="0">
              <a:buFont typeface="Calibri"/>
              <a:buNone/>
            </a:pPr>
            <a:endParaRPr lang="en-US" dirty="0">
              <a:effectLst/>
              <a:latin typeface="Roboto"/>
              <a:ea typeface="Roboto"/>
              <a:cs typeface="Roboto"/>
            </a:endParaRPr>
          </a:p>
        </p:txBody>
      </p:sp>
      <p:sp>
        <p:nvSpPr>
          <p:cNvPr id="4" name="Slide Number Placeholder 3">
            <a:extLst>
              <a:ext uri="{FF2B5EF4-FFF2-40B4-BE49-F238E27FC236}">
                <a16:creationId xmlns:a16="http://schemas.microsoft.com/office/drawing/2014/main" id="{05CD90C4-F7A2-A301-C867-469D3AF85DBF}"/>
              </a:ext>
            </a:extLst>
          </p:cNvPr>
          <p:cNvSpPr>
            <a:spLocks noGrp="1"/>
          </p:cNvSpPr>
          <p:nvPr>
            <p:ph type="sldNum" sz="quarter" idx="5"/>
          </p:nvPr>
        </p:nvSpPr>
        <p:spPr/>
        <p:txBody>
          <a:bodyPr/>
          <a:lstStyle/>
          <a:p>
            <a:fld id="{B671FCC8-5EEB-A145-8C8D-0E4D76929FE5}" type="slidenum">
              <a:rPr lang="en-US" smtClean="0"/>
              <a:t>83</a:t>
            </a:fld>
            <a:endParaRPr lang="en-US"/>
          </a:p>
        </p:txBody>
      </p:sp>
    </p:spTree>
    <p:extLst>
      <p:ext uri="{BB962C8B-B14F-4D97-AF65-F5344CB8AC3E}">
        <p14:creationId xmlns:p14="http://schemas.microsoft.com/office/powerpoint/2010/main" val="699770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CDA813-2EB2-4DF3-92B2-4776408FB21D}" type="slidenum">
              <a:rPr lang="en-AU" smtClean="0"/>
              <a:t>7</a:t>
            </a:fld>
            <a:endParaRPr lang="en-AU"/>
          </a:p>
        </p:txBody>
      </p:sp>
    </p:spTree>
    <p:extLst>
      <p:ext uri="{BB962C8B-B14F-4D97-AF65-F5344CB8AC3E}">
        <p14:creationId xmlns:p14="http://schemas.microsoft.com/office/powerpoint/2010/main" val="81101204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FD586-21F0-B445-A247-FECFE5F4BF7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680128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ts val="300"/>
              </a:spcBef>
              <a:spcAft>
                <a:spcPts val="300"/>
              </a:spcAft>
              <a:buFont typeface="Arial" panose="020B0604020202020204" pitchFamily="34" charset="0"/>
              <a:buNone/>
            </a:pPr>
            <a:endParaRPr lang="en-US" dirty="0">
              <a:solidFill>
                <a:srgbClr val="424242"/>
              </a:solidFill>
              <a:latin typeface="Segoe San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FD586-21F0-B445-A247-FECFE5F4BF7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995579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FD586-21F0-B445-A247-FECFE5F4BF7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520421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825E-D96F-1DC1-7701-EFFBA04689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93FCB5-B49A-C491-7570-7A8267944C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039DF8-BA94-1D02-602A-FC22104C7FB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E5B232C-C4FB-EC6B-55B5-9B1F572F8F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FD586-21F0-B445-A247-FECFE5F4BF7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2989823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8E693-2EF6-E4AC-539C-E315B106DE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3DDD22-FA38-AC96-02C1-E0D46AA1D2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D631E8-D9C6-FA79-1867-05CD87E0DC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01BD21-792C-2198-CA5D-C9737E19A4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FD586-21F0-B445-A247-FECFE5F4BF7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936383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CE58-75BD-3885-E3BB-D0441B73D9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AAD197-8976-403F-FD5B-F0008EA55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938EE1-C475-24D5-5E3C-812E620EBF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EC71A0-82AF-E1BF-35C3-2CF827AF02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FD586-21F0-B445-A247-FECFE5F4BF7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0140705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70000"/>
              </a:lnSpc>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FD586-21F0-B445-A247-FECFE5F4BF7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404883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95</a:t>
            </a:fld>
            <a:endParaRPr lang="en-AU"/>
          </a:p>
        </p:txBody>
      </p:sp>
    </p:spTree>
    <p:extLst>
      <p:ext uri="{BB962C8B-B14F-4D97-AF65-F5344CB8AC3E}">
        <p14:creationId xmlns:p14="http://schemas.microsoft.com/office/powerpoint/2010/main" val="110731986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EF82E-C6EE-B7A8-A083-A6D0B089BA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E092D2-5587-0C63-C46A-8CF5C5C8CD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567E2D-09C8-849A-95D3-9D46F477C2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978C942-7509-834A-319B-8532665098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FD586-21F0-B445-A247-FECFE5F4BF7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251958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98</a:t>
            </a:fld>
            <a:endParaRPr lang="en-AU"/>
          </a:p>
        </p:txBody>
      </p:sp>
    </p:spTree>
    <p:extLst>
      <p:ext uri="{BB962C8B-B14F-4D97-AF65-F5344CB8AC3E}">
        <p14:creationId xmlns:p14="http://schemas.microsoft.com/office/powerpoint/2010/main" val="377917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 y="722313"/>
            <a:ext cx="6426200" cy="3614737"/>
          </a:xfrm>
        </p:spPr>
      </p:sp>
      <p:sp>
        <p:nvSpPr>
          <p:cNvPr id="3" name="Notes Placeholder 2"/>
          <p:cNvSpPr>
            <a:spLocks noGrp="1"/>
          </p:cNvSpPr>
          <p:nvPr>
            <p:ph type="body" idx="1"/>
          </p:nvPr>
        </p:nvSpPr>
        <p:spPr/>
        <p:txBody>
          <a:bodyPr/>
          <a:lstStyle/>
          <a:p>
            <a:pPr marL="0" indent="0" defTabSz="882305">
              <a:lnSpc>
                <a:spcPct val="150000"/>
              </a:lnSpc>
              <a:buFont typeface="Arial,Sans-Serif"/>
              <a:buNone/>
              <a:defRPr/>
            </a:pPr>
            <a:endParaRPr lang="en-AU" dirty="0"/>
          </a:p>
        </p:txBody>
      </p:sp>
      <p:sp>
        <p:nvSpPr>
          <p:cNvPr id="4" name="Slide Number Placeholder 3"/>
          <p:cNvSpPr>
            <a:spLocks noGrp="1"/>
          </p:cNvSpPr>
          <p:nvPr>
            <p:ph type="sldNum" sz="quarter" idx="10"/>
          </p:nvPr>
        </p:nvSpPr>
        <p:spPr/>
        <p:txBody>
          <a:bodyPr/>
          <a:lstStyle/>
          <a:p>
            <a:pPr defTabSz="882305">
              <a:defRPr/>
            </a:pPr>
            <a:fld id="{4F415144-AA89-6C42-A08F-C109CF0232FD}" type="slidenum">
              <a:rPr lang="nn-NO">
                <a:solidFill>
                  <a:prstClr val="black"/>
                </a:solidFill>
                <a:latin typeface="Calibri"/>
              </a:rPr>
              <a:pPr defTabSz="882305">
                <a:defRPr/>
              </a:pPr>
              <a:t>8</a:t>
            </a:fld>
            <a:endParaRPr lang="nn-NO">
              <a:solidFill>
                <a:prstClr val="black"/>
              </a:solidFill>
              <a:latin typeface="Calibri"/>
            </a:endParaRPr>
          </a:p>
        </p:txBody>
      </p:sp>
    </p:spTree>
    <p:extLst>
      <p:ext uri="{BB962C8B-B14F-4D97-AF65-F5344CB8AC3E}">
        <p14:creationId xmlns:p14="http://schemas.microsoft.com/office/powerpoint/2010/main" val="359867028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A095C-15E5-1B5C-9517-8011DF0A0B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4B8A8-55E9-20CF-748D-FB69E55AD4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207FB-2B0E-5858-3B29-D9BA7F87386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A130E83-B0C4-8A0E-0545-7FE1248FDA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FD586-21F0-B445-A247-FECFE5F4BF7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1333050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100</a:t>
            </a:fld>
            <a:endParaRPr lang="en-AU"/>
          </a:p>
        </p:txBody>
      </p:sp>
    </p:spTree>
    <p:extLst>
      <p:ext uri="{BB962C8B-B14F-4D97-AF65-F5344CB8AC3E}">
        <p14:creationId xmlns:p14="http://schemas.microsoft.com/office/powerpoint/2010/main" val="352504265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692DC-2549-2F63-ABE3-BCA0B22F9E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0B7733-4EB1-5AAE-A841-A29F3E3278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6759FE-68F6-BA81-9C85-71D8909722B6}"/>
              </a:ext>
            </a:extLst>
          </p:cNvPr>
          <p:cNvSpPr>
            <a:spLocks noGrp="1"/>
          </p:cNvSpPr>
          <p:nvPr>
            <p:ph type="body" idx="1"/>
          </p:nvPr>
        </p:nvSpPr>
        <p:spPr/>
        <p:txBody>
          <a:bodyPr/>
          <a:lstStyle/>
          <a:p>
            <a:pPr algn="l">
              <a:spcBef>
                <a:spcPts val="600"/>
              </a:spcBef>
              <a:spcAft>
                <a:spcPts val="300"/>
              </a:spcAft>
              <a:buNone/>
            </a:pPr>
            <a:endParaRPr lang="en-US" dirty="0"/>
          </a:p>
        </p:txBody>
      </p:sp>
      <p:sp>
        <p:nvSpPr>
          <p:cNvPr id="4" name="Slide Number Placeholder 3">
            <a:extLst>
              <a:ext uri="{FF2B5EF4-FFF2-40B4-BE49-F238E27FC236}">
                <a16:creationId xmlns:a16="http://schemas.microsoft.com/office/drawing/2014/main" id="{3E43D680-FF4B-F811-EA0C-FCB937E0BB2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FD586-21F0-B445-A247-FECFE5F4BF7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9376279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3A961-5C60-0E53-07E5-B282C7CF9A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A3FC74-9ED8-1B09-3E04-F9A9EF3B85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53D708-4F77-E2F6-4CE4-BD3DA361B605}"/>
              </a:ext>
            </a:extLst>
          </p:cNvPr>
          <p:cNvSpPr>
            <a:spLocks noGrp="1"/>
          </p:cNvSpPr>
          <p:nvPr>
            <p:ph type="body" idx="1"/>
          </p:nvPr>
        </p:nvSpPr>
        <p:spPr/>
        <p:txBody>
          <a:bodyPr/>
          <a:lstStyle/>
          <a:p>
            <a:pPr algn="l">
              <a:spcBef>
                <a:spcPts val="300"/>
              </a:spcBef>
              <a:spcAft>
                <a:spcPts val="300"/>
              </a:spcAft>
              <a:buFont typeface="Arial" panose="020B0604020202020204" pitchFamily="34" charset="0"/>
              <a:buNone/>
            </a:pPr>
            <a:endParaRPr lang="en-US" dirty="0">
              <a:solidFill>
                <a:srgbClr val="424242"/>
              </a:solidFill>
              <a:latin typeface="Segoe Sans"/>
            </a:endParaRPr>
          </a:p>
        </p:txBody>
      </p:sp>
      <p:sp>
        <p:nvSpPr>
          <p:cNvPr id="4" name="Slide Number Placeholder 3">
            <a:extLst>
              <a:ext uri="{FF2B5EF4-FFF2-40B4-BE49-F238E27FC236}">
                <a16:creationId xmlns:a16="http://schemas.microsoft.com/office/drawing/2014/main" id="{4966B05A-3966-6D46-5834-3AA0958BFC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3FD586-21F0-B445-A247-FECFE5F4BF7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8352022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6C53617-E363-4440-B30E-79AC55E7695F}" type="slidenum">
              <a:rPr lang="en-AU" smtClean="0"/>
              <a:t>104</a:t>
            </a:fld>
            <a:endParaRPr lang="en-AU"/>
          </a:p>
        </p:txBody>
      </p:sp>
    </p:spTree>
    <p:extLst>
      <p:ext uri="{BB962C8B-B14F-4D97-AF65-F5344CB8AC3E}">
        <p14:creationId xmlns:p14="http://schemas.microsoft.com/office/powerpoint/2010/main" val="257241601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107</a:t>
            </a:fld>
            <a:endParaRPr lang="en-AU"/>
          </a:p>
        </p:txBody>
      </p:sp>
    </p:spTree>
    <p:extLst>
      <p:ext uri="{BB962C8B-B14F-4D97-AF65-F5344CB8AC3E}">
        <p14:creationId xmlns:p14="http://schemas.microsoft.com/office/powerpoint/2010/main" val="57692835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109</a:t>
            </a:fld>
            <a:endParaRPr lang="en-AU"/>
          </a:p>
        </p:txBody>
      </p:sp>
    </p:spTree>
    <p:extLst>
      <p:ext uri="{BB962C8B-B14F-4D97-AF65-F5344CB8AC3E}">
        <p14:creationId xmlns:p14="http://schemas.microsoft.com/office/powerpoint/2010/main" val="30968179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118</a:t>
            </a:fld>
            <a:endParaRPr lang="en-AU"/>
          </a:p>
        </p:txBody>
      </p:sp>
    </p:spTree>
    <p:extLst>
      <p:ext uri="{BB962C8B-B14F-4D97-AF65-F5344CB8AC3E}">
        <p14:creationId xmlns:p14="http://schemas.microsoft.com/office/powerpoint/2010/main" val="181404708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127</a:t>
            </a:fld>
            <a:endParaRPr lang="en-AU"/>
          </a:p>
        </p:txBody>
      </p:sp>
    </p:spTree>
    <p:extLst>
      <p:ext uri="{BB962C8B-B14F-4D97-AF65-F5344CB8AC3E}">
        <p14:creationId xmlns:p14="http://schemas.microsoft.com/office/powerpoint/2010/main" val="264550319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128</a:t>
            </a:fld>
            <a:endParaRPr lang="en-AU"/>
          </a:p>
        </p:txBody>
      </p:sp>
    </p:spTree>
    <p:extLst>
      <p:ext uri="{BB962C8B-B14F-4D97-AF65-F5344CB8AC3E}">
        <p14:creationId xmlns:p14="http://schemas.microsoft.com/office/powerpoint/2010/main" val="1122335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7AEDADDF-5610-48CC-9E3F-8516FC2C3D29}" type="slidenum">
              <a:rPr kumimoji="0" lang="ko-KR" altLang="en-US" sz="1200" b="0" i="0" u="none" strike="noStrike" kern="1200" cap="none" spc="0" normalizeH="0" baseline="0" noProof="0" smtClean="0">
                <a:ln>
                  <a:noFill/>
                </a:ln>
                <a:solidFill>
                  <a:prstClr val="black"/>
                </a:solidFill>
                <a:effectLst/>
                <a:uLnTx/>
                <a:uFillTx/>
                <a:latin typeface="Calibri"/>
                <a:cs typeface="+mn-cs"/>
              </a:rPr>
              <a:pPr marL="0" marR="0" lvl="0" indent="0" algn="r" defTabSz="457200" rtl="0" eaLnBrk="0" fontAlgn="base" latinLnBrk="0" hangingPunct="0">
                <a:lnSpc>
                  <a:spcPct val="100000"/>
                </a:lnSpc>
                <a:spcBef>
                  <a:spcPct val="0"/>
                </a:spcBef>
                <a:spcAft>
                  <a:spcPct val="0"/>
                </a:spcAft>
                <a:buClrTx/>
                <a:buSzTx/>
                <a:buFontTx/>
                <a:buNone/>
                <a:tabLst/>
                <a:defRPr/>
              </a:pPr>
              <a:t>9</a:t>
            </a:fld>
            <a:endParaRPr kumimoji="0" lang="ko-KR" altLang="en-US" sz="1200" b="0" i="0" u="none" strike="noStrike" kern="1200" cap="none" spc="0" normalizeH="0" baseline="0" noProof="0">
              <a:ln>
                <a:noFill/>
              </a:ln>
              <a:solidFill>
                <a:prstClr val="black"/>
              </a:solidFill>
              <a:effectLst/>
              <a:uLnTx/>
              <a:uFillTx/>
              <a:latin typeface="Calibri"/>
              <a:cs typeface="+mn-cs"/>
            </a:endParaRPr>
          </a:p>
        </p:txBody>
      </p:sp>
    </p:spTree>
    <p:extLst>
      <p:ext uri="{BB962C8B-B14F-4D97-AF65-F5344CB8AC3E}">
        <p14:creationId xmlns:p14="http://schemas.microsoft.com/office/powerpoint/2010/main" val="351527010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E70D0-D041-742A-3355-C4280E4FF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13961E-C3CA-4661-9367-281042AA5E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CA9235-4E85-B2FF-1519-8417AE498A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a:extLst>
              <a:ext uri="{FF2B5EF4-FFF2-40B4-BE49-F238E27FC236}">
                <a16:creationId xmlns:a16="http://schemas.microsoft.com/office/drawing/2014/main" id="{A391CC43-9B3D-C504-B5E1-D8FDB483F4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D73014-F7AC-441F-B93B-0F50C0CF3D9A}" type="slidenum">
              <a:rPr kumimoji="0" lang="en-AU"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129</a:t>
            </a:fld>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056177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7A287A87-BD8F-4A6B-8511-9AA741A906AB}" type="slidenum">
              <a:rPr lang="en-AU" smtClean="0"/>
              <a:t>130</a:t>
            </a:fld>
            <a:endParaRPr lang="en-AU"/>
          </a:p>
        </p:txBody>
      </p:sp>
    </p:spTree>
    <p:extLst>
      <p:ext uri="{BB962C8B-B14F-4D97-AF65-F5344CB8AC3E}">
        <p14:creationId xmlns:p14="http://schemas.microsoft.com/office/powerpoint/2010/main" val="101124646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F2325-866B-1AD1-E3D1-066EA7BA91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3AAA28-03AC-1A64-6079-40647D4895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524087-35DB-A9BB-F604-06DCAAC57E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a:extLst>
              <a:ext uri="{FF2B5EF4-FFF2-40B4-BE49-F238E27FC236}">
                <a16:creationId xmlns:a16="http://schemas.microsoft.com/office/drawing/2014/main" id="{6C8BB115-461B-C2CE-8C4B-2E459E5903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D73014-F7AC-441F-B93B-0F50C0CF3D9A}" type="slidenum">
              <a:rPr kumimoji="0" lang="en-AU"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266379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D73014-F7AC-441F-B93B-0F50C0CF3D9A}" type="slidenum">
              <a:rPr kumimoji="0" lang="en-AU"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9184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DE6AC-9A97-47FA-E1EC-727CBD210C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565E3725-4C6E-5E33-EEC6-F0F96B3042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11DAB5C4-34F5-D056-EF88-F05146DC33BB}"/>
              </a:ext>
            </a:extLst>
          </p:cNvPr>
          <p:cNvSpPr>
            <a:spLocks noGrp="1"/>
          </p:cNvSpPr>
          <p:nvPr>
            <p:ph type="dt" sz="half" idx="10"/>
          </p:nvPr>
        </p:nvSpPr>
        <p:spPr/>
        <p:txBody>
          <a:bodyPr/>
          <a:lstStyle/>
          <a:p>
            <a:fld id="{0441213F-60C3-41BE-B0EA-4390A10FA2F3}" type="datetimeFigureOut">
              <a:rPr lang="en-AU" smtClean="0"/>
              <a:t>7/10/2025</a:t>
            </a:fld>
            <a:endParaRPr lang="en-AU"/>
          </a:p>
        </p:txBody>
      </p:sp>
      <p:sp>
        <p:nvSpPr>
          <p:cNvPr id="5" name="Footer Placeholder 4">
            <a:extLst>
              <a:ext uri="{FF2B5EF4-FFF2-40B4-BE49-F238E27FC236}">
                <a16:creationId xmlns:a16="http://schemas.microsoft.com/office/drawing/2014/main" id="{2317D2FB-8E66-8593-C179-8DED01AE5CC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E585B57-34A3-ABCA-89FF-42A5A9261B71}"/>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190198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6B561-7663-AB90-44D7-CBB1EAED50CF}"/>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3010943-C65E-6C97-43AF-274866A8B9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F9DA27D-1683-1559-9708-91C0D43D6515}"/>
              </a:ext>
            </a:extLst>
          </p:cNvPr>
          <p:cNvSpPr>
            <a:spLocks noGrp="1"/>
          </p:cNvSpPr>
          <p:nvPr>
            <p:ph type="dt" sz="half" idx="10"/>
          </p:nvPr>
        </p:nvSpPr>
        <p:spPr/>
        <p:txBody>
          <a:bodyPr/>
          <a:lstStyle/>
          <a:p>
            <a:fld id="{0441213F-60C3-41BE-B0EA-4390A10FA2F3}" type="datetimeFigureOut">
              <a:rPr lang="en-AU" smtClean="0"/>
              <a:t>7/10/2025</a:t>
            </a:fld>
            <a:endParaRPr lang="en-AU"/>
          </a:p>
        </p:txBody>
      </p:sp>
      <p:sp>
        <p:nvSpPr>
          <p:cNvPr id="5" name="Footer Placeholder 4">
            <a:extLst>
              <a:ext uri="{FF2B5EF4-FFF2-40B4-BE49-F238E27FC236}">
                <a16:creationId xmlns:a16="http://schemas.microsoft.com/office/drawing/2014/main" id="{2B1B5958-B66A-C5AD-4930-D95C4D96F7E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4631993-A763-2B3E-5999-519AB084478D}"/>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8353985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D7D47-329C-BE10-F4AD-066F872EEC6E}"/>
              </a:ext>
            </a:extLst>
          </p:cNvPr>
          <p:cNvSpPr>
            <a:spLocks noGrp="1"/>
          </p:cNvSpPr>
          <p:nvPr>
            <p:ph type="dt" sz="half" idx="10"/>
          </p:nvPr>
        </p:nvSpPr>
        <p:spPr>
          <a:xfrm>
            <a:off x="203200" y="6492875"/>
            <a:ext cx="2743200" cy="365125"/>
          </a:xfrm>
          <a:prstGeom prst="rect">
            <a:avLst/>
          </a:prstGeom>
        </p:spPr>
        <p:txBody>
          <a:bodyPr/>
          <a:lstStyle/>
          <a:p>
            <a:fld id="{99E1E81C-0707-374B-BBC8-9C1472C6CD8A}" type="datetimeFigureOut">
              <a:rPr lang="en-US" smtClean="0"/>
              <a:t>10/7/2025</a:t>
            </a:fld>
            <a:endParaRPr lang="en-US"/>
          </a:p>
        </p:txBody>
      </p:sp>
      <p:sp>
        <p:nvSpPr>
          <p:cNvPr id="3" name="Footer Placeholder 2">
            <a:extLst>
              <a:ext uri="{FF2B5EF4-FFF2-40B4-BE49-F238E27FC236}">
                <a16:creationId xmlns:a16="http://schemas.microsoft.com/office/drawing/2014/main" id="{5A60C461-77F2-CE89-82A3-9187FD0F4732}"/>
              </a:ext>
            </a:extLst>
          </p:cNvPr>
          <p:cNvSpPr>
            <a:spLocks noGrp="1"/>
          </p:cNvSpPr>
          <p:nvPr>
            <p:ph type="ftr" sz="quarter" idx="11"/>
          </p:nvPr>
        </p:nvSpPr>
        <p:spPr>
          <a:xfrm>
            <a:off x="3403600" y="6492875"/>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DEEB2B9-6CB8-AB38-A4B2-1984D9556F03}"/>
              </a:ext>
            </a:extLst>
          </p:cNvPr>
          <p:cNvSpPr>
            <a:spLocks noGrp="1"/>
          </p:cNvSpPr>
          <p:nvPr>
            <p:ph type="sldNum" sz="quarter" idx="12"/>
          </p:nvPr>
        </p:nvSpPr>
        <p:spPr>
          <a:xfrm>
            <a:off x="7975600" y="6492875"/>
            <a:ext cx="2743200" cy="365125"/>
          </a:xfrm>
          <a:prstGeom prst="rect">
            <a:avLst/>
          </a:prstGeom>
        </p:spPr>
        <p:txBody>
          <a:bodyPr/>
          <a:lstStyle/>
          <a:p>
            <a:fld id="{ECB386B7-0D32-8944-95D5-0C00E6B332D9}" type="slidenum">
              <a:rPr lang="en-US" smtClean="0"/>
              <a:t>‹#›</a:t>
            </a:fld>
            <a:endParaRPr lang="en-US"/>
          </a:p>
        </p:txBody>
      </p:sp>
    </p:spTree>
    <p:extLst>
      <p:ext uri="{BB962C8B-B14F-4D97-AF65-F5344CB8AC3E}">
        <p14:creationId xmlns:p14="http://schemas.microsoft.com/office/powerpoint/2010/main" val="2037493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5F5EF-1285-B961-2D2C-75E74115FAED}"/>
              </a:ext>
            </a:extLst>
          </p:cNvPr>
          <p:cNvSpPr>
            <a:spLocks noGrp="1"/>
          </p:cNvSpPr>
          <p:nvPr>
            <p:ph type="ctrTitle"/>
          </p:nvPr>
        </p:nvSpPr>
        <p:spPr>
          <a:xfrm>
            <a:off x="1524000" y="1122363"/>
            <a:ext cx="9144000" cy="2387600"/>
          </a:xfrm>
          <a:prstGeom prst="rect">
            <a:avLst/>
          </a:prstGeom>
        </p:spPr>
        <p:txBody>
          <a:bodyPr anchor="b"/>
          <a:lstStyle>
            <a:lvl1pPr marL="0" marR="0" indent="0" algn="ctr" defTabSz="914400" rtl="0" eaLnBrk="1" fontAlgn="auto" latinLnBrk="0" hangingPunct="1">
              <a:lnSpc>
                <a:spcPct val="90000"/>
              </a:lnSpc>
              <a:spcBef>
                <a:spcPct val="0"/>
              </a:spcBef>
              <a:spcAft>
                <a:spcPts val="0"/>
              </a:spcAft>
              <a:buClrTx/>
              <a:buSzTx/>
              <a:buFontTx/>
              <a:buNone/>
              <a:tabLst/>
              <a:defRPr sz="4400" b="1">
                <a:solidFill>
                  <a:srgbClr val="00539F"/>
                </a:solidFill>
              </a:defRPr>
            </a:lvl1pPr>
          </a:lstStyle>
          <a:p>
            <a:r>
              <a:rPr lang="en-GB" sz="4400"/>
              <a:t>Click to edit Master title style</a:t>
            </a:r>
            <a:endParaRPr lang="en-US"/>
          </a:p>
        </p:txBody>
      </p:sp>
      <p:sp>
        <p:nvSpPr>
          <p:cNvPr id="3" name="Subtitle 2">
            <a:extLst>
              <a:ext uri="{FF2B5EF4-FFF2-40B4-BE49-F238E27FC236}">
                <a16:creationId xmlns:a16="http://schemas.microsoft.com/office/drawing/2014/main" id="{74656EE4-964E-5D42-E0B6-EDB37A114E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200">
                <a:solidFill>
                  <a:srgbClr val="00539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411320301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3CBF4-270B-345C-DF8F-FCFFB108C339}"/>
              </a:ext>
            </a:extLst>
          </p:cNvPr>
          <p:cNvSpPr>
            <a:spLocks noGrp="1"/>
          </p:cNvSpPr>
          <p:nvPr>
            <p:ph type="title"/>
          </p:nvPr>
        </p:nvSpPr>
        <p:spPr>
          <a:xfrm>
            <a:off x="838200" y="365125"/>
            <a:ext cx="10515600" cy="1325563"/>
          </a:xfrm>
          <a:prstGeom prst="rect">
            <a:avLst/>
          </a:prstGeom>
        </p:spPr>
        <p:txBody>
          <a:bodyPr anchor="b" anchorCtr="0"/>
          <a:lstStyle>
            <a:lvl1pPr>
              <a:defRPr sz="4400" b="1">
                <a:solidFill>
                  <a:srgbClr val="00539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C852821-4E57-649A-62CC-E22074B5A137}"/>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1912753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E8E2A-1BE0-566C-7D04-148D68C9F09C}"/>
              </a:ext>
            </a:extLst>
          </p:cNvPr>
          <p:cNvSpPr>
            <a:spLocks noGrp="1"/>
          </p:cNvSpPr>
          <p:nvPr>
            <p:ph type="title"/>
          </p:nvPr>
        </p:nvSpPr>
        <p:spPr>
          <a:xfrm>
            <a:off x="831850" y="1709738"/>
            <a:ext cx="10515600" cy="2852737"/>
          </a:xfrm>
          <a:prstGeom prst="rect">
            <a:avLst/>
          </a:prstGeom>
        </p:spPr>
        <p:txBody>
          <a:bodyPr anchor="b"/>
          <a:lstStyle>
            <a:lvl1pPr>
              <a:defRPr sz="4400" b="1">
                <a:solidFill>
                  <a:srgbClr val="00539F"/>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965DBC6-A7D0-E6C6-41F6-D6EE714F6A26}"/>
              </a:ext>
            </a:extLst>
          </p:cNvPr>
          <p:cNvSpPr>
            <a:spLocks noGrp="1"/>
          </p:cNvSpPr>
          <p:nvPr>
            <p:ph type="body" idx="1"/>
          </p:nvPr>
        </p:nvSpPr>
        <p:spPr>
          <a:xfrm>
            <a:off x="831850" y="4589463"/>
            <a:ext cx="10515600" cy="1500187"/>
          </a:xfrm>
          <a:prstGeom prst="rect">
            <a:avLst/>
          </a:prstGeom>
        </p:spPr>
        <p:txBody>
          <a:bodyPr/>
          <a:lstStyle>
            <a:lvl1pPr marL="0" indent="0">
              <a:buNone/>
              <a:defRPr sz="2200">
                <a:solidFill>
                  <a:srgbClr val="00539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Tree>
    <p:extLst>
      <p:ext uri="{BB962C8B-B14F-4D97-AF65-F5344CB8AC3E}">
        <p14:creationId xmlns:p14="http://schemas.microsoft.com/office/powerpoint/2010/main" val="327686617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3A2DC-CD86-1FE8-7C12-208F2B8431FA}"/>
              </a:ext>
            </a:extLst>
          </p:cNvPr>
          <p:cNvSpPr>
            <a:spLocks noGrp="1"/>
          </p:cNvSpPr>
          <p:nvPr>
            <p:ph type="title"/>
          </p:nvPr>
        </p:nvSpPr>
        <p:spPr>
          <a:xfrm>
            <a:off x="838200" y="365125"/>
            <a:ext cx="10515600" cy="1325563"/>
          </a:xfrm>
          <a:prstGeom prst="rect">
            <a:avLst/>
          </a:prstGeom>
        </p:spPr>
        <p:txBody>
          <a:bodyPr anchor="b" anchorCtr="0"/>
          <a:lstStyle>
            <a:lvl1pPr>
              <a:defRPr b="1">
                <a:solidFill>
                  <a:srgbClr val="00539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D0139AC-B8E5-D73C-D736-A47AFB5919F5}"/>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CA5E004-2BA4-E7BA-FF78-73311D96D88F}"/>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4813223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FBFA0-59FE-FCD2-2294-015217636117}"/>
              </a:ext>
            </a:extLst>
          </p:cNvPr>
          <p:cNvSpPr>
            <a:spLocks noGrp="1"/>
          </p:cNvSpPr>
          <p:nvPr>
            <p:ph type="title"/>
          </p:nvPr>
        </p:nvSpPr>
        <p:spPr>
          <a:xfrm>
            <a:off x="839788" y="365125"/>
            <a:ext cx="10515600" cy="1325563"/>
          </a:xfrm>
          <a:prstGeom prst="rect">
            <a:avLst/>
          </a:prstGeom>
        </p:spPr>
        <p:txBody>
          <a:bodyPr anchor="b" anchorCtr="0"/>
          <a:lstStyle>
            <a:lvl1pPr>
              <a:defRPr b="1">
                <a:solidFill>
                  <a:srgbClr val="00539F"/>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C605690-0DA4-523A-8775-5677149919A7}"/>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solidFill>
                  <a:srgbClr val="00539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85C9548-7A93-72D2-D722-F96943225172}"/>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B7E5A57-5B05-73F3-5AAC-B1CC1CCA4F0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solidFill>
                  <a:srgbClr val="00539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ED28C11-B923-3887-F9E5-56C01B697039}"/>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625830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B3650-E48A-C41C-638D-E438587D7863}"/>
              </a:ext>
            </a:extLst>
          </p:cNvPr>
          <p:cNvSpPr>
            <a:spLocks noGrp="1"/>
          </p:cNvSpPr>
          <p:nvPr>
            <p:ph type="title"/>
          </p:nvPr>
        </p:nvSpPr>
        <p:spPr>
          <a:xfrm>
            <a:off x="838200" y="365125"/>
            <a:ext cx="10515600" cy="1325563"/>
          </a:xfrm>
          <a:prstGeom prst="rect">
            <a:avLst/>
          </a:prstGeom>
        </p:spPr>
        <p:txBody>
          <a:bodyPr anchor="b" anchorCtr="0"/>
          <a:lstStyle>
            <a:lvl1pPr>
              <a:defRPr b="1">
                <a:solidFill>
                  <a:srgbClr val="00539F"/>
                </a:solidFill>
              </a:defRPr>
            </a:lvl1pPr>
          </a:lstStyle>
          <a:p>
            <a:r>
              <a:rPr lang="en-GB"/>
              <a:t>Click to edit Master title style</a:t>
            </a:r>
            <a:endParaRPr lang="en-US"/>
          </a:p>
        </p:txBody>
      </p:sp>
    </p:spTree>
    <p:extLst>
      <p:ext uri="{BB962C8B-B14F-4D97-AF65-F5344CB8AC3E}">
        <p14:creationId xmlns:p14="http://schemas.microsoft.com/office/powerpoint/2010/main" val="348200738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605442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3C232-1673-5FCF-46FA-24471D11EFB5}"/>
              </a:ext>
            </a:extLst>
          </p:cNvPr>
          <p:cNvSpPr>
            <a:spLocks noGrp="1"/>
          </p:cNvSpPr>
          <p:nvPr>
            <p:ph type="title"/>
          </p:nvPr>
        </p:nvSpPr>
        <p:spPr>
          <a:xfrm>
            <a:off x="839788" y="457200"/>
            <a:ext cx="3932237" cy="1600200"/>
          </a:xfrm>
          <a:prstGeom prst="rect">
            <a:avLst/>
          </a:prstGeom>
        </p:spPr>
        <p:txBody>
          <a:bodyPr anchor="b"/>
          <a:lstStyle>
            <a:lvl1pPr>
              <a:defRPr sz="3200" b="1">
                <a:solidFill>
                  <a:srgbClr val="00539F"/>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A096DB1-319A-3970-9A1D-6D19FB1E772D}"/>
              </a:ext>
            </a:extLst>
          </p:cNvPr>
          <p:cNvSpPr>
            <a:spLocks noGrp="1"/>
          </p:cNvSpPr>
          <p:nvPr>
            <p:ph idx="1"/>
          </p:nvPr>
        </p:nvSpPr>
        <p:spPr>
          <a:xfrm>
            <a:off x="5183188" y="1543878"/>
            <a:ext cx="6172200" cy="4317172"/>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DDDE87F-5EF6-3B10-BE8A-5898FB72D0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36117533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D1331-D36C-14CC-6B57-08179C9FAB13}"/>
              </a:ext>
            </a:extLst>
          </p:cNvPr>
          <p:cNvSpPr>
            <a:spLocks noGrp="1"/>
          </p:cNvSpPr>
          <p:nvPr>
            <p:ph type="title"/>
          </p:nvPr>
        </p:nvSpPr>
        <p:spPr>
          <a:xfrm>
            <a:off x="839788" y="457200"/>
            <a:ext cx="3932237" cy="1600200"/>
          </a:xfrm>
          <a:prstGeom prst="rect">
            <a:avLst/>
          </a:prstGeom>
        </p:spPr>
        <p:txBody>
          <a:bodyPr anchor="b"/>
          <a:lstStyle>
            <a:lvl1pPr>
              <a:defRPr sz="3200" b="1">
                <a:solidFill>
                  <a:srgbClr val="00539F"/>
                </a:solidFil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996C85F-F970-C334-9D9A-ECCF67FADC5A}"/>
              </a:ext>
            </a:extLst>
          </p:cNvPr>
          <p:cNvSpPr>
            <a:spLocks noGrp="1"/>
          </p:cNvSpPr>
          <p:nvPr>
            <p:ph type="pic" idx="1"/>
          </p:nvPr>
        </p:nvSpPr>
        <p:spPr>
          <a:xfrm>
            <a:off x="5183188" y="1537252"/>
            <a:ext cx="6172200" cy="432379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E24686-8A57-DE54-20C9-C21C21E1DDF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62049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128BA9-67CD-0731-71CD-D66D7C5DD66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0ACA961-D003-3E73-3547-BB183030A7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A0091CD-9B0E-4DCD-CACE-128B4DD67EFD}"/>
              </a:ext>
            </a:extLst>
          </p:cNvPr>
          <p:cNvSpPr>
            <a:spLocks noGrp="1"/>
          </p:cNvSpPr>
          <p:nvPr>
            <p:ph type="dt" sz="half" idx="10"/>
          </p:nvPr>
        </p:nvSpPr>
        <p:spPr/>
        <p:txBody>
          <a:bodyPr/>
          <a:lstStyle/>
          <a:p>
            <a:fld id="{0441213F-60C3-41BE-B0EA-4390A10FA2F3}" type="datetimeFigureOut">
              <a:rPr lang="en-AU" smtClean="0"/>
              <a:t>7/10/2025</a:t>
            </a:fld>
            <a:endParaRPr lang="en-AU"/>
          </a:p>
        </p:txBody>
      </p:sp>
      <p:sp>
        <p:nvSpPr>
          <p:cNvPr id="5" name="Footer Placeholder 4">
            <a:extLst>
              <a:ext uri="{FF2B5EF4-FFF2-40B4-BE49-F238E27FC236}">
                <a16:creationId xmlns:a16="http://schemas.microsoft.com/office/drawing/2014/main" id="{F3105464-DC03-59D2-D76E-EC289A687B6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25880AC-2D97-32EB-388C-1C6E209317CC}"/>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09287641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slide with Social Media Option 1" type="title">
  <p:cSld name="Title slide with Social Media Option 1">
    <p:bg>
      <p:bgPr>
        <a:solidFill>
          <a:srgbClr val="1A4982"/>
        </a:solidFill>
        <a:effectLst/>
      </p:bgPr>
    </p:bg>
    <p:spTree>
      <p:nvGrpSpPr>
        <p:cNvPr id="1" name="Shape 8"/>
        <p:cNvGrpSpPr/>
        <p:nvPr/>
      </p:nvGrpSpPr>
      <p:grpSpPr>
        <a:xfrm>
          <a:off x="0" y="0"/>
          <a:ext cx="0" cy="0"/>
          <a:chOff x="0" y="0"/>
          <a:chExt cx="0" cy="0"/>
        </a:xfrm>
      </p:grpSpPr>
      <p:sp>
        <p:nvSpPr>
          <p:cNvPr id="9" name="Google Shape;9;p2"/>
          <p:cNvSpPr txBox="1"/>
          <p:nvPr/>
        </p:nvSpPr>
        <p:spPr>
          <a:xfrm>
            <a:off x="4341800" y="498600"/>
            <a:ext cx="7482000" cy="1902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6400" b="1">
              <a:solidFill>
                <a:srgbClr val="FFFFFF"/>
              </a:solidFill>
              <a:latin typeface="Alfa Slab One"/>
              <a:ea typeface="Alfa Slab One"/>
              <a:cs typeface="Alfa Slab One"/>
              <a:sym typeface="Alfa Slab One"/>
            </a:endParaRPr>
          </a:p>
        </p:txBody>
      </p:sp>
      <p:sp>
        <p:nvSpPr>
          <p:cNvPr id="10" name="Google Shape;10;p2"/>
          <p:cNvSpPr/>
          <p:nvPr/>
        </p:nvSpPr>
        <p:spPr>
          <a:xfrm>
            <a:off x="-4089400" y="-297600"/>
            <a:ext cx="8228000" cy="74532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11" name="Google Shape;11;p2"/>
          <p:cNvPicPr preferRelativeResize="0"/>
          <p:nvPr/>
        </p:nvPicPr>
        <p:blipFill>
          <a:blip r:embed="rId2">
            <a:alphaModFix/>
          </a:blip>
          <a:stretch>
            <a:fillRect/>
          </a:stretch>
        </p:blipFill>
        <p:spPr>
          <a:xfrm>
            <a:off x="363401" y="1981552"/>
            <a:ext cx="3673599" cy="3018848"/>
          </a:xfrm>
          <a:prstGeom prst="rect">
            <a:avLst/>
          </a:prstGeom>
          <a:noFill/>
          <a:ln>
            <a:noFill/>
          </a:ln>
        </p:spPr>
      </p:pic>
      <p:cxnSp>
        <p:nvCxnSpPr>
          <p:cNvPr id="12" name="Google Shape;12;p2"/>
          <p:cNvCxnSpPr/>
          <p:nvPr/>
        </p:nvCxnSpPr>
        <p:spPr>
          <a:xfrm>
            <a:off x="4678399" y="3010993"/>
            <a:ext cx="6954800" cy="400"/>
          </a:xfrm>
          <a:prstGeom prst="straightConnector1">
            <a:avLst/>
          </a:prstGeom>
          <a:noFill/>
          <a:ln w="76200" cap="flat" cmpd="sng">
            <a:solidFill>
              <a:srgbClr val="FFFFFF"/>
            </a:solidFill>
            <a:prstDash val="solid"/>
            <a:round/>
            <a:headEnd type="none" w="med" len="med"/>
            <a:tailEnd type="none" w="med" len="med"/>
          </a:ln>
        </p:spPr>
      </p:cxnSp>
      <p:pic>
        <p:nvPicPr>
          <p:cNvPr id="13" name="Google Shape;13;p2"/>
          <p:cNvPicPr preferRelativeResize="0"/>
          <p:nvPr/>
        </p:nvPicPr>
        <p:blipFill rotWithShape="1">
          <a:blip r:embed="rId3">
            <a:alphaModFix/>
          </a:blip>
          <a:srcRect l="16373"/>
          <a:stretch/>
        </p:blipFill>
        <p:spPr>
          <a:xfrm>
            <a:off x="5861851" y="5042967"/>
            <a:ext cx="4587901" cy="1567533"/>
          </a:xfrm>
          <a:prstGeom prst="rect">
            <a:avLst/>
          </a:prstGeom>
          <a:noFill/>
          <a:ln>
            <a:noFill/>
          </a:ln>
        </p:spPr>
      </p:pic>
      <p:sp>
        <p:nvSpPr>
          <p:cNvPr id="14" name="Google Shape;14;p2"/>
          <p:cNvSpPr txBox="1"/>
          <p:nvPr/>
        </p:nvSpPr>
        <p:spPr>
          <a:xfrm>
            <a:off x="4678400" y="3155600"/>
            <a:ext cx="6954800" cy="82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p:txBody>
      </p:sp>
      <p:sp>
        <p:nvSpPr>
          <p:cNvPr id="15" name="Google Shape;15;p2"/>
          <p:cNvSpPr txBox="1">
            <a:spLocks noGrp="1"/>
          </p:cNvSpPr>
          <p:nvPr>
            <p:ph type="ctrTitle"/>
          </p:nvPr>
        </p:nvSpPr>
        <p:spPr>
          <a:xfrm>
            <a:off x="4678411" y="78367"/>
            <a:ext cx="7098000" cy="2736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FFFFF"/>
              </a:buClr>
              <a:buSzPts val="5200"/>
              <a:buNone/>
              <a:defRPr sz="6933">
                <a:solidFill>
                  <a:srgbClr val="FFFFFF"/>
                </a:solidFill>
                <a:latin typeface="Arial" panose="020B0604020202020204" pitchFamily="34" charset="0"/>
                <a:cs typeface="Arial" panose="020B0604020202020204" pitchFamily="34" charset="0"/>
              </a:defRPr>
            </a:lvl1pPr>
            <a:lvl2pPr lvl="1" algn="ctr" rtl="0">
              <a:spcBef>
                <a:spcPts val="0"/>
              </a:spcBef>
              <a:spcAft>
                <a:spcPts val="0"/>
              </a:spcAft>
              <a:buClr>
                <a:srgbClr val="FFFFFF"/>
              </a:buClr>
              <a:buSzPts val="5200"/>
              <a:buNone/>
              <a:defRPr sz="6933">
                <a:solidFill>
                  <a:srgbClr val="FFFFFF"/>
                </a:solidFill>
              </a:defRPr>
            </a:lvl2pPr>
            <a:lvl3pPr lvl="2" algn="ctr" rtl="0">
              <a:spcBef>
                <a:spcPts val="0"/>
              </a:spcBef>
              <a:spcAft>
                <a:spcPts val="0"/>
              </a:spcAft>
              <a:buClr>
                <a:srgbClr val="FFFFFF"/>
              </a:buClr>
              <a:buSzPts val="5200"/>
              <a:buNone/>
              <a:defRPr sz="6933">
                <a:solidFill>
                  <a:srgbClr val="FFFFFF"/>
                </a:solidFill>
              </a:defRPr>
            </a:lvl3pPr>
            <a:lvl4pPr lvl="3" algn="ctr" rtl="0">
              <a:spcBef>
                <a:spcPts val="0"/>
              </a:spcBef>
              <a:spcAft>
                <a:spcPts val="0"/>
              </a:spcAft>
              <a:buClr>
                <a:srgbClr val="FFFFFF"/>
              </a:buClr>
              <a:buSzPts val="5200"/>
              <a:buNone/>
              <a:defRPr sz="6933">
                <a:solidFill>
                  <a:srgbClr val="FFFFFF"/>
                </a:solidFill>
              </a:defRPr>
            </a:lvl4pPr>
            <a:lvl5pPr lvl="4" algn="ctr" rtl="0">
              <a:spcBef>
                <a:spcPts val="0"/>
              </a:spcBef>
              <a:spcAft>
                <a:spcPts val="0"/>
              </a:spcAft>
              <a:buClr>
                <a:srgbClr val="FFFFFF"/>
              </a:buClr>
              <a:buSzPts val="5200"/>
              <a:buNone/>
              <a:defRPr sz="6933">
                <a:solidFill>
                  <a:srgbClr val="FFFFFF"/>
                </a:solidFill>
              </a:defRPr>
            </a:lvl5pPr>
            <a:lvl6pPr lvl="5" algn="ctr" rtl="0">
              <a:spcBef>
                <a:spcPts val="0"/>
              </a:spcBef>
              <a:spcAft>
                <a:spcPts val="0"/>
              </a:spcAft>
              <a:buClr>
                <a:srgbClr val="FFFFFF"/>
              </a:buClr>
              <a:buSzPts val="5200"/>
              <a:buNone/>
              <a:defRPr sz="6933">
                <a:solidFill>
                  <a:srgbClr val="FFFFFF"/>
                </a:solidFill>
              </a:defRPr>
            </a:lvl6pPr>
            <a:lvl7pPr lvl="6" algn="ctr" rtl="0">
              <a:spcBef>
                <a:spcPts val="0"/>
              </a:spcBef>
              <a:spcAft>
                <a:spcPts val="0"/>
              </a:spcAft>
              <a:buClr>
                <a:srgbClr val="FFFFFF"/>
              </a:buClr>
              <a:buSzPts val="5200"/>
              <a:buNone/>
              <a:defRPr sz="6933">
                <a:solidFill>
                  <a:srgbClr val="FFFFFF"/>
                </a:solidFill>
              </a:defRPr>
            </a:lvl7pPr>
            <a:lvl8pPr lvl="7" algn="ctr" rtl="0">
              <a:spcBef>
                <a:spcPts val="0"/>
              </a:spcBef>
              <a:spcAft>
                <a:spcPts val="0"/>
              </a:spcAft>
              <a:buClr>
                <a:srgbClr val="FFFFFF"/>
              </a:buClr>
              <a:buSzPts val="5200"/>
              <a:buNone/>
              <a:defRPr sz="6933">
                <a:solidFill>
                  <a:srgbClr val="FFFFFF"/>
                </a:solidFill>
              </a:defRPr>
            </a:lvl8pPr>
            <a:lvl9pPr lvl="8" algn="ctr" rtl="0">
              <a:spcBef>
                <a:spcPts val="0"/>
              </a:spcBef>
              <a:spcAft>
                <a:spcPts val="0"/>
              </a:spcAft>
              <a:buClr>
                <a:srgbClr val="FFFFFF"/>
              </a:buClr>
              <a:buSzPts val="5200"/>
              <a:buNone/>
              <a:defRPr sz="6933">
                <a:solidFill>
                  <a:srgbClr val="FFFFFF"/>
                </a:solidFill>
              </a:defRPr>
            </a:lvl9pPr>
          </a:lstStyle>
          <a:p>
            <a:endParaRPr/>
          </a:p>
        </p:txBody>
      </p:sp>
      <p:sp>
        <p:nvSpPr>
          <p:cNvPr id="16" name="Google Shape;16;p2"/>
          <p:cNvSpPr txBox="1">
            <a:spLocks noGrp="1"/>
          </p:cNvSpPr>
          <p:nvPr>
            <p:ph type="subTitle" idx="1"/>
          </p:nvPr>
        </p:nvSpPr>
        <p:spPr>
          <a:xfrm>
            <a:off x="4678400" y="3169233"/>
            <a:ext cx="69548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2600"/>
              <a:buNone/>
              <a:defRPr sz="3467">
                <a:solidFill>
                  <a:srgbClr val="FFFFFF"/>
                </a:solidFill>
                <a:latin typeface="Arial" panose="020B0604020202020204" pitchFamily="34" charset="0"/>
                <a:cs typeface="Arial" panose="020B0604020202020204" pitchFamily="34" charset="0"/>
              </a:defRPr>
            </a:lvl1pPr>
            <a:lvl2pPr lvl="1" algn="ctr" rtl="0">
              <a:lnSpc>
                <a:spcPct val="100000"/>
              </a:lnSpc>
              <a:spcBef>
                <a:spcPts val="0"/>
              </a:spcBef>
              <a:spcAft>
                <a:spcPts val="0"/>
              </a:spcAft>
              <a:buClr>
                <a:srgbClr val="FFFFFF"/>
              </a:buClr>
              <a:buSzPts val="2800"/>
              <a:buNone/>
              <a:defRPr sz="3733">
                <a:solidFill>
                  <a:srgbClr val="FFFFFF"/>
                </a:solidFill>
              </a:defRPr>
            </a:lvl2pPr>
            <a:lvl3pPr lvl="2" algn="ctr" rtl="0">
              <a:lnSpc>
                <a:spcPct val="100000"/>
              </a:lnSpc>
              <a:spcBef>
                <a:spcPts val="0"/>
              </a:spcBef>
              <a:spcAft>
                <a:spcPts val="0"/>
              </a:spcAft>
              <a:buClr>
                <a:srgbClr val="FFFFFF"/>
              </a:buClr>
              <a:buSzPts val="2800"/>
              <a:buNone/>
              <a:defRPr sz="3733">
                <a:solidFill>
                  <a:srgbClr val="FFFFFF"/>
                </a:solidFill>
              </a:defRPr>
            </a:lvl3pPr>
            <a:lvl4pPr lvl="3" algn="ctr" rtl="0">
              <a:lnSpc>
                <a:spcPct val="100000"/>
              </a:lnSpc>
              <a:spcBef>
                <a:spcPts val="0"/>
              </a:spcBef>
              <a:spcAft>
                <a:spcPts val="0"/>
              </a:spcAft>
              <a:buClr>
                <a:srgbClr val="FFFFFF"/>
              </a:buClr>
              <a:buSzPts val="2800"/>
              <a:buNone/>
              <a:defRPr sz="3733">
                <a:solidFill>
                  <a:srgbClr val="FFFFFF"/>
                </a:solidFill>
              </a:defRPr>
            </a:lvl4pPr>
            <a:lvl5pPr lvl="4" algn="ctr" rtl="0">
              <a:lnSpc>
                <a:spcPct val="100000"/>
              </a:lnSpc>
              <a:spcBef>
                <a:spcPts val="0"/>
              </a:spcBef>
              <a:spcAft>
                <a:spcPts val="0"/>
              </a:spcAft>
              <a:buClr>
                <a:srgbClr val="FFFFFF"/>
              </a:buClr>
              <a:buSzPts val="2800"/>
              <a:buNone/>
              <a:defRPr sz="3733">
                <a:solidFill>
                  <a:srgbClr val="FFFFFF"/>
                </a:solidFill>
              </a:defRPr>
            </a:lvl5pPr>
            <a:lvl6pPr lvl="5" algn="ctr" rtl="0">
              <a:lnSpc>
                <a:spcPct val="100000"/>
              </a:lnSpc>
              <a:spcBef>
                <a:spcPts val="0"/>
              </a:spcBef>
              <a:spcAft>
                <a:spcPts val="0"/>
              </a:spcAft>
              <a:buClr>
                <a:srgbClr val="FFFFFF"/>
              </a:buClr>
              <a:buSzPts val="2800"/>
              <a:buNone/>
              <a:defRPr sz="3733">
                <a:solidFill>
                  <a:srgbClr val="FFFFFF"/>
                </a:solidFill>
              </a:defRPr>
            </a:lvl6pPr>
            <a:lvl7pPr lvl="6" algn="ctr" rtl="0">
              <a:lnSpc>
                <a:spcPct val="100000"/>
              </a:lnSpc>
              <a:spcBef>
                <a:spcPts val="0"/>
              </a:spcBef>
              <a:spcAft>
                <a:spcPts val="0"/>
              </a:spcAft>
              <a:buClr>
                <a:srgbClr val="FFFFFF"/>
              </a:buClr>
              <a:buSzPts val="2800"/>
              <a:buNone/>
              <a:defRPr sz="3733">
                <a:solidFill>
                  <a:srgbClr val="FFFFFF"/>
                </a:solidFill>
              </a:defRPr>
            </a:lvl7pPr>
            <a:lvl8pPr lvl="7" algn="ctr" rtl="0">
              <a:lnSpc>
                <a:spcPct val="100000"/>
              </a:lnSpc>
              <a:spcBef>
                <a:spcPts val="0"/>
              </a:spcBef>
              <a:spcAft>
                <a:spcPts val="0"/>
              </a:spcAft>
              <a:buClr>
                <a:srgbClr val="FFFFFF"/>
              </a:buClr>
              <a:buSzPts val="2800"/>
              <a:buNone/>
              <a:defRPr sz="3733">
                <a:solidFill>
                  <a:srgbClr val="FFFFFF"/>
                </a:solidFill>
              </a:defRPr>
            </a:lvl8pPr>
            <a:lvl9pPr lvl="8" algn="ctr" rtl="0">
              <a:lnSpc>
                <a:spcPct val="100000"/>
              </a:lnSpc>
              <a:spcBef>
                <a:spcPts val="0"/>
              </a:spcBef>
              <a:spcAft>
                <a:spcPts val="0"/>
              </a:spcAft>
              <a:buClr>
                <a:srgbClr val="FFFFFF"/>
              </a:buClr>
              <a:buSzPts val="2800"/>
              <a:buNone/>
              <a:defRPr sz="3733">
                <a:solidFill>
                  <a:srgbClr val="FFFFFF"/>
                </a:solidFill>
              </a:defRPr>
            </a:lvl9pPr>
          </a:lstStyle>
          <a:p>
            <a:endParaRPr/>
          </a:p>
        </p:txBody>
      </p:sp>
    </p:spTree>
    <p:extLst>
      <p:ext uri="{BB962C8B-B14F-4D97-AF65-F5344CB8AC3E}">
        <p14:creationId xmlns:p14="http://schemas.microsoft.com/office/powerpoint/2010/main" val="348243663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slide Option 1">
  <p:cSld name="Title slide Option 1">
    <p:bg>
      <p:bgPr>
        <a:solidFill>
          <a:srgbClr val="1A4982"/>
        </a:solidFill>
        <a:effectLst/>
      </p:bgPr>
    </p:bg>
    <p:spTree>
      <p:nvGrpSpPr>
        <p:cNvPr id="1" name="Shape 17"/>
        <p:cNvGrpSpPr/>
        <p:nvPr/>
      </p:nvGrpSpPr>
      <p:grpSpPr>
        <a:xfrm>
          <a:off x="0" y="0"/>
          <a:ext cx="0" cy="0"/>
          <a:chOff x="0" y="0"/>
          <a:chExt cx="0" cy="0"/>
        </a:xfrm>
      </p:grpSpPr>
      <p:sp>
        <p:nvSpPr>
          <p:cNvPr id="18" name="Google Shape;18;p3"/>
          <p:cNvSpPr txBox="1"/>
          <p:nvPr/>
        </p:nvSpPr>
        <p:spPr>
          <a:xfrm>
            <a:off x="4341800" y="1717800"/>
            <a:ext cx="7482000" cy="1902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6400" b="1">
              <a:solidFill>
                <a:srgbClr val="FFFFFF"/>
              </a:solidFill>
              <a:latin typeface="Alfa Slab One"/>
              <a:ea typeface="Alfa Slab One"/>
              <a:cs typeface="Alfa Slab One"/>
              <a:sym typeface="Alfa Slab One"/>
            </a:endParaRPr>
          </a:p>
        </p:txBody>
      </p:sp>
      <p:sp>
        <p:nvSpPr>
          <p:cNvPr id="19" name="Google Shape;19;p3"/>
          <p:cNvSpPr/>
          <p:nvPr/>
        </p:nvSpPr>
        <p:spPr>
          <a:xfrm>
            <a:off x="-4089400" y="-297600"/>
            <a:ext cx="8228000" cy="74532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20" name="Google Shape;20;p3"/>
          <p:cNvPicPr preferRelativeResize="0"/>
          <p:nvPr/>
        </p:nvPicPr>
        <p:blipFill>
          <a:blip r:embed="rId2">
            <a:alphaModFix/>
          </a:blip>
          <a:stretch>
            <a:fillRect/>
          </a:stretch>
        </p:blipFill>
        <p:spPr>
          <a:xfrm>
            <a:off x="363401" y="1981552"/>
            <a:ext cx="3673599" cy="3018848"/>
          </a:xfrm>
          <a:prstGeom prst="rect">
            <a:avLst/>
          </a:prstGeom>
          <a:noFill/>
          <a:ln>
            <a:noFill/>
          </a:ln>
        </p:spPr>
      </p:pic>
      <p:cxnSp>
        <p:nvCxnSpPr>
          <p:cNvPr id="21" name="Google Shape;21;p3"/>
          <p:cNvCxnSpPr/>
          <p:nvPr/>
        </p:nvCxnSpPr>
        <p:spPr>
          <a:xfrm>
            <a:off x="4678399" y="4230193"/>
            <a:ext cx="6954800" cy="400"/>
          </a:xfrm>
          <a:prstGeom prst="straightConnector1">
            <a:avLst/>
          </a:prstGeom>
          <a:noFill/>
          <a:ln w="76200" cap="flat" cmpd="sng">
            <a:solidFill>
              <a:srgbClr val="FFFFFF"/>
            </a:solidFill>
            <a:prstDash val="solid"/>
            <a:round/>
            <a:headEnd type="none" w="med" len="med"/>
            <a:tailEnd type="none" w="med" len="med"/>
          </a:ln>
        </p:spPr>
      </p:cxnSp>
      <p:sp>
        <p:nvSpPr>
          <p:cNvPr id="22" name="Google Shape;22;p3"/>
          <p:cNvSpPr txBox="1"/>
          <p:nvPr/>
        </p:nvSpPr>
        <p:spPr>
          <a:xfrm>
            <a:off x="4678400" y="4374800"/>
            <a:ext cx="6954800" cy="82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p:txBody>
      </p:sp>
      <p:sp>
        <p:nvSpPr>
          <p:cNvPr id="23" name="Google Shape;23;p3"/>
          <p:cNvSpPr txBox="1">
            <a:spLocks noGrp="1"/>
          </p:cNvSpPr>
          <p:nvPr>
            <p:ph type="ctrTitle"/>
          </p:nvPr>
        </p:nvSpPr>
        <p:spPr>
          <a:xfrm>
            <a:off x="4678411" y="1297567"/>
            <a:ext cx="7098000" cy="2736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FFFFF"/>
              </a:buClr>
              <a:buSzPts val="5200"/>
              <a:buNone/>
              <a:defRPr sz="6933">
                <a:solidFill>
                  <a:srgbClr val="FFFFFF"/>
                </a:solidFill>
                <a:latin typeface="Arial" panose="020B0604020202020204" pitchFamily="34" charset="0"/>
                <a:cs typeface="Arial" panose="020B0604020202020204" pitchFamily="34" charset="0"/>
              </a:defRPr>
            </a:lvl1pPr>
            <a:lvl2pPr lvl="1" algn="ctr" rtl="0">
              <a:spcBef>
                <a:spcPts val="0"/>
              </a:spcBef>
              <a:spcAft>
                <a:spcPts val="0"/>
              </a:spcAft>
              <a:buClr>
                <a:srgbClr val="FFFFFF"/>
              </a:buClr>
              <a:buSzPts val="5200"/>
              <a:buNone/>
              <a:defRPr sz="6933">
                <a:solidFill>
                  <a:srgbClr val="FFFFFF"/>
                </a:solidFill>
              </a:defRPr>
            </a:lvl2pPr>
            <a:lvl3pPr lvl="2" algn="ctr" rtl="0">
              <a:spcBef>
                <a:spcPts val="0"/>
              </a:spcBef>
              <a:spcAft>
                <a:spcPts val="0"/>
              </a:spcAft>
              <a:buClr>
                <a:srgbClr val="FFFFFF"/>
              </a:buClr>
              <a:buSzPts val="5200"/>
              <a:buNone/>
              <a:defRPr sz="6933">
                <a:solidFill>
                  <a:srgbClr val="FFFFFF"/>
                </a:solidFill>
              </a:defRPr>
            </a:lvl3pPr>
            <a:lvl4pPr lvl="3" algn="ctr" rtl="0">
              <a:spcBef>
                <a:spcPts val="0"/>
              </a:spcBef>
              <a:spcAft>
                <a:spcPts val="0"/>
              </a:spcAft>
              <a:buClr>
                <a:srgbClr val="FFFFFF"/>
              </a:buClr>
              <a:buSzPts val="5200"/>
              <a:buNone/>
              <a:defRPr sz="6933">
                <a:solidFill>
                  <a:srgbClr val="FFFFFF"/>
                </a:solidFill>
              </a:defRPr>
            </a:lvl4pPr>
            <a:lvl5pPr lvl="4" algn="ctr" rtl="0">
              <a:spcBef>
                <a:spcPts val="0"/>
              </a:spcBef>
              <a:spcAft>
                <a:spcPts val="0"/>
              </a:spcAft>
              <a:buClr>
                <a:srgbClr val="FFFFFF"/>
              </a:buClr>
              <a:buSzPts val="5200"/>
              <a:buNone/>
              <a:defRPr sz="6933">
                <a:solidFill>
                  <a:srgbClr val="FFFFFF"/>
                </a:solidFill>
              </a:defRPr>
            </a:lvl5pPr>
            <a:lvl6pPr lvl="5" algn="ctr" rtl="0">
              <a:spcBef>
                <a:spcPts val="0"/>
              </a:spcBef>
              <a:spcAft>
                <a:spcPts val="0"/>
              </a:spcAft>
              <a:buClr>
                <a:srgbClr val="FFFFFF"/>
              </a:buClr>
              <a:buSzPts val="5200"/>
              <a:buNone/>
              <a:defRPr sz="6933">
                <a:solidFill>
                  <a:srgbClr val="FFFFFF"/>
                </a:solidFill>
              </a:defRPr>
            </a:lvl6pPr>
            <a:lvl7pPr lvl="6" algn="ctr" rtl="0">
              <a:spcBef>
                <a:spcPts val="0"/>
              </a:spcBef>
              <a:spcAft>
                <a:spcPts val="0"/>
              </a:spcAft>
              <a:buClr>
                <a:srgbClr val="FFFFFF"/>
              </a:buClr>
              <a:buSzPts val="5200"/>
              <a:buNone/>
              <a:defRPr sz="6933">
                <a:solidFill>
                  <a:srgbClr val="FFFFFF"/>
                </a:solidFill>
              </a:defRPr>
            </a:lvl7pPr>
            <a:lvl8pPr lvl="7" algn="ctr" rtl="0">
              <a:spcBef>
                <a:spcPts val="0"/>
              </a:spcBef>
              <a:spcAft>
                <a:spcPts val="0"/>
              </a:spcAft>
              <a:buClr>
                <a:srgbClr val="FFFFFF"/>
              </a:buClr>
              <a:buSzPts val="5200"/>
              <a:buNone/>
              <a:defRPr sz="6933">
                <a:solidFill>
                  <a:srgbClr val="FFFFFF"/>
                </a:solidFill>
              </a:defRPr>
            </a:lvl8pPr>
            <a:lvl9pPr lvl="8" algn="ctr" rtl="0">
              <a:spcBef>
                <a:spcPts val="0"/>
              </a:spcBef>
              <a:spcAft>
                <a:spcPts val="0"/>
              </a:spcAft>
              <a:buClr>
                <a:srgbClr val="FFFFFF"/>
              </a:buClr>
              <a:buSzPts val="5200"/>
              <a:buNone/>
              <a:defRPr sz="6933">
                <a:solidFill>
                  <a:srgbClr val="FFFFFF"/>
                </a:solidFill>
              </a:defRPr>
            </a:lvl9pPr>
          </a:lstStyle>
          <a:p>
            <a:endParaRPr/>
          </a:p>
        </p:txBody>
      </p:sp>
      <p:sp>
        <p:nvSpPr>
          <p:cNvPr id="24" name="Google Shape;24;p3"/>
          <p:cNvSpPr txBox="1">
            <a:spLocks noGrp="1"/>
          </p:cNvSpPr>
          <p:nvPr>
            <p:ph type="subTitle" idx="1"/>
          </p:nvPr>
        </p:nvSpPr>
        <p:spPr>
          <a:xfrm>
            <a:off x="4678400" y="4388433"/>
            <a:ext cx="69548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2600"/>
              <a:buNone/>
              <a:defRPr sz="3467">
                <a:solidFill>
                  <a:srgbClr val="FFFFFF"/>
                </a:solidFill>
                <a:latin typeface="Arial" panose="020B0604020202020204" pitchFamily="34" charset="0"/>
                <a:cs typeface="Arial" panose="020B0604020202020204" pitchFamily="34" charset="0"/>
              </a:defRPr>
            </a:lvl1pPr>
            <a:lvl2pPr lvl="1" algn="ctr" rtl="0">
              <a:lnSpc>
                <a:spcPct val="100000"/>
              </a:lnSpc>
              <a:spcBef>
                <a:spcPts val="0"/>
              </a:spcBef>
              <a:spcAft>
                <a:spcPts val="0"/>
              </a:spcAft>
              <a:buClr>
                <a:srgbClr val="FFFFFF"/>
              </a:buClr>
              <a:buSzPts val="2800"/>
              <a:buNone/>
              <a:defRPr sz="3733">
                <a:solidFill>
                  <a:srgbClr val="FFFFFF"/>
                </a:solidFill>
              </a:defRPr>
            </a:lvl2pPr>
            <a:lvl3pPr lvl="2" algn="ctr" rtl="0">
              <a:lnSpc>
                <a:spcPct val="100000"/>
              </a:lnSpc>
              <a:spcBef>
                <a:spcPts val="0"/>
              </a:spcBef>
              <a:spcAft>
                <a:spcPts val="0"/>
              </a:spcAft>
              <a:buClr>
                <a:srgbClr val="FFFFFF"/>
              </a:buClr>
              <a:buSzPts val="2800"/>
              <a:buNone/>
              <a:defRPr sz="3733">
                <a:solidFill>
                  <a:srgbClr val="FFFFFF"/>
                </a:solidFill>
              </a:defRPr>
            </a:lvl3pPr>
            <a:lvl4pPr lvl="3" algn="ctr" rtl="0">
              <a:lnSpc>
                <a:spcPct val="100000"/>
              </a:lnSpc>
              <a:spcBef>
                <a:spcPts val="0"/>
              </a:spcBef>
              <a:spcAft>
                <a:spcPts val="0"/>
              </a:spcAft>
              <a:buClr>
                <a:srgbClr val="FFFFFF"/>
              </a:buClr>
              <a:buSzPts val="2800"/>
              <a:buNone/>
              <a:defRPr sz="3733">
                <a:solidFill>
                  <a:srgbClr val="FFFFFF"/>
                </a:solidFill>
              </a:defRPr>
            </a:lvl4pPr>
            <a:lvl5pPr lvl="4" algn="ctr" rtl="0">
              <a:lnSpc>
                <a:spcPct val="100000"/>
              </a:lnSpc>
              <a:spcBef>
                <a:spcPts val="0"/>
              </a:spcBef>
              <a:spcAft>
                <a:spcPts val="0"/>
              </a:spcAft>
              <a:buClr>
                <a:srgbClr val="FFFFFF"/>
              </a:buClr>
              <a:buSzPts val="2800"/>
              <a:buNone/>
              <a:defRPr sz="3733">
                <a:solidFill>
                  <a:srgbClr val="FFFFFF"/>
                </a:solidFill>
              </a:defRPr>
            </a:lvl5pPr>
            <a:lvl6pPr lvl="5" algn="ctr" rtl="0">
              <a:lnSpc>
                <a:spcPct val="100000"/>
              </a:lnSpc>
              <a:spcBef>
                <a:spcPts val="0"/>
              </a:spcBef>
              <a:spcAft>
                <a:spcPts val="0"/>
              </a:spcAft>
              <a:buClr>
                <a:srgbClr val="FFFFFF"/>
              </a:buClr>
              <a:buSzPts val="2800"/>
              <a:buNone/>
              <a:defRPr sz="3733">
                <a:solidFill>
                  <a:srgbClr val="FFFFFF"/>
                </a:solidFill>
              </a:defRPr>
            </a:lvl6pPr>
            <a:lvl7pPr lvl="6" algn="ctr" rtl="0">
              <a:lnSpc>
                <a:spcPct val="100000"/>
              </a:lnSpc>
              <a:spcBef>
                <a:spcPts val="0"/>
              </a:spcBef>
              <a:spcAft>
                <a:spcPts val="0"/>
              </a:spcAft>
              <a:buClr>
                <a:srgbClr val="FFFFFF"/>
              </a:buClr>
              <a:buSzPts val="2800"/>
              <a:buNone/>
              <a:defRPr sz="3733">
                <a:solidFill>
                  <a:srgbClr val="FFFFFF"/>
                </a:solidFill>
              </a:defRPr>
            </a:lvl7pPr>
            <a:lvl8pPr lvl="7" algn="ctr" rtl="0">
              <a:lnSpc>
                <a:spcPct val="100000"/>
              </a:lnSpc>
              <a:spcBef>
                <a:spcPts val="0"/>
              </a:spcBef>
              <a:spcAft>
                <a:spcPts val="0"/>
              </a:spcAft>
              <a:buClr>
                <a:srgbClr val="FFFFFF"/>
              </a:buClr>
              <a:buSzPts val="2800"/>
              <a:buNone/>
              <a:defRPr sz="3733">
                <a:solidFill>
                  <a:srgbClr val="FFFFFF"/>
                </a:solidFill>
              </a:defRPr>
            </a:lvl8pPr>
            <a:lvl9pPr lvl="8" algn="ctr" rtl="0">
              <a:lnSpc>
                <a:spcPct val="100000"/>
              </a:lnSpc>
              <a:spcBef>
                <a:spcPts val="0"/>
              </a:spcBef>
              <a:spcAft>
                <a:spcPts val="0"/>
              </a:spcAft>
              <a:buClr>
                <a:srgbClr val="FFFFFF"/>
              </a:buClr>
              <a:buSzPts val="2800"/>
              <a:buNone/>
              <a:defRPr sz="3733">
                <a:solidFill>
                  <a:srgbClr val="FFFFFF"/>
                </a:solidFill>
              </a:defRPr>
            </a:lvl9pPr>
          </a:lstStyle>
          <a:p>
            <a:endParaRPr/>
          </a:p>
        </p:txBody>
      </p:sp>
    </p:spTree>
    <p:extLst>
      <p:ext uri="{BB962C8B-B14F-4D97-AF65-F5344CB8AC3E}">
        <p14:creationId xmlns:p14="http://schemas.microsoft.com/office/powerpoint/2010/main" val="379546761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itle slide Option 2">
  <p:cSld name="Title slide Option 2">
    <p:bg>
      <p:bgPr>
        <a:solidFill>
          <a:srgbClr val="FFFFFF"/>
        </a:solidFill>
        <a:effectLst/>
      </p:bgPr>
    </p:bg>
    <p:spTree>
      <p:nvGrpSpPr>
        <p:cNvPr id="1" name="Shape 25"/>
        <p:cNvGrpSpPr/>
        <p:nvPr/>
      </p:nvGrpSpPr>
      <p:grpSpPr>
        <a:xfrm>
          <a:off x="0" y="0"/>
          <a:ext cx="0" cy="0"/>
          <a:chOff x="0" y="0"/>
          <a:chExt cx="0" cy="0"/>
        </a:xfrm>
      </p:grpSpPr>
      <p:sp>
        <p:nvSpPr>
          <p:cNvPr id="26" name="Google Shape;26;p4"/>
          <p:cNvSpPr txBox="1"/>
          <p:nvPr/>
        </p:nvSpPr>
        <p:spPr>
          <a:xfrm>
            <a:off x="4341800" y="1717800"/>
            <a:ext cx="7482000" cy="1902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6400" b="1">
              <a:solidFill>
                <a:srgbClr val="FFFFFF"/>
              </a:solidFill>
              <a:latin typeface="Alfa Slab One"/>
              <a:ea typeface="Alfa Slab One"/>
              <a:cs typeface="Alfa Slab One"/>
              <a:sym typeface="Alfa Slab One"/>
            </a:endParaRPr>
          </a:p>
        </p:txBody>
      </p:sp>
      <p:sp>
        <p:nvSpPr>
          <p:cNvPr id="27" name="Google Shape;27;p4"/>
          <p:cNvSpPr/>
          <p:nvPr/>
        </p:nvSpPr>
        <p:spPr>
          <a:xfrm>
            <a:off x="-4089400" y="-297600"/>
            <a:ext cx="8228000" cy="7453200"/>
          </a:xfrm>
          <a:prstGeom prst="ellipse">
            <a:avLst/>
          </a:prstGeom>
          <a:solidFill>
            <a:srgbClr val="1A498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28" name="Google Shape;28;p4"/>
          <p:cNvPicPr preferRelativeResize="0"/>
          <p:nvPr/>
        </p:nvPicPr>
        <p:blipFill>
          <a:blip r:embed="rId2">
            <a:alphaModFix/>
          </a:blip>
          <a:stretch>
            <a:fillRect/>
          </a:stretch>
        </p:blipFill>
        <p:spPr>
          <a:xfrm>
            <a:off x="363401" y="1981552"/>
            <a:ext cx="3673599" cy="3018848"/>
          </a:xfrm>
          <a:prstGeom prst="rect">
            <a:avLst/>
          </a:prstGeom>
          <a:noFill/>
          <a:ln>
            <a:noFill/>
          </a:ln>
        </p:spPr>
      </p:pic>
      <p:cxnSp>
        <p:nvCxnSpPr>
          <p:cNvPr id="29" name="Google Shape;29;p4"/>
          <p:cNvCxnSpPr/>
          <p:nvPr/>
        </p:nvCxnSpPr>
        <p:spPr>
          <a:xfrm>
            <a:off x="4678399" y="4230193"/>
            <a:ext cx="6954800" cy="400"/>
          </a:xfrm>
          <a:prstGeom prst="straightConnector1">
            <a:avLst/>
          </a:prstGeom>
          <a:noFill/>
          <a:ln w="76200" cap="flat" cmpd="sng">
            <a:solidFill>
              <a:srgbClr val="FFFFFF"/>
            </a:solidFill>
            <a:prstDash val="solid"/>
            <a:round/>
            <a:headEnd type="none" w="med" len="med"/>
            <a:tailEnd type="none" w="med" len="med"/>
          </a:ln>
        </p:spPr>
      </p:cxnSp>
      <p:sp>
        <p:nvSpPr>
          <p:cNvPr id="30" name="Google Shape;30;p4"/>
          <p:cNvSpPr txBox="1"/>
          <p:nvPr/>
        </p:nvSpPr>
        <p:spPr>
          <a:xfrm>
            <a:off x="4678400" y="4374800"/>
            <a:ext cx="6954800" cy="8280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a:p>
            <a:pPr marL="0" lvl="0" indent="0" algn="l" rtl="0">
              <a:spcBef>
                <a:spcPts val="0"/>
              </a:spcBef>
              <a:spcAft>
                <a:spcPts val="0"/>
              </a:spcAft>
              <a:buNone/>
            </a:pPr>
            <a:endParaRPr sz="2400">
              <a:solidFill>
                <a:srgbClr val="FFFFFF"/>
              </a:solidFill>
            </a:endParaRPr>
          </a:p>
        </p:txBody>
      </p:sp>
      <p:sp>
        <p:nvSpPr>
          <p:cNvPr id="31" name="Google Shape;31;p4"/>
          <p:cNvSpPr txBox="1">
            <a:spLocks noGrp="1"/>
          </p:cNvSpPr>
          <p:nvPr>
            <p:ph type="ctrTitle"/>
          </p:nvPr>
        </p:nvSpPr>
        <p:spPr>
          <a:xfrm>
            <a:off x="4678411" y="1297567"/>
            <a:ext cx="7098000" cy="2736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1A4982"/>
              </a:buClr>
              <a:buSzPts val="5200"/>
              <a:buNone/>
              <a:defRPr sz="6933">
                <a:solidFill>
                  <a:srgbClr val="1A4982"/>
                </a:solidFill>
                <a:latin typeface="Arial" panose="020B0604020202020204" pitchFamily="34" charset="0"/>
                <a:cs typeface="Arial" panose="020B0604020202020204" pitchFamily="34" charset="0"/>
              </a:defRPr>
            </a:lvl1pPr>
            <a:lvl2pPr lvl="1" algn="ctr" rtl="0">
              <a:spcBef>
                <a:spcPts val="0"/>
              </a:spcBef>
              <a:spcAft>
                <a:spcPts val="0"/>
              </a:spcAft>
              <a:buClr>
                <a:srgbClr val="1A4982"/>
              </a:buClr>
              <a:buSzPts val="5200"/>
              <a:buNone/>
              <a:defRPr sz="6933">
                <a:solidFill>
                  <a:srgbClr val="1A4982"/>
                </a:solidFill>
              </a:defRPr>
            </a:lvl2pPr>
            <a:lvl3pPr lvl="2" algn="ctr" rtl="0">
              <a:spcBef>
                <a:spcPts val="0"/>
              </a:spcBef>
              <a:spcAft>
                <a:spcPts val="0"/>
              </a:spcAft>
              <a:buClr>
                <a:srgbClr val="1A4982"/>
              </a:buClr>
              <a:buSzPts val="5200"/>
              <a:buNone/>
              <a:defRPr sz="6933">
                <a:solidFill>
                  <a:srgbClr val="1A4982"/>
                </a:solidFill>
              </a:defRPr>
            </a:lvl3pPr>
            <a:lvl4pPr lvl="3" algn="ctr" rtl="0">
              <a:spcBef>
                <a:spcPts val="0"/>
              </a:spcBef>
              <a:spcAft>
                <a:spcPts val="0"/>
              </a:spcAft>
              <a:buClr>
                <a:srgbClr val="1A4982"/>
              </a:buClr>
              <a:buSzPts val="5200"/>
              <a:buNone/>
              <a:defRPr sz="6933">
                <a:solidFill>
                  <a:srgbClr val="1A4982"/>
                </a:solidFill>
              </a:defRPr>
            </a:lvl4pPr>
            <a:lvl5pPr lvl="4" algn="ctr" rtl="0">
              <a:spcBef>
                <a:spcPts val="0"/>
              </a:spcBef>
              <a:spcAft>
                <a:spcPts val="0"/>
              </a:spcAft>
              <a:buClr>
                <a:srgbClr val="1A4982"/>
              </a:buClr>
              <a:buSzPts val="5200"/>
              <a:buNone/>
              <a:defRPr sz="6933">
                <a:solidFill>
                  <a:srgbClr val="1A4982"/>
                </a:solidFill>
              </a:defRPr>
            </a:lvl5pPr>
            <a:lvl6pPr lvl="5" algn="ctr" rtl="0">
              <a:spcBef>
                <a:spcPts val="0"/>
              </a:spcBef>
              <a:spcAft>
                <a:spcPts val="0"/>
              </a:spcAft>
              <a:buClr>
                <a:srgbClr val="1A4982"/>
              </a:buClr>
              <a:buSzPts val="5200"/>
              <a:buNone/>
              <a:defRPr sz="6933">
                <a:solidFill>
                  <a:srgbClr val="1A4982"/>
                </a:solidFill>
              </a:defRPr>
            </a:lvl6pPr>
            <a:lvl7pPr lvl="6" algn="ctr" rtl="0">
              <a:spcBef>
                <a:spcPts val="0"/>
              </a:spcBef>
              <a:spcAft>
                <a:spcPts val="0"/>
              </a:spcAft>
              <a:buClr>
                <a:srgbClr val="1A4982"/>
              </a:buClr>
              <a:buSzPts val="5200"/>
              <a:buNone/>
              <a:defRPr sz="6933">
                <a:solidFill>
                  <a:srgbClr val="1A4982"/>
                </a:solidFill>
              </a:defRPr>
            </a:lvl7pPr>
            <a:lvl8pPr lvl="7" algn="ctr" rtl="0">
              <a:spcBef>
                <a:spcPts val="0"/>
              </a:spcBef>
              <a:spcAft>
                <a:spcPts val="0"/>
              </a:spcAft>
              <a:buClr>
                <a:srgbClr val="1A4982"/>
              </a:buClr>
              <a:buSzPts val="5200"/>
              <a:buNone/>
              <a:defRPr sz="6933">
                <a:solidFill>
                  <a:srgbClr val="1A4982"/>
                </a:solidFill>
              </a:defRPr>
            </a:lvl8pPr>
            <a:lvl9pPr lvl="8" algn="ctr" rtl="0">
              <a:spcBef>
                <a:spcPts val="0"/>
              </a:spcBef>
              <a:spcAft>
                <a:spcPts val="0"/>
              </a:spcAft>
              <a:buClr>
                <a:srgbClr val="1A4982"/>
              </a:buClr>
              <a:buSzPts val="5200"/>
              <a:buNone/>
              <a:defRPr sz="6933">
                <a:solidFill>
                  <a:srgbClr val="1A4982"/>
                </a:solidFill>
              </a:defRPr>
            </a:lvl9pPr>
          </a:lstStyle>
          <a:p>
            <a:endParaRPr/>
          </a:p>
        </p:txBody>
      </p:sp>
      <p:sp>
        <p:nvSpPr>
          <p:cNvPr id="32" name="Google Shape;32;p4"/>
          <p:cNvSpPr txBox="1">
            <a:spLocks noGrp="1"/>
          </p:cNvSpPr>
          <p:nvPr>
            <p:ph type="subTitle" idx="1"/>
          </p:nvPr>
        </p:nvSpPr>
        <p:spPr>
          <a:xfrm>
            <a:off x="4678400" y="4388433"/>
            <a:ext cx="69548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1A4982"/>
              </a:buClr>
              <a:buSzPts val="2600"/>
              <a:buNone/>
              <a:defRPr sz="3467">
                <a:solidFill>
                  <a:srgbClr val="1A4982"/>
                </a:solidFill>
                <a:latin typeface="Arial" panose="020B0604020202020204" pitchFamily="34" charset="0"/>
                <a:cs typeface="Arial" panose="020B0604020202020204" pitchFamily="34" charset="0"/>
              </a:defRPr>
            </a:lvl1pPr>
            <a:lvl2pPr lvl="1" algn="ctr" rtl="0">
              <a:lnSpc>
                <a:spcPct val="100000"/>
              </a:lnSpc>
              <a:spcBef>
                <a:spcPts val="0"/>
              </a:spcBef>
              <a:spcAft>
                <a:spcPts val="0"/>
              </a:spcAft>
              <a:buClr>
                <a:srgbClr val="1A4982"/>
              </a:buClr>
              <a:buSzPts val="2800"/>
              <a:buNone/>
              <a:defRPr sz="3733">
                <a:solidFill>
                  <a:srgbClr val="1A4982"/>
                </a:solidFill>
              </a:defRPr>
            </a:lvl2pPr>
            <a:lvl3pPr lvl="2" algn="ctr" rtl="0">
              <a:lnSpc>
                <a:spcPct val="100000"/>
              </a:lnSpc>
              <a:spcBef>
                <a:spcPts val="0"/>
              </a:spcBef>
              <a:spcAft>
                <a:spcPts val="0"/>
              </a:spcAft>
              <a:buClr>
                <a:srgbClr val="1A4982"/>
              </a:buClr>
              <a:buSzPts val="2800"/>
              <a:buNone/>
              <a:defRPr sz="3733">
                <a:solidFill>
                  <a:srgbClr val="1A4982"/>
                </a:solidFill>
              </a:defRPr>
            </a:lvl3pPr>
            <a:lvl4pPr lvl="3" algn="ctr" rtl="0">
              <a:lnSpc>
                <a:spcPct val="100000"/>
              </a:lnSpc>
              <a:spcBef>
                <a:spcPts val="0"/>
              </a:spcBef>
              <a:spcAft>
                <a:spcPts val="0"/>
              </a:spcAft>
              <a:buClr>
                <a:srgbClr val="1A4982"/>
              </a:buClr>
              <a:buSzPts val="2800"/>
              <a:buNone/>
              <a:defRPr sz="3733">
                <a:solidFill>
                  <a:srgbClr val="1A4982"/>
                </a:solidFill>
              </a:defRPr>
            </a:lvl4pPr>
            <a:lvl5pPr lvl="4" algn="ctr" rtl="0">
              <a:lnSpc>
                <a:spcPct val="100000"/>
              </a:lnSpc>
              <a:spcBef>
                <a:spcPts val="0"/>
              </a:spcBef>
              <a:spcAft>
                <a:spcPts val="0"/>
              </a:spcAft>
              <a:buClr>
                <a:srgbClr val="1A4982"/>
              </a:buClr>
              <a:buSzPts val="2800"/>
              <a:buNone/>
              <a:defRPr sz="3733">
                <a:solidFill>
                  <a:srgbClr val="1A4982"/>
                </a:solidFill>
              </a:defRPr>
            </a:lvl5pPr>
            <a:lvl6pPr lvl="5" algn="ctr" rtl="0">
              <a:lnSpc>
                <a:spcPct val="100000"/>
              </a:lnSpc>
              <a:spcBef>
                <a:spcPts val="0"/>
              </a:spcBef>
              <a:spcAft>
                <a:spcPts val="0"/>
              </a:spcAft>
              <a:buClr>
                <a:srgbClr val="1A4982"/>
              </a:buClr>
              <a:buSzPts val="2800"/>
              <a:buNone/>
              <a:defRPr sz="3733">
                <a:solidFill>
                  <a:srgbClr val="1A4982"/>
                </a:solidFill>
              </a:defRPr>
            </a:lvl6pPr>
            <a:lvl7pPr lvl="6" algn="ctr" rtl="0">
              <a:lnSpc>
                <a:spcPct val="100000"/>
              </a:lnSpc>
              <a:spcBef>
                <a:spcPts val="0"/>
              </a:spcBef>
              <a:spcAft>
                <a:spcPts val="0"/>
              </a:spcAft>
              <a:buClr>
                <a:srgbClr val="1A4982"/>
              </a:buClr>
              <a:buSzPts val="2800"/>
              <a:buNone/>
              <a:defRPr sz="3733">
                <a:solidFill>
                  <a:srgbClr val="1A4982"/>
                </a:solidFill>
              </a:defRPr>
            </a:lvl7pPr>
            <a:lvl8pPr lvl="7" algn="ctr" rtl="0">
              <a:lnSpc>
                <a:spcPct val="100000"/>
              </a:lnSpc>
              <a:spcBef>
                <a:spcPts val="0"/>
              </a:spcBef>
              <a:spcAft>
                <a:spcPts val="0"/>
              </a:spcAft>
              <a:buClr>
                <a:srgbClr val="1A4982"/>
              </a:buClr>
              <a:buSzPts val="2800"/>
              <a:buNone/>
              <a:defRPr sz="3733">
                <a:solidFill>
                  <a:srgbClr val="1A4982"/>
                </a:solidFill>
              </a:defRPr>
            </a:lvl8pPr>
            <a:lvl9pPr lvl="8" algn="ctr" rtl="0">
              <a:lnSpc>
                <a:spcPct val="100000"/>
              </a:lnSpc>
              <a:spcBef>
                <a:spcPts val="0"/>
              </a:spcBef>
              <a:spcAft>
                <a:spcPts val="0"/>
              </a:spcAft>
              <a:buClr>
                <a:srgbClr val="1A4982"/>
              </a:buClr>
              <a:buSzPts val="2800"/>
              <a:buNone/>
              <a:defRPr sz="3733">
                <a:solidFill>
                  <a:srgbClr val="1A4982"/>
                </a:solidFill>
              </a:defRPr>
            </a:lvl9pPr>
          </a:lstStyle>
          <a:p>
            <a:endParaRPr/>
          </a:p>
        </p:txBody>
      </p:sp>
    </p:spTree>
    <p:extLst>
      <p:ext uri="{BB962C8B-B14F-4D97-AF65-F5344CB8AC3E}">
        <p14:creationId xmlns:p14="http://schemas.microsoft.com/office/powerpoint/2010/main" val="176847916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Learning Intentions &amp; Success Criteria &amp; Vocab - Option 1">
  <p:cSld name="Learning Intentions &amp; Success Criteria &amp; Vocab - Option 1">
    <p:spTree>
      <p:nvGrpSpPr>
        <p:cNvPr id="1" name="Shape 33"/>
        <p:cNvGrpSpPr/>
        <p:nvPr/>
      </p:nvGrpSpPr>
      <p:grpSpPr>
        <a:xfrm>
          <a:off x="0" y="0"/>
          <a:ext cx="0" cy="0"/>
          <a:chOff x="0" y="0"/>
          <a:chExt cx="0" cy="0"/>
        </a:xfrm>
      </p:grpSpPr>
      <p:sp>
        <p:nvSpPr>
          <p:cNvPr id="34" name="Google Shape;34;p5"/>
          <p:cNvSpPr txBox="1">
            <a:spLocks noGrp="1"/>
          </p:cNvSpPr>
          <p:nvPr>
            <p:ph type="body" idx="1"/>
          </p:nvPr>
        </p:nvSpPr>
        <p:spPr>
          <a:xfrm>
            <a:off x="415600" y="1536633"/>
            <a:ext cx="5297600" cy="29792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SzPts val="1200"/>
              <a:buChar char="●"/>
              <a:defRPr sz="1600">
                <a:latin typeface="Arial" panose="020B0604020202020204" pitchFamily="34" charset="0"/>
                <a:cs typeface="Arial" panose="020B0604020202020204" pitchFamily="34" charset="0"/>
              </a:defRPr>
            </a:lvl1pPr>
            <a:lvl2pPr marL="1219170" lvl="1" indent="-406390" rtl="0">
              <a:spcBef>
                <a:spcPts val="2133"/>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
        <p:nvSpPr>
          <p:cNvPr id="35" name="Google Shape;35;p5"/>
          <p:cNvSpPr txBox="1">
            <a:spLocks noGrp="1"/>
          </p:cNvSpPr>
          <p:nvPr>
            <p:ph type="body" idx="2"/>
          </p:nvPr>
        </p:nvSpPr>
        <p:spPr>
          <a:xfrm>
            <a:off x="6317233" y="1536567"/>
            <a:ext cx="5297600" cy="29792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SzPts val="1200"/>
              <a:buChar char="●"/>
              <a:defRPr sz="1600">
                <a:latin typeface="Arial" panose="020B0604020202020204" pitchFamily="34" charset="0"/>
                <a:cs typeface="Arial" panose="020B0604020202020204" pitchFamily="34" charset="0"/>
              </a:defRPr>
            </a:lvl1pPr>
            <a:lvl2pPr marL="1219170" lvl="1" indent="-406390" rtl="0">
              <a:spcBef>
                <a:spcPts val="2133"/>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
        <p:nvSpPr>
          <p:cNvPr id="36" name="Google Shape;36;p5"/>
          <p:cNvSpPr txBox="1"/>
          <p:nvPr/>
        </p:nvSpPr>
        <p:spPr>
          <a:xfrm>
            <a:off x="415600" y="593367"/>
            <a:ext cx="4342800" cy="763600"/>
          </a:xfrm>
          <a:prstGeom prst="rect">
            <a:avLst/>
          </a:prstGeom>
          <a:noFill/>
          <a:ln>
            <a:noFill/>
          </a:ln>
        </p:spPr>
        <p:txBody>
          <a:bodyPr spcFirstLastPara="1" wrap="square" lIns="121900" tIns="121900" rIns="121900" bIns="121900" anchor="ctr" anchorCtr="0">
            <a:noAutofit/>
          </a:bodyPr>
          <a:lstStyle/>
          <a:p>
            <a:pPr marL="0" marR="0" lvl="0" indent="-237061" algn="l" rtl="0">
              <a:lnSpc>
                <a:spcPct val="100000"/>
              </a:lnSpc>
              <a:spcBef>
                <a:spcPts val="0"/>
              </a:spcBef>
              <a:spcAft>
                <a:spcPts val="0"/>
              </a:spcAft>
              <a:buClr>
                <a:srgbClr val="1A4982"/>
              </a:buClr>
              <a:buSzPts val="2800"/>
              <a:buFont typeface="Avenir"/>
              <a:buNone/>
            </a:pPr>
            <a:r>
              <a:rPr lang="en" sz="3733" b="1">
                <a:solidFill>
                  <a:srgbClr val="1A4982"/>
                </a:solidFill>
                <a:latin typeface="Arial" panose="020B0604020202020204" pitchFamily="34" charset="0"/>
                <a:ea typeface="Avenir"/>
                <a:cs typeface="Arial" panose="020B0604020202020204" pitchFamily="34" charset="0"/>
                <a:sym typeface="Avenir"/>
              </a:rPr>
              <a:t>Learning Intentions</a:t>
            </a:r>
            <a:endParaRPr sz="3733" b="1">
              <a:solidFill>
                <a:srgbClr val="1A4982"/>
              </a:solidFill>
              <a:latin typeface="Arial" panose="020B0604020202020204" pitchFamily="34" charset="0"/>
              <a:ea typeface="Avenir"/>
              <a:cs typeface="Arial" panose="020B0604020202020204" pitchFamily="34" charset="0"/>
              <a:sym typeface="Avenir"/>
            </a:endParaRPr>
          </a:p>
        </p:txBody>
      </p:sp>
      <p:sp>
        <p:nvSpPr>
          <p:cNvPr id="37" name="Google Shape;37;p5"/>
          <p:cNvSpPr txBox="1"/>
          <p:nvPr/>
        </p:nvSpPr>
        <p:spPr>
          <a:xfrm>
            <a:off x="6317233" y="593367"/>
            <a:ext cx="4342800" cy="763600"/>
          </a:xfrm>
          <a:prstGeom prst="rect">
            <a:avLst/>
          </a:prstGeom>
          <a:noFill/>
          <a:ln>
            <a:noFill/>
          </a:ln>
        </p:spPr>
        <p:txBody>
          <a:bodyPr spcFirstLastPara="1" wrap="square" lIns="121900" tIns="121900" rIns="121900" bIns="121900" anchor="ctr" anchorCtr="0">
            <a:noAutofit/>
          </a:bodyPr>
          <a:lstStyle/>
          <a:p>
            <a:pPr marL="0" marR="0" lvl="0" indent="-237061" algn="l" rtl="0">
              <a:lnSpc>
                <a:spcPct val="100000"/>
              </a:lnSpc>
              <a:spcBef>
                <a:spcPts val="0"/>
              </a:spcBef>
              <a:spcAft>
                <a:spcPts val="0"/>
              </a:spcAft>
              <a:buClr>
                <a:srgbClr val="1A4982"/>
              </a:buClr>
              <a:buSzPts val="2800"/>
              <a:buFont typeface="Avenir"/>
              <a:buNone/>
            </a:pPr>
            <a:r>
              <a:rPr lang="en" sz="3733" b="1">
                <a:solidFill>
                  <a:srgbClr val="1A4982"/>
                </a:solidFill>
                <a:latin typeface="Arial" panose="020B0604020202020204" pitchFamily="34" charset="0"/>
                <a:ea typeface="Avenir"/>
                <a:cs typeface="Arial" panose="020B0604020202020204" pitchFamily="34" charset="0"/>
                <a:sym typeface="Avenir"/>
              </a:rPr>
              <a:t>Success Criteria</a:t>
            </a:r>
            <a:endParaRPr sz="3733" b="1">
              <a:solidFill>
                <a:srgbClr val="1A4982"/>
              </a:solidFill>
              <a:latin typeface="Arial" panose="020B0604020202020204" pitchFamily="34" charset="0"/>
              <a:ea typeface="Avenir"/>
              <a:cs typeface="Arial" panose="020B0604020202020204" pitchFamily="34" charset="0"/>
              <a:sym typeface="Avenir"/>
            </a:endParaRPr>
          </a:p>
        </p:txBody>
      </p:sp>
      <p:sp>
        <p:nvSpPr>
          <p:cNvPr id="38" name="Google Shape;38;p5"/>
          <p:cNvSpPr txBox="1"/>
          <p:nvPr/>
        </p:nvSpPr>
        <p:spPr>
          <a:xfrm>
            <a:off x="493667" y="5284833"/>
            <a:ext cx="4342800" cy="763600"/>
          </a:xfrm>
          <a:prstGeom prst="rect">
            <a:avLst/>
          </a:prstGeom>
          <a:noFill/>
          <a:ln>
            <a:noFill/>
          </a:ln>
        </p:spPr>
        <p:txBody>
          <a:bodyPr spcFirstLastPara="1" wrap="square" lIns="121900" tIns="121900" rIns="121900" bIns="121900" anchor="ctr" anchorCtr="0">
            <a:noAutofit/>
          </a:bodyPr>
          <a:lstStyle/>
          <a:p>
            <a:pPr marL="0" marR="0" lvl="0" indent="-237061" algn="l" rtl="0">
              <a:lnSpc>
                <a:spcPct val="100000"/>
              </a:lnSpc>
              <a:spcBef>
                <a:spcPts val="0"/>
              </a:spcBef>
              <a:spcAft>
                <a:spcPts val="0"/>
              </a:spcAft>
              <a:buClr>
                <a:srgbClr val="1A4982"/>
              </a:buClr>
              <a:buSzPts val="2800"/>
              <a:buFont typeface="Avenir"/>
              <a:buNone/>
            </a:pPr>
            <a:r>
              <a:rPr lang="en" sz="3733" b="1">
                <a:solidFill>
                  <a:srgbClr val="1A4982"/>
                </a:solidFill>
                <a:latin typeface="Arial" panose="020B0604020202020204" pitchFamily="34" charset="0"/>
                <a:ea typeface="Avenir"/>
                <a:cs typeface="Arial" panose="020B0604020202020204" pitchFamily="34" charset="0"/>
                <a:sym typeface="Avenir"/>
              </a:rPr>
              <a:t>Key Vocabulary</a:t>
            </a:r>
            <a:endParaRPr sz="3733" b="1">
              <a:solidFill>
                <a:srgbClr val="1A4982"/>
              </a:solidFill>
              <a:latin typeface="Arial" panose="020B0604020202020204" pitchFamily="34" charset="0"/>
              <a:ea typeface="Avenir"/>
              <a:cs typeface="Arial" panose="020B0604020202020204" pitchFamily="34" charset="0"/>
              <a:sym typeface="Avenir"/>
            </a:endParaRPr>
          </a:p>
        </p:txBody>
      </p:sp>
      <p:sp>
        <p:nvSpPr>
          <p:cNvPr id="39" name="Google Shape;39;p5"/>
          <p:cNvSpPr txBox="1">
            <a:spLocks noGrp="1"/>
          </p:cNvSpPr>
          <p:nvPr>
            <p:ph type="body" idx="3"/>
          </p:nvPr>
        </p:nvSpPr>
        <p:spPr>
          <a:xfrm>
            <a:off x="4295567" y="5199767"/>
            <a:ext cx="7485200" cy="12912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SzPts val="1200"/>
              <a:buChar char="●"/>
              <a:defRPr sz="1600">
                <a:latin typeface="Arial" panose="020B0604020202020204" pitchFamily="34" charset="0"/>
                <a:cs typeface="Arial" panose="020B0604020202020204" pitchFamily="34" charset="0"/>
              </a:defRPr>
            </a:lvl1pPr>
            <a:lvl2pPr marL="1219170" lvl="1" indent="-406390" rtl="0">
              <a:spcBef>
                <a:spcPts val="2133"/>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Tree>
    <p:extLst>
      <p:ext uri="{BB962C8B-B14F-4D97-AF65-F5344CB8AC3E}">
        <p14:creationId xmlns:p14="http://schemas.microsoft.com/office/powerpoint/2010/main" val="396718649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Learning Intentions &amp; Success Criteria &amp; Vocab - Option 2">
  <p:cSld name="Learning Intentions &amp; Success Criteria &amp; Vocab - Option 2">
    <p:spTree>
      <p:nvGrpSpPr>
        <p:cNvPr id="1" name="Shape 40"/>
        <p:cNvGrpSpPr/>
        <p:nvPr/>
      </p:nvGrpSpPr>
      <p:grpSpPr>
        <a:xfrm>
          <a:off x="0" y="0"/>
          <a:ext cx="0" cy="0"/>
          <a:chOff x="0" y="0"/>
          <a:chExt cx="0" cy="0"/>
        </a:xfrm>
      </p:grpSpPr>
      <p:sp>
        <p:nvSpPr>
          <p:cNvPr id="41" name="Google Shape;41;p6"/>
          <p:cNvSpPr/>
          <p:nvPr/>
        </p:nvSpPr>
        <p:spPr>
          <a:xfrm>
            <a:off x="-15400" y="5104067"/>
            <a:ext cx="12222800" cy="1814000"/>
          </a:xfrm>
          <a:prstGeom prst="rect">
            <a:avLst/>
          </a:prstGeom>
          <a:solidFill>
            <a:srgbClr val="1A498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6"/>
          <p:cNvSpPr txBox="1">
            <a:spLocks noGrp="1"/>
          </p:cNvSpPr>
          <p:nvPr>
            <p:ph type="body" idx="1"/>
          </p:nvPr>
        </p:nvSpPr>
        <p:spPr>
          <a:xfrm>
            <a:off x="415600" y="1536633"/>
            <a:ext cx="5297600" cy="29792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SzPts val="1200"/>
              <a:buChar char="●"/>
              <a:defRPr sz="1600">
                <a:latin typeface="Arial" panose="020B0604020202020204" pitchFamily="34" charset="0"/>
                <a:cs typeface="Arial" panose="020B0604020202020204" pitchFamily="34" charset="0"/>
              </a:defRPr>
            </a:lvl1pPr>
            <a:lvl2pPr marL="1219170" lvl="1" indent="-406390" rtl="0">
              <a:spcBef>
                <a:spcPts val="2133"/>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
        <p:nvSpPr>
          <p:cNvPr id="43" name="Google Shape;43;p6"/>
          <p:cNvSpPr txBox="1">
            <a:spLocks noGrp="1"/>
          </p:cNvSpPr>
          <p:nvPr>
            <p:ph type="body" idx="2"/>
          </p:nvPr>
        </p:nvSpPr>
        <p:spPr>
          <a:xfrm>
            <a:off x="6317233" y="1536567"/>
            <a:ext cx="5297600" cy="29792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SzPts val="1200"/>
              <a:buChar char="●"/>
              <a:defRPr sz="1600">
                <a:latin typeface="Arial" panose="020B0604020202020204" pitchFamily="34" charset="0"/>
                <a:cs typeface="Arial" panose="020B0604020202020204" pitchFamily="34" charset="0"/>
              </a:defRPr>
            </a:lvl1pPr>
            <a:lvl2pPr marL="1219170" lvl="1" indent="-406390" rtl="0">
              <a:spcBef>
                <a:spcPts val="2133"/>
              </a:spcBef>
              <a:spcAft>
                <a:spcPts val="0"/>
              </a:spcAft>
              <a:buSzPts val="1200"/>
              <a:buChar char="○"/>
              <a:defRPr sz="1600"/>
            </a:lvl2pPr>
            <a:lvl3pPr marL="1828754" lvl="2" indent="-406390" rtl="0">
              <a:spcBef>
                <a:spcPts val="2133"/>
              </a:spcBef>
              <a:spcAft>
                <a:spcPts val="0"/>
              </a:spcAft>
              <a:buSzPts val="1200"/>
              <a:buChar char="■"/>
              <a:defRPr sz="1600"/>
            </a:lvl3pPr>
            <a:lvl4pPr marL="2438339" lvl="3" indent="-406390" rtl="0">
              <a:spcBef>
                <a:spcPts val="2133"/>
              </a:spcBef>
              <a:spcAft>
                <a:spcPts val="0"/>
              </a:spcAft>
              <a:buSzPts val="1200"/>
              <a:buChar char="●"/>
              <a:defRPr sz="1600"/>
            </a:lvl4pPr>
            <a:lvl5pPr marL="3047924" lvl="4" indent="-406390" rtl="0">
              <a:spcBef>
                <a:spcPts val="2133"/>
              </a:spcBef>
              <a:spcAft>
                <a:spcPts val="0"/>
              </a:spcAft>
              <a:buSzPts val="1200"/>
              <a:buChar char="○"/>
              <a:defRPr sz="1600"/>
            </a:lvl5pPr>
            <a:lvl6pPr marL="3657509" lvl="5" indent="-406390" rtl="0">
              <a:spcBef>
                <a:spcPts val="2133"/>
              </a:spcBef>
              <a:spcAft>
                <a:spcPts val="0"/>
              </a:spcAft>
              <a:buSzPts val="1200"/>
              <a:buChar char="■"/>
              <a:defRPr sz="1600"/>
            </a:lvl6pPr>
            <a:lvl7pPr marL="4267093" lvl="6" indent="-406390" rtl="0">
              <a:spcBef>
                <a:spcPts val="2133"/>
              </a:spcBef>
              <a:spcAft>
                <a:spcPts val="0"/>
              </a:spcAft>
              <a:buSzPts val="1200"/>
              <a:buChar char="●"/>
              <a:defRPr sz="1600"/>
            </a:lvl7pPr>
            <a:lvl8pPr marL="4876678" lvl="7" indent="-406390" rtl="0">
              <a:spcBef>
                <a:spcPts val="2133"/>
              </a:spcBef>
              <a:spcAft>
                <a:spcPts val="0"/>
              </a:spcAft>
              <a:buSzPts val="1200"/>
              <a:buChar char="○"/>
              <a:defRPr sz="1600"/>
            </a:lvl8pPr>
            <a:lvl9pPr marL="5486263" lvl="8" indent="-406390" rtl="0">
              <a:spcBef>
                <a:spcPts val="2133"/>
              </a:spcBef>
              <a:spcAft>
                <a:spcPts val="2133"/>
              </a:spcAft>
              <a:buSzPts val="1200"/>
              <a:buChar char="■"/>
              <a:defRPr sz="1600"/>
            </a:lvl9pPr>
          </a:lstStyle>
          <a:p>
            <a:endParaRPr/>
          </a:p>
        </p:txBody>
      </p:sp>
      <p:sp>
        <p:nvSpPr>
          <p:cNvPr id="44" name="Google Shape;44;p6"/>
          <p:cNvSpPr txBox="1"/>
          <p:nvPr/>
        </p:nvSpPr>
        <p:spPr>
          <a:xfrm>
            <a:off x="415600" y="593367"/>
            <a:ext cx="4342800" cy="763600"/>
          </a:xfrm>
          <a:prstGeom prst="rect">
            <a:avLst/>
          </a:prstGeom>
          <a:noFill/>
          <a:ln>
            <a:noFill/>
          </a:ln>
        </p:spPr>
        <p:txBody>
          <a:bodyPr spcFirstLastPara="1" wrap="square" lIns="121900" tIns="121900" rIns="121900" bIns="121900" anchor="ctr" anchorCtr="0">
            <a:noAutofit/>
          </a:bodyPr>
          <a:lstStyle/>
          <a:p>
            <a:pPr marL="0" marR="0" lvl="0" indent="-237061" algn="l" rtl="0">
              <a:lnSpc>
                <a:spcPct val="100000"/>
              </a:lnSpc>
              <a:spcBef>
                <a:spcPts val="0"/>
              </a:spcBef>
              <a:spcAft>
                <a:spcPts val="0"/>
              </a:spcAft>
              <a:buClr>
                <a:srgbClr val="1A4982"/>
              </a:buClr>
              <a:buSzPts val="2800"/>
              <a:buFont typeface="Avenir"/>
              <a:buNone/>
            </a:pPr>
            <a:r>
              <a:rPr lang="en" sz="3733" b="1">
                <a:solidFill>
                  <a:srgbClr val="1A4982"/>
                </a:solidFill>
                <a:latin typeface="Arial" panose="020B0604020202020204" pitchFamily="34" charset="0"/>
                <a:ea typeface="Avenir"/>
                <a:cs typeface="Arial" panose="020B0604020202020204" pitchFamily="34" charset="0"/>
                <a:sym typeface="Avenir"/>
              </a:rPr>
              <a:t>Learning Intentions</a:t>
            </a:r>
            <a:endParaRPr sz="3733" b="1">
              <a:solidFill>
                <a:srgbClr val="1A4982"/>
              </a:solidFill>
              <a:latin typeface="Arial" panose="020B0604020202020204" pitchFamily="34" charset="0"/>
              <a:ea typeface="Avenir"/>
              <a:cs typeface="Arial" panose="020B0604020202020204" pitchFamily="34" charset="0"/>
              <a:sym typeface="Avenir"/>
            </a:endParaRPr>
          </a:p>
        </p:txBody>
      </p:sp>
      <p:sp>
        <p:nvSpPr>
          <p:cNvPr id="45" name="Google Shape;45;p6"/>
          <p:cNvSpPr txBox="1"/>
          <p:nvPr/>
        </p:nvSpPr>
        <p:spPr>
          <a:xfrm>
            <a:off x="6317233" y="593367"/>
            <a:ext cx="4342800" cy="763600"/>
          </a:xfrm>
          <a:prstGeom prst="rect">
            <a:avLst/>
          </a:prstGeom>
          <a:noFill/>
          <a:ln>
            <a:noFill/>
          </a:ln>
        </p:spPr>
        <p:txBody>
          <a:bodyPr spcFirstLastPara="1" wrap="square" lIns="121900" tIns="121900" rIns="121900" bIns="121900" anchor="ctr" anchorCtr="0">
            <a:noAutofit/>
          </a:bodyPr>
          <a:lstStyle/>
          <a:p>
            <a:pPr marL="0" marR="0" lvl="0" indent="-237061" algn="l" rtl="0">
              <a:lnSpc>
                <a:spcPct val="100000"/>
              </a:lnSpc>
              <a:spcBef>
                <a:spcPts val="0"/>
              </a:spcBef>
              <a:spcAft>
                <a:spcPts val="0"/>
              </a:spcAft>
              <a:buClr>
                <a:srgbClr val="1A4982"/>
              </a:buClr>
              <a:buSzPts val="2800"/>
              <a:buFont typeface="Avenir"/>
              <a:buNone/>
            </a:pPr>
            <a:r>
              <a:rPr lang="en" sz="3733" b="1">
                <a:solidFill>
                  <a:srgbClr val="1A4982"/>
                </a:solidFill>
                <a:latin typeface="Arial" panose="020B0604020202020204" pitchFamily="34" charset="0"/>
                <a:ea typeface="Avenir"/>
                <a:cs typeface="Arial" panose="020B0604020202020204" pitchFamily="34" charset="0"/>
                <a:sym typeface="Avenir"/>
              </a:rPr>
              <a:t>Success Criteria</a:t>
            </a:r>
            <a:endParaRPr sz="3733" b="1">
              <a:solidFill>
                <a:srgbClr val="1A4982"/>
              </a:solidFill>
              <a:latin typeface="Arial" panose="020B0604020202020204" pitchFamily="34" charset="0"/>
              <a:ea typeface="Avenir"/>
              <a:cs typeface="Arial" panose="020B0604020202020204" pitchFamily="34" charset="0"/>
              <a:sym typeface="Avenir"/>
            </a:endParaRPr>
          </a:p>
        </p:txBody>
      </p:sp>
      <p:sp>
        <p:nvSpPr>
          <p:cNvPr id="46" name="Google Shape;46;p6"/>
          <p:cNvSpPr txBox="1"/>
          <p:nvPr/>
        </p:nvSpPr>
        <p:spPr>
          <a:xfrm>
            <a:off x="578733" y="5369900"/>
            <a:ext cx="4342800" cy="763600"/>
          </a:xfrm>
          <a:prstGeom prst="rect">
            <a:avLst/>
          </a:prstGeom>
          <a:noFill/>
          <a:ln>
            <a:noFill/>
          </a:ln>
        </p:spPr>
        <p:txBody>
          <a:bodyPr spcFirstLastPara="1" wrap="square" lIns="121900" tIns="121900" rIns="121900" bIns="121900" anchor="ctr" anchorCtr="0">
            <a:noAutofit/>
          </a:bodyPr>
          <a:lstStyle/>
          <a:p>
            <a:pPr marL="0" marR="0" lvl="0" indent="-237061" algn="l" rtl="0">
              <a:lnSpc>
                <a:spcPct val="100000"/>
              </a:lnSpc>
              <a:spcBef>
                <a:spcPts val="0"/>
              </a:spcBef>
              <a:spcAft>
                <a:spcPts val="0"/>
              </a:spcAft>
              <a:buClr>
                <a:srgbClr val="FFFFFF"/>
              </a:buClr>
              <a:buSzPts val="2800"/>
              <a:buFont typeface="Avenir"/>
              <a:buNone/>
            </a:pPr>
            <a:r>
              <a:rPr lang="en" sz="3733" b="1">
                <a:solidFill>
                  <a:srgbClr val="FFFFFF"/>
                </a:solidFill>
                <a:latin typeface="Arial" panose="020B0604020202020204" pitchFamily="34" charset="0"/>
                <a:ea typeface="Avenir"/>
                <a:cs typeface="Arial" panose="020B0604020202020204" pitchFamily="34" charset="0"/>
                <a:sym typeface="Avenir"/>
              </a:rPr>
              <a:t>Key Vocabulary</a:t>
            </a:r>
            <a:endParaRPr sz="3733" b="1">
              <a:solidFill>
                <a:srgbClr val="FFFFFF"/>
              </a:solidFill>
              <a:latin typeface="Arial" panose="020B0604020202020204" pitchFamily="34" charset="0"/>
              <a:ea typeface="Avenir"/>
              <a:cs typeface="Arial" panose="020B0604020202020204" pitchFamily="34" charset="0"/>
              <a:sym typeface="Avenir"/>
            </a:endParaRPr>
          </a:p>
        </p:txBody>
      </p:sp>
      <p:sp>
        <p:nvSpPr>
          <p:cNvPr id="47" name="Google Shape;47;p6"/>
          <p:cNvSpPr txBox="1">
            <a:spLocks noGrp="1"/>
          </p:cNvSpPr>
          <p:nvPr>
            <p:ph type="body" idx="3"/>
          </p:nvPr>
        </p:nvSpPr>
        <p:spPr>
          <a:xfrm>
            <a:off x="4295567" y="5199767"/>
            <a:ext cx="7485200" cy="12912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rgbClr val="FFFFFF"/>
              </a:buClr>
              <a:buSzPts val="1200"/>
              <a:buChar char="●"/>
              <a:defRPr sz="1600">
                <a:solidFill>
                  <a:srgbClr val="FFFFFF"/>
                </a:solidFill>
                <a:latin typeface="Arial" panose="020B0604020202020204" pitchFamily="34" charset="0"/>
                <a:cs typeface="Arial" panose="020B0604020202020204" pitchFamily="34" charset="0"/>
              </a:defRPr>
            </a:lvl1pPr>
            <a:lvl2pPr marL="1219170" lvl="1" indent="-406390" rtl="0">
              <a:spcBef>
                <a:spcPts val="2133"/>
              </a:spcBef>
              <a:spcAft>
                <a:spcPts val="0"/>
              </a:spcAft>
              <a:buClr>
                <a:srgbClr val="FFFFFF"/>
              </a:buClr>
              <a:buSzPts val="1200"/>
              <a:buChar char="○"/>
              <a:defRPr sz="1600">
                <a:solidFill>
                  <a:srgbClr val="FFFFFF"/>
                </a:solidFill>
              </a:defRPr>
            </a:lvl2pPr>
            <a:lvl3pPr marL="1828754" lvl="2" indent="-406390" rtl="0">
              <a:spcBef>
                <a:spcPts val="2133"/>
              </a:spcBef>
              <a:spcAft>
                <a:spcPts val="0"/>
              </a:spcAft>
              <a:buClr>
                <a:srgbClr val="FFFFFF"/>
              </a:buClr>
              <a:buSzPts val="1200"/>
              <a:buChar char="■"/>
              <a:defRPr sz="1600">
                <a:solidFill>
                  <a:srgbClr val="FFFFFF"/>
                </a:solidFill>
              </a:defRPr>
            </a:lvl3pPr>
            <a:lvl4pPr marL="2438339" lvl="3" indent="-406390" rtl="0">
              <a:spcBef>
                <a:spcPts val="2133"/>
              </a:spcBef>
              <a:spcAft>
                <a:spcPts val="0"/>
              </a:spcAft>
              <a:buClr>
                <a:srgbClr val="FFFFFF"/>
              </a:buClr>
              <a:buSzPts val="1200"/>
              <a:buChar char="●"/>
              <a:defRPr sz="1600">
                <a:solidFill>
                  <a:srgbClr val="FFFFFF"/>
                </a:solidFill>
              </a:defRPr>
            </a:lvl4pPr>
            <a:lvl5pPr marL="3047924" lvl="4" indent="-406390" rtl="0">
              <a:spcBef>
                <a:spcPts val="2133"/>
              </a:spcBef>
              <a:spcAft>
                <a:spcPts val="0"/>
              </a:spcAft>
              <a:buClr>
                <a:srgbClr val="FFFFFF"/>
              </a:buClr>
              <a:buSzPts val="1200"/>
              <a:buChar char="○"/>
              <a:defRPr sz="1600">
                <a:solidFill>
                  <a:srgbClr val="FFFFFF"/>
                </a:solidFill>
              </a:defRPr>
            </a:lvl5pPr>
            <a:lvl6pPr marL="3657509" lvl="5" indent="-406390" rtl="0">
              <a:spcBef>
                <a:spcPts val="2133"/>
              </a:spcBef>
              <a:spcAft>
                <a:spcPts val="0"/>
              </a:spcAft>
              <a:buClr>
                <a:srgbClr val="FFFFFF"/>
              </a:buClr>
              <a:buSzPts val="1200"/>
              <a:buChar char="■"/>
              <a:defRPr sz="1600">
                <a:solidFill>
                  <a:srgbClr val="FFFFFF"/>
                </a:solidFill>
              </a:defRPr>
            </a:lvl6pPr>
            <a:lvl7pPr marL="4267093" lvl="6" indent="-406390" rtl="0">
              <a:spcBef>
                <a:spcPts val="2133"/>
              </a:spcBef>
              <a:spcAft>
                <a:spcPts val="0"/>
              </a:spcAft>
              <a:buClr>
                <a:srgbClr val="FFFFFF"/>
              </a:buClr>
              <a:buSzPts val="1200"/>
              <a:buChar char="●"/>
              <a:defRPr sz="1600">
                <a:solidFill>
                  <a:srgbClr val="FFFFFF"/>
                </a:solidFill>
              </a:defRPr>
            </a:lvl7pPr>
            <a:lvl8pPr marL="4876678" lvl="7" indent="-406390" rtl="0">
              <a:spcBef>
                <a:spcPts val="2133"/>
              </a:spcBef>
              <a:spcAft>
                <a:spcPts val="0"/>
              </a:spcAft>
              <a:buClr>
                <a:srgbClr val="FFFFFF"/>
              </a:buClr>
              <a:buSzPts val="1200"/>
              <a:buChar char="○"/>
              <a:defRPr sz="1600">
                <a:solidFill>
                  <a:srgbClr val="FFFFFF"/>
                </a:solidFill>
              </a:defRPr>
            </a:lvl8pPr>
            <a:lvl9pPr marL="5486263" lvl="8" indent="-406390" rtl="0">
              <a:spcBef>
                <a:spcPts val="2133"/>
              </a:spcBef>
              <a:spcAft>
                <a:spcPts val="2133"/>
              </a:spcAft>
              <a:buClr>
                <a:srgbClr val="FFFFFF"/>
              </a:buClr>
              <a:buSzPts val="1200"/>
              <a:buChar char="■"/>
              <a:defRPr sz="1600">
                <a:solidFill>
                  <a:srgbClr val="FFFFFF"/>
                </a:solidFill>
              </a:defRPr>
            </a:lvl9pPr>
          </a:lstStyle>
          <a:p>
            <a:endParaRPr/>
          </a:p>
        </p:txBody>
      </p:sp>
    </p:spTree>
    <p:extLst>
      <p:ext uri="{BB962C8B-B14F-4D97-AF65-F5344CB8AC3E}">
        <p14:creationId xmlns:p14="http://schemas.microsoft.com/office/powerpoint/2010/main" val="201503905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Side Panel Learning Intentions &amp; Success Criteria &amp; Vocab ">
  <p:cSld name="Side Panel Learning Intentions &amp; Success Criteria &amp; Vocab ">
    <p:spTree>
      <p:nvGrpSpPr>
        <p:cNvPr id="1" name="Shape 48"/>
        <p:cNvGrpSpPr/>
        <p:nvPr/>
      </p:nvGrpSpPr>
      <p:grpSpPr>
        <a:xfrm>
          <a:off x="0" y="0"/>
          <a:ext cx="0" cy="0"/>
          <a:chOff x="0" y="0"/>
          <a:chExt cx="0" cy="0"/>
        </a:xfrm>
      </p:grpSpPr>
      <p:sp>
        <p:nvSpPr>
          <p:cNvPr id="49" name="Google Shape;49;p7"/>
          <p:cNvSpPr/>
          <p:nvPr/>
        </p:nvSpPr>
        <p:spPr>
          <a:xfrm>
            <a:off x="-30133" y="0"/>
            <a:ext cx="3037200" cy="6858000"/>
          </a:xfrm>
          <a:prstGeom prst="rect">
            <a:avLst/>
          </a:prstGeom>
          <a:solidFill>
            <a:srgbClr val="1A498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Clr>
                <a:schemeClr val="dk1"/>
              </a:buClr>
              <a:buSzPts val="1100"/>
              <a:buFont typeface="Arial"/>
              <a:buNone/>
            </a:pPr>
            <a:br>
              <a:rPr lang="en" sz="2400" b="1">
                <a:solidFill>
                  <a:schemeClr val="lt1"/>
                </a:solidFill>
                <a:latin typeface="Arial" panose="020B0604020202020204" pitchFamily="34" charset="0"/>
                <a:ea typeface="Avenir"/>
                <a:cs typeface="Arial" panose="020B0604020202020204" pitchFamily="34" charset="0"/>
                <a:sym typeface="Avenir"/>
              </a:rPr>
            </a:br>
            <a:r>
              <a:rPr lang="en" sz="2400" b="1">
                <a:solidFill>
                  <a:schemeClr val="lt1"/>
                </a:solidFill>
                <a:latin typeface="Arial" panose="020B0604020202020204" pitchFamily="34" charset="0"/>
                <a:ea typeface="Avenir"/>
                <a:cs typeface="Arial" panose="020B0604020202020204" pitchFamily="34" charset="0"/>
                <a:sym typeface="Avenir"/>
              </a:rPr>
              <a:t>Learning Intentions</a:t>
            </a:r>
            <a:endParaRPr sz="2400" b="1">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2400" b="1">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r>
              <a:rPr lang="en" sz="2400" b="1">
                <a:solidFill>
                  <a:schemeClr val="lt1"/>
                </a:solidFill>
                <a:latin typeface="Arial" panose="020B0604020202020204" pitchFamily="34" charset="0"/>
                <a:ea typeface="Avenir"/>
                <a:cs typeface="Arial" panose="020B0604020202020204" pitchFamily="34" charset="0"/>
                <a:sym typeface="Avenir"/>
              </a:rPr>
              <a:t>Success Criteria:</a:t>
            </a:r>
            <a:endParaRPr sz="2400" b="1">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2400" b="1">
              <a:solidFill>
                <a:schemeClr val="lt1"/>
              </a:solidFill>
              <a:latin typeface="Arial" panose="020B0604020202020204" pitchFamily="34" charset="0"/>
              <a:ea typeface="Avenir"/>
              <a:cs typeface="Arial" panose="020B0604020202020204" pitchFamily="34" charset="0"/>
              <a:sym typeface="Avenir"/>
            </a:endParaRPr>
          </a:p>
          <a:p>
            <a:pPr marL="609585"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2400" b="1">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r>
              <a:rPr lang="en" sz="2400" b="1">
                <a:solidFill>
                  <a:schemeClr val="lt1"/>
                </a:solidFill>
                <a:latin typeface="Arial" panose="020B0604020202020204" pitchFamily="34" charset="0"/>
                <a:ea typeface="Avenir"/>
                <a:cs typeface="Arial" panose="020B0604020202020204" pitchFamily="34" charset="0"/>
                <a:sym typeface="Avenir"/>
              </a:rPr>
              <a:t>Key Vocabulary</a:t>
            </a:r>
            <a:endParaRPr sz="2400" b="1">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1600">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Clr>
                <a:schemeClr val="dk1"/>
              </a:buClr>
              <a:buSzPts val="1100"/>
              <a:buFont typeface="Arial"/>
              <a:buNone/>
            </a:pPr>
            <a:endParaRPr sz="2400" b="1">
              <a:solidFill>
                <a:schemeClr val="lt1"/>
              </a:solidFill>
              <a:latin typeface="Arial" panose="020B0604020202020204" pitchFamily="34" charset="0"/>
              <a:ea typeface="Avenir"/>
              <a:cs typeface="Arial" panose="020B0604020202020204" pitchFamily="34" charset="0"/>
              <a:sym typeface="Avenir"/>
            </a:endParaRPr>
          </a:p>
          <a:p>
            <a:pPr marL="0" lvl="0" indent="0" algn="l" rtl="0">
              <a:spcBef>
                <a:spcPts val="0"/>
              </a:spcBef>
              <a:spcAft>
                <a:spcPts val="0"/>
              </a:spcAft>
              <a:buNone/>
            </a:pPr>
            <a:endParaRPr sz="2400"/>
          </a:p>
        </p:txBody>
      </p:sp>
      <p:sp>
        <p:nvSpPr>
          <p:cNvPr id="50" name="Google Shape;50;p7"/>
          <p:cNvSpPr txBox="1">
            <a:spLocks noGrp="1"/>
          </p:cNvSpPr>
          <p:nvPr>
            <p:ph type="body" idx="1"/>
          </p:nvPr>
        </p:nvSpPr>
        <p:spPr>
          <a:xfrm>
            <a:off x="61167" y="544267"/>
            <a:ext cx="2859200" cy="18940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rgbClr val="FFFFFF"/>
              </a:buClr>
              <a:buSzPts val="1200"/>
              <a:buChar char="●"/>
              <a:defRPr sz="1600">
                <a:solidFill>
                  <a:srgbClr val="FFFFFF"/>
                </a:solidFill>
                <a:latin typeface="Arial" panose="020B0604020202020204" pitchFamily="34" charset="0"/>
                <a:cs typeface="Arial" panose="020B0604020202020204" pitchFamily="34" charset="0"/>
              </a:defRPr>
            </a:lvl1pPr>
            <a:lvl2pPr marL="1219170" lvl="1" indent="-406390" rtl="0">
              <a:spcBef>
                <a:spcPts val="2133"/>
              </a:spcBef>
              <a:spcAft>
                <a:spcPts val="0"/>
              </a:spcAft>
              <a:buClr>
                <a:srgbClr val="FFFFFF"/>
              </a:buClr>
              <a:buSzPts val="1200"/>
              <a:buChar char="○"/>
              <a:defRPr sz="1600">
                <a:solidFill>
                  <a:srgbClr val="FFFFFF"/>
                </a:solidFill>
              </a:defRPr>
            </a:lvl2pPr>
            <a:lvl3pPr marL="1828754" lvl="2" indent="-406390" rtl="0">
              <a:spcBef>
                <a:spcPts val="2133"/>
              </a:spcBef>
              <a:spcAft>
                <a:spcPts val="0"/>
              </a:spcAft>
              <a:buClr>
                <a:srgbClr val="FFFFFF"/>
              </a:buClr>
              <a:buSzPts val="1200"/>
              <a:buChar char="■"/>
              <a:defRPr sz="1600">
                <a:solidFill>
                  <a:srgbClr val="FFFFFF"/>
                </a:solidFill>
              </a:defRPr>
            </a:lvl3pPr>
            <a:lvl4pPr marL="2438339" lvl="3" indent="-406390" rtl="0">
              <a:spcBef>
                <a:spcPts val="2133"/>
              </a:spcBef>
              <a:spcAft>
                <a:spcPts val="0"/>
              </a:spcAft>
              <a:buClr>
                <a:srgbClr val="FFFFFF"/>
              </a:buClr>
              <a:buSzPts val="1200"/>
              <a:buChar char="●"/>
              <a:defRPr sz="1600">
                <a:solidFill>
                  <a:srgbClr val="FFFFFF"/>
                </a:solidFill>
              </a:defRPr>
            </a:lvl4pPr>
            <a:lvl5pPr marL="3047924" lvl="4" indent="-406390" rtl="0">
              <a:spcBef>
                <a:spcPts val="2133"/>
              </a:spcBef>
              <a:spcAft>
                <a:spcPts val="0"/>
              </a:spcAft>
              <a:buClr>
                <a:srgbClr val="FFFFFF"/>
              </a:buClr>
              <a:buSzPts val="1200"/>
              <a:buChar char="○"/>
              <a:defRPr sz="1600">
                <a:solidFill>
                  <a:srgbClr val="FFFFFF"/>
                </a:solidFill>
              </a:defRPr>
            </a:lvl5pPr>
            <a:lvl6pPr marL="3657509" lvl="5" indent="-406390" rtl="0">
              <a:spcBef>
                <a:spcPts val="2133"/>
              </a:spcBef>
              <a:spcAft>
                <a:spcPts val="0"/>
              </a:spcAft>
              <a:buClr>
                <a:srgbClr val="FFFFFF"/>
              </a:buClr>
              <a:buSzPts val="1200"/>
              <a:buChar char="■"/>
              <a:defRPr sz="1600">
                <a:solidFill>
                  <a:srgbClr val="FFFFFF"/>
                </a:solidFill>
              </a:defRPr>
            </a:lvl6pPr>
            <a:lvl7pPr marL="4267093" lvl="6" indent="-406390" rtl="0">
              <a:spcBef>
                <a:spcPts val="2133"/>
              </a:spcBef>
              <a:spcAft>
                <a:spcPts val="0"/>
              </a:spcAft>
              <a:buClr>
                <a:srgbClr val="FFFFFF"/>
              </a:buClr>
              <a:buSzPts val="1200"/>
              <a:buChar char="●"/>
              <a:defRPr sz="1600">
                <a:solidFill>
                  <a:srgbClr val="FFFFFF"/>
                </a:solidFill>
              </a:defRPr>
            </a:lvl7pPr>
            <a:lvl8pPr marL="4876678" lvl="7" indent="-406390" rtl="0">
              <a:spcBef>
                <a:spcPts val="2133"/>
              </a:spcBef>
              <a:spcAft>
                <a:spcPts val="0"/>
              </a:spcAft>
              <a:buClr>
                <a:srgbClr val="FFFFFF"/>
              </a:buClr>
              <a:buSzPts val="1200"/>
              <a:buChar char="○"/>
              <a:defRPr sz="1600">
                <a:solidFill>
                  <a:srgbClr val="FFFFFF"/>
                </a:solidFill>
              </a:defRPr>
            </a:lvl8pPr>
            <a:lvl9pPr marL="5486263" lvl="8" indent="-406390" rtl="0">
              <a:spcBef>
                <a:spcPts val="2133"/>
              </a:spcBef>
              <a:spcAft>
                <a:spcPts val="2133"/>
              </a:spcAft>
              <a:buClr>
                <a:srgbClr val="FFFFFF"/>
              </a:buClr>
              <a:buSzPts val="1200"/>
              <a:buChar char="■"/>
              <a:defRPr sz="1600">
                <a:solidFill>
                  <a:srgbClr val="FFFFFF"/>
                </a:solidFill>
              </a:defRPr>
            </a:lvl9pPr>
          </a:lstStyle>
          <a:p>
            <a:endParaRPr/>
          </a:p>
        </p:txBody>
      </p:sp>
      <p:sp>
        <p:nvSpPr>
          <p:cNvPr id="51" name="Google Shape;51;p7"/>
          <p:cNvSpPr txBox="1">
            <a:spLocks noGrp="1"/>
          </p:cNvSpPr>
          <p:nvPr>
            <p:ph type="body" idx="2"/>
          </p:nvPr>
        </p:nvSpPr>
        <p:spPr>
          <a:xfrm>
            <a:off x="61167" y="3072467"/>
            <a:ext cx="2859200" cy="18940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rgbClr val="FFFFFF"/>
              </a:buClr>
              <a:buSzPts val="1200"/>
              <a:buChar char="●"/>
              <a:defRPr sz="1600">
                <a:solidFill>
                  <a:srgbClr val="FFFFFF"/>
                </a:solidFill>
                <a:latin typeface="Arial" panose="020B0604020202020204" pitchFamily="34" charset="0"/>
                <a:cs typeface="Arial" panose="020B0604020202020204" pitchFamily="34" charset="0"/>
              </a:defRPr>
            </a:lvl1pPr>
            <a:lvl2pPr marL="1219170" lvl="1" indent="-406390" rtl="0">
              <a:spcBef>
                <a:spcPts val="2133"/>
              </a:spcBef>
              <a:spcAft>
                <a:spcPts val="0"/>
              </a:spcAft>
              <a:buClr>
                <a:srgbClr val="FFFFFF"/>
              </a:buClr>
              <a:buSzPts val="1200"/>
              <a:buChar char="○"/>
              <a:defRPr sz="1600">
                <a:solidFill>
                  <a:srgbClr val="FFFFFF"/>
                </a:solidFill>
              </a:defRPr>
            </a:lvl2pPr>
            <a:lvl3pPr marL="1828754" lvl="2" indent="-406390" rtl="0">
              <a:spcBef>
                <a:spcPts val="2133"/>
              </a:spcBef>
              <a:spcAft>
                <a:spcPts val="0"/>
              </a:spcAft>
              <a:buClr>
                <a:srgbClr val="FFFFFF"/>
              </a:buClr>
              <a:buSzPts val="1200"/>
              <a:buChar char="■"/>
              <a:defRPr sz="1600">
                <a:solidFill>
                  <a:srgbClr val="FFFFFF"/>
                </a:solidFill>
              </a:defRPr>
            </a:lvl3pPr>
            <a:lvl4pPr marL="2438339" lvl="3" indent="-406390" rtl="0">
              <a:spcBef>
                <a:spcPts val="2133"/>
              </a:spcBef>
              <a:spcAft>
                <a:spcPts val="0"/>
              </a:spcAft>
              <a:buClr>
                <a:srgbClr val="FFFFFF"/>
              </a:buClr>
              <a:buSzPts val="1200"/>
              <a:buChar char="●"/>
              <a:defRPr sz="1600">
                <a:solidFill>
                  <a:srgbClr val="FFFFFF"/>
                </a:solidFill>
              </a:defRPr>
            </a:lvl4pPr>
            <a:lvl5pPr marL="3047924" lvl="4" indent="-406390" rtl="0">
              <a:spcBef>
                <a:spcPts val="2133"/>
              </a:spcBef>
              <a:spcAft>
                <a:spcPts val="0"/>
              </a:spcAft>
              <a:buClr>
                <a:srgbClr val="FFFFFF"/>
              </a:buClr>
              <a:buSzPts val="1200"/>
              <a:buChar char="○"/>
              <a:defRPr sz="1600">
                <a:solidFill>
                  <a:srgbClr val="FFFFFF"/>
                </a:solidFill>
              </a:defRPr>
            </a:lvl5pPr>
            <a:lvl6pPr marL="3657509" lvl="5" indent="-406390" rtl="0">
              <a:spcBef>
                <a:spcPts val="2133"/>
              </a:spcBef>
              <a:spcAft>
                <a:spcPts val="0"/>
              </a:spcAft>
              <a:buClr>
                <a:srgbClr val="FFFFFF"/>
              </a:buClr>
              <a:buSzPts val="1200"/>
              <a:buChar char="■"/>
              <a:defRPr sz="1600">
                <a:solidFill>
                  <a:srgbClr val="FFFFFF"/>
                </a:solidFill>
              </a:defRPr>
            </a:lvl6pPr>
            <a:lvl7pPr marL="4267093" lvl="6" indent="-406390" rtl="0">
              <a:spcBef>
                <a:spcPts val="2133"/>
              </a:spcBef>
              <a:spcAft>
                <a:spcPts val="0"/>
              </a:spcAft>
              <a:buClr>
                <a:srgbClr val="FFFFFF"/>
              </a:buClr>
              <a:buSzPts val="1200"/>
              <a:buChar char="●"/>
              <a:defRPr sz="1600">
                <a:solidFill>
                  <a:srgbClr val="FFFFFF"/>
                </a:solidFill>
              </a:defRPr>
            </a:lvl7pPr>
            <a:lvl8pPr marL="4876678" lvl="7" indent="-406390" rtl="0">
              <a:spcBef>
                <a:spcPts val="2133"/>
              </a:spcBef>
              <a:spcAft>
                <a:spcPts val="0"/>
              </a:spcAft>
              <a:buClr>
                <a:srgbClr val="FFFFFF"/>
              </a:buClr>
              <a:buSzPts val="1200"/>
              <a:buChar char="○"/>
              <a:defRPr sz="1600">
                <a:solidFill>
                  <a:srgbClr val="FFFFFF"/>
                </a:solidFill>
              </a:defRPr>
            </a:lvl8pPr>
            <a:lvl9pPr marL="5486263" lvl="8" indent="-406390" rtl="0">
              <a:spcBef>
                <a:spcPts val="2133"/>
              </a:spcBef>
              <a:spcAft>
                <a:spcPts val="2133"/>
              </a:spcAft>
              <a:buClr>
                <a:srgbClr val="FFFFFF"/>
              </a:buClr>
              <a:buSzPts val="1200"/>
              <a:buChar char="■"/>
              <a:defRPr sz="1600">
                <a:solidFill>
                  <a:srgbClr val="FFFFFF"/>
                </a:solidFill>
              </a:defRPr>
            </a:lvl9pPr>
          </a:lstStyle>
          <a:p>
            <a:endParaRPr/>
          </a:p>
        </p:txBody>
      </p:sp>
      <p:sp>
        <p:nvSpPr>
          <p:cNvPr id="52" name="Google Shape;52;p7"/>
          <p:cNvSpPr txBox="1">
            <a:spLocks noGrp="1"/>
          </p:cNvSpPr>
          <p:nvPr>
            <p:ph type="body" idx="3"/>
          </p:nvPr>
        </p:nvSpPr>
        <p:spPr>
          <a:xfrm>
            <a:off x="61167" y="5600667"/>
            <a:ext cx="2859200" cy="11144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rgbClr val="FFFFFF"/>
              </a:buClr>
              <a:buSzPts val="1200"/>
              <a:buChar char="●"/>
              <a:defRPr sz="1600">
                <a:solidFill>
                  <a:srgbClr val="FFFFFF"/>
                </a:solidFill>
                <a:latin typeface="Arial" panose="020B0604020202020204" pitchFamily="34" charset="0"/>
                <a:cs typeface="Arial" panose="020B0604020202020204" pitchFamily="34" charset="0"/>
              </a:defRPr>
            </a:lvl1pPr>
            <a:lvl2pPr marL="1219170" lvl="1" indent="-406390" rtl="0">
              <a:spcBef>
                <a:spcPts val="2133"/>
              </a:spcBef>
              <a:spcAft>
                <a:spcPts val="0"/>
              </a:spcAft>
              <a:buClr>
                <a:srgbClr val="FFFFFF"/>
              </a:buClr>
              <a:buSzPts val="1200"/>
              <a:buChar char="○"/>
              <a:defRPr sz="1600">
                <a:solidFill>
                  <a:srgbClr val="FFFFFF"/>
                </a:solidFill>
              </a:defRPr>
            </a:lvl2pPr>
            <a:lvl3pPr marL="1828754" lvl="2" indent="-406390" rtl="0">
              <a:spcBef>
                <a:spcPts val="2133"/>
              </a:spcBef>
              <a:spcAft>
                <a:spcPts val="0"/>
              </a:spcAft>
              <a:buClr>
                <a:srgbClr val="FFFFFF"/>
              </a:buClr>
              <a:buSzPts val="1200"/>
              <a:buChar char="■"/>
              <a:defRPr sz="1600">
                <a:solidFill>
                  <a:srgbClr val="FFFFFF"/>
                </a:solidFill>
              </a:defRPr>
            </a:lvl3pPr>
            <a:lvl4pPr marL="2438339" lvl="3" indent="-406390" rtl="0">
              <a:spcBef>
                <a:spcPts val="2133"/>
              </a:spcBef>
              <a:spcAft>
                <a:spcPts val="0"/>
              </a:spcAft>
              <a:buClr>
                <a:srgbClr val="FFFFFF"/>
              </a:buClr>
              <a:buSzPts val="1200"/>
              <a:buChar char="●"/>
              <a:defRPr sz="1600">
                <a:solidFill>
                  <a:srgbClr val="FFFFFF"/>
                </a:solidFill>
              </a:defRPr>
            </a:lvl4pPr>
            <a:lvl5pPr marL="3047924" lvl="4" indent="-406390" rtl="0">
              <a:spcBef>
                <a:spcPts val="2133"/>
              </a:spcBef>
              <a:spcAft>
                <a:spcPts val="0"/>
              </a:spcAft>
              <a:buClr>
                <a:srgbClr val="FFFFFF"/>
              </a:buClr>
              <a:buSzPts val="1200"/>
              <a:buChar char="○"/>
              <a:defRPr sz="1600">
                <a:solidFill>
                  <a:srgbClr val="FFFFFF"/>
                </a:solidFill>
              </a:defRPr>
            </a:lvl5pPr>
            <a:lvl6pPr marL="3657509" lvl="5" indent="-406390" rtl="0">
              <a:spcBef>
                <a:spcPts val="2133"/>
              </a:spcBef>
              <a:spcAft>
                <a:spcPts val="0"/>
              </a:spcAft>
              <a:buClr>
                <a:srgbClr val="FFFFFF"/>
              </a:buClr>
              <a:buSzPts val="1200"/>
              <a:buChar char="■"/>
              <a:defRPr sz="1600">
                <a:solidFill>
                  <a:srgbClr val="FFFFFF"/>
                </a:solidFill>
              </a:defRPr>
            </a:lvl6pPr>
            <a:lvl7pPr marL="4267093" lvl="6" indent="-406390" rtl="0">
              <a:spcBef>
                <a:spcPts val="2133"/>
              </a:spcBef>
              <a:spcAft>
                <a:spcPts val="0"/>
              </a:spcAft>
              <a:buClr>
                <a:srgbClr val="FFFFFF"/>
              </a:buClr>
              <a:buSzPts val="1200"/>
              <a:buChar char="●"/>
              <a:defRPr sz="1600">
                <a:solidFill>
                  <a:srgbClr val="FFFFFF"/>
                </a:solidFill>
              </a:defRPr>
            </a:lvl7pPr>
            <a:lvl8pPr marL="4876678" lvl="7" indent="-406390" rtl="0">
              <a:spcBef>
                <a:spcPts val="2133"/>
              </a:spcBef>
              <a:spcAft>
                <a:spcPts val="0"/>
              </a:spcAft>
              <a:buClr>
                <a:srgbClr val="FFFFFF"/>
              </a:buClr>
              <a:buSzPts val="1200"/>
              <a:buChar char="○"/>
              <a:defRPr sz="1600">
                <a:solidFill>
                  <a:srgbClr val="FFFFFF"/>
                </a:solidFill>
              </a:defRPr>
            </a:lvl8pPr>
            <a:lvl9pPr marL="5486263" lvl="8" indent="-406390" rtl="0">
              <a:spcBef>
                <a:spcPts val="2133"/>
              </a:spcBef>
              <a:spcAft>
                <a:spcPts val="2133"/>
              </a:spcAft>
              <a:buClr>
                <a:srgbClr val="FFFFFF"/>
              </a:buClr>
              <a:buSzPts val="1200"/>
              <a:buChar char="■"/>
              <a:defRPr sz="1600">
                <a:solidFill>
                  <a:srgbClr val="FFFFFF"/>
                </a:solidFill>
              </a:defRPr>
            </a:lvl9pPr>
          </a:lstStyle>
          <a:p>
            <a:endParaRPr/>
          </a:p>
        </p:txBody>
      </p:sp>
    </p:spTree>
    <p:extLst>
      <p:ext uri="{BB962C8B-B14F-4D97-AF65-F5344CB8AC3E}">
        <p14:creationId xmlns:p14="http://schemas.microsoft.com/office/powerpoint/2010/main" val="92911389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slide with Logo 1">
  <p:cSld name="Title slide with Logo 1">
    <p:spTree>
      <p:nvGrpSpPr>
        <p:cNvPr id="1" name="Shape 53"/>
        <p:cNvGrpSpPr/>
        <p:nvPr/>
      </p:nvGrpSpPr>
      <p:grpSpPr>
        <a:xfrm>
          <a:off x="0" y="0"/>
          <a:ext cx="0" cy="0"/>
          <a:chOff x="0" y="0"/>
          <a:chExt cx="0" cy="0"/>
        </a:xfrm>
      </p:grpSpPr>
      <p:sp>
        <p:nvSpPr>
          <p:cNvPr id="54" name="Google Shape;54;p8"/>
          <p:cNvSpPr txBox="1">
            <a:spLocks noGrp="1"/>
          </p:cNvSpPr>
          <p:nvPr>
            <p:ph type="ctrTitle"/>
          </p:nvPr>
        </p:nvSpPr>
        <p:spPr>
          <a:xfrm>
            <a:off x="415611" y="2244133"/>
            <a:ext cx="11360800" cy="2736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1A4982"/>
              </a:buClr>
              <a:buSzPts val="5200"/>
              <a:buNone/>
              <a:defRPr sz="6933">
                <a:solidFill>
                  <a:srgbClr val="1A4982"/>
                </a:solidFill>
                <a:latin typeface="Arial" panose="020B0604020202020204" pitchFamily="34" charset="0"/>
                <a:cs typeface="Arial" panose="020B0604020202020204" pitchFamily="34" charset="0"/>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55" name="Google Shape;55;p8"/>
          <p:cNvSpPr txBox="1">
            <a:spLocks noGrp="1"/>
          </p:cNvSpPr>
          <p:nvPr>
            <p:ph type="subTitle" idx="1"/>
          </p:nvPr>
        </p:nvSpPr>
        <p:spPr>
          <a:xfrm>
            <a:off x="415600" y="5030200"/>
            <a:ext cx="113608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3733">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pic>
        <p:nvPicPr>
          <p:cNvPr id="56" name="Google Shape;56;p8"/>
          <p:cNvPicPr preferRelativeResize="0"/>
          <p:nvPr/>
        </p:nvPicPr>
        <p:blipFill rotWithShape="1">
          <a:blip r:embed="rId2">
            <a:alphaModFix/>
          </a:blip>
          <a:srcRect l="6521" t="11102" r="6521" b="11094"/>
          <a:stretch/>
        </p:blipFill>
        <p:spPr>
          <a:xfrm>
            <a:off x="4522001" y="452001"/>
            <a:ext cx="3148001" cy="2283831"/>
          </a:xfrm>
          <a:prstGeom prst="rect">
            <a:avLst/>
          </a:prstGeom>
          <a:noFill/>
          <a:ln>
            <a:noFill/>
          </a:ln>
        </p:spPr>
      </p:pic>
    </p:spTree>
    <p:extLst>
      <p:ext uri="{BB962C8B-B14F-4D97-AF65-F5344CB8AC3E}">
        <p14:creationId xmlns:p14="http://schemas.microsoft.com/office/powerpoint/2010/main" val="191067244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le slide without logo">
  <p:cSld name="Title slide without logo">
    <p:spTree>
      <p:nvGrpSpPr>
        <p:cNvPr id="1" name="Shape 57"/>
        <p:cNvGrpSpPr/>
        <p:nvPr/>
      </p:nvGrpSpPr>
      <p:grpSpPr>
        <a:xfrm>
          <a:off x="0" y="0"/>
          <a:ext cx="0" cy="0"/>
          <a:chOff x="0" y="0"/>
          <a:chExt cx="0" cy="0"/>
        </a:xfrm>
      </p:grpSpPr>
      <p:sp>
        <p:nvSpPr>
          <p:cNvPr id="58" name="Google Shape;58;p9"/>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1A4982"/>
              </a:buClr>
              <a:buSzPts val="5200"/>
              <a:buNone/>
              <a:defRPr sz="6933">
                <a:solidFill>
                  <a:srgbClr val="1A4982"/>
                </a:solidFill>
                <a:latin typeface="Arial" panose="020B0604020202020204" pitchFamily="34" charset="0"/>
                <a:cs typeface="Arial" panose="020B0604020202020204" pitchFamily="34" charset="0"/>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59" name="Google Shape;59;p9"/>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3733">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pic>
        <p:nvPicPr>
          <p:cNvPr id="60" name="Google Shape;60;p9"/>
          <p:cNvPicPr preferRelativeResize="0"/>
          <p:nvPr/>
        </p:nvPicPr>
        <p:blipFill rotWithShape="1">
          <a:blip r:embed="rId2">
            <a:alphaModFix/>
          </a:blip>
          <a:srcRect l="6521" t="11102" r="6521" b="11094"/>
          <a:stretch/>
        </p:blipFill>
        <p:spPr>
          <a:xfrm>
            <a:off x="9537467" y="6119967"/>
            <a:ext cx="1009467" cy="670199"/>
          </a:xfrm>
          <a:prstGeom prst="rect">
            <a:avLst/>
          </a:prstGeom>
          <a:noFill/>
          <a:ln>
            <a:noFill/>
          </a:ln>
        </p:spPr>
      </p:pic>
      <p:pic>
        <p:nvPicPr>
          <p:cNvPr id="61" name="Google Shape;61;p9"/>
          <p:cNvPicPr preferRelativeResize="0"/>
          <p:nvPr/>
        </p:nvPicPr>
        <p:blipFill>
          <a:blip r:embed="rId3">
            <a:alphaModFix/>
          </a:blip>
          <a:stretch>
            <a:fillRect/>
          </a:stretch>
        </p:blipFill>
        <p:spPr>
          <a:xfrm>
            <a:off x="10546934" y="6283614"/>
            <a:ext cx="1581135" cy="355321"/>
          </a:xfrm>
          <a:prstGeom prst="rect">
            <a:avLst/>
          </a:prstGeom>
          <a:noFill/>
          <a:ln>
            <a:noFill/>
          </a:ln>
        </p:spPr>
      </p:pic>
    </p:spTree>
    <p:extLst>
      <p:ext uri="{BB962C8B-B14F-4D97-AF65-F5344CB8AC3E}">
        <p14:creationId xmlns:p14="http://schemas.microsoft.com/office/powerpoint/2010/main" val="318057692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2"/>
        <p:cNvGrpSpPr/>
        <p:nvPr/>
      </p:nvGrpSpPr>
      <p:grpSpPr>
        <a:xfrm>
          <a:off x="0" y="0"/>
          <a:ext cx="0" cy="0"/>
          <a:chOff x="0" y="0"/>
          <a:chExt cx="0" cy="0"/>
        </a:xfrm>
      </p:grpSpPr>
      <p:sp>
        <p:nvSpPr>
          <p:cNvPr id="63" name="Google Shape;63;p10"/>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atin typeface="Arial" panose="020B0604020202020204" pitchFamily="34" charset="0"/>
                <a:cs typeface="Arial" panose="020B0604020202020204" pitchFamily="34" charset="0"/>
              </a:defRPr>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pic>
        <p:nvPicPr>
          <p:cNvPr id="64" name="Google Shape;64;p10"/>
          <p:cNvPicPr preferRelativeResize="0"/>
          <p:nvPr/>
        </p:nvPicPr>
        <p:blipFill rotWithShape="1">
          <a:blip r:embed="rId2">
            <a:alphaModFix/>
          </a:blip>
          <a:srcRect l="6521" t="11102" r="6521" b="11094"/>
          <a:stretch/>
        </p:blipFill>
        <p:spPr>
          <a:xfrm>
            <a:off x="9537467" y="6119967"/>
            <a:ext cx="1009467" cy="670199"/>
          </a:xfrm>
          <a:prstGeom prst="rect">
            <a:avLst/>
          </a:prstGeom>
          <a:noFill/>
          <a:ln>
            <a:noFill/>
          </a:ln>
        </p:spPr>
      </p:pic>
      <p:pic>
        <p:nvPicPr>
          <p:cNvPr id="65" name="Google Shape;65;p10"/>
          <p:cNvPicPr preferRelativeResize="0"/>
          <p:nvPr/>
        </p:nvPicPr>
        <p:blipFill>
          <a:blip r:embed="rId3">
            <a:alphaModFix/>
          </a:blip>
          <a:stretch>
            <a:fillRect/>
          </a:stretch>
        </p:blipFill>
        <p:spPr>
          <a:xfrm>
            <a:off x="10546934" y="6283614"/>
            <a:ext cx="1581135" cy="355321"/>
          </a:xfrm>
          <a:prstGeom prst="rect">
            <a:avLst/>
          </a:prstGeom>
          <a:noFill/>
          <a:ln>
            <a:noFill/>
          </a:ln>
        </p:spPr>
      </p:pic>
    </p:spTree>
    <p:extLst>
      <p:ext uri="{BB962C8B-B14F-4D97-AF65-F5344CB8AC3E}">
        <p14:creationId xmlns:p14="http://schemas.microsoft.com/office/powerpoint/2010/main" val="75930534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Banner">
  <p:cSld name="Banner">
    <p:spTree>
      <p:nvGrpSpPr>
        <p:cNvPr id="1" name="Shape 66"/>
        <p:cNvGrpSpPr/>
        <p:nvPr/>
      </p:nvGrpSpPr>
      <p:grpSpPr>
        <a:xfrm>
          <a:off x="0" y="0"/>
          <a:ext cx="0" cy="0"/>
          <a:chOff x="0" y="0"/>
          <a:chExt cx="0" cy="0"/>
        </a:xfrm>
      </p:grpSpPr>
      <p:sp>
        <p:nvSpPr>
          <p:cNvPr id="67" name="Google Shape;67;p11"/>
          <p:cNvSpPr/>
          <p:nvPr/>
        </p:nvSpPr>
        <p:spPr>
          <a:xfrm>
            <a:off x="-41400" y="2104200"/>
            <a:ext cx="12274800" cy="2544400"/>
          </a:xfrm>
          <a:prstGeom prst="rect">
            <a:avLst/>
          </a:prstGeom>
          <a:solidFill>
            <a:srgbClr val="1A498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 name="Google Shape;68;p11"/>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3600"/>
              <a:buNone/>
              <a:defRPr sz="4800">
                <a:solidFill>
                  <a:srgbClr val="FFFFFF"/>
                </a:solidFill>
                <a:latin typeface="Arial" panose="020B0604020202020204" pitchFamily="34" charset="0"/>
                <a:cs typeface="Arial" panose="020B0604020202020204" pitchFamily="34" charset="0"/>
              </a:defRPr>
            </a:lvl1pPr>
            <a:lvl2pPr lvl="1" algn="ctr" rtl="0">
              <a:spcBef>
                <a:spcPts val="0"/>
              </a:spcBef>
              <a:spcAft>
                <a:spcPts val="0"/>
              </a:spcAft>
              <a:buClr>
                <a:srgbClr val="FFFFFF"/>
              </a:buClr>
              <a:buSzPts val="3600"/>
              <a:buNone/>
              <a:defRPr sz="4800">
                <a:solidFill>
                  <a:srgbClr val="FFFFFF"/>
                </a:solidFill>
              </a:defRPr>
            </a:lvl2pPr>
            <a:lvl3pPr lvl="2" algn="ctr" rtl="0">
              <a:spcBef>
                <a:spcPts val="0"/>
              </a:spcBef>
              <a:spcAft>
                <a:spcPts val="0"/>
              </a:spcAft>
              <a:buClr>
                <a:srgbClr val="FFFFFF"/>
              </a:buClr>
              <a:buSzPts val="3600"/>
              <a:buNone/>
              <a:defRPr sz="4800">
                <a:solidFill>
                  <a:srgbClr val="FFFFFF"/>
                </a:solidFill>
              </a:defRPr>
            </a:lvl3pPr>
            <a:lvl4pPr lvl="3" algn="ctr" rtl="0">
              <a:spcBef>
                <a:spcPts val="0"/>
              </a:spcBef>
              <a:spcAft>
                <a:spcPts val="0"/>
              </a:spcAft>
              <a:buClr>
                <a:srgbClr val="FFFFFF"/>
              </a:buClr>
              <a:buSzPts val="3600"/>
              <a:buNone/>
              <a:defRPr sz="4800">
                <a:solidFill>
                  <a:srgbClr val="FFFFFF"/>
                </a:solidFill>
              </a:defRPr>
            </a:lvl4pPr>
            <a:lvl5pPr lvl="4" algn="ctr" rtl="0">
              <a:spcBef>
                <a:spcPts val="0"/>
              </a:spcBef>
              <a:spcAft>
                <a:spcPts val="0"/>
              </a:spcAft>
              <a:buClr>
                <a:srgbClr val="FFFFFF"/>
              </a:buClr>
              <a:buSzPts val="3600"/>
              <a:buNone/>
              <a:defRPr sz="4800">
                <a:solidFill>
                  <a:srgbClr val="FFFFFF"/>
                </a:solidFill>
              </a:defRPr>
            </a:lvl5pPr>
            <a:lvl6pPr lvl="5" algn="ctr" rtl="0">
              <a:spcBef>
                <a:spcPts val="0"/>
              </a:spcBef>
              <a:spcAft>
                <a:spcPts val="0"/>
              </a:spcAft>
              <a:buClr>
                <a:srgbClr val="FFFFFF"/>
              </a:buClr>
              <a:buSzPts val="3600"/>
              <a:buNone/>
              <a:defRPr sz="4800">
                <a:solidFill>
                  <a:srgbClr val="FFFFFF"/>
                </a:solidFill>
              </a:defRPr>
            </a:lvl6pPr>
            <a:lvl7pPr lvl="6" algn="ctr" rtl="0">
              <a:spcBef>
                <a:spcPts val="0"/>
              </a:spcBef>
              <a:spcAft>
                <a:spcPts val="0"/>
              </a:spcAft>
              <a:buClr>
                <a:srgbClr val="FFFFFF"/>
              </a:buClr>
              <a:buSzPts val="3600"/>
              <a:buNone/>
              <a:defRPr sz="4800">
                <a:solidFill>
                  <a:srgbClr val="FFFFFF"/>
                </a:solidFill>
              </a:defRPr>
            </a:lvl7pPr>
            <a:lvl8pPr lvl="7" algn="ctr" rtl="0">
              <a:spcBef>
                <a:spcPts val="0"/>
              </a:spcBef>
              <a:spcAft>
                <a:spcPts val="0"/>
              </a:spcAft>
              <a:buClr>
                <a:srgbClr val="FFFFFF"/>
              </a:buClr>
              <a:buSzPts val="3600"/>
              <a:buNone/>
              <a:defRPr sz="4800">
                <a:solidFill>
                  <a:srgbClr val="FFFFFF"/>
                </a:solidFill>
              </a:defRPr>
            </a:lvl8pPr>
            <a:lvl9pPr lvl="8" algn="ctr" rtl="0">
              <a:spcBef>
                <a:spcPts val="0"/>
              </a:spcBef>
              <a:spcAft>
                <a:spcPts val="0"/>
              </a:spcAft>
              <a:buClr>
                <a:srgbClr val="FFFFFF"/>
              </a:buClr>
              <a:buSzPts val="3600"/>
              <a:buNone/>
              <a:defRPr sz="4800">
                <a:solidFill>
                  <a:srgbClr val="FFFFFF"/>
                </a:solidFill>
              </a:defRPr>
            </a:lvl9pPr>
          </a:lstStyle>
          <a:p>
            <a:endParaRPr/>
          </a:p>
        </p:txBody>
      </p:sp>
    </p:spTree>
    <p:extLst>
      <p:ext uri="{BB962C8B-B14F-4D97-AF65-F5344CB8AC3E}">
        <p14:creationId xmlns:p14="http://schemas.microsoft.com/office/powerpoint/2010/main" val="12624961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41162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Banner 1">
  <p:cSld name="Banner 1">
    <p:spTree>
      <p:nvGrpSpPr>
        <p:cNvPr id="1" name="Shape 69"/>
        <p:cNvGrpSpPr/>
        <p:nvPr/>
      </p:nvGrpSpPr>
      <p:grpSpPr>
        <a:xfrm>
          <a:off x="0" y="0"/>
          <a:ext cx="0" cy="0"/>
          <a:chOff x="0" y="0"/>
          <a:chExt cx="0" cy="0"/>
        </a:xfrm>
      </p:grpSpPr>
      <p:sp>
        <p:nvSpPr>
          <p:cNvPr id="70" name="Google Shape;70;p12"/>
          <p:cNvSpPr/>
          <p:nvPr/>
        </p:nvSpPr>
        <p:spPr>
          <a:xfrm>
            <a:off x="-41400" y="2104200"/>
            <a:ext cx="12274800" cy="2544400"/>
          </a:xfrm>
          <a:prstGeom prst="rect">
            <a:avLst/>
          </a:prstGeom>
          <a:solidFill>
            <a:srgbClr val="1A498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12"/>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3600"/>
              <a:buNone/>
              <a:defRPr sz="4800">
                <a:solidFill>
                  <a:srgbClr val="FFFFFF"/>
                </a:solidFill>
                <a:latin typeface="Arial" panose="020B0604020202020204" pitchFamily="34" charset="0"/>
                <a:cs typeface="Arial" panose="020B0604020202020204" pitchFamily="34" charset="0"/>
              </a:defRPr>
            </a:lvl1pPr>
            <a:lvl2pPr lvl="1" algn="ctr" rtl="0">
              <a:spcBef>
                <a:spcPts val="0"/>
              </a:spcBef>
              <a:spcAft>
                <a:spcPts val="0"/>
              </a:spcAft>
              <a:buClr>
                <a:srgbClr val="FFFFFF"/>
              </a:buClr>
              <a:buSzPts val="3600"/>
              <a:buNone/>
              <a:defRPr sz="4800">
                <a:solidFill>
                  <a:srgbClr val="FFFFFF"/>
                </a:solidFill>
              </a:defRPr>
            </a:lvl2pPr>
            <a:lvl3pPr lvl="2" algn="ctr" rtl="0">
              <a:spcBef>
                <a:spcPts val="0"/>
              </a:spcBef>
              <a:spcAft>
                <a:spcPts val="0"/>
              </a:spcAft>
              <a:buClr>
                <a:srgbClr val="FFFFFF"/>
              </a:buClr>
              <a:buSzPts val="3600"/>
              <a:buNone/>
              <a:defRPr sz="4800">
                <a:solidFill>
                  <a:srgbClr val="FFFFFF"/>
                </a:solidFill>
              </a:defRPr>
            </a:lvl3pPr>
            <a:lvl4pPr lvl="3" algn="ctr" rtl="0">
              <a:spcBef>
                <a:spcPts val="0"/>
              </a:spcBef>
              <a:spcAft>
                <a:spcPts val="0"/>
              </a:spcAft>
              <a:buClr>
                <a:srgbClr val="FFFFFF"/>
              </a:buClr>
              <a:buSzPts val="3600"/>
              <a:buNone/>
              <a:defRPr sz="4800">
                <a:solidFill>
                  <a:srgbClr val="FFFFFF"/>
                </a:solidFill>
              </a:defRPr>
            </a:lvl4pPr>
            <a:lvl5pPr lvl="4" algn="ctr" rtl="0">
              <a:spcBef>
                <a:spcPts val="0"/>
              </a:spcBef>
              <a:spcAft>
                <a:spcPts val="0"/>
              </a:spcAft>
              <a:buClr>
                <a:srgbClr val="FFFFFF"/>
              </a:buClr>
              <a:buSzPts val="3600"/>
              <a:buNone/>
              <a:defRPr sz="4800">
                <a:solidFill>
                  <a:srgbClr val="FFFFFF"/>
                </a:solidFill>
              </a:defRPr>
            </a:lvl5pPr>
            <a:lvl6pPr lvl="5" algn="ctr" rtl="0">
              <a:spcBef>
                <a:spcPts val="0"/>
              </a:spcBef>
              <a:spcAft>
                <a:spcPts val="0"/>
              </a:spcAft>
              <a:buClr>
                <a:srgbClr val="FFFFFF"/>
              </a:buClr>
              <a:buSzPts val="3600"/>
              <a:buNone/>
              <a:defRPr sz="4800">
                <a:solidFill>
                  <a:srgbClr val="FFFFFF"/>
                </a:solidFill>
              </a:defRPr>
            </a:lvl6pPr>
            <a:lvl7pPr lvl="6" algn="ctr" rtl="0">
              <a:spcBef>
                <a:spcPts val="0"/>
              </a:spcBef>
              <a:spcAft>
                <a:spcPts val="0"/>
              </a:spcAft>
              <a:buClr>
                <a:srgbClr val="FFFFFF"/>
              </a:buClr>
              <a:buSzPts val="3600"/>
              <a:buNone/>
              <a:defRPr sz="4800">
                <a:solidFill>
                  <a:srgbClr val="FFFFFF"/>
                </a:solidFill>
              </a:defRPr>
            </a:lvl7pPr>
            <a:lvl8pPr lvl="7" algn="ctr" rtl="0">
              <a:spcBef>
                <a:spcPts val="0"/>
              </a:spcBef>
              <a:spcAft>
                <a:spcPts val="0"/>
              </a:spcAft>
              <a:buClr>
                <a:srgbClr val="FFFFFF"/>
              </a:buClr>
              <a:buSzPts val="3600"/>
              <a:buNone/>
              <a:defRPr sz="4800">
                <a:solidFill>
                  <a:srgbClr val="FFFFFF"/>
                </a:solidFill>
              </a:defRPr>
            </a:lvl8pPr>
            <a:lvl9pPr lvl="8" algn="ctr" rtl="0">
              <a:spcBef>
                <a:spcPts val="0"/>
              </a:spcBef>
              <a:spcAft>
                <a:spcPts val="0"/>
              </a:spcAft>
              <a:buClr>
                <a:srgbClr val="FFFFFF"/>
              </a:buClr>
              <a:buSzPts val="3600"/>
              <a:buNone/>
              <a:defRPr sz="4800">
                <a:solidFill>
                  <a:srgbClr val="FFFFFF"/>
                </a:solidFill>
              </a:defRPr>
            </a:lvl9pPr>
          </a:lstStyle>
          <a:p>
            <a:endParaRPr/>
          </a:p>
        </p:txBody>
      </p:sp>
      <p:pic>
        <p:nvPicPr>
          <p:cNvPr id="72" name="Google Shape;72;p12"/>
          <p:cNvPicPr preferRelativeResize="0"/>
          <p:nvPr/>
        </p:nvPicPr>
        <p:blipFill>
          <a:blip r:embed="rId2">
            <a:alphaModFix/>
          </a:blip>
          <a:stretch>
            <a:fillRect/>
          </a:stretch>
        </p:blipFill>
        <p:spPr>
          <a:xfrm>
            <a:off x="10546934" y="6283614"/>
            <a:ext cx="1581135" cy="355321"/>
          </a:xfrm>
          <a:prstGeom prst="rect">
            <a:avLst/>
          </a:prstGeom>
          <a:noFill/>
          <a:ln>
            <a:noFill/>
          </a:ln>
        </p:spPr>
      </p:pic>
    </p:spTree>
    <p:extLst>
      <p:ext uri="{BB962C8B-B14F-4D97-AF65-F5344CB8AC3E}">
        <p14:creationId xmlns:p14="http://schemas.microsoft.com/office/powerpoint/2010/main" val="343718517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Banner 1 1">
  <p:cSld name="Banner 1 1">
    <p:spTree>
      <p:nvGrpSpPr>
        <p:cNvPr id="1" name="Shape 73"/>
        <p:cNvGrpSpPr/>
        <p:nvPr/>
      </p:nvGrpSpPr>
      <p:grpSpPr>
        <a:xfrm>
          <a:off x="0" y="0"/>
          <a:ext cx="0" cy="0"/>
          <a:chOff x="0" y="0"/>
          <a:chExt cx="0" cy="0"/>
        </a:xfrm>
      </p:grpSpPr>
      <p:sp>
        <p:nvSpPr>
          <p:cNvPr id="74" name="Google Shape;74;p13"/>
          <p:cNvSpPr/>
          <p:nvPr/>
        </p:nvSpPr>
        <p:spPr>
          <a:xfrm>
            <a:off x="-41400" y="2104200"/>
            <a:ext cx="12274800" cy="2544400"/>
          </a:xfrm>
          <a:prstGeom prst="rect">
            <a:avLst/>
          </a:prstGeom>
          <a:solidFill>
            <a:srgbClr val="1A498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1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3600"/>
              <a:buNone/>
              <a:defRPr sz="4800">
                <a:solidFill>
                  <a:srgbClr val="FFFFFF"/>
                </a:solidFill>
                <a:latin typeface="Arial" panose="020B0604020202020204" pitchFamily="34" charset="0"/>
                <a:cs typeface="Arial" panose="020B0604020202020204" pitchFamily="34" charset="0"/>
              </a:defRPr>
            </a:lvl1pPr>
            <a:lvl2pPr lvl="1" algn="ctr" rtl="0">
              <a:spcBef>
                <a:spcPts val="0"/>
              </a:spcBef>
              <a:spcAft>
                <a:spcPts val="0"/>
              </a:spcAft>
              <a:buClr>
                <a:srgbClr val="FFFFFF"/>
              </a:buClr>
              <a:buSzPts val="3600"/>
              <a:buNone/>
              <a:defRPr sz="4800">
                <a:solidFill>
                  <a:srgbClr val="FFFFFF"/>
                </a:solidFill>
              </a:defRPr>
            </a:lvl2pPr>
            <a:lvl3pPr lvl="2" algn="ctr" rtl="0">
              <a:spcBef>
                <a:spcPts val="0"/>
              </a:spcBef>
              <a:spcAft>
                <a:spcPts val="0"/>
              </a:spcAft>
              <a:buClr>
                <a:srgbClr val="FFFFFF"/>
              </a:buClr>
              <a:buSzPts val="3600"/>
              <a:buNone/>
              <a:defRPr sz="4800">
                <a:solidFill>
                  <a:srgbClr val="FFFFFF"/>
                </a:solidFill>
              </a:defRPr>
            </a:lvl3pPr>
            <a:lvl4pPr lvl="3" algn="ctr" rtl="0">
              <a:spcBef>
                <a:spcPts val="0"/>
              </a:spcBef>
              <a:spcAft>
                <a:spcPts val="0"/>
              </a:spcAft>
              <a:buClr>
                <a:srgbClr val="FFFFFF"/>
              </a:buClr>
              <a:buSzPts val="3600"/>
              <a:buNone/>
              <a:defRPr sz="4800">
                <a:solidFill>
                  <a:srgbClr val="FFFFFF"/>
                </a:solidFill>
              </a:defRPr>
            </a:lvl4pPr>
            <a:lvl5pPr lvl="4" algn="ctr" rtl="0">
              <a:spcBef>
                <a:spcPts val="0"/>
              </a:spcBef>
              <a:spcAft>
                <a:spcPts val="0"/>
              </a:spcAft>
              <a:buClr>
                <a:srgbClr val="FFFFFF"/>
              </a:buClr>
              <a:buSzPts val="3600"/>
              <a:buNone/>
              <a:defRPr sz="4800">
                <a:solidFill>
                  <a:srgbClr val="FFFFFF"/>
                </a:solidFill>
              </a:defRPr>
            </a:lvl5pPr>
            <a:lvl6pPr lvl="5" algn="ctr" rtl="0">
              <a:spcBef>
                <a:spcPts val="0"/>
              </a:spcBef>
              <a:spcAft>
                <a:spcPts val="0"/>
              </a:spcAft>
              <a:buClr>
                <a:srgbClr val="FFFFFF"/>
              </a:buClr>
              <a:buSzPts val="3600"/>
              <a:buNone/>
              <a:defRPr sz="4800">
                <a:solidFill>
                  <a:srgbClr val="FFFFFF"/>
                </a:solidFill>
              </a:defRPr>
            </a:lvl6pPr>
            <a:lvl7pPr lvl="6" algn="ctr" rtl="0">
              <a:spcBef>
                <a:spcPts val="0"/>
              </a:spcBef>
              <a:spcAft>
                <a:spcPts val="0"/>
              </a:spcAft>
              <a:buClr>
                <a:srgbClr val="FFFFFF"/>
              </a:buClr>
              <a:buSzPts val="3600"/>
              <a:buNone/>
              <a:defRPr sz="4800">
                <a:solidFill>
                  <a:srgbClr val="FFFFFF"/>
                </a:solidFill>
              </a:defRPr>
            </a:lvl7pPr>
            <a:lvl8pPr lvl="7" algn="ctr" rtl="0">
              <a:spcBef>
                <a:spcPts val="0"/>
              </a:spcBef>
              <a:spcAft>
                <a:spcPts val="0"/>
              </a:spcAft>
              <a:buClr>
                <a:srgbClr val="FFFFFF"/>
              </a:buClr>
              <a:buSzPts val="3600"/>
              <a:buNone/>
              <a:defRPr sz="4800">
                <a:solidFill>
                  <a:srgbClr val="FFFFFF"/>
                </a:solidFill>
              </a:defRPr>
            </a:lvl8pPr>
            <a:lvl9pPr lvl="8" algn="ctr" rtl="0">
              <a:spcBef>
                <a:spcPts val="0"/>
              </a:spcBef>
              <a:spcAft>
                <a:spcPts val="0"/>
              </a:spcAft>
              <a:buClr>
                <a:srgbClr val="FFFFFF"/>
              </a:buClr>
              <a:buSzPts val="3600"/>
              <a:buNone/>
              <a:defRPr sz="4800">
                <a:solidFill>
                  <a:srgbClr val="FFFFFF"/>
                </a:solidFill>
              </a:defRPr>
            </a:lvl9pPr>
          </a:lstStyle>
          <a:p>
            <a:endParaRPr/>
          </a:p>
        </p:txBody>
      </p:sp>
      <p:pic>
        <p:nvPicPr>
          <p:cNvPr id="76" name="Google Shape;76;p13"/>
          <p:cNvPicPr preferRelativeResize="0"/>
          <p:nvPr/>
        </p:nvPicPr>
        <p:blipFill rotWithShape="1">
          <a:blip r:embed="rId2">
            <a:alphaModFix/>
          </a:blip>
          <a:srcRect l="6521" t="11102" r="6521" b="11094"/>
          <a:stretch/>
        </p:blipFill>
        <p:spPr>
          <a:xfrm>
            <a:off x="11087233" y="6092101"/>
            <a:ext cx="1009467" cy="670199"/>
          </a:xfrm>
          <a:prstGeom prst="rect">
            <a:avLst/>
          </a:prstGeom>
          <a:noFill/>
          <a:ln>
            <a:noFill/>
          </a:ln>
        </p:spPr>
      </p:pic>
    </p:spTree>
    <p:extLst>
      <p:ext uri="{BB962C8B-B14F-4D97-AF65-F5344CB8AC3E}">
        <p14:creationId xmlns:p14="http://schemas.microsoft.com/office/powerpoint/2010/main" val="336237637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9" name="Google Shape;79;p1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atin typeface="Arial" panose="020B0604020202020204" pitchFamily="34" charset="0"/>
                <a:cs typeface="Arial" panose="020B0604020202020204" pitchFamily="34" charset="0"/>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grpSp>
        <p:nvGrpSpPr>
          <p:cNvPr id="80" name="Google Shape;80;p14"/>
          <p:cNvGrpSpPr/>
          <p:nvPr/>
        </p:nvGrpSpPr>
        <p:grpSpPr>
          <a:xfrm>
            <a:off x="-16600" y="6047850"/>
            <a:ext cx="12274800" cy="836551"/>
            <a:chOff x="-12450" y="4535887"/>
            <a:chExt cx="9206100" cy="627413"/>
          </a:xfrm>
        </p:grpSpPr>
        <p:sp>
          <p:nvSpPr>
            <p:cNvPr id="81" name="Google Shape;81;p14"/>
            <p:cNvSpPr/>
            <p:nvPr/>
          </p:nvSpPr>
          <p:spPr>
            <a:xfrm>
              <a:off x="-12450" y="4541100"/>
              <a:ext cx="9206100" cy="622200"/>
            </a:xfrm>
            <a:prstGeom prst="rect">
              <a:avLst/>
            </a:prstGeom>
            <a:solidFill>
              <a:srgbClr val="1A498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pic>
          <p:nvPicPr>
            <p:cNvPr id="82" name="Google Shape;82;p14"/>
            <p:cNvPicPr preferRelativeResize="0"/>
            <p:nvPr/>
          </p:nvPicPr>
          <p:blipFill>
            <a:blip r:embed="rId2">
              <a:alphaModFix/>
            </a:blip>
            <a:stretch>
              <a:fillRect/>
            </a:stretch>
          </p:blipFill>
          <p:spPr>
            <a:xfrm>
              <a:off x="7229575" y="4535887"/>
              <a:ext cx="757101" cy="622176"/>
            </a:xfrm>
            <a:prstGeom prst="rect">
              <a:avLst/>
            </a:prstGeom>
            <a:noFill/>
            <a:ln>
              <a:noFill/>
            </a:ln>
          </p:spPr>
        </p:pic>
      </p:grpSp>
    </p:spTree>
    <p:extLst>
      <p:ext uri="{BB962C8B-B14F-4D97-AF65-F5344CB8AC3E}">
        <p14:creationId xmlns:p14="http://schemas.microsoft.com/office/powerpoint/2010/main" val="375242376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83"/>
        <p:cNvGrpSpPr/>
        <p:nvPr/>
      </p:nvGrpSpPr>
      <p:grpSpPr>
        <a:xfrm>
          <a:off x="0" y="0"/>
          <a:ext cx="0" cy="0"/>
          <a:chOff x="0" y="0"/>
          <a:chExt cx="0" cy="0"/>
        </a:xfrm>
      </p:grpSpPr>
      <p:sp>
        <p:nvSpPr>
          <p:cNvPr id="84" name="Google Shape;84;p1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5" name="Google Shape;85;p1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atin typeface="Arial" panose="020B0604020202020204" pitchFamily="34" charset="0"/>
                <a:cs typeface="Arial" panose="020B0604020202020204" pitchFamily="34" charset="0"/>
              </a:defRPr>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86" name="Google Shape;86;p1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atin typeface="Arial" panose="020B0604020202020204" pitchFamily="34" charset="0"/>
                <a:cs typeface="Arial" panose="020B0604020202020204" pitchFamily="34" charset="0"/>
              </a:defRPr>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grpSp>
        <p:nvGrpSpPr>
          <p:cNvPr id="87" name="Google Shape;87;p15"/>
          <p:cNvGrpSpPr/>
          <p:nvPr/>
        </p:nvGrpSpPr>
        <p:grpSpPr>
          <a:xfrm>
            <a:off x="-16600" y="6047850"/>
            <a:ext cx="12274800" cy="836551"/>
            <a:chOff x="-12450" y="4535887"/>
            <a:chExt cx="9206100" cy="627413"/>
          </a:xfrm>
        </p:grpSpPr>
        <p:sp>
          <p:nvSpPr>
            <p:cNvPr id="88" name="Google Shape;88;p15"/>
            <p:cNvSpPr/>
            <p:nvPr/>
          </p:nvSpPr>
          <p:spPr>
            <a:xfrm>
              <a:off x="-12450" y="4541100"/>
              <a:ext cx="9206100" cy="622200"/>
            </a:xfrm>
            <a:prstGeom prst="rect">
              <a:avLst/>
            </a:prstGeom>
            <a:solidFill>
              <a:srgbClr val="1A498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15"/>
            <p:cNvSpPr txBox="1"/>
            <p:nvPr/>
          </p:nvSpPr>
          <p:spPr>
            <a:xfrm>
              <a:off x="7881900" y="4674925"/>
              <a:ext cx="1262100" cy="34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i="1">
                  <a:solidFill>
                    <a:srgbClr val="FFFFFF"/>
                  </a:solidFill>
                  <a:latin typeface="Arial" panose="020B0604020202020204" pitchFamily="34" charset="0"/>
                  <a:ea typeface="Avenir"/>
                  <a:cs typeface="Arial" panose="020B0604020202020204" pitchFamily="34" charset="0"/>
                  <a:sym typeface="Avenir"/>
                </a:rPr>
                <a:t>#WSSProud</a:t>
              </a:r>
              <a:endParaRPr sz="2400" i="1">
                <a:solidFill>
                  <a:srgbClr val="FFFFFF"/>
                </a:solidFill>
                <a:latin typeface="Arial" panose="020B0604020202020204" pitchFamily="34" charset="0"/>
                <a:ea typeface="Avenir"/>
                <a:cs typeface="Arial" panose="020B0604020202020204" pitchFamily="34" charset="0"/>
                <a:sym typeface="Avenir"/>
              </a:endParaRPr>
            </a:p>
          </p:txBody>
        </p:sp>
        <p:pic>
          <p:nvPicPr>
            <p:cNvPr id="90" name="Google Shape;90;p15"/>
            <p:cNvPicPr preferRelativeResize="0"/>
            <p:nvPr/>
          </p:nvPicPr>
          <p:blipFill>
            <a:blip r:embed="rId2">
              <a:alphaModFix/>
            </a:blip>
            <a:stretch>
              <a:fillRect/>
            </a:stretch>
          </p:blipFill>
          <p:spPr>
            <a:xfrm>
              <a:off x="7229575" y="4535887"/>
              <a:ext cx="757101" cy="622176"/>
            </a:xfrm>
            <a:prstGeom prst="rect">
              <a:avLst/>
            </a:prstGeom>
            <a:noFill/>
            <a:ln>
              <a:noFill/>
            </a:ln>
          </p:spPr>
        </p:pic>
      </p:grpSp>
    </p:spTree>
    <p:extLst>
      <p:ext uri="{BB962C8B-B14F-4D97-AF65-F5344CB8AC3E}">
        <p14:creationId xmlns:p14="http://schemas.microsoft.com/office/powerpoint/2010/main" val="406115435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91"/>
        <p:cNvGrpSpPr/>
        <p:nvPr/>
      </p:nvGrpSpPr>
      <p:grpSpPr>
        <a:xfrm>
          <a:off x="0" y="0"/>
          <a:ext cx="0" cy="0"/>
          <a:chOff x="0" y="0"/>
          <a:chExt cx="0" cy="0"/>
        </a:xfrm>
      </p:grpSpPr>
      <p:sp>
        <p:nvSpPr>
          <p:cNvPr id="92" name="Google Shape;92;p1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93" name="Google Shape;93;p16"/>
          <p:cNvPicPr preferRelativeResize="0"/>
          <p:nvPr/>
        </p:nvPicPr>
        <p:blipFill rotWithShape="1">
          <a:blip r:embed="rId2">
            <a:alphaModFix/>
          </a:blip>
          <a:srcRect l="6521" t="11102" r="6521" b="11094"/>
          <a:stretch/>
        </p:blipFill>
        <p:spPr>
          <a:xfrm>
            <a:off x="9537467" y="6119967"/>
            <a:ext cx="1009467" cy="670199"/>
          </a:xfrm>
          <a:prstGeom prst="rect">
            <a:avLst/>
          </a:prstGeom>
          <a:noFill/>
          <a:ln>
            <a:noFill/>
          </a:ln>
        </p:spPr>
      </p:pic>
      <p:pic>
        <p:nvPicPr>
          <p:cNvPr id="94" name="Google Shape;94;p16"/>
          <p:cNvPicPr preferRelativeResize="0"/>
          <p:nvPr/>
        </p:nvPicPr>
        <p:blipFill>
          <a:blip r:embed="rId3">
            <a:alphaModFix/>
          </a:blip>
          <a:stretch>
            <a:fillRect/>
          </a:stretch>
        </p:blipFill>
        <p:spPr>
          <a:xfrm>
            <a:off x="10546934" y="6283614"/>
            <a:ext cx="1581135" cy="355321"/>
          </a:xfrm>
          <a:prstGeom prst="rect">
            <a:avLst/>
          </a:prstGeom>
          <a:noFill/>
          <a:ln>
            <a:noFill/>
          </a:ln>
        </p:spPr>
      </p:pic>
    </p:spTree>
    <p:extLst>
      <p:ext uri="{BB962C8B-B14F-4D97-AF65-F5344CB8AC3E}">
        <p14:creationId xmlns:p14="http://schemas.microsoft.com/office/powerpoint/2010/main" val="188283255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95"/>
        <p:cNvGrpSpPr/>
        <p:nvPr/>
      </p:nvGrpSpPr>
      <p:grpSpPr>
        <a:xfrm>
          <a:off x="0" y="0"/>
          <a:ext cx="0" cy="0"/>
          <a:chOff x="0" y="0"/>
          <a:chExt cx="0" cy="0"/>
        </a:xfrm>
      </p:grpSpPr>
      <p:sp>
        <p:nvSpPr>
          <p:cNvPr id="96" name="Google Shape;96;p17"/>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atin typeface="Arial" panose="020B0604020202020204" pitchFamily="34" charset="0"/>
                <a:cs typeface="Arial" panose="020B0604020202020204" pitchFamily="34" charset="0"/>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88965754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97"/>
        <p:cNvGrpSpPr/>
        <p:nvPr/>
      </p:nvGrpSpPr>
      <p:grpSpPr>
        <a:xfrm>
          <a:off x="0" y="0"/>
          <a:ext cx="0" cy="0"/>
          <a:chOff x="0" y="0"/>
          <a:chExt cx="0" cy="0"/>
        </a:xfrm>
      </p:grpSpPr>
      <p:sp>
        <p:nvSpPr>
          <p:cNvPr id="98" name="Google Shape;98;p18"/>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atin typeface="Arial" panose="020B0604020202020204" pitchFamily="34" charset="0"/>
                <a:cs typeface="Arial" panose="020B0604020202020204" pitchFamily="34" charset="0"/>
              </a:defRPr>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99" name="Google Shape;99;p18"/>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atin typeface="Arial" panose="020B0604020202020204" pitchFamily="34" charset="0"/>
                <a:cs typeface="Arial" panose="020B0604020202020204" pitchFamily="34" charset="0"/>
              </a:defRPr>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grpSp>
        <p:nvGrpSpPr>
          <p:cNvPr id="100" name="Google Shape;100;p18"/>
          <p:cNvGrpSpPr/>
          <p:nvPr/>
        </p:nvGrpSpPr>
        <p:grpSpPr>
          <a:xfrm>
            <a:off x="-16600" y="6047850"/>
            <a:ext cx="12274800" cy="836551"/>
            <a:chOff x="-12450" y="4535887"/>
            <a:chExt cx="9206100" cy="627413"/>
          </a:xfrm>
        </p:grpSpPr>
        <p:sp>
          <p:nvSpPr>
            <p:cNvPr id="101" name="Google Shape;101;p18"/>
            <p:cNvSpPr/>
            <p:nvPr/>
          </p:nvSpPr>
          <p:spPr>
            <a:xfrm>
              <a:off x="-12450" y="4541100"/>
              <a:ext cx="9206100" cy="622200"/>
            </a:xfrm>
            <a:prstGeom prst="rect">
              <a:avLst/>
            </a:prstGeom>
            <a:solidFill>
              <a:srgbClr val="1A498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pic>
          <p:nvPicPr>
            <p:cNvPr id="102" name="Google Shape;102;p18"/>
            <p:cNvPicPr preferRelativeResize="0"/>
            <p:nvPr/>
          </p:nvPicPr>
          <p:blipFill>
            <a:blip r:embed="rId2">
              <a:alphaModFix/>
            </a:blip>
            <a:stretch>
              <a:fillRect/>
            </a:stretch>
          </p:blipFill>
          <p:spPr>
            <a:xfrm>
              <a:off x="7229575" y="4535887"/>
              <a:ext cx="757101" cy="622176"/>
            </a:xfrm>
            <a:prstGeom prst="rect">
              <a:avLst/>
            </a:prstGeom>
            <a:noFill/>
            <a:ln>
              <a:noFill/>
            </a:ln>
          </p:spPr>
        </p:pic>
      </p:grpSp>
      <p:pic>
        <p:nvPicPr>
          <p:cNvPr id="103" name="Google Shape;103;p18"/>
          <p:cNvPicPr preferRelativeResize="0"/>
          <p:nvPr/>
        </p:nvPicPr>
        <p:blipFill>
          <a:blip r:embed="rId3">
            <a:alphaModFix/>
          </a:blip>
          <a:stretch>
            <a:fillRect/>
          </a:stretch>
        </p:blipFill>
        <p:spPr>
          <a:xfrm>
            <a:off x="10546934" y="6283614"/>
            <a:ext cx="1581135" cy="355321"/>
          </a:xfrm>
          <a:prstGeom prst="rect">
            <a:avLst/>
          </a:prstGeom>
          <a:noFill/>
          <a:ln>
            <a:noFill/>
          </a:ln>
        </p:spPr>
      </p:pic>
    </p:spTree>
    <p:extLst>
      <p:ext uri="{BB962C8B-B14F-4D97-AF65-F5344CB8AC3E}">
        <p14:creationId xmlns:p14="http://schemas.microsoft.com/office/powerpoint/2010/main" val="364170575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White Main point with Logo">
  <p:cSld name="White Main point with Logo">
    <p:spTree>
      <p:nvGrpSpPr>
        <p:cNvPr id="1" name="Shape 104"/>
        <p:cNvGrpSpPr/>
        <p:nvPr/>
      </p:nvGrpSpPr>
      <p:grpSpPr>
        <a:xfrm>
          <a:off x="0" y="0"/>
          <a:ext cx="0" cy="0"/>
          <a:chOff x="0" y="0"/>
          <a:chExt cx="0" cy="0"/>
        </a:xfrm>
      </p:grpSpPr>
      <p:sp>
        <p:nvSpPr>
          <p:cNvPr id="105" name="Google Shape;105;p19"/>
          <p:cNvSpPr txBox="1">
            <a:spLocks noGrp="1"/>
          </p:cNvSpPr>
          <p:nvPr>
            <p:ph type="title"/>
          </p:nvPr>
        </p:nvSpPr>
        <p:spPr>
          <a:xfrm>
            <a:off x="4269367" y="701800"/>
            <a:ext cx="7348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atin typeface="Arial" panose="020B0604020202020204" pitchFamily="34" charset="0"/>
                <a:cs typeface="Arial" panose="020B0604020202020204" pitchFamily="34" charset="0"/>
              </a:defRPr>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pic>
        <p:nvPicPr>
          <p:cNvPr id="106" name="Google Shape;106;p19"/>
          <p:cNvPicPr preferRelativeResize="0"/>
          <p:nvPr/>
        </p:nvPicPr>
        <p:blipFill rotWithShape="1">
          <a:blip r:embed="rId2">
            <a:alphaModFix/>
          </a:blip>
          <a:srcRect l="7782" t="14984" r="5260" b="14766"/>
          <a:stretch/>
        </p:blipFill>
        <p:spPr>
          <a:xfrm>
            <a:off x="547734" y="2210983"/>
            <a:ext cx="3669265" cy="2436036"/>
          </a:xfrm>
          <a:prstGeom prst="rect">
            <a:avLst/>
          </a:prstGeom>
          <a:noFill/>
          <a:ln>
            <a:noFill/>
          </a:ln>
        </p:spPr>
      </p:pic>
    </p:spTree>
    <p:extLst>
      <p:ext uri="{BB962C8B-B14F-4D97-AF65-F5344CB8AC3E}">
        <p14:creationId xmlns:p14="http://schemas.microsoft.com/office/powerpoint/2010/main" val="112157743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Blue Main point with Logo">
  <p:cSld name="Blue Main point with Logo">
    <p:bg>
      <p:bgPr>
        <a:solidFill>
          <a:srgbClr val="1A4982"/>
        </a:solidFill>
        <a:effectLst/>
      </p:bgPr>
    </p:bg>
    <p:spTree>
      <p:nvGrpSpPr>
        <p:cNvPr id="1" name="Shape 107"/>
        <p:cNvGrpSpPr/>
        <p:nvPr/>
      </p:nvGrpSpPr>
      <p:grpSpPr>
        <a:xfrm>
          <a:off x="0" y="0"/>
          <a:ext cx="0" cy="0"/>
          <a:chOff x="0" y="0"/>
          <a:chExt cx="0" cy="0"/>
        </a:xfrm>
      </p:grpSpPr>
      <p:sp>
        <p:nvSpPr>
          <p:cNvPr id="108" name="Google Shape;108;p20"/>
          <p:cNvSpPr txBox="1">
            <a:spLocks noGrp="1"/>
          </p:cNvSpPr>
          <p:nvPr>
            <p:ph type="title"/>
          </p:nvPr>
        </p:nvSpPr>
        <p:spPr>
          <a:xfrm>
            <a:off x="4269367" y="701800"/>
            <a:ext cx="7348800" cy="54544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FFFFFF"/>
              </a:buClr>
              <a:buSzPts val="4800"/>
              <a:buNone/>
              <a:defRPr sz="6400">
                <a:solidFill>
                  <a:srgbClr val="FFFFFF"/>
                </a:solidFill>
                <a:latin typeface="Arial" panose="020B0604020202020204" pitchFamily="34" charset="0"/>
                <a:cs typeface="Arial" panose="020B0604020202020204" pitchFamily="34" charset="0"/>
              </a:defRPr>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pic>
        <p:nvPicPr>
          <p:cNvPr id="109" name="Google Shape;109;p20"/>
          <p:cNvPicPr preferRelativeResize="0"/>
          <p:nvPr/>
        </p:nvPicPr>
        <p:blipFill>
          <a:blip r:embed="rId2">
            <a:alphaModFix/>
          </a:blip>
          <a:stretch>
            <a:fillRect/>
          </a:stretch>
        </p:blipFill>
        <p:spPr>
          <a:xfrm>
            <a:off x="717373" y="1908500"/>
            <a:ext cx="3552001" cy="2919000"/>
          </a:xfrm>
          <a:prstGeom prst="rect">
            <a:avLst/>
          </a:prstGeom>
          <a:noFill/>
          <a:ln>
            <a:noFill/>
          </a:ln>
        </p:spPr>
      </p:pic>
    </p:spTree>
    <p:extLst>
      <p:ext uri="{BB962C8B-B14F-4D97-AF65-F5344CB8AC3E}">
        <p14:creationId xmlns:p14="http://schemas.microsoft.com/office/powerpoint/2010/main" val="43219373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10"/>
        <p:cNvGrpSpPr/>
        <p:nvPr/>
      </p:nvGrpSpPr>
      <p:grpSpPr>
        <a:xfrm>
          <a:off x="0" y="0"/>
          <a:ext cx="0" cy="0"/>
          <a:chOff x="0" y="0"/>
          <a:chExt cx="0" cy="0"/>
        </a:xfrm>
      </p:grpSpPr>
      <p:sp>
        <p:nvSpPr>
          <p:cNvPr id="111" name="Google Shape;111;p21"/>
          <p:cNvSpPr txBox="1">
            <a:spLocks noGrp="1"/>
          </p:cNvSpPr>
          <p:nvPr>
            <p:ph type="title"/>
          </p:nvPr>
        </p:nvSpPr>
        <p:spPr>
          <a:xfrm>
            <a:off x="547733" y="600200"/>
            <a:ext cx="8490400" cy="54544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6400">
                <a:latin typeface="Arial" panose="020B0604020202020204" pitchFamily="34" charset="0"/>
                <a:cs typeface="Arial" panose="020B0604020202020204" pitchFamily="34" charset="0"/>
              </a:defRPr>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pic>
        <p:nvPicPr>
          <p:cNvPr id="112" name="Google Shape;112;p21"/>
          <p:cNvPicPr preferRelativeResize="0"/>
          <p:nvPr/>
        </p:nvPicPr>
        <p:blipFill rotWithShape="1">
          <a:blip r:embed="rId2">
            <a:alphaModFix/>
          </a:blip>
          <a:srcRect l="7782" t="14984" r="5260" b="14766"/>
          <a:stretch/>
        </p:blipFill>
        <p:spPr>
          <a:xfrm>
            <a:off x="9858771" y="6319598"/>
            <a:ext cx="690032" cy="458135"/>
          </a:xfrm>
          <a:prstGeom prst="rect">
            <a:avLst/>
          </a:prstGeom>
          <a:noFill/>
          <a:ln>
            <a:noFill/>
          </a:ln>
        </p:spPr>
      </p:pic>
      <p:pic>
        <p:nvPicPr>
          <p:cNvPr id="113" name="Google Shape;113;p21"/>
          <p:cNvPicPr preferRelativeResize="0"/>
          <p:nvPr/>
        </p:nvPicPr>
        <p:blipFill>
          <a:blip r:embed="rId3">
            <a:alphaModFix/>
          </a:blip>
          <a:stretch>
            <a:fillRect/>
          </a:stretch>
        </p:blipFill>
        <p:spPr>
          <a:xfrm>
            <a:off x="10546934" y="6385214"/>
            <a:ext cx="1581135" cy="355321"/>
          </a:xfrm>
          <a:prstGeom prst="rect">
            <a:avLst/>
          </a:prstGeom>
          <a:noFill/>
          <a:ln>
            <a:noFill/>
          </a:ln>
        </p:spPr>
      </p:pic>
    </p:spTree>
    <p:extLst>
      <p:ext uri="{BB962C8B-B14F-4D97-AF65-F5344CB8AC3E}">
        <p14:creationId xmlns:p14="http://schemas.microsoft.com/office/powerpoint/2010/main" val="39869185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cxnSp>
        <p:nvCxnSpPr>
          <p:cNvPr id="3" name="Straight Connector 2"/>
          <p:cNvCxnSpPr/>
          <p:nvPr userDrawn="1"/>
        </p:nvCxnSpPr>
        <p:spPr>
          <a:xfrm>
            <a:off x="609600" y="1043027"/>
            <a:ext cx="10972800" cy="0"/>
          </a:xfrm>
          <a:prstGeom prst="line">
            <a:avLst/>
          </a:prstGeom>
          <a:ln>
            <a:solidFill>
              <a:srgbClr val="D04432"/>
            </a:solidFill>
          </a:ln>
          <a:effectLst/>
        </p:spPr>
        <p:style>
          <a:lnRef idx="2">
            <a:schemeClr val="accent1"/>
          </a:lnRef>
          <a:fillRef idx="0">
            <a:schemeClr val="accent1"/>
          </a:fillRef>
          <a:effectRef idx="1">
            <a:schemeClr val="accent1"/>
          </a:effectRef>
          <a:fontRef idx="minor">
            <a:schemeClr val="tx1"/>
          </a:fontRef>
        </p:style>
      </p:cxnSp>
      <p:pic>
        <p:nvPicPr>
          <p:cNvPr id="4"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00" y="1153093"/>
            <a:ext cx="10972800" cy="61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40785"/>
            <a:ext cx="10972800" cy="1143000"/>
          </a:xfrm>
        </p:spPr>
        <p:txBody>
          <a:bodyPr/>
          <a:lstStyle>
            <a:lvl1pPr>
              <a:defRPr sz="3733" b="1"/>
            </a:lvl1pPr>
          </a:lstStyle>
          <a:p>
            <a:r>
              <a:rPr lang="en-US"/>
              <a:t>Click to edit Master title style</a:t>
            </a:r>
          </a:p>
        </p:txBody>
      </p:sp>
    </p:spTree>
    <p:extLst>
      <p:ext uri="{BB962C8B-B14F-4D97-AF65-F5344CB8AC3E}">
        <p14:creationId xmlns:p14="http://schemas.microsoft.com/office/powerpoint/2010/main" val="422522888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White Logo &amp; Side By Side">
  <p:cSld name="White Logo &amp; Side By Side">
    <p:spTree>
      <p:nvGrpSpPr>
        <p:cNvPr id="1" name="Shape 114"/>
        <p:cNvGrpSpPr/>
        <p:nvPr/>
      </p:nvGrpSpPr>
      <p:grpSpPr>
        <a:xfrm>
          <a:off x="0" y="0"/>
          <a:ext cx="0" cy="0"/>
          <a:chOff x="0" y="0"/>
          <a:chExt cx="0" cy="0"/>
        </a:xfrm>
      </p:grpSpPr>
      <p:sp>
        <p:nvSpPr>
          <p:cNvPr id="115" name="Google Shape;115;p22"/>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6" name="Google Shape;116;p22"/>
          <p:cNvSpPr txBox="1">
            <a:spLocks noGrp="1"/>
          </p:cNvSpPr>
          <p:nvPr>
            <p:ph type="title"/>
          </p:nvPr>
        </p:nvSpPr>
        <p:spPr>
          <a:xfrm>
            <a:off x="354000" y="2306567"/>
            <a:ext cx="5393600" cy="2965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atin typeface="Arial" panose="020B0604020202020204" pitchFamily="34" charset="0"/>
                <a:cs typeface="Arial" panose="020B0604020202020204" pitchFamily="34" charset="0"/>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17" name="Google Shape;117;p22"/>
          <p:cNvSpPr txBox="1">
            <a:spLocks noGrp="1"/>
          </p:cNvSpPr>
          <p:nvPr>
            <p:ph type="subTitle" idx="1"/>
          </p:nvPr>
        </p:nvSpPr>
        <p:spPr>
          <a:xfrm>
            <a:off x="354000" y="5342799"/>
            <a:ext cx="5393600" cy="647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18" name="Google Shape;118;p22"/>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atin typeface="Arial" panose="020B0604020202020204" pitchFamily="34" charset="0"/>
                <a:cs typeface="Arial" panose="020B0604020202020204" pitchFamily="34" charset="0"/>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pic>
        <p:nvPicPr>
          <p:cNvPr id="119" name="Google Shape;119;p22"/>
          <p:cNvPicPr preferRelativeResize="0"/>
          <p:nvPr/>
        </p:nvPicPr>
        <p:blipFill rotWithShape="1">
          <a:blip r:embed="rId2">
            <a:alphaModFix/>
          </a:blip>
          <a:srcRect l="7780" t="14984" r="8284" b="14766"/>
          <a:stretch/>
        </p:blipFill>
        <p:spPr>
          <a:xfrm>
            <a:off x="1716216" y="470734"/>
            <a:ext cx="2669165" cy="1835833"/>
          </a:xfrm>
          <a:prstGeom prst="rect">
            <a:avLst/>
          </a:prstGeom>
          <a:noFill/>
          <a:ln>
            <a:noFill/>
          </a:ln>
        </p:spPr>
      </p:pic>
    </p:spTree>
    <p:extLst>
      <p:ext uri="{BB962C8B-B14F-4D97-AF65-F5344CB8AC3E}">
        <p14:creationId xmlns:p14="http://schemas.microsoft.com/office/powerpoint/2010/main" val="237090206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White Side By Side">
  <p:cSld name="White Side By Side">
    <p:spTree>
      <p:nvGrpSpPr>
        <p:cNvPr id="1" name="Shape 120"/>
        <p:cNvGrpSpPr/>
        <p:nvPr/>
      </p:nvGrpSpPr>
      <p:grpSpPr>
        <a:xfrm>
          <a:off x="0" y="0"/>
          <a:ext cx="0" cy="0"/>
          <a:chOff x="0" y="0"/>
          <a:chExt cx="0" cy="0"/>
        </a:xfrm>
      </p:grpSpPr>
      <p:sp>
        <p:nvSpPr>
          <p:cNvPr id="121" name="Google Shape;121;p23"/>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2" name="Google Shape;122;p23"/>
          <p:cNvSpPr txBox="1">
            <a:spLocks noGrp="1"/>
          </p:cNvSpPr>
          <p:nvPr>
            <p:ph type="title"/>
          </p:nvPr>
        </p:nvSpPr>
        <p:spPr>
          <a:xfrm>
            <a:off x="389300" y="1587299"/>
            <a:ext cx="5393600" cy="2815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5600">
                <a:latin typeface="Arial" panose="020B0604020202020204" pitchFamily="34" charset="0"/>
                <a:cs typeface="Arial" panose="020B0604020202020204" pitchFamily="34" charset="0"/>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23" name="Google Shape;123;p23"/>
          <p:cNvSpPr txBox="1">
            <a:spLocks noGrp="1"/>
          </p:cNvSpPr>
          <p:nvPr>
            <p:ph type="subTitle" idx="1"/>
          </p:nvPr>
        </p:nvSpPr>
        <p:spPr>
          <a:xfrm>
            <a:off x="389300" y="4469555"/>
            <a:ext cx="5393600" cy="61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800">
                <a:latin typeface="Arial" panose="020B0604020202020204" pitchFamily="34" charset="0"/>
                <a:cs typeface="Arial" panose="020B0604020202020204" pitchFamily="34" charset="0"/>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124" name="Google Shape;124;p23"/>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rtl="0">
              <a:spcBef>
                <a:spcPts val="0"/>
              </a:spcBef>
              <a:spcAft>
                <a:spcPts val="0"/>
              </a:spcAft>
              <a:buSzPts val="1800"/>
              <a:buChar char="●"/>
              <a:defRPr>
                <a:latin typeface="Arial" panose="020B0604020202020204" pitchFamily="34" charset="0"/>
                <a:cs typeface="Arial" panose="020B0604020202020204" pitchFamily="34" charset="0"/>
              </a:defRPr>
            </a:lvl1pPr>
            <a:lvl2pPr marL="1219170" lvl="1" indent="-423323" rtl="0">
              <a:spcBef>
                <a:spcPts val="2133"/>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19963762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Blue Logo &amp; Side By Side">
  <p:cSld name="Blue Logo &amp; Side By Side">
    <p:spTree>
      <p:nvGrpSpPr>
        <p:cNvPr id="1" name="Shape 125"/>
        <p:cNvGrpSpPr/>
        <p:nvPr/>
      </p:nvGrpSpPr>
      <p:grpSpPr>
        <a:xfrm>
          <a:off x="0" y="0"/>
          <a:ext cx="0" cy="0"/>
          <a:chOff x="0" y="0"/>
          <a:chExt cx="0" cy="0"/>
        </a:xfrm>
      </p:grpSpPr>
      <p:sp>
        <p:nvSpPr>
          <p:cNvPr id="126" name="Google Shape;126;p24"/>
          <p:cNvSpPr/>
          <p:nvPr/>
        </p:nvSpPr>
        <p:spPr>
          <a:xfrm>
            <a:off x="0" y="-167"/>
            <a:ext cx="6096000" cy="6858000"/>
          </a:xfrm>
          <a:prstGeom prst="rect">
            <a:avLst/>
          </a:prstGeom>
          <a:solidFill>
            <a:srgbClr val="1A498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7" name="Google Shape;127;p24"/>
          <p:cNvSpPr txBox="1">
            <a:spLocks noGrp="1"/>
          </p:cNvSpPr>
          <p:nvPr>
            <p:ph type="title"/>
          </p:nvPr>
        </p:nvSpPr>
        <p:spPr>
          <a:xfrm>
            <a:off x="400567" y="2693499"/>
            <a:ext cx="5393600" cy="2815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FFFFF"/>
              </a:buClr>
              <a:buSzPts val="4200"/>
              <a:buNone/>
              <a:defRPr sz="5600">
                <a:solidFill>
                  <a:srgbClr val="FFFFFF"/>
                </a:solidFill>
                <a:latin typeface="Arial" panose="020B0604020202020204" pitchFamily="34" charset="0"/>
                <a:cs typeface="Arial" panose="020B0604020202020204" pitchFamily="34" charset="0"/>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28" name="Google Shape;128;p24"/>
          <p:cNvSpPr txBox="1">
            <a:spLocks noGrp="1"/>
          </p:cNvSpPr>
          <p:nvPr>
            <p:ph type="subTitle" idx="1"/>
          </p:nvPr>
        </p:nvSpPr>
        <p:spPr>
          <a:xfrm>
            <a:off x="400567" y="5575755"/>
            <a:ext cx="5393600" cy="61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2100"/>
              <a:buNone/>
              <a:defRPr sz="2800">
                <a:solidFill>
                  <a:srgbClr val="FFFFFF"/>
                </a:solidFill>
                <a:latin typeface="Arial" panose="020B0604020202020204" pitchFamily="34" charset="0"/>
                <a:cs typeface="Arial" panose="020B0604020202020204" pitchFamily="34" charset="0"/>
              </a:defRPr>
            </a:lvl1pPr>
            <a:lvl2pPr lvl="1" algn="ctr" rtl="0">
              <a:lnSpc>
                <a:spcPct val="100000"/>
              </a:lnSpc>
              <a:spcBef>
                <a:spcPts val="0"/>
              </a:spcBef>
              <a:spcAft>
                <a:spcPts val="0"/>
              </a:spcAft>
              <a:buClr>
                <a:srgbClr val="FFFFFF"/>
              </a:buClr>
              <a:buSzPts val="2100"/>
              <a:buNone/>
              <a:defRPr sz="2800">
                <a:solidFill>
                  <a:srgbClr val="FFFFFF"/>
                </a:solidFill>
              </a:defRPr>
            </a:lvl2pPr>
            <a:lvl3pPr lvl="2" algn="ctr" rtl="0">
              <a:lnSpc>
                <a:spcPct val="100000"/>
              </a:lnSpc>
              <a:spcBef>
                <a:spcPts val="0"/>
              </a:spcBef>
              <a:spcAft>
                <a:spcPts val="0"/>
              </a:spcAft>
              <a:buClr>
                <a:srgbClr val="FFFFFF"/>
              </a:buClr>
              <a:buSzPts val="2100"/>
              <a:buNone/>
              <a:defRPr sz="2800">
                <a:solidFill>
                  <a:srgbClr val="FFFFFF"/>
                </a:solidFill>
              </a:defRPr>
            </a:lvl3pPr>
            <a:lvl4pPr lvl="3" algn="ctr" rtl="0">
              <a:lnSpc>
                <a:spcPct val="100000"/>
              </a:lnSpc>
              <a:spcBef>
                <a:spcPts val="0"/>
              </a:spcBef>
              <a:spcAft>
                <a:spcPts val="0"/>
              </a:spcAft>
              <a:buClr>
                <a:srgbClr val="FFFFFF"/>
              </a:buClr>
              <a:buSzPts val="2100"/>
              <a:buNone/>
              <a:defRPr sz="2800">
                <a:solidFill>
                  <a:srgbClr val="FFFFFF"/>
                </a:solidFill>
              </a:defRPr>
            </a:lvl4pPr>
            <a:lvl5pPr lvl="4" algn="ctr" rtl="0">
              <a:lnSpc>
                <a:spcPct val="100000"/>
              </a:lnSpc>
              <a:spcBef>
                <a:spcPts val="0"/>
              </a:spcBef>
              <a:spcAft>
                <a:spcPts val="0"/>
              </a:spcAft>
              <a:buClr>
                <a:srgbClr val="FFFFFF"/>
              </a:buClr>
              <a:buSzPts val="2100"/>
              <a:buNone/>
              <a:defRPr sz="2800">
                <a:solidFill>
                  <a:srgbClr val="FFFFFF"/>
                </a:solidFill>
              </a:defRPr>
            </a:lvl5pPr>
            <a:lvl6pPr lvl="5" algn="ctr" rtl="0">
              <a:lnSpc>
                <a:spcPct val="100000"/>
              </a:lnSpc>
              <a:spcBef>
                <a:spcPts val="0"/>
              </a:spcBef>
              <a:spcAft>
                <a:spcPts val="0"/>
              </a:spcAft>
              <a:buClr>
                <a:srgbClr val="FFFFFF"/>
              </a:buClr>
              <a:buSzPts val="2100"/>
              <a:buNone/>
              <a:defRPr sz="2800">
                <a:solidFill>
                  <a:srgbClr val="FFFFFF"/>
                </a:solidFill>
              </a:defRPr>
            </a:lvl6pPr>
            <a:lvl7pPr lvl="6" algn="ctr" rtl="0">
              <a:lnSpc>
                <a:spcPct val="100000"/>
              </a:lnSpc>
              <a:spcBef>
                <a:spcPts val="0"/>
              </a:spcBef>
              <a:spcAft>
                <a:spcPts val="0"/>
              </a:spcAft>
              <a:buClr>
                <a:srgbClr val="FFFFFF"/>
              </a:buClr>
              <a:buSzPts val="2100"/>
              <a:buNone/>
              <a:defRPr sz="2800">
                <a:solidFill>
                  <a:srgbClr val="FFFFFF"/>
                </a:solidFill>
              </a:defRPr>
            </a:lvl7pPr>
            <a:lvl8pPr lvl="7" algn="ctr" rtl="0">
              <a:lnSpc>
                <a:spcPct val="100000"/>
              </a:lnSpc>
              <a:spcBef>
                <a:spcPts val="0"/>
              </a:spcBef>
              <a:spcAft>
                <a:spcPts val="0"/>
              </a:spcAft>
              <a:buClr>
                <a:srgbClr val="FFFFFF"/>
              </a:buClr>
              <a:buSzPts val="2100"/>
              <a:buNone/>
              <a:defRPr sz="2800">
                <a:solidFill>
                  <a:srgbClr val="FFFFFF"/>
                </a:solidFill>
              </a:defRPr>
            </a:lvl8pPr>
            <a:lvl9pPr lvl="8" algn="ctr" rtl="0">
              <a:lnSpc>
                <a:spcPct val="100000"/>
              </a:lnSpc>
              <a:spcBef>
                <a:spcPts val="0"/>
              </a:spcBef>
              <a:spcAft>
                <a:spcPts val="0"/>
              </a:spcAft>
              <a:buClr>
                <a:srgbClr val="FFFFFF"/>
              </a:buClr>
              <a:buSzPts val="2100"/>
              <a:buNone/>
              <a:defRPr sz="2800">
                <a:solidFill>
                  <a:srgbClr val="FFFFFF"/>
                </a:solidFill>
              </a:defRPr>
            </a:lvl9pPr>
          </a:lstStyle>
          <a:p>
            <a:endParaRPr/>
          </a:p>
        </p:txBody>
      </p:sp>
      <p:sp>
        <p:nvSpPr>
          <p:cNvPr id="129" name="Google Shape;129;p24"/>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rtl="0">
              <a:spcBef>
                <a:spcPts val="0"/>
              </a:spcBef>
              <a:spcAft>
                <a:spcPts val="0"/>
              </a:spcAft>
              <a:buSzPts val="1800"/>
              <a:buChar char="●"/>
              <a:defRPr>
                <a:latin typeface="Arial" panose="020B0604020202020204" pitchFamily="34" charset="0"/>
                <a:cs typeface="Arial" panose="020B0604020202020204" pitchFamily="34" charset="0"/>
              </a:defRPr>
            </a:lvl1pPr>
            <a:lvl2pPr marL="1219170" lvl="1" indent="-423323" rtl="0">
              <a:spcBef>
                <a:spcPts val="2133"/>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pic>
        <p:nvPicPr>
          <p:cNvPr id="130" name="Google Shape;130;p24"/>
          <p:cNvPicPr preferRelativeResize="0"/>
          <p:nvPr/>
        </p:nvPicPr>
        <p:blipFill>
          <a:blip r:embed="rId2">
            <a:alphaModFix/>
          </a:blip>
          <a:stretch>
            <a:fillRect/>
          </a:stretch>
        </p:blipFill>
        <p:spPr>
          <a:xfrm>
            <a:off x="1774784" y="667833"/>
            <a:ext cx="2645168" cy="2173768"/>
          </a:xfrm>
          <a:prstGeom prst="rect">
            <a:avLst/>
          </a:prstGeom>
          <a:noFill/>
          <a:ln>
            <a:noFill/>
          </a:ln>
        </p:spPr>
      </p:pic>
    </p:spTree>
    <p:extLst>
      <p:ext uri="{BB962C8B-B14F-4D97-AF65-F5344CB8AC3E}">
        <p14:creationId xmlns:p14="http://schemas.microsoft.com/office/powerpoint/2010/main" val="342004318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Blue Side By Side">
  <p:cSld name="Blue Side By Side">
    <p:spTree>
      <p:nvGrpSpPr>
        <p:cNvPr id="1" name="Shape 131"/>
        <p:cNvGrpSpPr/>
        <p:nvPr/>
      </p:nvGrpSpPr>
      <p:grpSpPr>
        <a:xfrm>
          <a:off x="0" y="0"/>
          <a:ext cx="0" cy="0"/>
          <a:chOff x="0" y="0"/>
          <a:chExt cx="0" cy="0"/>
        </a:xfrm>
      </p:grpSpPr>
      <p:sp>
        <p:nvSpPr>
          <p:cNvPr id="132" name="Google Shape;132;p25"/>
          <p:cNvSpPr/>
          <p:nvPr/>
        </p:nvSpPr>
        <p:spPr>
          <a:xfrm>
            <a:off x="0" y="-167"/>
            <a:ext cx="6096000" cy="6858000"/>
          </a:xfrm>
          <a:prstGeom prst="rect">
            <a:avLst/>
          </a:prstGeom>
          <a:solidFill>
            <a:srgbClr val="1A498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3" name="Google Shape;133;p25"/>
          <p:cNvSpPr txBox="1">
            <a:spLocks noGrp="1"/>
          </p:cNvSpPr>
          <p:nvPr>
            <p:ph type="title"/>
          </p:nvPr>
        </p:nvSpPr>
        <p:spPr>
          <a:xfrm>
            <a:off x="389300" y="1587299"/>
            <a:ext cx="5393600" cy="28152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FFFFFF"/>
              </a:buClr>
              <a:buSzPts val="4200"/>
              <a:buNone/>
              <a:defRPr sz="5600">
                <a:solidFill>
                  <a:srgbClr val="FFFFFF"/>
                </a:solidFill>
                <a:latin typeface="Arial" panose="020B0604020202020204" pitchFamily="34" charset="0"/>
                <a:cs typeface="Arial" panose="020B0604020202020204" pitchFamily="34" charset="0"/>
              </a:defRPr>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134" name="Google Shape;134;p25"/>
          <p:cNvSpPr txBox="1">
            <a:spLocks noGrp="1"/>
          </p:cNvSpPr>
          <p:nvPr>
            <p:ph type="subTitle" idx="1"/>
          </p:nvPr>
        </p:nvSpPr>
        <p:spPr>
          <a:xfrm>
            <a:off x="389300" y="4469555"/>
            <a:ext cx="5393600" cy="61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2100"/>
              <a:buNone/>
              <a:defRPr sz="2800">
                <a:solidFill>
                  <a:srgbClr val="FFFFFF"/>
                </a:solidFill>
                <a:latin typeface="Arial" panose="020B0604020202020204" pitchFamily="34" charset="0"/>
                <a:cs typeface="Arial" panose="020B0604020202020204" pitchFamily="34" charset="0"/>
              </a:defRPr>
            </a:lvl1pPr>
            <a:lvl2pPr lvl="1" algn="ctr" rtl="0">
              <a:lnSpc>
                <a:spcPct val="100000"/>
              </a:lnSpc>
              <a:spcBef>
                <a:spcPts val="0"/>
              </a:spcBef>
              <a:spcAft>
                <a:spcPts val="0"/>
              </a:spcAft>
              <a:buClr>
                <a:srgbClr val="FFFFFF"/>
              </a:buClr>
              <a:buSzPts val="2100"/>
              <a:buNone/>
              <a:defRPr sz="2800">
                <a:solidFill>
                  <a:srgbClr val="FFFFFF"/>
                </a:solidFill>
              </a:defRPr>
            </a:lvl2pPr>
            <a:lvl3pPr lvl="2" algn="ctr" rtl="0">
              <a:lnSpc>
                <a:spcPct val="100000"/>
              </a:lnSpc>
              <a:spcBef>
                <a:spcPts val="0"/>
              </a:spcBef>
              <a:spcAft>
                <a:spcPts val="0"/>
              </a:spcAft>
              <a:buClr>
                <a:srgbClr val="FFFFFF"/>
              </a:buClr>
              <a:buSzPts val="2100"/>
              <a:buNone/>
              <a:defRPr sz="2800">
                <a:solidFill>
                  <a:srgbClr val="FFFFFF"/>
                </a:solidFill>
              </a:defRPr>
            </a:lvl3pPr>
            <a:lvl4pPr lvl="3" algn="ctr" rtl="0">
              <a:lnSpc>
                <a:spcPct val="100000"/>
              </a:lnSpc>
              <a:spcBef>
                <a:spcPts val="0"/>
              </a:spcBef>
              <a:spcAft>
                <a:spcPts val="0"/>
              </a:spcAft>
              <a:buClr>
                <a:srgbClr val="FFFFFF"/>
              </a:buClr>
              <a:buSzPts val="2100"/>
              <a:buNone/>
              <a:defRPr sz="2800">
                <a:solidFill>
                  <a:srgbClr val="FFFFFF"/>
                </a:solidFill>
              </a:defRPr>
            </a:lvl4pPr>
            <a:lvl5pPr lvl="4" algn="ctr" rtl="0">
              <a:lnSpc>
                <a:spcPct val="100000"/>
              </a:lnSpc>
              <a:spcBef>
                <a:spcPts val="0"/>
              </a:spcBef>
              <a:spcAft>
                <a:spcPts val="0"/>
              </a:spcAft>
              <a:buClr>
                <a:srgbClr val="FFFFFF"/>
              </a:buClr>
              <a:buSzPts val="2100"/>
              <a:buNone/>
              <a:defRPr sz="2800">
                <a:solidFill>
                  <a:srgbClr val="FFFFFF"/>
                </a:solidFill>
              </a:defRPr>
            </a:lvl5pPr>
            <a:lvl6pPr lvl="5" algn="ctr" rtl="0">
              <a:lnSpc>
                <a:spcPct val="100000"/>
              </a:lnSpc>
              <a:spcBef>
                <a:spcPts val="0"/>
              </a:spcBef>
              <a:spcAft>
                <a:spcPts val="0"/>
              </a:spcAft>
              <a:buClr>
                <a:srgbClr val="FFFFFF"/>
              </a:buClr>
              <a:buSzPts val="2100"/>
              <a:buNone/>
              <a:defRPr sz="2800">
                <a:solidFill>
                  <a:srgbClr val="FFFFFF"/>
                </a:solidFill>
              </a:defRPr>
            </a:lvl6pPr>
            <a:lvl7pPr lvl="6" algn="ctr" rtl="0">
              <a:lnSpc>
                <a:spcPct val="100000"/>
              </a:lnSpc>
              <a:spcBef>
                <a:spcPts val="0"/>
              </a:spcBef>
              <a:spcAft>
                <a:spcPts val="0"/>
              </a:spcAft>
              <a:buClr>
                <a:srgbClr val="FFFFFF"/>
              </a:buClr>
              <a:buSzPts val="2100"/>
              <a:buNone/>
              <a:defRPr sz="2800">
                <a:solidFill>
                  <a:srgbClr val="FFFFFF"/>
                </a:solidFill>
              </a:defRPr>
            </a:lvl7pPr>
            <a:lvl8pPr lvl="7" algn="ctr" rtl="0">
              <a:lnSpc>
                <a:spcPct val="100000"/>
              </a:lnSpc>
              <a:spcBef>
                <a:spcPts val="0"/>
              </a:spcBef>
              <a:spcAft>
                <a:spcPts val="0"/>
              </a:spcAft>
              <a:buClr>
                <a:srgbClr val="FFFFFF"/>
              </a:buClr>
              <a:buSzPts val="2100"/>
              <a:buNone/>
              <a:defRPr sz="2800">
                <a:solidFill>
                  <a:srgbClr val="FFFFFF"/>
                </a:solidFill>
              </a:defRPr>
            </a:lvl8pPr>
            <a:lvl9pPr lvl="8" algn="ctr" rtl="0">
              <a:lnSpc>
                <a:spcPct val="100000"/>
              </a:lnSpc>
              <a:spcBef>
                <a:spcPts val="0"/>
              </a:spcBef>
              <a:spcAft>
                <a:spcPts val="0"/>
              </a:spcAft>
              <a:buClr>
                <a:srgbClr val="FFFFFF"/>
              </a:buClr>
              <a:buSzPts val="2100"/>
              <a:buNone/>
              <a:defRPr sz="2800">
                <a:solidFill>
                  <a:srgbClr val="FFFFFF"/>
                </a:solidFill>
              </a:defRPr>
            </a:lvl9pPr>
          </a:lstStyle>
          <a:p>
            <a:endParaRPr/>
          </a:p>
        </p:txBody>
      </p:sp>
      <p:sp>
        <p:nvSpPr>
          <p:cNvPr id="135" name="Google Shape;135;p25"/>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rtl="0">
              <a:spcBef>
                <a:spcPts val="0"/>
              </a:spcBef>
              <a:spcAft>
                <a:spcPts val="0"/>
              </a:spcAft>
              <a:buSzPts val="1800"/>
              <a:buChar char="●"/>
              <a:defRPr>
                <a:latin typeface="Arial" panose="020B0604020202020204" pitchFamily="34" charset="0"/>
                <a:cs typeface="Arial" panose="020B0604020202020204" pitchFamily="34" charset="0"/>
              </a:defRPr>
            </a:lvl1pPr>
            <a:lvl2pPr marL="1219170" lvl="1" indent="-423323" rtl="0">
              <a:spcBef>
                <a:spcPts val="2133"/>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323790617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Logo &amp;Caption">
  <p:cSld name="Logo &amp;Caption">
    <p:spTree>
      <p:nvGrpSpPr>
        <p:cNvPr id="1" name="Shape 136"/>
        <p:cNvGrpSpPr/>
        <p:nvPr/>
      </p:nvGrpSpPr>
      <p:grpSpPr>
        <a:xfrm>
          <a:off x="0" y="0"/>
          <a:ext cx="0" cy="0"/>
          <a:chOff x="0" y="0"/>
          <a:chExt cx="0" cy="0"/>
        </a:xfrm>
      </p:grpSpPr>
      <p:sp>
        <p:nvSpPr>
          <p:cNvPr id="137" name="Google Shape;137;p26"/>
          <p:cNvSpPr txBox="1">
            <a:spLocks noGrp="1"/>
          </p:cNvSpPr>
          <p:nvPr>
            <p:ph type="body" idx="1"/>
          </p:nvPr>
        </p:nvSpPr>
        <p:spPr>
          <a:xfrm>
            <a:off x="1635767" y="5711367"/>
            <a:ext cx="69548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atin typeface="Arial" panose="020B0604020202020204" pitchFamily="34" charset="0"/>
                <a:cs typeface="Arial" panose="020B0604020202020204" pitchFamily="34" charset="0"/>
              </a:defRPr>
            </a:lvl1pPr>
          </a:lstStyle>
          <a:p>
            <a:endParaRPr/>
          </a:p>
        </p:txBody>
      </p:sp>
      <p:pic>
        <p:nvPicPr>
          <p:cNvPr id="138" name="Google Shape;138;p26"/>
          <p:cNvPicPr preferRelativeResize="0"/>
          <p:nvPr/>
        </p:nvPicPr>
        <p:blipFill rotWithShape="1">
          <a:blip r:embed="rId2">
            <a:alphaModFix/>
          </a:blip>
          <a:srcRect l="7782" t="14984" r="5260" b="14766"/>
          <a:stretch/>
        </p:blipFill>
        <p:spPr>
          <a:xfrm>
            <a:off x="420543" y="5640757"/>
            <a:ext cx="1215221" cy="806803"/>
          </a:xfrm>
          <a:prstGeom prst="rect">
            <a:avLst/>
          </a:prstGeom>
          <a:noFill/>
          <a:ln>
            <a:noFill/>
          </a:ln>
        </p:spPr>
      </p:pic>
    </p:spTree>
    <p:extLst>
      <p:ext uri="{BB962C8B-B14F-4D97-AF65-F5344CB8AC3E}">
        <p14:creationId xmlns:p14="http://schemas.microsoft.com/office/powerpoint/2010/main" val="339155527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39"/>
        <p:cNvGrpSpPr/>
        <p:nvPr/>
      </p:nvGrpSpPr>
      <p:grpSpPr>
        <a:xfrm>
          <a:off x="0" y="0"/>
          <a:ext cx="0" cy="0"/>
          <a:chOff x="0" y="0"/>
          <a:chExt cx="0" cy="0"/>
        </a:xfrm>
      </p:grpSpPr>
      <p:sp>
        <p:nvSpPr>
          <p:cNvPr id="140" name="Google Shape;140;p27"/>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atin typeface="Arial" panose="020B0604020202020204" pitchFamily="34" charset="0"/>
                <a:cs typeface="Arial" panose="020B0604020202020204" pitchFamily="34" charset="0"/>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41" name="Google Shape;141;p27"/>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atin typeface="Arial" panose="020B0604020202020204" pitchFamily="34" charset="0"/>
                <a:cs typeface="Arial" panose="020B0604020202020204" pitchFamily="34" charset="0"/>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195608355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Heading">
  <p:cSld name="Heading">
    <p:spTree>
      <p:nvGrpSpPr>
        <p:cNvPr id="1" name="Shape 142"/>
        <p:cNvGrpSpPr/>
        <p:nvPr/>
      </p:nvGrpSpPr>
      <p:grpSpPr>
        <a:xfrm>
          <a:off x="0" y="0"/>
          <a:ext cx="0" cy="0"/>
          <a:chOff x="0" y="0"/>
          <a:chExt cx="0" cy="0"/>
        </a:xfrm>
      </p:grpSpPr>
      <p:sp>
        <p:nvSpPr>
          <p:cNvPr id="143" name="Google Shape;143;p28"/>
          <p:cNvSpPr txBox="1">
            <a:spLocks noGrp="1"/>
          </p:cNvSpPr>
          <p:nvPr>
            <p:ph type="title" hasCustomPrompt="1"/>
          </p:nvPr>
        </p:nvSpPr>
        <p:spPr>
          <a:xfrm>
            <a:off x="415600" y="1633000"/>
            <a:ext cx="11360800" cy="359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6000">
                <a:latin typeface="Arial" panose="020B0604020202020204" pitchFamily="34" charset="0"/>
                <a:cs typeface="Arial" panose="020B0604020202020204" pitchFamily="34" charset="0"/>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388869834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Blue Logo &amp; #WSSProud Option 1" type="blank">
  <p:cSld name="Blue Logo &amp; #WSSProud Option 1">
    <p:bg>
      <p:bgPr>
        <a:solidFill>
          <a:srgbClr val="1A4982"/>
        </a:solidFill>
        <a:effectLst/>
      </p:bgPr>
    </p:bg>
    <p:spTree>
      <p:nvGrpSpPr>
        <p:cNvPr id="1" name="Shape 144"/>
        <p:cNvGrpSpPr/>
        <p:nvPr/>
      </p:nvGrpSpPr>
      <p:grpSpPr>
        <a:xfrm>
          <a:off x="0" y="0"/>
          <a:ext cx="0" cy="0"/>
          <a:chOff x="0" y="0"/>
          <a:chExt cx="0" cy="0"/>
        </a:xfrm>
      </p:grpSpPr>
      <p:pic>
        <p:nvPicPr>
          <p:cNvPr id="145" name="Google Shape;145;p29"/>
          <p:cNvPicPr preferRelativeResize="0"/>
          <p:nvPr/>
        </p:nvPicPr>
        <p:blipFill>
          <a:blip r:embed="rId2">
            <a:alphaModFix/>
          </a:blip>
          <a:stretch>
            <a:fillRect/>
          </a:stretch>
        </p:blipFill>
        <p:spPr>
          <a:xfrm>
            <a:off x="10720482" y="5520809"/>
            <a:ext cx="1216965" cy="1000067"/>
          </a:xfrm>
          <a:prstGeom prst="rect">
            <a:avLst/>
          </a:prstGeom>
          <a:noFill/>
          <a:ln>
            <a:noFill/>
          </a:ln>
        </p:spPr>
      </p:pic>
      <p:pic>
        <p:nvPicPr>
          <p:cNvPr id="146" name="Google Shape;146;p29"/>
          <p:cNvPicPr preferRelativeResize="0"/>
          <p:nvPr/>
        </p:nvPicPr>
        <p:blipFill>
          <a:blip r:embed="rId3">
            <a:alphaModFix/>
          </a:blip>
          <a:stretch>
            <a:fillRect/>
          </a:stretch>
        </p:blipFill>
        <p:spPr>
          <a:xfrm>
            <a:off x="10546934" y="6385214"/>
            <a:ext cx="1581135" cy="355321"/>
          </a:xfrm>
          <a:prstGeom prst="rect">
            <a:avLst/>
          </a:prstGeom>
          <a:noFill/>
          <a:ln>
            <a:noFill/>
          </a:ln>
        </p:spPr>
      </p:pic>
    </p:spTree>
    <p:extLst>
      <p:ext uri="{BB962C8B-B14F-4D97-AF65-F5344CB8AC3E}">
        <p14:creationId xmlns:p14="http://schemas.microsoft.com/office/powerpoint/2010/main" val="18735543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Blue Logo &amp; #WSSProud Option 2">
  <p:cSld name="Blue Logo &amp; #WSSProud Option 2">
    <p:bg>
      <p:bgPr>
        <a:solidFill>
          <a:srgbClr val="1A4982"/>
        </a:solidFill>
        <a:effectLst/>
      </p:bgPr>
    </p:bg>
    <p:spTree>
      <p:nvGrpSpPr>
        <p:cNvPr id="1" name="Shape 147"/>
        <p:cNvGrpSpPr/>
        <p:nvPr/>
      </p:nvGrpSpPr>
      <p:grpSpPr>
        <a:xfrm>
          <a:off x="0" y="0"/>
          <a:ext cx="0" cy="0"/>
          <a:chOff x="0" y="0"/>
          <a:chExt cx="0" cy="0"/>
        </a:xfrm>
      </p:grpSpPr>
      <p:pic>
        <p:nvPicPr>
          <p:cNvPr id="148" name="Google Shape;148;p30"/>
          <p:cNvPicPr preferRelativeResize="0"/>
          <p:nvPr/>
        </p:nvPicPr>
        <p:blipFill>
          <a:blip r:embed="rId2">
            <a:alphaModFix/>
          </a:blip>
          <a:stretch>
            <a:fillRect/>
          </a:stretch>
        </p:blipFill>
        <p:spPr>
          <a:xfrm>
            <a:off x="9614634" y="6021449"/>
            <a:ext cx="1009468" cy="829568"/>
          </a:xfrm>
          <a:prstGeom prst="rect">
            <a:avLst/>
          </a:prstGeom>
          <a:noFill/>
          <a:ln>
            <a:noFill/>
          </a:ln>
        </p:spPr>
      </p:pic>
      <p:pic>
        <p:nvPicPr>
          <p:cNvPr id="149" name="Google Shape;149;p30"/>
          <p:cNvPicPr preferRelativeResize="0"/>
          <p:nvPr/>
        </p:nvPicPr>
        <p:blipFill>
          <a:blip r:embed="rId3">
            <a:alphaModFix/>
          </a:blip>
          <a:stretch>
            <a:fillRect/>
          </a:stretch>
        </p:blipFill>
        <p:spPr>
          <a:xfrm>
            <a:off x="10546934" y="6283614"/>
            <a:ext cx="1581135" cy="355321"/>
          </a:xfrm>
          <a:prstGeom prst="rect">
            <a:avLst/>
          </a:prstGeom>
          <a:noFill/>
          <a:ln>
            <a:noFill/>
          </a:ln>
        </p:spPr>
      </p:pic>
    </p:spTree>
    <p:extLst>
      <p:ext uri="{BB962C8B-B14F-4D97-AF65-F5344CB8AC3E}">
        <p14:creationId xmlns:p14="http://schemas.microsoft.com/office/powerpoint/2010/main" val="354372193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White #WSSProud">
  <p:cSld name="White #WSSProud">
    <p:bg>
      <p:bgPr>
        <a:solidFill>
          <a:srgbClr val="1A4982"/>
        </a:solidFill>
        <a:effectLst/>
      </p:bgPr>
    </p:bg>
    <p:spTree>
      <p:nvGrpSpPr>
        <p:cNvPr id="1" name="Shape 150"/>
        <p:cNvGrpSpPr/>
        <p:nvPr/>
      </p:nvGrpSpPr>
      <p:grpSpPr>
        <a:xfrm>
          <a:off x="0" y="0"/>
          <a:ext cx="0" cy="0"/>
          <a:chOff x="0" y="0"/>
          <a:chExt cx="0" cy="0"/>
        </a:xfrm>
      </p:grpSpPr>
      <p:pic>
        <p:nvPicPr>
          <p:cNvPr id="151" name="Google Shape;151;p31"/>
          <p:cNvPicPr preferRelativeResize="0"/>
          <p:nvPr/>
        </p:nvPicPr>
        <p:blipFill>
          <a:blip r:embed="rId2">
            <a:alphaModFix/>
          </a:blip>
          <a:stretch>
            <a:fillRect/>
          </a:stretch>
        </p:blipFill>
        <p:spPr>
          <a:xfrm>
            <a:off x="10546934" y="6283614"/>
            <a:ext cx="1581135" cy="355321"/>
          </a:xfrm>
          <a:prstGeom prst="rect">
            <a:avLst/>
          </a:prstGeom>
          <a:noFill/>
          <a:ln>
            <a:noFill/>
          </a:ln>
        </p:spPr>
      </p:pic>
    </p:spTree>
    <p:extLst>
      <p:ext uri="{BB962C8B-B14F-4D97-AF65-F5344CB8AC3E}">
        <p14:creationId xmlns:p14="http://schemas.microsoft.com/office/powerpoint/2010/main" val="3948141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1BB05-A7FC-EB0B-F467-378115F11497}"/>
              </a:ext>
            </a:extLst>
          </p:cNvPr>
          <p:cNvSpPr>
            <a:spLocks noGrp="1"/>
          </p:cNvSpPr>
          <p:nvPr>
            <p:ph type="ctrTitle"/>
          </p:nvPr>
        </p:nvSpPr>
        <p:spPr>
          <a:xfrm>
            <a:off x="1524001"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86DC443E-1DFA-B39E-BF5B-2C95D0768A79}"/>
              </a:ext>
            </a:extLst>
          </p:cNvPr>
          <p:cNvSpPr>
            <a:spLocks noGrp="1"/>
          </p:cNvSpPr>
          <p:nvPr>
            <p:ph type="subTitle" idx="1"/>
          </p:nvPr>
        </p:nvSpPr>
        <p:spPr>
          <a:xfrm>
            <a:off x="1524001" y="3602038"/>
            <a:ext cx="9144000" cy="1655762"/>
          </a:xfrm>
        </p:spPr>
        <p:txBody>
          <a:bodyPr/>
          <a:lstStyle>
            <a:lvl1pPr marL="0" indent="0" algn="ctr">
              <a:buNone/>
              <a:defRPr sz="2400"/>
            </a:lvl1pPr>
            <a:lvl2pPr marL="457179" indent="0" algn="ctr">
              <a:buNone/>
              <a:defRPr sz="2000"/>
            </a:lvl2pPr>
            <a:lvl3pPr marL="914358" indent="0" algn="ctr">
              <a:buNone/>
              <a:defRPr sz="1800"/>
            </a:lvl3pPr>
            <a:lvl4pPr marL="1371536" indent="0" algn="ctr">
              <a:buNone/>
              <a:defRPr sz="1600"/>
            </a:lvl4pPr>
            <a:lvl5pPr marL="1828715" indent="0" algn="ctr">
              <a:buNone/>
              <a:defRPr sz="1600"/>
            </a:lvl5pPr>
            <a:lvl6pPr marL="2285894" indent="0" algn="ctr">
              <a:buNone/>
              <a:defRPr sz="1600"/>
            </a:lvl6pPr>
            <a:lvl7pPr marL="2743073" indent="0" algn="ctr">
              <a:buNone/>
              <a:defRPr sz="1600"/>
            </a:lvl7pPr>
            <a:lvl8pPr marL="3200252" indent="0" algn="ctr">
              <a:buNone/>
              <a:defRPr sz="1600"/>
            </a:lvl8pPr>
            <a:lvl9pPr marL="365743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F4EE9B2D-937B-4859-581C-64C634B755E7}"/>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5" name="Footer Placeholder 4">
            <a:extLst>
              <a:ext uri="{FF2B5EF4-FFF2-40B4-BE49-F238E27FC236}">
                <a16:creationId xmlns:a16="http://schemas.microsoft.com/office/drawing/2014/main" id="{2FB061F8-9C74-76C1-3EFD-00B83C5E21E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DC77BE4-1CAE-0BE3-9678-0724E7EDFA93}"/>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162410830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Blue Blank">
  <p:cSld name="Blue Blank">
    <p:bg>
      <p:bgPr>
        <a:solidFill>
          <a:srgbClr val="1A4982"/>
        </a:solidFill>
        <a:effectLst/>
      </p:bgPr>
    </p:bg>
    <p:spTree>
      <p:nvGrpSpPr>
        <p:cNvPr id="1" name="Shape 152"/>
        <p:cNvGrpSpPr/>
        <p:nvPr/>
      </p:nvGrpSpPr>
      <p:grpSpPr>
        <a:xfrm>
          <a:off x="0" y="0"/>
          <a:ext cx="0" cy="0"/>
          <a:chOff x="0" y="0"/>
          <a:chExt cx="0" cy="0"/>
        </a:xfrm>
      </p:grpSpPr>
    </p:spTree>
    <p:extLst>
      <p:ext uri="{BB962C8B-B14F-4D97-AF65-F5344CB8AC3E}">
        <p14:creationId xmlns:p14="http://schemas.microsoft.com/office/powerpoint/2010/main" val="387646678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Blue #WSSProud">
  <p:cSld name="Blue #WSSProud">
    <p:bg>
      <p:bgPr>
        <a:solidFill>
          <a:srgbClr val="1A4982"/>
        </a:solidFill>
        <a:effectLst/>
      </p:bgPr>
    </p:bg>
    <p:spTree>
      <p:nvGrpSpPr>
        <p:cNvPr id="1" name="Shape 153"/>
        <p:cNvGrpSpPr/>
        <p:nvPr/>
      </p:nvGrpSpPr>
      <p:grpSpPr>
        <a:xfrm>
          <a:off x="0" y="0"/>
          <a:ext cx="0" cy="0"/>
          <a:chOff x="0" y="0"/>
          <a:chExt cx="0" cy="0"/>
        </a:xfrm>
      </p:grpSpPr>
      <p:pic>
        <p:nvPicPr>
          <p:cNvPr id="154" name="Google Shape;154;p33"/>
          <p:cNvPicPr preferRelativeResize="0"/>
          <p:nvPr/>
        </p:nvPicPr>
        <p:blipFill>
          <a:blip r:embed="rId2">
            <a:alphaModFix/>
          </a:blip>
          <a:stretch>
            <a:fillRect/>
          </a:stretch>
        </p:blipFill>
        <p:spPr>
          <a:xfrm>
            <a:off x="1603324" y="2350680"/>
            <a:ext cx="9596733" cy="2156633"/>
          </a:xfrm>
          <a:prstGeom prst="rect">
            <a:avLst/>
          </a:prstGeom>
          <a:noFill/>
          <a:ln>
            <a:noFill/>
          </a:ln>
        </p:spPr>
      </p:pic>
    </p:spTree>
    <p:extLst>
      <p:ext uri="{BB962C8B-B14F-4D97-AF65-F5344CB8AC3E}">
        <p14:creationId xmlns:p14="http://schemas.microsoft.com/office/powerpoint/2010/main" val="313933182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White #WSSProud">
  <p:cSld name="1_White #WSSProud">
    <p:bg>
      <p:bgPr>
        <a:solidFill>
          <a:srgbClr val="FFFFFF"/>
        </a:solidFill>
        <a:effectLst/>
      </p:bgPr>
    </p:bg>
    <p:spTree>
      <p:nvGrpSpPr>
        <p:cNvPr id="1" name="Shape 155"/>
        <p:cNvGrpSpPr/>
        <p:nvPr/>
      </p:nvGrpSpPr>
      <p:grpSpPr>
        <a:xfrm>
          <a:off x="0" y="0"/>
          <a:ext cx="0" cy="0"/>
          <a:chOff x="0" y="0"/>
          <a:chExt cx="0" cy="0"/>
        </a:xfrm>
      </p:grpSpPr>
      <p:pic>
        <p:nvPicPr>
          <p:cNvPr id="156" name="Google Shape;156;p34"/>
          <p:cNvPicPr preferRelativeResize="0"/>
          <p:nvPr/>
        </p:nvPicPr>
        <p:blipFill>
          <a:blip r:embed="rId2">
            <a:alphaModFix/>
          </a:blip>
          <a:stretch>
            <a:fillRect/>
          </a:stretch>
        </p:blipFill>
        <p:spPr>
          <a:xfrm>
            <a:off x="1603324" y="2350680"/>
            <a:ext cx="9596733" cy="2156633"/>
          </a:xfrm>
          <a:prstGeom prst="rect">
            <a:avLst/>
          </a:prstGeom>
          <a:noFill/>
          <a:ln>
            <a:noFill/>
          </a:ln>
        </p:spPr>
      </p:pic>
    </p:spTree>
    <p:extLst>
      <p:ext uri="{BB962C8B-B14F-4D97-AF65-F5344CB8AC3E}">
        <p14:creationId xmlns:p14="http://schemas.microsoft.com/office/powerpoint/2010/main" val="3472938159"/>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White Logo &amp; #WSSProud Option 1">
  <p:cSld name="White Logo &amp; #WSSProud Option 1">
    <p:spTree>
      <p:nvGrpSpPr>
        <p:cNvPr id="1" name="Shape 157"/>
        <p:cNvGrpSpPr/>
        <p:nvPr/>
      </p:nvGrpSpPr>
      <p:grpSpPr>
        <a:xfrm>
          <a:off x="0" y="0"/>
          <a:ext cx="0" cy="0"/>
          <a:chOff x="0" y="0"/>
          <a:chExt cx="0" cy="0"/>
        </a:xfrm>
      </p:grpSpPr>
      <p:pic>
        <p:nvPicPr>
          <p:cNvPr id="158" name="Google Shape;158;p35"/>
          <p:cNvPicPr preferRelativeResize="0"/>
          <p:nvPr/>
        </p:nvPicPr>
        <p:blipFill rotWithShape="1">
          <a:blip r:embed="rId2">
            <a:alphaModFix/>
          </a:blip>
          <a:srcRect l="7782" t="14984" r="5260" b="14766"/>
          <a:stretch/>
        </p:blipFill>
        <p:spPr>
          <a:xfrm>
            <a:off x="10730414" y="5536600"/>
            <a:ext cx="1197097" cy="794769"/>
          </a:xfrm>
          <a:prstGeom prst="rect">
            <a:avLst/>
          </a:prstGeom>
          <a:noFill/>
          <a:ln>
            <a:noFill/>
          </a:ln>
        </p:spPr>
      </p:pic>
      <p:pic>
        <p:nvPicPr>
          <p:cNvPr id="159" name="Google Shape;159;p35"/>
          <p:cNvPicPr preferRelativeResize="0"/>
          <p:nvPr/>
        </p:nvPicPr>
        <p:blipFill>
          <a:blip r:embed="rId3">
            <a:alphaModFix/>
          </a:blip>
          <a:stretch>
            <a:fillRect/>
          </a:stretch>
        </p:blipFill>
        <p:spPr>
          <a:xfrm>
            <a:off x="10546934" y="6385214"/>
            <a:ext cx="1581135" cy="355321"/>
          </a:xfrm>
          <a:prstGeom prst="rect">
            <a:avLst/>
          </a:prstGeom>
          <a:noFill/>
          <a:ln>
            <a:noFill/>
          </a:ln>
        </p:spPr>
      </p:pic>
    </p:spTree>
    <p:extLst>
      <p:ext uri="{BB962C8B-B14F-4D97-AF65-F5344CB8AC3E}">
        <p14:creationId xmlns:p14="http://schemas.microsoft.com/office/powerpoint/2010/main" val="37009375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White Logo &amp; #WSSProud Option 2">
  <p:cSld name="White Logo &amp; #WSSProud Option 2">
    <p:spTree>
      <p:nvGrpSpPr>
        <p:cNvPr id="1" name="Shape 160"/>
        <p:cNvGrpSpPr/>
        <p:nvPr/>
      </p:nvGrpSpPr>
      <p:grpSpPr>
        <a:xfrm>
          <a:off x="0" y="0"/>
          <a:ext cx="0" cy="0"/>
          <a:chOff x="0" y="0"/>
          <a:chExt cx="0" cy="0"/>
        </a:xfrm>
      </p:grpSpPr>
      <p:pic>
        <p:nvPicPr>
          <p:cNvPr id="161" name="Google Shape;161;p36"/>
          <p:cNvPicPr preferRelativeResize="0"/>
          <p:nvPr/>
        </p:nvPicPr>
        <p:blipFill rotWithShape="1">
          <a:blip r:embed="rId2">
            <a:alphaModFix/>
          </a:blip>
          <a:srcRect l="7782" t="14984" r="5260" b="14766"/>
          <a:stretch/>
        </p:blipFill>
        <p:spPr>
          <a:xfrm>
            <a:off x="9796512" y="6331367"/>
            <a:ext cx="691056" cy="458803"/>
          </a:xfrm>
          <a:prstGeom prst="rect">
            <a:avLst/>
          </a:prstGeom>
          <a:noFill/>
          <a:ln>
            <a:noFill/>
          </a:ln>
        </p:spPr>
      </p:pic>
      <p:pic>
        <p:nvPicPr>
          <p:cNvPr id="162" name="Google Shape;162;p36"/>
          <p:cNvPicPr preferRelativeResize="0"/>
          <p:nvPr/>
        </p:nvPicPr>
        <p:blipFill>
          <a:blip r:embed="rId3">
            <a:alphaModFix/>
          </a:blip>
          <a:stretch>
            <a:fillRect/>
          </a:stretch>
        </p:blipFill>
        <p:spPr>
          <a:xfrm>
            <a:off x="10546934" y="6434848"/>
            <a:ext cx="1581135" cy="355321"/>
          </a:xfrm>
          <a:prstGeom prst="rect">
            <a:avLst/>
          </a:prstGeom>
          <a:noFill/>
          <a:ln>
            <a:noFill/>
          </a:ln>
        </p:spPr>
      </p:pic>
    </p:spTree>
    <p:extLst>
      <p:ext uri="{BB962C8B-B14F-4D97-AF65-F5344CB8AC3E}">
        <p14:creationId xmlns:p14="http://schemas.microsoft.com/office/powerpoint/2010/main" val="98622317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White #WSSProud">
  <p:cSld name="1_White #WSSProud">
    <p:spTree>
      <p:nvGrpSpPr>
        <p:cNvPr id="1" name="Shape 163"/>
        <p:cNvGrpSpPr/>
        <p:nvPr/>
      </p:nvGrpSpPr>
      <p:grpSpPr>
        <a:xfrm>
          <a:off x="0" y="0"/>
          <a:ext cx="0" cy="0"/>
          <a:chOff x="0" y="0"/>
          <a:chExt cx="0" cy="0"/>
        </a:xfrm>
      </p:grpSpPr>
      <p:pic>
        <p:nvPicPr>
          <p:cNvPr id="164" name="Google Shape;164;p37"/>
          <p:cNvPicPr preferRelativeResize="0"/>
          <p:nvPr/>
        </p:nvPicPr>
        <p:blipFill>
          <a:blip r:embed="rId2">
            <a:alphaModFix/>
          </a:blip>
          <a:stretch>
            <a:fillRect/>
          </a:stretch>
        </p:blipFill>
        <p:spPr>
          <a:xfrm>
            <a:off x="10546934" y="6385214"/>
            <a:ext cx="1581135" cy="355321"/>
          </a:xfrm>
          <a:prstGeom prst="rect">
            <a:avLst/>
          </a:prstGeom>
          <a:noFill/>
          <a:ln>
            <a:noFill/>
          </a:ln>
        </p:spPr>
      </p:pic>
    </p:spTree>
    <p:extLst>
      <p:ext uri="{BB962C8B-B14F-4D97-AF65-F5344CB8AC3E}">
        <p14:creationId xmlns:p14="http://schemas.microsoft.com/office/powerpoint/2010/main" val="418271439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White Blank">
  <p:cSld name="White Blank">
    <p:spTree>
      <p:nvGrpSpPr>
        <p:cNvPr id="1" name="Shape 165"/>
        <p:cNvGrpSpPr/>
        <p:nvPr/>
      </p:nvGrpSpPr>
      <p:grpSpPr>
        <a:xfrm>
          <a:off x="0" y="0"/>
          <a:ext cx="0" cy="0"/>
          <a:chOff x="0" y="0"/>
          <a:chExt cx="0" cy="0"/>
        </a:xfrm>
      </p:grpSpPr>
    </p:spTree>
    <p:extLst>
      <p:ext uri="{BB962C8B-B14F-4D97-AF65-F5344CB8AC3E}">
        <p14:creationId xmlns:p14="http://schemas.microsoft.com/office/powerpoint/2010/main" val="6489160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Word Wall - Option 1">
  <p:cSld name="Word Wall - Option 1">
    <p:spTree>
      <p:nvGrpSpPr>
        <p:cNvPr id="1" name="Shape 166"/>
        <p:cNvGrpSpPr/>
        <p:nvPr/>
      </p:nvGrpSpPr>
      <p:grpSpPr>
        <a:xfrm>
          <a:off x="0" y="0"/>
          <a:ext cx="0" cy="0"/>
          <a:chOff x="0" y="0"/>
          <a:chExt cx="0" cy="0"/>
        </a:xfrm>
      </p:grpSpPr>
      <p:sp>
        <p:nvSpPr>
          <p:cNvPr id="167" name="Google Shape;167;p39"/>
          <p:cNvSpPr/>
          <p:nvPr/>
        </p:nvSpPr>
        <p:spPr>
          <a:xfrm>
            <a:off x="253400" y="158067"/>
            <a:ext cx="11685200" cy="3028800"/>
          </a:xfrm>
          <a:prstGeom prst="roundRect">
            <a:avLst>
              <a:gd name="adj" fmla="val 16667"/>
            </a:avLst>
          </a:prstGeom>
          <a:solidFill>
            <a:srgbClr val="1A4982"/>
          </a:solidFill>
          <a:ln>
            <a:noFill/>
          </a:ln>
        </p:spPr>
        <p:txBody>
          <a:bodyPr spcFirstLastPara="1" wrap="square" lIns="121900" tIns="121900" rIns="121900" bIns="121900" anchor="ctr" anchorCtr="0">
            <a:noAutofit/>
          </a:bodyPr>
          <a:lstStyle/>
          <a:p>
            <a:pPr marL="0" lvl="0" indent="0" algn="ctr" rtl="0">
              <a:spcBef>
                <a:spcPts val="800"/>
              </a:spcBef>
              <a:spcAft>
                <a:spcPts val="0"/>
              </a:spcAft>
              <a:buClr>
                <a:srgbClr val="000000"/>
              </a:buClr>
              <a:buSzPts val="1100"/>
              <a:buFont typeface="Arial"/>
              <a:buNone/>
            </a:pPr>
            <a:endParaRPr sz="4000" b="1">
              <a:solidFill>
                <a:srgbClr val="FFF7ED"/>
              </a:solidFill>
              <a:latin typeface="Abel"/>
              <a:ea typeface="Abel"/>
              <a:cs typeface="Abel"/>
              <a:sym typeface="Abel"/>
            </a:endParaRPr>
          </a:p>
        </p:txBody>
      </p:sp>
      <p:sp>
        <p:nvSpPr>
          <p:cNvPr id="168" name="Google Shape;168;p39"/>
          <p:cNvSpPr txBox="1">
            <a:spLocks noGrp="1"/>
          </p:cNvSpPr>
          <p:nvPr>
            <p:ph type="title"/>
          </p:nvPr>
        </p:nvSpPr>
        <p:spPr>
          <a:xfrm>
            <a:off x="415600" y="593367"/>
            <a:ext cx="11360800" cy="2237200"/>
          </a:xfrm>
          <a:prstGeom prst="rect">
            <a:avLst/>
          </a:prstGeom>
          <a:solidFill>
            <a:srgbClr val="1A4982"/>
          </a:solidFill>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None/>
              <a:defRPr sz="7600">
                <a:solidFill>
                  <a:srgbClr val="FFF7ED"/>
                </a:solidFill>
                <a:latin typeface="Abel"/>
                <a:ea typeface="Abel"/>
                <a:cs typeface="Abel"/>
                <a:sym typeface="Abe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69" name="Google Shape;169;p39"/>
          <p:cNvSpPr/>
          <p:nvPr/>
        </p:nvSpPr>
        <p:spPr>
          <a:xfrm>
            <a:off x="253400" y="3442267"/>
            <a:ext cx="11685200" cy="3028800"/>
          </a:xfrm>
          <a:prstGeom prst="roundRect">
            <a:avLst>
              <a:gd name="adj" fmla="val 16667"/>
            </a:avLst>
          </a:prstGeom>
          <a:solidFill>
            <a:srgbClr val="1A4982"/>
          </a:solidFill>
          <a:ln>
            <a:noFill/>
          </a:ln>
        </p:spPr>
        <p:txBody>
          <a:bodyPr spcFirstLastPara="1" wrap="square" lIns="121900" tIns="121900" rIns="121900" bIns="121900" anchor="ctr" anchorCtr="0">
            <a:noAutofit/>
          </a:bodyPr>
          <a:lstStyle/>
          <a:p>
            <a:pPr marL="0" lvl="0" indent="0" algn="ctr" rtl="0">
              <a:spcBef>
                <a:spcPts val="800"/>
              </a:spcBef>
              <a:spcAft>
                <a:spcPts val="0"/>
              </a:spcAft>
              <a:buClr>
                <a:srgbClr val="000000"/>
              </a:buClr>
              <a:buSzPts val="1100"/>
              <a:buFont typeface="Arial"/>
              <a:buNone/>
            </a:pPr>
            <a:endParaRPr sz="4000" b="1">
              <a:solidFill>
                <a:srgbClr val="FFF7ED"/>
              </a:solidFill>
              <a:latin typeface="Abel"/>
              <a:ea typeface="Abel"/>
              <a:cs typeface="Abel"/>
              <a:sym typeface="Abel"/>
            </a:endParaRPr>
          </a:p>
        </p:txBody>
      </p:sp>
      <p:sp>
        <p:nvSpPr>
          <p:cNvPr id="170" name="Google Shape;170;p39"/>
          <p:cNvSpPr txBox="1">
            <a:spLocks noGrp="1"/>
          </p:cNvSpPr>
          <p:nvPr>
            <p:ph type="title" idx="2"/>
          </p:nvPr>
        </p:nvSpPr>
        <p:spPr>
          <a:xfrm>
            <a:off x="415600" y="3877567"/>
            <a:ext cx="11360800" cy="2237200"/>
          </a:xfrm>
          <a:prstGeom prst="rect">
            <a:avLst/>
          </a:prstGeom>
          <a:solidFill>
            <a:srgbClr val="1A4982"/>
          </a:solidFill>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None/>
              <a:defRPr sz="7600">
                <a:solidFill>
                  <a:srgbClr val="FFF7ED"/>
                </a:solidFill>
                <a:latin typeface="Abel"/>
                <a:ea typeface="Abel"/>
                <a:cs typeface="Abel"/>
                <a:sym typeface="Abe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84835091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Word Wall - Option 2">
  <p:cSld name="Word Wall - Option 2">
    <p:spTree>
      <p:nvGrpSpPr>
        <p:cNvPr id="1" name="Shape 171"/>
        <p:cNvGrpSpPr/>
        <p:nvPr/>
      </p:nvGrpSpPr>
      <p:grpSpPr>
        <a:xfrm>
          <a:off x="0" y="0"/>
          <a:ext cx="0" cy="0"/>
          <a:chOff x="0" y="0"/>
          <a:chExt cx="0" cy="0"/>
        </a:xfrm>
      </p:grpSpPr>
      <p:sp>
        <p:nvSpPr>
          <p:cNvPr id="172" name="Google Shape;172;p40"/>
          <p:cNvSpPr/>
          <p:nvPr/>
        </p:nvSpPr>
        <p:spPr>
          <a:xfrm>
            <a:off x="253400" y="158067"/>
            <a:ext cx="11685200" cy="6393600"/>
          </a:xfrm>
          <a:prstGeom prst="roundRect">
            <a:avLst>
              <a:gd name="adj" fmla="val 16667"/>
            </a:avLst>
          </a:prstGeom>
          <a:solidFill>
            <a:srgbClr val="1A4982"/>
          </a:solidFill>
          <a:ln>
            <a:noFill/>
          </a:ln>
        </p:spPr>
        <p:txBody>
          <a:bodyPr spcFirstLastPara="1" wrap="square" lIns="121900" tIns="121900" rIns="121900" bIns="121900" anchor="ctr" anchorCtr="0">
            <a:noAutofit/>
          </a:bodyPr>
          <a:lstStyle/>
          <a:p>
            <a:pPr marL="0" lvl="0" indent="0" algn="ctr" rtl="0">
              <a:spcBef>
                <a:spcPts val="800"/>
              </a:spcBef>
              <a:spcAft>
                <a:spcPts val="0"/>
              </a:spcAft>
              <a:buClr>
                <a:srgbClr val="000000"/>
              </a:buClr>
              <a:buSzPts val="1100"/>
              <a:buFont typeface="Arial"/>
              <a:buNone/>
            </a:pPr>
            <a:endParaRPr sz="4000" b="1">
              <a:solidFill>
                <a:srgbClr val="FFF7ED"/>
              </a:solidFill>
              <a:latin typeface="Abel"/>
              <a:ea typeface="Abel"/>
              <a:cs typeface="Abel"/>
              <a:sym typeface="Abel"/>
            </a:endParaRPr>
          </a:p>
        </p:txBody>
      </p:sp>
      <p:sp>
        <p:nvSpPr>
          <p:cNvPr id="173" name="Google Shape;173;p40"/>
          <p:cNvSpPr txBox="1">
            <a:spLocks noGrp="1"/>
          </p:cNvSpPr>
          <p:nvPr>
            <p:ph type="title"/>
          </p:nvPr>
        </p:nvSpPr>
        <p:spPr>
          <a:xfrm>
            <a:off x="415600" y="1076971"/>
            <a:ext cx="11360800" cy="4722800"/>
          </a:xfrm>
          <a:prstGeom prst="rect">
            <a:avLst/>
          </a:prstGeom>
          <a:solidFill>
            <a:srgbClr val="1A4982"/>
          </a:solidFill>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None/>
              <a:defRPr sz="12000">
                <a:solidFill>
                  <a:srgbClr val="FFF7ED"/>
                </a:solidFill>
                <a:latin typeface="Abel"/>
                <a:ea typeface="Abel"/>
                <a:cs typeface="Abel"/>
                <a:sym typeface="Abe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1568078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Word Wall - Option 1 1">
  <p:cSld name="Word Wall - Option 1 1">
    <p:spTree>
      <p:nvGrpSpPr>
        <p:cNvPr id="1" name="Shape 174"/>
        <p:cNvGrpSpPr/>
        <p:nvPr/>
      </p:nvGrpSpPr>
      <p:grpSpPr>
        <a:xfrm>
          <a:off x="0" y="0"/>
          <a:ext cx="0" cy="0"/>
          <a:chOff x="0" y="0"/>
          <a:chExt cx="0" cy="0"/>
        </a:xfrm>
      </p:grpSpPr>
      <p:sp>
        <p:nvSpPr>
          <p:cNvPr id="175" name="Google Shape;175;p41"/>
          <p:cNvSpPr/>
          <p:nvPr/>
        </p:nvSpPr>
        <p:spPr>
          <a:xfrm>
            <a:off x="253400" y="158067"/>
            <a:ext cx="11685200" cy="3028800"/>
          </a:xfrm>
          <a:prstGeom prst="roundRect">
            <a:avLst>
              <a:gd name="adj" fmla="val 16667"/>
            </a:avLst>
          </a:prstGeom>
          <a:solidFill>
            <a:srgbClr val="FFFFFF"/>
          </a:solidFill>
          <a:ln w="38100" cap="flat" cmpd="sng">
            <a:solidFill>
              <a:srgbClr val="1A498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800"/>
              </a:spcBef>
              <a:spcAft>
                <a:spcPts val="0"/>
              </a:spcAft>
              <a:buClr>
                <a:srgbClr val="000000"/>
              </a:buClr>
              <a:buSzPts val="1100"/>
              <a:buFont typeface="Arial"/>
              <a:buNone/>
            </a:pPr>
            <a:endParaRPr sz="4000" b="1">
              <a:solidFill>
                <a:srgbClr val="FFF7ED"/>
              </a:solidFill>
              <a:latin typeface="Abel"/>
              <a:ea typeface="Abel"/>
              <a:cs typeface="Abel"/>
              <a:sym typeface="Abel"/>
            </a:endParaRPr>
          </a:p>
        </p:txBody>
      </p:sp>
      <p:sp>
        <p:nvSpPr>
          <p:cNvPr id="176" name="Google Shape;176;p41"/>
          <p:cNvSpPr txBox="1">
            <a:spLocks noGrp="1"/>
          </p:cNvSpPr>
          <p:nvPr>
            <p:ph type="title"/>
          </p:nvPr>
        </p:nvSpPr>
        <p:spPr>
          <a:xfrm>
            <a:off x="415600" y="593367"/>
            <a:ext cx="11360800" cy="2237200"/>
          </a:xfrm>
          <a:prstGeom prst="rect">
            <a:avLst/>
          </a:prstGeom>
          <a:noFill/>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None/>
              <a:defRPr sz="7600">
                <a:solidFill>
                  <a:srgbClr val="1A4982"/>
                </a:solidFill>
                <a:latin typeface="Abel"/>
                <a:ea typeface="Abel"/>
                <a:cs typeface="Abel"/>
                <a:sym typeface="Abel"/>
              </a:defRPr>
            </a:lvl1pPr>
            <a:lvl2pPr lvl="1" rtl="0">
              <a:spcBef>
                <a:spcPts val="0"/>
              </a:spcBef>
              <a:spcAft>
                <a:spcPts val="0"/>
              </a:spcAft>
              <a:buClr>
                <a:srgbClr val="1A4982"/>
              </a:buClr>
              <a:buSzPts val="2800"/>
              <a:buNone/>
              <a:defRPr>
                <a:solidFill>
                  <a:srgbClr val="1A4982"/>
                </a:solidFill>
              </a:defRPr>
            </a:lvl2pPr>
            <a:lvl3pPr lvl="2" rtl="0">
              <a:spcBef>
                <a:spcPts val="0"/>
              </a:spcBef>
              <a:spcAft>
                <a:spcPts val="0"/>
              </a:spcAft>
              <a:buClr>
                <a:srgbClr val="1A4982"/>
              </a:buClr>
              <a:buSzPts val="2800"/>
              <a:buNone/>
              <a:defRPr>
                <a:solidFill>
                  <a:srgbClr val="1A4982"/>
                </a:solidFill>
              </a:defRPr>
            </a:lvl3pPr>
            <a:lvl4pPr lvl="3" rtl="0">
              <a:spcBef>
                <a:spcPts val="0"/>
              </a:spcBef>
              <a:spcAft>
                <a:spcPts val="0"/>
              </a:spcAft>
              <a:buClr>
                <a:srgbClr val="1A4982"/>
              </a:buClr>
              <a:buSzPts val="2800"/>
              <a:buNone/>
              <a:defRPr>
                <a:solidFill>
                  <a:srgbClr val="1A4982"/>
                </a:solidFill>
              </a:defRPr>
            </a:lvl4pPr>
            <a:lvl5pPr lvl="4" rtl="0">
              <a:spcBef>
                <a:spcPts val="0"/>
              </a:spcBef>
              <a:spcAft>
                <a:spcPts val="0"/>
              </a:spcAft>
              <a:buClr>
                <a:srgbClr val="1A4982"/>
              </a:buClr>
              <a:buSzPts val="2800"/>
              <a:buNone/>
              <a:defRPr>
                <a:solidFill>
                  <a:srgbClr val="1A4982"/>
                </a:solidFill>
              </a:defRPr>
            </a:lvl5pPr>
            <a:lvl6pPr lvl="5" rtl="0">
              <a:spcBef>
                <a:spcPts val="0"/>
              </a:spcBef>
              <a:spcAft>
                <a:spcPts val="0"/>
              </a:spcAft>
              <a:buClr>
                <a:srgbClr val="1A4982"/>
              </a:buClr>
              <a:buSzPts val="2800"/>
              <a:buNone/>
              <a:defRPr>
                <a:solidFill>
                  <a:srgbClr val="1A4982"/>
                </a:solidFill>
              </a:defRPr>
            </a:lvl6pPr>
            <a:lvl7pPr lvl="6" rtl="0">
              <a:spcBef>
                <a:spcPts val="0"/>
              </a:spcBef>
              <a:spcAft>
                <a:spcPts val="0"/>
              </a:spcAft>
              <a:buClr>
                <a:srgbClr val="1A4982"/>
              </a:buClr>
              <a:buSzPts val="2800"/>
              <a:buNone/>
              <a:defRPr>
                <a:solidFill>
                  <a:srgbClr val="1A4982"/>
                </a:solidFill>
              </a:defRPr>
            </a:lvl7pPr>
            <a:lvl8pPr lvl="7" rtl="0">
              <a:spcBef>
                <a:spcPts val="0"/>
              </a:spcBef>
              <a:spcAft>
                <a:spcPts val="0"/>
              </a:spcAft>
              <a:buClr>
                <a:srgbClr val="1A4982"/>
              </a:buClr>
              <a:buSzPts val="2800"/>
              <a:buNone/>
              <a:defRPr>
                <a:solidFill>
                  <a:srgbClr val="1A4982"/>
                </a:solidFill>
              </a:defRPr>
            </a:lvl8pPr>
            <a:lvl9pPr lvl="8" rtl="0">
              <a:spcBef>
                <a:spcPts val="0"/>
              </a:spcBef>
              <a:spcAft>
                <a:spcPts val="0"/>
              </a:spcAft>
              <a:buClr>
                <a:srgbClr val="1A4982"/>
              </a:buClr>
              <a:buSzPts val="2800"/>
              <a:buNone/>
              <a:defRPr>
                <a:solidFill>
                  <a:srgbClr val="1A4982"/>
                </a:solidFill>
              </a:defRPr>
            </a:lvl9pPr>
          </a:lstStyle>
          <a:p>
            <a:endParaRPr/>
          </a:p>
        </p:txBody>
      </p:sp>
      <p:sp>
        <p:nvSpPr>
          <p:cNvPr id="177" name="Google Shape;177;p41"/>
          <p:cNvSpPr/>
          <p:nvPr/>
        </p:nvSpPr>
        <p:spPr>
          <a:xfrm>
            <a:off x="253400" y="3442267"/>
            <a:ext cx="11685200" cy="3028800"/>
          </a:xfrm>
          <a:prstGeom prst="roundRect">
            <a:avLst>
              <a:gd name="adj" fmla="val 16667"/>
            </a:avLst>
          </a:prstGeom>
          <a:solidFill>
            <a:srgbClr val="FFFFFF"/>
          </a:solidFill>
          <a:ln w="38100" cap="flat" cmpd="sng">
            <a:solidFill>
              <a:srgbClr val="1A498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800"/>
              </a:spcBef>
              <a:spcAft>
                <a:spcPts val="0"/>
              </a:spcAft>
              <a:buClr>
                <a:srgbClr val="000000"/>
              </a:buClr>
              <a:buSzPts val="1100"/>
              <a:buFont typeface="Arial"/>
              <a:buNone/>
            </a:pPr>
            <a:endParaRPr sz="4000" b="1">
              <a:solidFill>
                <a:srgbClr val="FFF7ED"/>
              </a:solidFill>
              <a:latin typeface="Abel"/>
              <a:ea typeface="Abel"/>
              <a:cs typeface="Abel"/>
              <a:sym typeface="Abel"/>
            </a:endParaRPr>
          </a:p>
        </p:txBody>
      </p:sp>
      <p:sp>
        <p:nvSpPr>
          <p:cNvPr id="178" name="Google Shape;178;p41"/>
          <p:cNvSpPr txBox="1">
            <a:spLocks noGrp="1"/>
          </p:cNvSpPr>
          <p:nvPr>
            <p:ph type="title" idx="2"/>
          </p:nvPr>
        </p:nvSpPr>
        <p:spPr>
          <a:xfrm>
            <a:off x="415600" y="3877567"/>
            <a:ext cx="11360800" cy="2237200"/>
          </a:xfrm>
          <a:prstGeom prst="rect">
            <a:avLst/>
          </a:prstGeom>
          <a:noFill/>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None/>
              <a:defRPr sz="7600">
                <a:solidFill>
                  <a:srgbClr val="1A4982"/>
                </a:solidFill>
                <a:latin typeface="Abel"/>
                <a:ea typeface="Abel"/>
                <a:cs typeface="Abel"/>
                <a:sym typeface="Abel"/>
              </a:defRPr>
            </a:lvl1pPr>
            <a:lvl2pPr lvl="1" rtl="0">
              <a:spcBef>
                <a:spcPts val="0"/>
              </a:spcBef>
              <a:spcAft>
                <a:spcPts val="0"/>
              </a:spcAft>
              <a:buClr>
                <a:srgbClr val="1A4982"/>
              </a:buClr>
              <a:buSzPts val="2800"/>
              <a:buNone/>
              <a:defRPr>
                <a:solidFill>
                  <a:srgbClr val="1A4982"/>
                </a:solidFill>
              </a:defRPr>
            </a:lvl2pPr>
            <a:lvl3pPr lvl="2" rtl="0">
              <a:spcBef>
                <a:spcPts val="0"/>
              </a:spcBef>
              <a:spcAft>
                <a:spcPts val="0"/>
              </a:spcAft>
              <a:buClr>
                <a:srgbClr val="1A4982"/>
              </a:buClr>
              <a:buSzPts val="2800"/>
              <a:buNone/>
              <a:defRPr>
                <a:solidFill>
                  <a:srgbClr val="1A4982"/>
                </a:solidFill>
              </a:defRPr>
            </a:lvl3pPr>
            <a:lvl4pPr lvl="3" rtl="0">
              <a:spcBef>
                <a:spcPts val="0"/>
              </a:spcBef>
              <a:spcAft>
                <a:spcPts val="0"/>
              </a:spcAft>
              <a:buClr>
                <a:srgbClr val="1A4982"/>
              </a:buClr>
              <a:buSzPts val="2800"/>
              <a:buNone/>
              <a:defRPr>
                <a:solidFill>
                  <a:srgbClr val="1A4982"/>
                </a:solidFill>
              </a:defRPr>
            </a:lvl4pPr>
            <a:lvl5pPr lvl="4" rtl="0">
              <a:spcBef>
                <a:spcPts val="0"/>
              </a:spcBef>
              <a:spcAft>
                <a:spcPts val="0"/>
              </a:spcAft>
              <a:buClr>
                <a:srgbClr val="1A4982"/>
              </a:buClr>
              <a:buSzPts val="2800"/>
              <a:buNone/>
              <a:defRPr>
                <a:solidFill>
                  <a:srgbClr val="1A4982"/>
                </a:solidFill>
              </a:defRPr>
            </a:lvl5pPr>
            <a:lvl6pPr lvl="5" rtl="0">
              <a:spcBef>
                <a:spcPts val="0"/>
              </a:spcBef>
              <a:spcAft>
                <a:spcPts val="0"/>
              </a:spcAft>
              <a:buClr>
                <a:srgbClr val="1A4982"/>
              </a:buClr>
              <a:buSzPts val="2800"/>
              <a:buNone/>
              <a:defRPr>
                <a:solidFill>
                  <a:srgbClr val="1A4982"/>
                </a:solidFill>
              </a:defRPr>
            </a:lvl6pPr>
            <a:lvl7pPr lvl="6" rtl="0">
              <a:spcBef>
                <a:spcPts val="0"/>
              </a:spcBef>
              <a:spcAft>
                <a:spcPts val="0"/>
              </a:spcAft>
              <a:buClr>
                <a:srgbClr val="1A4982"/>
              </a:buClr>
              <a:buSzPts val="2800"/>
              <a:buNone/>
              <a:defRPr>
                <a:solidFill>
                  <a:srgbClr val="1A4982"/>
                </a:solidFill>
              </a:defRPr>
            </a:lvl7pPr>
            <a:lvl8pPr lvl="7" rtl="0">
              <a:spcBef>
                <a:spcPts val="0"/>
              </a:spcBef>
              <a:spcAft>
                <a:spcPts val="0"/>
              </a:spcAft>
              <a:buClr>
                <a:srgbClr val="1A4982"/>
              </a:buClr>
              <a:buSzPts val="2800"/>
              <a:buNone/>
              <a:defRPr>
                <a:solidFill>
                  <a:srgbClr val="1A4982"/>
                </a:solidFill>
              </a:defRPr>
            </a:lvl8pPr>
            <a:lvl9pPr lvl="8" rtl="0">
              <a:spcBef>
                <a:spcPts val="0"/>
              </a:spcBef>
              <a:spcAft>
                <a:spcPts val="0"/>
              </a:spcAft>
              <a:buClr>
                <a:srgbClr val="1A4982"/>
              </a:buClr>
              <a:buSzPts val="2800"/>
              <a:buNone/>
              <a:defRPr>
                <a:solidFill>
                  <a:srgbClr val="1A4982"/>
                </a:solidFill>
              </a:defRPr>
            </a:lvl9pPr>
          </a:lstStyle>
          <a:p>
            <a:endParaRPr/>
          </a:p>
        </p:txBody>
      </p:sp>
    </p:spTree>
    <p:extLst>
      <p:ext uri="{BB962C8B-B14F-4D97-AF65-F5344CB8AC3E}">
        <p14:creationId xmlns:p14="http://schemas.microsoft.com/office/powerpoint/2010/main" val="15095787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B07A9-52A3-B338-1FA6-B74DE8DC300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306ECFF-285A-6AD5-0BD3-15F11CA22B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297D1CA-9F4A-21FE-66F9-BA3C30AE92F5}"/>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5" name="Footer Placeholder 4">
            <a:extLst>
              <a:ext uri="{FF2B5EF4-FFF2-40B4-BE49-F238E27FC236}">
                <a16:creationId xmlns:a16="http://schemas.microsoft.com/office/drawing/2014/main" id="{740F50A3-F98A-D716-8DD5-EAC0B43FD48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AB52A3B-C394-240A-6D09-8410313CFDB1}"/>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319165701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Word Wall - Option 2 1">
  <p:cSld name="Word Wall - Option 2 1">
    <p:spTree>
      <p:nvGrpSpPr>
        <p:cNvPr id="1" name="Shape 179"/>
        <p:cNvGrpSpPr/>
        <p:nvPr/>
      </p:nvGrpSpPr>
      <p:grpSpPr>
        <a:xfrm>
          <a:off x="0" y="0"/>
          <a:ext cx="0" cy="0"/>
          <a:chOff x="0" y="0"/>
          <a:chExt cx="0" cy="0"/>
        </a:xfrm>
      </p:grpSpPr>
      <p:sp>
        <p:nvSpPr>
          <p:cNvPr id="180" name="Google Shape;180;p42"/>
          <p:cNvSpPr/>
          <p:nvPr/>
        </p:nvSpPr>
        <p:spPr>
          <a:xfrm>
            <a:off x="253400" y="158067"/>
            <a:ext cx="11685200" cy="6393600"/>
          </a:xfrm>
          <a:prstGeom prst="roundRect">
            <a:avLst>
              <a:gd name="adj" fmla="val 16667"/>
            </a:avLst>
          </a:prstGeom>
          <a:solidFill>
            <a:srgbClr val="FFFFFF"/>
          </a:solidFill>
          <a:ln w="38100" cap="flat" cmpd="sng">
            <a:solidFill>
              <a:srgbClr val="1A4982"/>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800"/>
              </a:spcBef>
              <a:spcAft>
                <a:spcPts val="0"/>
              </a:spcAft>
              <a:buClr>
                <a:srgbClr val="000000"/>
              </a:buClr>
              <a:buSzPts val="1100"/>
              <a:buFont typeface="Arial"/>
              <a:buNone/>
            </a:pPr>
            <a:endParaRPr sz="4000" b="1">
              <a:solidFill>
                <a:srgbClr val="FFF7ED"/>
              </a:solidFill>
              <a:latin typeface="Abel"/>
              <a:ea typeface="Abel"/>
              <a:cs typeface="Abel"/>
              <a:sym typeface="Abel"/>
            </a:endParaRPr>
          </a:p>
        </p:txBody>
      </p:sp>
      <p:sp>
        <p:nvSpPr>
          <p:cNvPr id="181" name="Google Shape;181;p42"/>
          <p:cNvSpPr txBox="1">
            <a:spLocks noGrp="1"/>
          </p:cNvSpPr>
          <p:nvPr>
            <p:ph type="title"/>
          </p:nvPr>
        </p:nvSpPr>
        <p:spPr>
          <a:xfrm>
            <a:off x="415600" y="1076971"/>
            <a:ext cx="11360800" cy="4722800"/>
          </a:xfrm>
          <a:prstGeom prst="rect">
            <a:avLst/>
          </a:prstGeom>
          <a:solidFill>
            <a:srgbClr val="FFFFFF"/>
          </a:solidFill>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None/>
              <a:defRPr sz="12000">
                <a:solidFill>
                  <a:srgbClr val="1A4982"/>
                </a:solidFill>
                <a:latin typeface="Abel"/>
                <a:ea typeface="Abel"/>
                <a:cs typeface="Abel"/>
                <a:sym typeface="Abe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15482220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AU" smtClean="0"/>
              <a:pPr/>
              <a:t>‹#›</a:t>
            </a:fld>
            <a:endParaRPr lang="en-AU"/>
          </a:p>
        </p:txBody>
      </p:sp>
    </p:spTree>
    <p:extLst>
      <p:ext uri="{BB962C8B-B14F-4D97-AF65-F5344CB8AC3E}">
        <p14:creationId xmlns:p14="http://schemas.microsoft.com/office/powerpoint/2010/main" val="405332671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457200" y="1420283"/>
            <a:ext cx="5181600" cy="980017"/>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
          <p:cNvSpPr txBox="1">
            <a:spLocks noGrp="1"/>
          </p:cNvSpPr>
          <p:nvPr>
            <p:ph type="subTitle" idx="1"/>
          </p:nvPr>
        </p:nvSpPr>
        <p:spPr>
          <a:xfrm>
            <a:off x="914400" y="2590800"/>
            <a:ext cx="4267200" cy="1168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427"/>
              </a:spcBef>
              <a:spcAft>
                <a:spcPts val="0"/>
              </a:spcAft>
              <a:buClr>
                <a:srgbClr val="888888"/>
              </a:buClr>
              <a:buSzPts val="3200"/>
              <a:buNone/>
              <a:defRPr>
                <a:solidFill>
                  <a:srgbClr val="888888"/>
                </a:solidFill>
              </a:defRPr>
            </a:lvl1pPr>
            <a:lvl2pPr lvl="1" algn="ctr">
              <a:lnSpc>
                <a:spcPct val="100000"/>
              </a:lnSpc>
              <a:spcBef>
                <a:spcPts val="373"/>
              </a:spcBef>
              <a:spcAft>
                <a:spcPts val="0"/>
              </a:spcAft>
              <a:buClr>
                <a:srgbClr val="888888"/>
              </a:buClr>
              <a:buSzPts val="2800"/>
              <a:buNone/>
              <a:defRPr>
                <a:solidFill>
                  <a:srgbClr val="888888"/>
                </a:solidFill>
              </a:defRPr>
            </a:lvl2pPr>
            <a:lvl3pPr lvl="2" algn="ctr">
              <a:lnSpc>
                <a:spcPct val="100000"/>
              </a:lnSpc>
              <a:spcBef>
                <a:spcPts val="320"/>
              </a:spcBef>
              <a:spcAft>
                <a:spcPts val="0"/>
              </a:spcAft>
              <a:buClr>
                <a:srgbClr val="888888"/>
              </a:buClr>
              <a:buSzPts val="2400"/>
              <a:buNone/>
              <a:defRPr>
                <a:solidFill>
                  <a:srgbClr val="888888"/>
                </a:solidFill>
              </a:defRPr>
            </a:lvl3pPr>
            <a:lvl4pPr lvl="3" algn="ctr">
              <a:lnSpc>
                <a:spcPct val="100000"/>
              </a:lnSpc>
              <a:spcBef>
                <a:spcPts val="267"/>
              </a:spcBef>
              <a:spcAft>
                <a:spcPts val="0"/>
              </a:spcAft>
              <a:buClr>
                <a:srgbClr val="888888"/>
              </a:buClr>
              <a:buSzPts val="2000"/>
              <a:buNone/>
              <a:defRPr>
                <a:solidFill>
                  <a:srgbClr val="888888"/>
                </a:solidFill>
              </a:defRPr>
            </a:lvl4pPr>
            <a:lvl5pPr lvl="4" algn="ctr">
              <a:lnSpc>
                <a:spcPct val="100000"/>
              </a:lnSpc>
              <a:spcBef>
                <a:spcPts val="267"/>
              </a:spcBef>
              <a:spcAft>
                <a:spcPts val="0"/>
              </a:spcAft>
              <a:buClr>
                <a:srgbClr val="888888"/>
              </a:buClr>
              <a:buSzPts val="2000"/>
              <a:buNone/>
              <a:defRPr>
                <a:solidFill>
                  <a:srgbClr val="888888"/>
                </a:solidFill>
              </a:defRPr>
            </a:lvl5pPr>
            <a:lvl6pPr lvl="5" algn="ctr">
              <a:lnSpc>
                <a:spcPct val="100000"/>
              </a:lnSpc>
              <a:spcBef>
                <a:spcPts val="267"/>
              </a:spcBef>
              <a:spcAft>
                <a:spcPts val="0"/>
              </a:spcAft>
              <a:buClr>
                <a:srgbClr val="888888"/>
              </a:buClr>
              <a:buSzPts val="2000"/>
              <a:buNone/>
              <a:defRPr>
                <a:solidFill>
                  <a:srgbClr val="888888"/>
                </a:solidFill>
              </a:defRPr>
            </a:lvl6pPr>
            <a:lvl7pPr lvl="6" algn="ctr">
              <a:lnSpc>
                <a:spcPct val="100000"/>
              </a:lnSpc>
              <a:spcBef>
                <a:spcPts val="267"/>
              </a:spcBef>
              <a:spcAft>
                <a:spcPts val="0"/>
              </a:spcAft>
              <a:buClr>
                <a:srgbClr val="888888"/>
              </a:buClr>
              <a:buSzPts val="2000"/>
              <a:buNone/>
              <a:defRPr>
                <a:solidFill>
                  <a:srgbClr val="888888"/>
                </a:solidFill>
              </a:defRPr>
            </a:lvl7pPr>
            <a:lvl8pPr lvl="7" algn="ctr">
              <a:lnSpc>
                <a:spcPct val="100000"/>
              </a:lnSpc>
              <a:spcBef>
                <a:spcPts val="267"/>
              </a:spcBef>
              <a:spcAft>
                <a:spcPts val="0"/>
              </a:spcAft>
              <a:buClr>
                <a:srgbClr val="888888"/>
              </a:buClr>
              <a:buSzPts val="2000"/>
              <a:buNone/>
              <a:defRPr>
                <a:solidFill>
                  <a:srgbClr val="888888"/>
                </a:solidFill>
              </a:defRPr>
            </a:lvl8pPr>
            <a:lvl9pPr lvl="8" algn="ctr">
              <a:lnSpc>
                <a:spcPct val="100000"/>
              </a:lnSpc>
              <a:spcBef>
                <a:spcPts val="267"/>
              </a:spcBef>
              <a:spcAft>
                <a:spcPts val="0"/>
              </a:spcAft>
              <a:buClr>
                <a:srgbClr val="888888"/>
              </a:buClr>
              <a:buSzPts val="2000"/>
              <a:buNone/>
              <a:defRPr>
                <a:solidFill>
                  <a:srgbClr val="888888"/>
                </a:solidFill>
              </a:defRPr>
            </a:lvl9pPr>
          </a:lstStyle>
          <a:p>
            <a:endParaRPr/>
          </a:p>
        </p:txBody>
      </p:sp>
      <p:sp>
        <p:nvSpPr>
          <p:cNvPr id="22" name="Google Shape;22;p3"/>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AU" smtClean="0"/>
              <a:pPr/>
              <a:t>‹#›</a:t>
            </a:fld>
            <a:endParaRPr lang="en-AU"/>
          </a:p>
        </p:txBody>
      </p:sp>
    </p:spTree>
    <p:extLst>
      <p:ext uri="{BB962C8B-B14F-4D97-AF65-F5344CB8AC3E}">
        <p14:creationId xmlns:p14="http://schemas.microsoft.com/office/powerpoint/2010/main" val="221026198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304815" lvl="0" indent="-228611" algn="l">
              <a:lnSpc>
                <a:spcPct val="100000"/>
              </a:lnSpc>
              <a:spcBef>
                <a:spcPts val="240"/>
              </a:spcBef>
              <a:spcAft>
                <a:spcPts val="0"/>
              </a:spcAft>
              <a:buClr>
                <a:schemeClr val="dk1"/>
              </a:buClr>
              <a:buSzPts val="1800"/>
              <a:buChar char="•"/>
              <a:defRPr/>
            </a:lvl1pPr>
            <a:lvl2pPr marL="609630" lvl="1" indent="-228611" algn="l">
              <a:lnSpc>
                <a:spcPct val="100000"/>
              </a:lnSpc>
              <a:spcBef>
                <a:spcPts val="240"/>
              </a:spcBef>
              <a:spcAft>
                <a:spcPts val="0"/>
              </a:spcAft>
              <a:buClr>
                <a:schemeClr val="dk1"/>
              </a:buClr>
              <a:buSzPts val="1800"/>
              <a:buChar char="–"/>
              <a:defRPr/>
            </a:lvl2pPr>
            <a:lvl3pPr marL="914446" lvl="2" indent="-228611" algn="l">
              <a:lnSpc>
                <a:spcPct val="100000"/>
              </a:lnSpc>
              <a:spcBef>
                <a:spcPts val="240"/>
              </a:spcBef>
              <a:spcAft>
                <a:spcPts val="0"/>
              </a:spcAft>
              <a:buClr>
                <a:schemeClr val="dk1"/>
              </a:buClr>
              <a:buSzPts val="1800"/>
              <a:buChar char="•"/>
              <a:defRPr/>
            </a:lvl3pPr>
            <a:lvl4pPr marL="1219261" lvl="3" indent="-228611" algn="l">
              <a:lnSpc>
                <a:spcPct val="100000"/>
              </a:lnSpc>
              <a:spcBef>
                <a:spcPts val="240"/>
              </a:spcBef>
              <a:spcAft>
                <a:spcPts val="0"/>
              </a:spcAft>
              <a:buClr>
                <a:schemeClr val="dk1"/>
              </a:buClr>
              <a:buSzPts val="1800"/>
              <a:buChar char="–"/>
              <a:defRPr/>
            </a:lvl4pPr>
            <a:lvl5pPr marL="1524076" lvl="4" indent="-228611" algn="l">
              <a:lnSpc>
                <a:spcPct val="100000"/>
              </a:lnSpc>
              <a:spcBef>
                <a:spcPts val="240"/>
              </a:spcBef>
              <a:spcAft>
                <a:spcPts val="0"/>
              </a:spcAft>
              <a:buClr>
                <a:schemeClr val="dk1"/>
              </a:buClr>
              <a:buSzPts val="1800"/>
              <a:buChar char="»"/>
              <a:defRPr/>
            </a:lvl5pPr>
            <a:lvl6pPr marL="1828891" lvl="5" indent="-228611" algn="l">
              <a:lnSpc>
                <a:spcPct val="100000"/>
              </a:lnSpc>
              <a:spcBef>
                <a:spcPts val="240"/>
              </a:spcBef>
              <a:spcAft>
                <a:spcPts val="0"/>
              </a:spcAft>
              <a:buClr>
                <a:schemeClr val="dk1"/>
              </a:buClr>
              <a:buSzPts val="1800"/>
              <a:buChar char="•"/>
              <a:defRPr/>
            </a:lvl6pPr>
            <a:lvl7pPr marL="2133707" lvl="6" indent="-228611" algn="l">
              <a:lnSpc>
                <a:spcPct val="100000"/>
              </a:lnSpc>
              <a:spcBef>
                <a:spcPts val="240"/>
              </a:spcBef>
              <a:spcAft>
                <a:spcPts val="0"/>
              </a:spcAft>
              <a:buClr>
                <a:schemeClr val="dk1"/>
              </a:buClr>
              <a:buSzPts val="1800"/>
              <a:buChar char="•"/>
              <a:defRPr/>
            </a:lvl7pPr>
            <a:lvl8pPr marL="2438522" lvl="7" indent="-228611" algn="l">
              <a:lnSpc>
                <a:spcPct val="100000"/>
              </a:lnSpc>
              <a:spcBef>
                <a:spcPts val="240"/>
              </a:spcBef>
              <a:spcAft>
                <a:spcPts val="0"/>
              </a:spcAft>
              <a:buClr>
                <a:schemeClr val="dk1"/>
              </a:buClr>
              <a:buSzPts val="1800"/>
              <a:buChar char="•"/>
              <a:defRPr/>
            </a:lvl8pPr>
            <a:lvl9pPr marL="2743337" lvl="8" indent="-228611" algn="l">
              <a:lnSpc>
                <a:spcPct val="100000"/>
              </a:lnSpc>
              <a:spcBef>
                <a:spcPts val="240"/>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AU" smtClean="0"/>
              <a:pPr/>
              <a:t>‹#›</a:t>
            </a:fld>
            <a:endParaRPr lang="en-AU"/>
          </a:p>
        </p:txBody>
      </p:sp>
    </p:spTree>
    <p:extLst>
      <p:ext uri="{BB962C8B-B14F-4D97-AF65-F5344CB8AC3E}">
        <p14:creationId xmlns:p14="http://schemas.microsoft.com/office/powerpoint/2010/main" val="146633718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481542" y="2937934"/>
            <a:ext cx="5181600" cy="90805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2667"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481542" y="1937809"/>
            <a:ext cx="5181600" cy="1000125"/>
          </a:xfrm>
          <a:prstGeom prst="rect">
            <a:avLst/>
          </a:prstGeom>
          <a:noFill/>
          <a:ln>
            <a:noFill/>
          </a:ln>
        </p:spPr>
        <p:txBody>
          <a:bodyPr spcFirstLastPara="1" wrap="square" lIns="91425" tIns="45700" rIns="91425" bIns="45700" anchor="b" anchorCtr="0">
            <a:normAutofit/>
          </a:bodyPr>
          <a:lstStyle>
            <a:lvl1pPr marL="304815" lvl="0" indent="-152408" algn="l">
              <a:lnSpc>
                <a:spcPct val="100000"/>
              </a:lnSpc>
              <a:spcBef>
                <a:spcPts val="267"/>
              </a:spcBef>
              <a:spcAft>
                <a:spcPts val="0"/>
              </a:spcAft>
              <a:buClr>
                <a:srgbClr val="888888"/>
              </a:buClr>
              <a:buSzPts val="2000"/>
              <a:buNone/>
              <a:defRPr sz="1333">
                <a:solidFill>
                  <a:srgbClr val="888888"/>
                </a:solidFill>
              </a:defRPr>
            </a:lvl1pPr>
            <a:lvl2pPr marL="609630" lvl="1" indent="-152408" algn="l">
              <a:lnSpc>
                <a:spcPct val="100000"/>
              </a:lnSpc>
              <a:spcBef>
                <a:spcPts val="240"/>
              </a:spcBef>
              <a:spcAft>
                <a:spcPts val="0"/>
              </a:spcAft>
              <a:buClr>
                <a:srgbClr val="888888"/>
              </a:buClr>
              <a:buSzPts val="1800"/>
              <a:buNone/>
              <a:defRPr sz="1200">
                <a:solidFill>
                  <a:srgbClr val="888888"/>
                </a:solidFill>
              </a:defRPr>
            </a:lvl2pPr>
            <a:lvl3pPr marL="914446" lvl="2" indent="-152408" algn="l">
              <a:lnSpc>
                <a:spcPct val="100000"/>
              </a:lnSpc>
              <a:spcBef>
                <a:spcPts val="213"/>
              </a:spcBef>
              <a:spcAft>
                <a:spcPts val="0"/>
              </a:spcAft>
              <a:buClr>
                <a:srgbClr val="888888"/>
              </a:buClr>
              <a:buSzPts val="1600"/>
              <a:buNone/>
              <a:defRPr sz="1067">
                <a:solidFill>
                  <a:srgbClr val="888888"/>
                </a:solidFill>
              </a:defRPr>
            </a:lvl3pPr>
            <a:lvl4pPr marL="1219261" lvl="3" indent="-152408" algn="l">
              <a:lnSpc>
                <a:spcPct val="100000"/>
              </a:lnSpc>
              <a:spcBef>
                <a:spcPts val="187"/>
              </a:spcBef>
              <a:spcAft>
                <a:spcPts val="0"/>
              </a:spcAft>
              <a:buClr>
                <a:srgbClr val="888888"/>
              </a:buClr>
              <a:buSzPts val="1400"/>
              <a:buNone/>
              <a:defRPr sz="933">
                <a:solidFill>
                  <a:srgbClr val="888888"/>
                </a:solidFill>
              </a:defRPr>
            </a:lvl4pPr>
            <a:lvl5pPr marL="1524076" lvl="4" indent="-152408" algn="l">
              <a:lnSpc>
                <a:spcPct val="100000"/>
              </a:lnSpc>
              <a:spcBef>
                <a:spcPts val="187"/>
              </a:spcBef>
              <a:spcAft>
                <a:spcPts val="0"/>
              </a:spcAft>
              <a:buClr>
                <a:srgbClr val="888888"/>
              </a:buClr>
              <a:buSzPts val="1400"/>
              <a:buNone/>
              <a:defRPr sz="933">
                <a:solidFill>
                  <a:srgbClr val="888888"/>
                </a:solidFill>
              </a:defRPr>
            </a:lvl5pPr>
            <a:lvl6pPr marL="1828891" lvl="5" indent="-152408" algn="l">
              <a:lnSpc>
                <a:spcPct val="100000"/>
              </a:lnSpc>
              <a:spcBef>
                <a:spcPts val="187"/>
              </a:spcBef>
              <a:spcAft>
                <a:spcPts val="0"/>
              </a:spcAft>
              <a:buClr>
                <a:srgbClr val="888888"/>
              </a:buClr>
              <a:buSzPts val="1400"/>
              <a:buNone/>
              <a:defRPr sz="933">
                <a:solidFill>
                  <a:srgbClr val="888888"/>
                </a:solidFill>
              </a:defRPr>
            </a:lvl6pPr>
            <a:lvl7pPr marL="2133707" lvl="6" indent="-152408" algn="l">
              <a:lnSpc>
                <a:spcPct val="100000"/>
              </a:lnSpc>
              <a:spcBef>
                <a:spcPts val="187"/>
              </a:spcBef>
              <a:spcAft>
                <a:spcPts val="0"/>
              </a:spcAft>
              <a:buClr>
                <a:srgbClr val="888888"/>
              </a:buClr>
              <a:buSzPts val="1400"/>
              <a:buNone/>
              <a:defRPr sz="933">
                <a:solidFill>
                  <a:srgbClr val="888888"/>
                </a:solidFill>
              </a:defRPr>
            </a:lvl7pPr>
            <a:lvl8pPr marL="2438522" lvl="7" indent="-152408" algn="l">
              <a:lnSpc>
                <a:spcPct val="100000"/>
              </a:lnSpc>
              <a:spcBef>
                <a:spcPts val="187"/>
              </a:spcBef>
              <a:spcAft>
                <a:spcPts val="0"/>
              </a:spcAft>
              <a:buClr>
                <a:srgbClr val="888888"/>
              </a:buClr>
              <a:buSzPts val="1400"/>
              <a:buNone/>
              <a:defRPr sz="933">
                <a:solidFill>
                  <a:srgbClr val="888888"/>
                </a:solidFill>
              </a:defRPr>
            </a:lvl8pPr>
            <a:lvl9pPr marL="2743337" lvl="8" indent="-152408" algn="l">
              <a:lnSpc>
                <a:spcPct val="100000"/>
              </a:lnSpc>
              <a:spcBef>
                <a:spcPts val="187"/>
              </a:spcBef>
              <a:spcAft>
                <a:spcPts val="0"/>
              </a:spcAft>
              <a:buClr>
                <a:srgbClr val="888888"/>
              </a:buClr>
              <a:buSzPts val="1400"/>
              <a:buNone/>
              <a:defRPr sz="933">
                <a:solidFill>
                  <a:srgbClr val="888888"/>
                </a:solidFill>
              </a:defRPr>
            </a:lvl9pPr>
          </a:lstStyle>
          <a:p>
            <a:endParaRPr/>
          </a:p>
        </p:txBody>
      </p:sp>
      <p:sp>
        <p:nvSpPr>
          <p:cNvPr id="34" name="Google Shape;34;p5"/>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AU" smtClean="0"/>
              <a:pPr/>
              <a:t>‹#›</a:t>
            </a:fld>
            <a:endParaRPr lang="en-AU"/>
          </a:p>
        </p:txBody>
      </p:sp>
    </p:spTree>
    <p:extLst>
      <p:ext uri="{BB962C8B-B14F-4D97-AF65-F5344CB8AC3E}">
        <p14:creationId xmlns:p14="http://schemas.microsoft.com/office/powerpoint/2010/main" val="55941245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304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lnSpc>
                <a:spcPct val="100000"/>
              </a:lnSpc>
              <a:spcBef>
                <a:spcPts val="373"/>
              </a:spcBef>
              <a:spcAft>
                <a:spcPts val="0"/>
              </a:spcAft>
              <a:buClr>
                <a:schemeClr val="dk1"/>
              </a:buClr>
              <a:buSzPts val="2800"/>
              <a:buChar char="•"/>
              <a:defRPr sz="1867"/>
            </a:lvl1pPr>
            <a:lvl2pPr marL="609630" lvl="1" indent="-254013" algn="l">
              <a:lnSpc>
                <a:spcPct val="100000"/>
              </a:lnSpc>
              <a:spcBef>
                <a:spcPts val="320"/>
              </a:spcBef>
              <a:spcAft>
                <a:spcPts val="0"/>
              </a:spcAft>
              <a:buClr>
                <a:schemeClr val="dk1"/>
              </a:buClr>
              <a:buSzPts val="2400"/>
              <a:buChar char="–"/>
              <a:defRPr sz="1600"/>
            </a:lvl2pPr>
            <a:lvl3pPr marL="914446" lvl="2" indent="-237079" algn="l">
              <a:lnSpc>
                <a:spcPct val="100000"/>
              </a:lnSpc>
              <a:spcBef>
                <a:spcPts val="267"/>
              </a:spcBef>
              <a:spcAft>
                <a:spcPts val="0"/>
              </a:spcAft>
              <a:buClr>
                <a:schemeClr val="dk1"/>
              </a:buClr>
              <a:buSzPts val="2000"/>
              <a:buChar char="•"/>
              <a:defRPr sz="1333"/>
            </a:lvl3pPr>
            <a:lvl4pPr marL="1219261" lvl="3" indent="-228611" algn="l">
              <a:lnSpc>
                <a:spcPct val="100000"/>
              </a:lnSpc>
              <a:spcBef>
                <a:spcPts val="240"/>
              </a:spcBef>
              <a:spcAft>
                <a:spcPts val="0"/>
              </a:spcAft>
              <a:buClr>
                <a:schemeClr val="dk1"/>
              </a:buClr>
              <a:buSzPts val="1800"/>
              <a:buChar char="–"/>
              <a:defRPr sz="1200"/>
            </a:lvl4pPr>
            <a:lvl5pPr marL="1524076" lvl="4" indent="-228611" algn="l">
              <a:lnSpc>
                <a:spcPct val="100000"/>
              </a:lnSpc>
              <a:spcBef>
                <a:spcPts val="240"/>
              </a:spcBef>
              <a:spcAft>
                <a:spcPts val="0"/>
              </a:spcAft>
              <a:buClr>
                <a:schemeClr val="dk1"/>
              </a:buClr>
              <a:buSzPts val="1800"/>
              <a:buChar char="»"/>
              <a:defRPr sz="1200"/>
            </a:lvl5pPr>
            <a:lvl6pPr marL="1828891" lvl="5" indent="-228611" algn="l">
              <a:lnSpc>
                <a:spcPct val="100000"/>
              </a:lnSpc>
              <a:spcBef>
                <a:spcPts val="240"/>
              </a:spcBef>
              <a:spcAft>
                <a:spcPts val="0"/>
              </a:spcAft>
              <a:buClr>
                <a:schemeClr val="dk1"/>
              </a:buClr>
              <a:buSzPts val="1800"/>
              <a:buChar char="•"/>
              <a:defRPr sz="1200"/>
            </a:lvl6pPr>
            <a:lvl7pPr marL="2133707" lvl="6" indent="-228611" algn="l">
              <a:lnSpc>
                <a:spcPct val="100000"/>
              </a:lnSpc>
              <a:spcBef>
                <a:spcPts val="240"/>
              </a:spcBef>
              <a:spcAft>
                <a:spcPts val="0"/>
              </a:spcAft>
              <a:buClr>
                <a:schemeClr val="dk1"/>
              </a:buClr>
              <a:buSzPts val="1800"/>
              <a:buChar char="•"/>
              <a:defRPr sz="1200"/>
            </a:lvl7pPr>
            <a:lvl8pPr marL="2438522" lvl="7" indent="-228611" algn="l">
              <a:lnSpc>
                <a:spcPct val="100000"/>
              </a:lnSpc>
              <a:spcBef>
                <a:spcPts val="240"/>
              </a:spcBef>
              <a:spcAft>
                <a:spcPts val="0"/>
              </a:spcAft>
              <a:buClr>
                <a:schemeClr val="dk1"/>
              </a:buClr>
              <a:buSzPts val="1800"/>
              <a:buChar char="•"/>
              <a:defRPr sz="1200"/>
            </a:lvl8pPr>
            <a:lvl9pPr marL="2743337" lvl="8" indent="-228611" algn="l">
              <a:lnSpc>
                <a:spcPct val="100000"/>
              </a:lnSpc>
              <a:spcBef>
                <a:spcPts val="240"/>
              </a:spcBef>
              <a:spcAft>
                <a:spcPts val="0"/>
              </a:spcAft>
              <a:buClr>
                <a:schemeClr val="dk1"/>
              </a:buClr>
              <a:buSzPts val="1800"/>
              <a:buChar char="•"/>
              <a:defRPr sz="1200"/>
            </a:lvl9pPr>
          </a:lstStyle>
          <a:p>
            <a:endParaRPr/>
          </a:p>
        </p:txBody>
      </p:sp>
      <p:sp>
        <p:nvSpPr>
          <p:cNvPr id="40" name="Google Shape;40;p6"/>
          <p:cNvSpPr txBox="1">
            <a:spLocks noGrp="1"/>
          </p:cNvSpPr>
          <p:nvPr>
            <p:ph type="body" idx="2"/>
          </p:nvPr>
        </p:nvSpPr>
        <p:spPr>
          <a:xfrm>
            <a:off x="3098800" y="1066800"/>
            <a:ext cx="2692400" cy="3017309"/>
          </a:xfrm>
          <a:prstGeom prst="rect">
            <a:avLst/>
          </a:prstGeom>
          <a:noFill/>
          <a:ln>
            <a:noFill/>
          </a:ln>
        </p:spPr>
        <p:txBody>
          <a:bodyPr spcFirstLastPara="1" wrap="square" lIns="91425" tIns="45700" rIns="91425" bIns="45700" anchor="t" anchorCtr="0">
            <a:normAutofit/>
          </a:bodyPr>
          <a:lstStyle>
            <a:lvl1pPr marL="304815" lvl="0" indent="-270947" algn="l">
              <a:lnSpc>
                <a:spcPct val="100000"/>
              </a:lnSpc>
              <a:spcBef>
                <a:spcPts val="373"/>
              </a:spcBef>
              <a:spcAft>
                <a:spcPts val="0"/>
              </a:spcAft>
              <a:buClr>
                <a:schemeClr val="dk1"/>
              </a:buClr>
              <a:buSzPts val="2800"/>
              <a:buChar char="•"/>
              <a:defRPr sz="1867"/>
            </a:lvl1pPr>
            <a:lvl2pPr marL="609630" lvl="1" indent="-254013" algn="l">
              <a:lnSpc>
                <a:spcPct val="100000"/>
              </a:lnSpc>
              <a:spcBef>
                <a:spcPts val="320"/>
              </a:spcBef>
              <a:spcAft>
                <a:spcPts val="0"/>
              </a:spcAft>
              <a:buClr>
                <a:schemeClr val="dk1"/>
              </a:buClr>
              <a:buSzPts val="2400"/>
              <a:buChar char="–"/>
              <a:defRPr sz="1600"/>
            </a:lvl2pPr>
            <a:lvl3pPr marL="914446" lvl="2" indent="-237079" algn="l">
              <a:lnSpc>
                <a:spcPct val="100000"/>
              </a:lnSpc>
              <a:spcBef>
                <a:spcPts val="267"/>
              </a:spcBef>
              <a:spcAft>
                <a:spcPts val="0"/>
              </a:spcAft>
              <a:buClr>
                <a:schemeClr val="dk1"/>
              </a:buClr>
              <a:buSzPts val="2000"/>
              <a:buChar char="•"/>
              <a:defRPr sz="1333"/>
            </a:lvl3pPr>
            <a:lvl4pPr marL="1219261" lvl="3" indent="-228611" algn="l">
              <a:lnSpc>
                <a:spcPct val="100000"/>
              </a:lnSpc>
              <a:spcBef>
                <a:spcPts val="240"/>
              </a:spcBef>
              <a:spcAft>
                <a:spcPts val="0"/>
              </a:spcAft>
              <a:buClr>
                <a:schemeClr val="dk1"/>
              </a:buClr>
              <a:buSzPts val="1800"/>
              <a:buChar char="–"/>
              <a:defRPr sz="1200"/>
            </a:lvl4pPr>
            <a:lvl5pPr marL="1524076" lvl="4" indent="-228611" algn="l">
              <a:lnSpc>
                <a:spcPct val="100000"/>
              </a:lnSpc>
              <a:spcBef>
                <a:spcPts val="240"/>
              </a:spcBef>
              <a:spcAft>
                <a:spcPts val="0"/>
              </a:spcAft>
              <a:buClr>
                <a:schemeClr val="dk1"/>
              </a:buClr>
              <a:buSzPts val="1800"/>
              <a:buChar char="»"/>
              <a:defRPr sz="1200"/>
            </a:lvl5pPr>
            <a:lvl6pPr marL="1828891" lvl="5" indent="-228611" algn="l">
              <a:lnSpc>
                <a:spcPct val="100000"/>
              </a:lnSpc>
              <a:spcBef>
                <a:spcPts val="240"/>
              </a:spcBef>
              <a:spcAft>
                <a:spcPts val="0"/>
              </a:spcAft>
              <a:buClr>
                <a:schemeClr val="dk1"/>
              </a:buClr>
              <a:buSzPts val="1800"/>
              <a:buChar char="•"/>
              <a:defRPr sz="1200"/>
            </a:lvl6pPr>
            <a:lvl7pPr marL="2133707" lvl="6" indent="-228611" algn="l">
              <a:lnSpc>
                <a:spcPct val="100000"/>
              </a:lnSpc>
              <a:spcBef>
                <a:spcPts val="240"/>
              </a:spcBef>
              <a:spcAft>
                <a:spcPts val="0"/>
              </a:spcAft>
              <a:buClr>
                <a:schemeClr val="dk1"/>
              </a:buClr>
              <a:buSzPts val="1800"/>
              <a:buChar char="•"/>
              <a:defRPr sz="1200"/>
            </a:lvl7pPr>
            <a:lvl8pPr marL="2438522" lvl="7" indent="-228611" algn="l">
              <a:lnSpc>
                <a:spcPct val="100000"/>
              </a:lnSpc>
              <a:spcBef>
                <a:spcPts val="240"/>
              </a:spcBef>
              <a:spcAft>
                <a:spcPts val="0"/>
              </a:spcAft>
              <a:buClr>
                <a:schemeClr val="dk1"/>
              </a:buClr>
              <a:buSzPts val="1800"/>
              <a:buChar char="•"/>
              <a:defRPr sz="1200"/>
            </a:lvl8pPr>
            <a:lvl9pPr marL="2743337" lvl="8" indent="-228611" algn="l">
              <a:lnSpc>
                <a:spcPct val="100000"/>
              </a:lnSpc>
              <a:spcBef>
                <a:spcPts val="240"/>
              </a:spcBef>
              <a:spcAft>
                <a:spcPts val="0"/>
              </a:spcAft>
              <a:buClr>
                <a:schemeClr val="dk1"/>
              </a:buClr>
              <a:buSzPts val="1800"/>
              <a:buChar char="•"/>
              <a:defRPr sz="1200"/>
            </a:lvl9pPr>
          </a:lstStyle>
          <a:p>
            <a:endParaRPr/>
          </a:p>
        </p:txBody>
      </p:sp>
      <p:sp>
        <p:nvSpPr>
          <p:cNvPr id="41" name="Google Shape;41;p6"/>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AU" smtClean="0"/>
              <a:pPr/>
              <a:t>‹#›</a:t>
            </a:fld>
            <a:endParaRPr lang="en-AU"/>
          </a:p>
        </p:txBody>
      </p:sp>
    </p:spTree>
    <p:extLst>
      <p:ext uri="{BB962C8B-B14F-4D97-AF65-F5344CB8AC3E}">
        <p14:creationId xmlns:p14="http://schemas.microsoft.com/office/powerpoint/2010/main" val="288827157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304800" y="1023409"/>
            <a:ext cx="2693459" cy="426508"/>
          </a:xfrm>
          <a:prstGeom prst="rect">
            <a:avLst/>
          </a:prstGeom>
          <a:noFill/>
          <a:ln>
            <a:noFill/>
          </a:ln>
        </p:spPr>
        <p:txBody>
          <a:bodyPr spcFirstLastPara="1" wrap="square" lIns="91425" tIns="45700" rIns="91425" bIns="45700" anchor="b" anchorCtr="0">
            <a:normAutofit/>
          </a:bodyPr>
          <a:lstStyle>
            <a:lvl1pPr marL="304815" lvl="0" indent="-152408" algn="l">
              <a:lnSpc>
                <a:spcPct val="100000"/>
              </a:lnSpc>
              <a:spcBef>
                <a:spcPts val="320"/>
              </a:spcBef>
              <a:spcAft>
                <a:spcPts val="0"/>
              </a:spcAft>
              <a:buClr>
                <a:schemeClr val="dk1"/>
              </a:buClr>
              <a:buSzPts val="2400"/>
              <a:buNone/>
              <a:defRPr sz="1600" b="1"/>
            </a:lvl1pPr>
            <a:lvl2pPr marL="609630" lvl="1" indent="-152408" algn="l">
              <a:lnSpc>
                <a:spcPct val="100000"/>
              </a:lnSpc>
              <a:spcBef>
                <a:spcPts val="267"/>
              </a:spcBef>
              <a:spcAft>
                <a:spcPts val="0"/>
              </a:spcAft>
              <a:buClr>
                <a:schemeClr val="dk1"/>
              </a:buClr>
              <a:buSzPts val="2000"/>
              <a:buNone/>
              <a:defRPr sz="1333" b="1"/>
            </a:lvl2pPr>
            <a:lvl3pPr marL="914446" lvl="2" indent="-152408" algn="l">
              <a:lnSpc>
                <a:spcPct val="100000"/>
              </a:lnSpc>
              <a:spcBef>
                <a:spcPts val="240"/>
              </a:spcBef>
              <a:spcAft>
                <a:spcPts val="0"/>
              </a:spcAft>
              <a:buClr>
                <a:schemeClr val="dk1"/>
              </a:buClr>
              <a:buSzPts val="1800"/>
              <a:buNone/>
              <a:defRPr sz="1200" b="1"/>
            </a:lvl3pPr>
            <a:lvl4pPr marL="1219261" lvl="3" indent="-152408" algn="l">
              <a:lnSpc>
                <a:spcPct val="100000"/>
              </a:lnSpc>
              <a:spcBef>
                <a:spcPts val="213"/>
              </a:spcBef>
              <a:spcAft>
                <a:spcPts val="0"/>
              </a:spcAft>
              <a:buClr>
                <a:schemeClr val="dk1"/>
              </a:buClr>
              <a:buSzPts val="1600"/>
              <a:buNone/>
              <a:defRPr sz="1067" b="1"/>
            </a:lvl4pPr>
            <a:lvl5pPr marL="1524076" lvl="4" indent="-152408" algn="l">
              <a:lnSpc>
                <a:spcPct val="100000"/>
              </a:lnSpc>
              <a:spcBef>
                <a:spcPts val="213"/>
              </a:spcBef>
              <a:spcAft>
                <a:spcPts val="0"/>
              </a:spcAft>
              <a:buClr>
                <a:schemeClr val="dk1"/>
              </a:buClr>
              <a:buSzPts val="1600"/>
              <a:buNone/>
              <a:defRPr sz="1067" b="1"/>
            </a:lvl5pPr>
            <a:lvl6pPr marL="1828891" lvl="5" indent="-152408" algn="l">
              <a:lnSpc>
                <a:spcPct val="100000"/>
              </a:lnSpc>
              <a:spcBef>
                <a:spcPts val="213"/>
              </a:spcBef>
              <a:spcAft>
                <a:spcPts val="0"/>
              </a:spcAft>
              <a:buClr>
                <a:schemeClr val="dk1"/>
              </a:buClr>
              <a:buSzPts val="1600"/>
              <a:buNone/>
              <a:defRPr sz="1067" b="1"/>
            </a:lvl6pPr>
            <a:lvl7pPr marL="2133707" lvl="6" indent="-152408" algn="l">
              <a:lnSpc>
                <a:spcPct val="100000"/>
              </a:lnSpc>
              <a:spcBef>
                <a:spcPts val="213"/>
              </a:spcBef>
              <a:spcAft>
                <a:spcPts val="0"/>
              </a:spcAft>
              <a:buClr>
                <a:schemeClr val="dk1"/>
              </a:buClr>
              <a:buSzPts val="1600"/>
              <a:buNone/>
              <a:defRPr sz="1067" b="1"/>
            </a:lvl7pPr>
            <a:lvl8pPr marL="2438522" lvl="7" indent="-152408" algn="l">
              <a:lnSpc>
                <a:spcPct val="100000"/>
              </a:lnSpc>
              <a:spcBef>
                <a:spcPts val="213"/>
              </a:spcBef>
              <a:spcAft>
                <a:spcPts val="0"/>
              </a:spcAft>
              <a:buClr>
                <a:schemeClr val="dk1"/>
              </a:buClr>
              <a:buSzPts val="1600"/>
              <a:buNone/>
              <a:defRPr sz="1067" b="1"/>
            </a:lvl8pPr>
            <a:lvl9pPr marL="2743337" lvl="8" indent="-152408" algn="l">
              <a:lnSpc>
                <a:spcPct val="100000"/>
              </a:lnSpc>
              <a:spcBef>
                <a:spcPts val="213"/>
              </a:spcBef>
              <a:spcAft>
                <a:spcPts val="0"/>
              </a:spcAft>
              <a:buClr>
                <a:schemeClr val="dk1"/>
              </a:buClr>
              <a:buSzPts val="1600"/>
              <a:buNone/>
              <a:defRPr sz="1067" b="1"/>
            </a:lvl9pPr>
          </a:lstStyle>
          <a:p>
            <a:endParaRPr/>
          </a:p>
        </p:txBody>
      </p:sp>
      <p:sp>
        <p:nvSpPr>
          <p:cNvPr id="47" name="Google Shape;47;p7"/>
          <p:cNvSpPr txBox="1">
            <a:spLocks noGrp="1"/>
          </p:cNvSpPr>
          <p:nvPr>
            <p:ph type="body" idx="2"/>
          </p:nvPr>
        </p:nvSpPr>
        <p:spPr>
          <a:xfrm>
            <a:off x="304800" y="1449917"/>
            <a:ext cx="2693459" cy="2634192"/>
          </a:xfrm>
          <a:prstGeom prst="rect">
            <a:avLst/>
          </a:prstGeom>
          <a:noFill/>
          <a:ln>
            <a:noFill/>
          </a:ln>
        </p:spPr>
        <p:txBody>
          <a:bodyPr spcFirstLastPara="1" wrap="square" lIns="91425" tIns="45700" rIns="91425" bIns="45700" anchor="t" anchorCtr="0">
            <a:normAutofit/>
          </a:bodyPr>
          <a:lstStyle>
            <a:lvl1pPr marL="304815" lvl="0" indent="-254013" algn="l">
              <a:lnSpc>
                <a:spcPct val="100000"/>
              </a:lnSpc>
              <a:spcBef>
                <a:spcPts val="320"/>
              </a:spcBef>
              <a:spcAft>
                <a:spcPts val="0"/>
              </a:spcAft>
              <a:buClr>
                <a:schemeClr val="dk1"/>
              </a:buClr>
              <a:buSzPts val="2400"/>
              <a:buChar char="•"/>
              <a:defRPr sz="1600"/>
            </a:lvl1pPr>
            <a:lvl2pPr marL="609630" lvl="1" indent="-237079" algn="l">
              <a:lnSpc>
                <a:spcPct val="100000"/>
              </a:lnSpc>
              <a:spcBef>
                <a:spcPts val="267"/>
              </a:spcBef>
              <a:spcAft>
                <a:spcPts val="0"/>
              </a:spcAft>
              <a:buClr>
                <a:schemeClr val="dk1"/>
              </a:buClr>
              <a:buSzPts val="2000"/>
              <a:buChar char="–"/>
              <a:defRPr sz="1333"/>
            </a:lvl2pPr>
            <a:lvl3pPr marL="914446" lvl="2" indent="-228611" algn="l">
              <a:lnSpc>
                <a:spcPct val="100000"/>
              </a:lnSpc>
              <a:spcBef>
                <a:spcPts val="240"/>
              </a:spcBef>
              <a:spcAft>
                <a:spcPts val="0"/>
              </a:spcAft>
              <a:buClr>
                <a:schemeClr val="dk1"/>
              </a:buClr>
              <a:buSzPts val="1800"/>
              <a:buChar char="•"/>
              <a:defRPr sz="1200"/>
            </a:lvl3pPr>
            <a:lvl4pPr marL="1219261" lvl="3" indent="-220144" algn="l">
              <a:lnSpc>
                <a:spcPct val="100000"/>
              </a:lnSpc>
              <a:spcBef>
                <a:spcPts val="213"/>
              </a:spcBef>
              <a:spcAft>
                <a:spcPts val="0"/>
              </a:spcAft>
              <a:buClr>
                <a:schemeClr val="dk1"/>
              </a:buClr>
              <a:buSzPts val="1600"/>
              <a:buChar char="–"/>
              <a:defRPr sz="1067"/>
            </a:lvl4pPr>
            <a:lvl5pPr marL="1524076" lvl="4" indent="-220144" algn="l">
              <a:lnSpc>
                <a:spcPct val="100000"/>
              </a:lnSpc>
              <a:spcBef>
                <a:spcPts val="213"/>
              </a:spcBef>
              <a:spcAft>
                <a:spcPts val="0"/>
              </a:spcAft>
              <a:buClr>
                <a:schemeClr val="dk1"/>
              </a:buClr>
              <a:buSzPts val="1600"/>
              <a:buChar char="»"/>
              <a:defRPr sz="1067"/>
            </a:lvl5pPr>
            <a:lvl6pPr marL="1828891" lvl="5" indent="-220144" algn="l">
              <a:lnSpc>
                <a:spcPct val="100000"/>
              </a:lnSpc>
              <a:spcBef>
                <a:spcPts val="213"/>
              </a:spcBef>
              <a:spcAft>
                <a:spcPts val="0"/>
              </a:spcAft>
              <a:buClr>
                <a:schemeClr val="dk1"/>
              </a:buClr>
              <a:buSzPts val="1600"/>
              <a:buChar char="•"/>
              <a:defRPr sz="1067"/>
            </a:lvl6pPr>
            <a:lvl7pPr marL="2133707" lvl="6" indent="-220144" algn="l">
              <a:lnSpc>
                <a:spcPct val="100000"/>
              </a:lnSpc>
              <a:spcBef>
                <a:spcPts val="213"/>
              </a:spcBef>
              <a:spcAft>
                <a:spcPts val="0"/>
              </a:spcAft>
              <a:buClr>
                <a:schemeClr val="dk1"/>
              </a:buClr>
              <a:buSzPts val="1600"/>
              <a:buChar char="•"/>
              <a:defRPr sz="1067"/>
            </a:lvl7pPr>
            <a:lvl8pPr marL="2438522" lvl="7" indent="-220144" algn="l">
              <a:lnSpc>
                <a:spcPct val="100000"/>
              </a:lnSpc>
              <a:spcBef>
                <a:spcPts val="213"/>
              </a:spcBef>
              <a:spcAft>
                <a:spcPts val="0"/>
              </a:spcAft>
              <a:buClr>
                <a:schemeClr val="dk1"/>
              </a:buClr>
              <a:buSzPts val="1600"/>
              <a:buChar char="•"/>
              <a:defRPr sz="1067"/>
            </a:lvl8pPr>
            <a:lvl9pPr marL="2743337" lvl="8" indent="-220144" algn="l">
              <a:lnSpc>
                <a:spcPct val="100000"/>
              </a:lnSpc>
              <a:spcBef>
                <a:spcPts val="213"/>
              </a:spcBef>
              <a:spcAft>
                <a:spcPts val="0"/>
              </a:spcAft>
              <a:buClr>
                <a:schemeClr val="dk1"/>
              </a:buClr>
              <a:buSzPts val="1600"/>
              <a:buChar char="•"/>
              <a:defRPr sz="1067"/>
            </a:lvl9pPr>
          </a:lstStyle>
          <a:p>
            <a:endParaRPr/>
          </a:p>
        </p:txBody>
      </p:sp>
      <p:sp>
        <p:nvSpPr>
          <p:cNvPr id="48" name="Google Shape;48;p7"/>
          <p:cNvSpPr txBox="1">
            <a:spLocks noGrp="1"/>
          </p:cNvSpPr>
          <p:nvPr>
            <p:ph type="body" idx="3"/>
          </p:nvPr>
        </p:nvSpPr>
        <p:spPr>
          <a:xfrm>
            <a:off x="3096684" y="1023409"/>
            <a:ext cx="2694517" cy="426508"/>
          </a:xfrm>
          <a:prstGeom prst="rect">
            <a:avLst/>
          </a:prstGeom>
          <a:noFill/>
          <a:ln>
            <a:noFill/>
          </a:ln>
        </p:spPr>
        <p:txBody>
          <a:bodyPr spcFirstLastPara="1" wrap="square" lIns="91425" tIns="45700" rIns="91425" bIns="45700" anchor="b" anchorCtr="0">
            <a:normAutofit/>
          </a:bodyPr>
          <a:lstStyle>
            <a:lvl1pPr marL="304815" lvl="0" indent="-152408" algn="l">
              <a:lnSpc>
                <a:spcPct val="100000"/>
              </a:lnSpc>
              <a:spcBef>
                <a:spcPts val="320"/>
              </a:spcBef>
              <a:spcAft>
                <a:spcPts val="0"/>
              </a:spcAft>
              <a:buClr>
                <a:schemeClr val="dk1"/>
              </a:buClr>
              <a:buSzPts val="2400"/>
              <a:buNone/>
              <a:defRPr sz="1600" b="1"/>
            </a:lvl1pPr>
            <a:lvl2pPr marL="609630" lvl="1" indent="-152408" algn="l">
              <a:lnSpc>
                <a:spcPct val="100000"/>
              </a:lnSpc>
              <a:spcBef>
                <a:spcPts val="267"/>
              </a:spcBef>
              <a:spcAft>
                <a:spcPts val="0"/>
              </a:spcAft>
              <a:buClr>
                <a:schemeClr val="dk1"/>
              </a:buClr>
              <a:buSzPts val="2000"/>
              <a:buNone/>
              <a:defRPr sz="1333" b="1"/>
            </a:lvl2pPr>
            <a:lvl3pPr marL="914446" lvl="2" indent="-152408" algn="l">
              <a:lnSpc>
                <a:spcPct val="100000"/>
              </a:lnSpc>
              <a:spcBef>
                <a:spcPts val="240"/>
              </a:spcBef>
              <a:spcAft>
                <a:spcPts val="0"/>
              </a:spcAft>
              <a:buClr>
                <a:schemeClr val="dk1"/>
              </a:buClr>
              <a:buSzPts val="1800"/>
              <a:buNone/>
              <a:defRPr sz="1200" b="1"/>
            </a:lvl3pPr>
            <a:lvl4pPr marL="1219261" lvl="3" indent="-152408" algn="l">
              <a:lnSpc>
                <a:spcPct val="100000"/>
              </a:lnSpc>
              <a:spcBef>
                <a:spcPts val="213"/>
              </a:spcBef>
              <a:spcAft>
                <a:spcPts val="0"/>
              </a:spcAft>
              <a:buClr>
                <a:schemeClr val="dk1"/>
              </a:buClr>
              <a:buSzPts val="1600"/>
              <a:buNone/>
              <a:defRPr sz="1067" b="1"/>
            </a:lvl4pPr>
            <a:lvl5pPr marL="1524076" lvl="4" indent="-152408" algn="l">
              <a:lnSpc>
                <a:spcPct val="100000"/>
              </a:lnSpc>
              <a:spcBef>
                <a:spcPts val="213"/>
              </a:spcBef>
              <a:spcAft>
                <a:spcPts val="0"/>
              </a:spcAft>
              <a:buClr>
                <a:schemeClr val="dk1"/>
              </a:buClr>
              <a:buSzPts val="1600"/>
              <a:buNone/>
              <a:defRPr sz="1067" b="1"/>
            </a:lvl5pPr>
            <a:lvl6pPr marL="1828891" lvl="5" indent="-152408" algn="l">
              <a:lnSpc>
                <a:spcPct val="100000"/>
              </a:lnSpc>
              <a:spcBef>
                <a:spcPts val="213"/>
              </a:spcBef>
              <a:spcAft>
                <a:spcPts val="0"/>
              </a:spcAft>
              <a:buClr>
                <a:schemeClr val="dk1"/>
              </a:buClr>
              <a:buSzPts val="1600"/>
              <a:buNone/>
              <a:defRPr sz="1067" b="1"/>
            </a:lvl6pPr>
            <a:lvl7pPr marL="2133707" lvl="6" indent="-152408" algn="l">
              <a:lnSpc>
                <a:spcPct val="100000"/>
              </a:lnSpc>
              <a:spcBef>
                <a:spcPts val="213"/>
              </a:spcBef>
              <a:spcAft>
                <a:spcPts val="0"/>
              </a:spcAft>
              <a:buClr>
                <a:schemeClr val="dk1"/>
              </a:buClr>
              <a:buSzPts val="1600"/>
              <a:buNone/>
              <a:defRPr sz="1067" b="1"/>
            </a:lvl7pPr>
            <a:lvl8pPr marL="2438522" lvl="7" indent="-152408" algn="l">
              <a:lnSpc>
                <a:spcPct val="100000"/>
              </a:lnSpc>
              <a:spcBef>
                <a:spcPts val="213"/>
              </a:spcBef>
              <a:spcAft>
                <a:spcPts val="0"/>
              </a:spcAft>
              <a:buClr>
                <a:schemeClr val="dk1"/>
              </a:buClr>
              <a:buSzPts val="1600"/>
              <a:buNone/>
              <a:defRPr sz="1067" b="1"/>
            </a:lvl8pPr>
            <a:lvl9pPr marL="2743337" lvl="8" indent="-152408" algn="l">
              <a:lnSpc>
                <a:spcPct val="100000"/>
              </a:lnSpc>
              <a:spcBef>
                <a:spcPts val="213"/>
              </a:spcBef>
              <a:spcAft>
                <a:spcPts val="0"/>
              </a:spcAft>
              <a:buClr>
                <a:schemeClr val="dk1"/>
              </a:buClr>
              <a:buSzPts val="1600"/>
              <a:buNone/>
              <a:defRPr sz="1067" b="1"/>
            </a:lvl9pPr>
          </a:lstStyle>
          <a:p>
            <a:endParaRPr/>
          </a:p>
        </p:txBody>
      </p:sp>
      <p:sp>
        <p:nvSpPr>
          <p:cNvPr id="49" name="Google Shape;49;p7"/>
          <p:cNvSpPr txBox="1">
            <a:spLocks noGrp="1"/>
          </p:cNvSpPr>
          <p:nvPr>
            <p:ph type="body" idx="4"/>
          </p:nvPr>
        </p:nvSpPr>
        <p:spPr>
          <a:xfrm>
            <a:off x="3096684" y="1449917"/>
            <a:ext cx="2694517" cy="2634192"/>
          </a:xfrm>
          <a:prstGeom prst="rect">
            <a:avLst/>
          </a:prstGeom>
          <a:noFill/>
          <a:ln>
            <a:noFill/>
          </a:ln>
        </p:spPr>
        <p:txBody>
          <a:bodyPr spcFirstLastPara="1" wrap="square" lIns="91425" tIns="45700" rIns="91425" bIns="45700" anchor="t" anchorCtr="0">
            <a:normAutofit/>
          </a:bodyPr>
          <a:lstStyle>
            <a:lvl1pPr marL="304815" lvl="0" indent="-254013" algn="l">
              <a:lnSpc>
                <a:spcPct val="100000"/>
              </a:lnSpc>
              <a:spcBef>
                <a:spcPts val="320"/>
              </a:spcBef>
              <a:spcAft>
                <a:spcPts val="0"/>
              </a:spcAft>
              <a:buClr>
                <a:schemeClr val="dk1"/>
              </a:buClr>
              <a:buSzPts val="2400"/>
              <a:buChar char="•"/>
              <a:defRPr sz="1600"/>
            </a:lvl1pPr>
            <a:lvl2pPr marL="609630" lvl="1" indent="-237079" algn="l">
              <a:lnSpc>
                <a:spcPct val="100000"/>
              </a:lnSpc>
              <a:spcBef>
                <a:spcPts val="267"/>
              </a:spcBef>
              <a:spcAft>
                <a:spcPts val="0"/>
              </a:spcAft>
              <a:buClr>
                <a:schemeClr val="dk1"/>
              </a:buClr>
              <a:buSzPts val="2000"/>
              <a:buChar char="–"/>
              <a:defRPr sz="1333"/>
            </a:lvl2pPr>
            <a:lvl3pPr marL="914446" lvl="2" indent="-228611" algn="l">
              <a:lnSpc>
                <a:spcPct val="100000"/>
              </a:lnSpc>
              <a:spcBef>
                <a:spcPts val="240"/>
              </a:spcBef>
              <a:spcAft>
                <a:spcPts val="0"/>
              </a:spcAft>
              <a:buClr>
                <a:schemeClr val="dk1"/>
              </a:buClr>
              <a:buSzPts val="1800"/>
              <a:buChar char="•"/>
              <a:defRPr sz="1200"/>
            </a:lvl3pPr>
            <a:lvl4pPr marL="1219261" lvl="3" indent="-220144" algn="l">
              <a:lnSpc>
                <a:spcPct val="100000"/>
              </a:lnSpc>
              <a:spcBef>
                <a:spcPts val="213"/>
              </a:spcBef>
              <a:spcAft>
                <a:spcPts val="0"/>
              </a:spcAft>
              <a:buClr>
                <a:schemeClr val="dk1"/>
              </a:buClr>
              <a:buSzPts val="1600"/>
              <a:buChar char="–"/>
              <a:defRPr sz="1067"/>
            </a:lvl4pPr>
            <a:lvl5pPr marL="1524076" lvl="4" indent="-220144" algn="l">
              <a:lnSpc>
                <a:spcPct val="100000"/>
              </a:lnSpc>
              <a:spcBef>
                <a:spcPts val="213"/>
              </a:spcBef>
              <a:spcAft>
                <a:spcPts val="0"/>
              </a:spcAft>
              <a:buClr>
                <a:schemeClr val="dk1"/>
              </a:buClr>
              <a:buSzPts val="1600"/>
              <a:buChar char="»"/>
              <a:defRPr sz="1067"/>
            </a:lvl5pPr>
            <a:lvl6pPr marL="1828891" lvl="5" indent="-220144" algn="l">
              <a:lnSpc>
                <a:spcPct val="100000"/>
              </a:lnSpc>
              <a:spcBef>
                <a:spcPts val="213"/>
              </a:spcBef>
              <a:spcAft>
                <a:spcPts val="0"/>
              </a:spcAft>
              <a:buClr>
                <a:schemeClr val="dk1"/>
              </a:buClr>
              <a:buSzPts val="1600"/>
              <a:buChar char="•"/>
              <a:defRPr sz="1067"/>
            </a:lvl6pPr>
            <a:lvl7pPr marL="2133707" lvl="6" indent="-220144" algn="l">
              <a:lnSpc>
                <a:spcPct val="100000"/>
              </a:lnSpc>
              <a:spcBef>
                <a:spcPts val="213"/>
              </a:spcBef>
              <a:spcAft>
                <a:spcPts val="0"/>
              </a:spcAft>
              <a:buClr>
                <a:schemeClr val="dk1"/>
              </a:buClr>
              <a:buSzPts val="1600"/>
              <a:buChar char="•"/>
              <a:defRPr sz="1067"/>
            </a:lvl7pPr>
            <a:lvl8pPr marL="2438522" lvl="7" indent="-220144" algn="l">
              <a:lnSpc>
                <a:spcPct val="100000"/>
              </a:lnSpc>
              <a:spcBef>
                <a:spcPts val="213"/>
              </a:spcBef>
              <a:spcAft>
                <a:spcPts val="0"/>
              </a:spcAft>
              <a:buClr>
                <a:schemeClr val="dk1"/>
              </a:buClr>
              <a:buSzPts val="1600"/>
              <a:buChar char="•"/>
              <a:defRPr sz="1067"/>
            </a:lvl8pPr>
            <a:lvl9pPr marL="2743337" lvl="8" indent="-220144" algn="l">
              <a:lnSpc>
                <a:spcPct val="100000"/>
              </a:lnSpc>
              <a:spcBef>
                <a:spcPts val="213"/>
              </a:spcBef>
              <a:spcAft>
                <a:spcPts val="0"/>
              </a:spcAft>
              <a:buClr>
                <a:schemeClr val="dk1"/>
              </a:buClr>
              <a:buSzPts val="1600"/>
              <a:buChar char="•"/>
              <a:defRPr sz="1067"/>
            </a:lvl9pPr>
          </a:lstStyle>
          <a:p>
            <a:endParaRPr/>
          </a:p>
        </p:txBody>
      </p:sp>
      <p:sp>
        <p:nvSpPr>
          <p:cNvPr id="50" name="Google Shape;50;p7"/>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AU" smtClean="0"/>
              <a:pPr/>
              <a:t>‹#›</a:t>
            </a:fld>
            <a:endParaRPr lang="en-AU"/>
          </a:p>
        </p:txBody>
      </p:sp>
    </p:spTree>
    <p:extLst>
      <p:ext uri="{BB962C8B-B14F-4D97-AF65-F5344CB8AC3E}">
        <p14:creationId xmlns:p14="http://schemas.microsoft.com/office/powerpoint/2010/main" val="400422830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AU" smtClean="0"/>
              <a:pPr/>
              <a:t>‹#›</a:t>
            </a:fld>
            <a:endParaRPr lang="en-AU"/>
          </a:p>
        </p:txBody>
      </p:sp>
    </p:spTree>
    <p:extLst>
      <p:ext uri="{BB962C8B-B14F-4D97-AF65-F5344CB8AC3E}">
        <p14:creationId xmlns:p14="http://schemas.microsoft.com/office/powerpoint/2010/main" val="116339723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304800" y="182033"/>
            <a:ext cx="2005542" cy="774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2383367" y="182034"/>
            <a:ext cx="3407833" cy="3902075"/>
          </a:xfrm>
          <a:prstGeom prst="rect">
            <a:avLst/>
          </a:prstGeom>
          <a:noFill/>
          <a:ln>
            <a:noFill/>
          </a:ln>
        </p:spPr>
        <p:txBody>
          <a:bodyPr spcFirstLastPara="1" wrap="square" lIns="91425" tIns="45700" rIns="91425" bIns="45700" anchor="t" anchorCtr="0">
            <a:normAutofit/>
          </a:bodyPr>
          <a:lstStyle>
            <a:lvl1pPr marL="304815" lvl="0" indent="-287881" algn="l">
              <a:lnSpc>
                <a:spcPct val="100000"/>
              </a:lnSpc>
              <a:spcBef>
                <a:spcPts val="427"/>
              </a:spcBef>
              <a:spcAft>
                <a:spcPts val="0"/>
              </a:spcAft>
              <a:buClr>
                <a:schemeClr val="dk1"/>
              </a:buClr>
              <a:buSzPts val="3200"/>
              <a:buChar char="•"/>
              <a:defRPr sz="2133"/>
            </a:lvl1pPr>
            <a:lvl2pPr marL="609630" lvl="1" indent="-270947" algn="l">
              <a:lnSpc>
                <a:spcPct val="100000"/>
              </a:lnSpc>
              <a:spcBef>
                <a:spcPts val="373"/>
              </a:spcBef>
              <a:spcAft>
                <a:spcPts val="0"/>
              </a:spcAft>
              <a:buClr>
                <a:schemeClr val="dk1"/>
              </a:buClr>
              <a:buSzPts val="2800"/>
              <a:buChar char="–"/>
              <a:defRPr sz="1867"/>
            </a:lvl2pPr>
            <a:lvl3pPr marL="914446" lvl="2" indent="-254013" algn="l">
              <a:lnSpc>
                <a:spcPct val="100000"/>
              </a:lnSpc>
              <a:spcBef>
                <a:spcPts val="320"/>
              </a:spcBef>
              <a:spcAft>
                <a:spcPts val="0"/>
              </a:spcAft>
              <a:buClr>
                <a:schemeClr val="dk1"/>
              </a:buClr>
              <a:buSzPts val="2400"/>
              <a:buChar char="•"/>
              <a:defRPr sz="1600"/>
            </a:lvl3pPr>
            <a:lvl4pPr marL="1219261" lvl="3" indent="-237079" algn="l">
              <a:lnSpc>
                <a:spcPct val="100000"/>
              </a:lnSpc>
              <a:spcBef>
                <a:spcPts val="267"/>
              </a:spcBef>
              <a:spcAft>
                <a:spcPts val="0"/>
              </a:spcAft>
              <a:buClr>
                <a:schemeClr val="dk1"/>
              </a:buClr>
              <a:buSzPts val="2000"/>
              <a:buChar char="–"/>
              <a:defRPr sz="1333"/>
            </a:lvl4pPr>
            <a:lvl5pPr marL="1524076" lvl="4" indent="-237079" algn="l">
              <a:lnSpc>
                <a:spcPct val="100000"/>
              </a:lnSpc>
              <a:spcBef>
                <a:spcPts val="267"/>
              </a:spcBef>
              <a:spcAft>
                <a:spcPts val="0"/>
              </a:spcAft>
              <a:buClr>
                <a:schemeClr val="dk1"/>
              </a:buClr>
              <a:buSzPts val="2000"/>
              <a:buChar char="»"/>
              <a:defRPr sz="1333"/>
            </a:lvl5pPr>
            <a:lvl6pPr marL="1828891" lvl="5" indent="-237079" algn="l">
              <a:lnSpc>
                <a:spcPct val="100000"/>
              </a:lnSpc>
              <a:spcBef>
                <a:spcPts val="267"/>
              </a:spcBef>
              <a:spcAft>
                <a:spcPts val="0"/>
              </a:spcAft>
              <a:buClr>
                <a:schemeClr val="dk1"/>
              </a:buClr>
              <a:buSzPts val="2000"/>
              <a:buChar char="•"/>
              <a:defRPr sz="1333"/>
            </a:lvl6pPr>
            <a:lvl7pPr marL="2133707" lvl="6" indent="-237079" algn="l">
              <a:lnSpc>
                <a:spcPct val="100000"/>
              </a:lnSpc>
              <a:spcBef>
                <a:spcPts val="267"/>
              </a:spcBef>
              <a:spcAft>
                <a:spcPts val="0"/>
              </a:spcAft>
              <a:buClr>
                <a:schemeClr val="dk1"/>
              </a:buClr>
              <a:buSzPts val="2000"/>
              <a:buChar char="•"/>
              <a:defRPr sz="1333"/>
            </a:lvl7pPr>
            <a:lvl8pPr marL="2438522" lvl="7" indent="-237079" algn="l">
              <a:lnSpc>
                <a:spcPct val="100000"/>
              </a:lnSpc>
              <a:spcBef>
                <a:spcPts val="267"/>
              </a:spcBef>
              <a:spcAft>
                <a:spcPts val="0"/>
              </a:spcAft>
              <a:buClr>
                <a:schemeClr val="dk1"/>
              </a:buClr>
              <a:buSzPts val="2000"/>
              <a:buChar char="•"/>
              <a:defRPr sz="1333"/>
            </a:lvl8pPr>
            <a:lvl9pPr marL="2743337" lvl="8" indent="-237079" algn="l">
              <a:lnSpc>
                <a:spcPct val="100000"/>
              </a:lnSpc>
              <a:spcBef>
                <a:spcPts val="267"/>
              </a:spcBef>
              <a:spcAft>
                <a:spcPts val="0"/>
              </a:spcAft>
              <a:buClr>
                <a:schemeClr val="dk1"/>
              </a:buClr>
              <a:buSzPts val="2000"/>
              <a:buChar char="•"/>
              <a:defRPr sz="1333"/>
            </a:lvl9pPr>
          </a:lstStyle>
          <a:p>
            <a:endParaRPr/>
          </a:p>
        </p:txBody>
      </p:sp>
      <p:sp>
        <p:nvSpPr>
          <p:cNvPr id="61" name="Google Shape;61;p9"/>
          <p:cNvSpPr txBox="1">
            <a:spLocks noGrp="1"/>
          </p:cNvSpPr>
          <p:nvPr>
            <p:ph type="body" idx="2"/>
          </p:nvPr>
        </p:nvSpPr>
        <p:spPr>
          <a:xfrm>
            <a:off x="304800" y="956734"/>
            <a:ext cx="2005542" cy="3127375"/>
          </a:xfrm>
          <a:prstGeom prst="rect">
            <a:avLst/>
          </a:prstGeom>
          <a:noFill/>
          <a:ln>
            <a:noFill/>
          </a:ln>
        </p:spPr>
        <p:txBody>
          <a:bodyPr spcFirstLastPara="1" wrap="square" lIns="91425" tIns="45700" rIns="91425" bIns="45700" anchor="t" anchorCtr="0">
            <a:normAutofit/>
          </a:bodyPr>
          <a:lstStyle>
            <a:lvl1pPr marL="304815" lvl="0" indent="-152408" algn="l">
              <a:lnSpc>
                <a:spcPct val="100000"/>
              </a:lnSpc>
              <a:spcBef>
                <a:spcPts val="187"/>
              </a:spcBef>
              <a:spcAft>
                <a:spcPts val="0"/>
              </a:spcAft>
              <a:buClr>
                <a:schemeClr val="dk1"/>
              </a:buClr>
              <a:buSzPts val="1400"/>
              <a:buNone/>
              <a:defRPr sz="933"/>
            </a:lvl1pPr>
            <a:lvl2pPr marL="609630" lvl="1" indent="-152408" algn="l">
              <a:lnSpc>
                <a:spcPct val="100000"/>
              </a:lnSpc>
              <a:spcBef>
                <a:spcPts val="160"/>
              </a:spcBef>
              <a:spcAft>
                <a:spcPts val="0"/>
              </a:spcAft>
              <a:buClr>
                <a:schemeClr val="dk1"/>
              </a:buClr>
              <a:buSzPts val="1200"/>
              <a:buNone/>
              <a:defRPr sz="800"/>
            </a:lvl2pPr>
            <a:lvl3pPr marL="914446" lvl="2" indent="-152408" algn="l">
              <a:lnSpc>
                <a:spcPct val="100000"/>
              </a:lnSpc>
              <a:spcBef>
                <a:spcPts val="133"/>
              </a:spcBef>
              <a:spcAft>
                <a:spcPts val="0"/>
              </a:spcAft>
              <a:buClr>
                <a:schemeClr val="dk1"/>
              </a:buClr>
              <a:buSzPts val="1000"/>
              <a:buNone/>
              <a:defRPr sz="667"/>
            </a:lvl3pPr>
            <a:lvl4pPr marL="1219261" lvl="3" indent="-152408" algn="l">
              <a:lnSpc>
                <a:spcPct val="100000"/>
              </a:lnSpc>
              <a:spcBef>
                <a:spcPts val="120"/>
              </a:spcBef>
              <a:spcAft>
                <a:spcPts val="0"/>
              </a:spcAft>
              <a:buClr>
                <a:schemeClr val="dk1"/>
              </a:buClr>
              <a:buSzPts val="900"/>
              <a:buNone/>
              <a:defRPr sz="600"/>
            </a:lvl4pPr>
            <a:lvl5pPr marL="1524076" lvl="4" indent="-152408" algn="l">
              <a:lnSpc>
                <a:spcPct val="100000"/>
              </a:lnSpc>
              <a:spcBef>
                <a:spcPts val="120"/>
              </a:spcBef>
              <a:spcAft>
                <a:spcPts val="0"/>
              </a:spcAft>
              <a:buClr>
                <a:schemeClr val="dk1"/>
              </a:buClr>
              <a:buSzPts val="900"/>
              <a:buNone/>
              <a:defRPr sz="600"/>
            </a:lvl5pPr>
            <a:lvl6pPr marL="1828891" lvl="5" indent="-152408" algn="l">
              <a:lnSpc>
                <a:spcPct val="100000"/>
              </a:lnSpc>
              <a:spcBef>
                <a:spcPts val="120"/>
              </a:spcBef>
              <a:spcAft>
                <a:spcPts val="0"/>
              </a:spcAft>
              <a:buClr>
                <a:schemeClr val="dk1"/>
              </a:buClr>
              <a:buSzPts val="900"/>
              <a:buNone/>
              <a:defRPr sz="600"/>
            </a:lvl6pPr>
            <a:lvl7pPr marL="2133707" lvl="6" indent="-152408" algn="l">
              <a:lnSpc>
                <a:spcPct val="100000"/>
              </a:lnSpc>
              <a:spcBef>
                <a:spcPts val="120"/>
              </a:spcBef>
              <a:spcAft>
                <a:spcPts val="0"/>
              </a:spcAft>
              <a:buClr>
                <a:schemeClr val="dk1"/>
              </a:buClr>
              <a:buSzPts val="900"/>
              <a:buNone/>
              <a:defRPr sz="600"/>
            </a:lvl7pPr>
            <a:lvl8pPr marL="2438522" lvl="7" indent="-152408" algn="l">
              <a:lnSpc>
                <a:spcPct val="100000"/>
              </a:lnSpc>
              <a:spcBef>
                <a:spcPts val="120"/>
              </a:spcBef>
              <a:spcAft>
                <a:spcPts val="0"/>
              </a:spcAft>
              <a:buClr>
                <a:schemeClr val="dk1"/>
              </a:buClr>
              <a:buSzPts val="900"/>
              <a:buNone/>
              <a:defRPr sz="600"/>
            </a:lvl8pPr>
            <a:lvl9pPr marL="2743337" lvl="8" indent="-152408" algn="l">
              <a:lnSpc>
                <a:spcPct val="100000"/>
              </a:lnSpc>
              <a:spcBef>
                <a:spcPts val="120"/>
              </a:spcBef>
              <a:spcAft>
                <a:spcPts val="0"/>
              </a:spcAft>
              <a:buClr>
                <a:schemeClr val="dk1"/>
              </a:buClr>
              <a:buSzPts val="900"/>
              <a:buNone/>
              <a:defRPr sz="600"/>
            </a:lvl9pPr>
          </a:lstStyle>
          <a:p>
            <a:endParaRPr/>
          </a:p>
        </p:txBody>
      </p:sp>
      <p:sp>
        <p:nvSpPr>
          <p:cNvPr id="62" name="Google Shape;62;p9"/>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AU" smtClean="0"/>
              <a:pPr/>
              <a:t>‹#›</a:t>
            </a:fld>
            <a:endParaRPr lang="en-AU"/>
          </a:p>
        </p:txBody>
      </p:sp>
    </p:spTree>
    <p:extLst>
      <p:ext uri="{BB962C8B-B14F-4D97-AF65-F5344CB8AC3E}">
        <p14:creationId xmlns:p14="http://schemas.microsoft.com/office/powerpoint/2010/main" val="3353026807"/>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194859" y="3200400"/>
            <a:ext cx="3657600" cy="37782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1333"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a:spLocks noGrp="1"/>
          </p:cNvSpPr>
          <p:nvPr>
            <p:ph type="pic" idx="2"/>
          </p:nvPr>
        </p:nvSpPr>
        <p:spPr>
          <a:xfrm>
            <a:off x="1194859" y="408517"/>
            <a:ext cx="3657600" cy="2743200"/>
          </a:xfrm>
          <a:prstGeom prst="rect">
            <a:avLst/>
          </a:prstGeom>
          <a:noFill/>
          <a:ln>
            <a:noFill/>
          </a:ln>
        </p:spPr>
      </p:sp>
      <p:sp>
        <p:nvSpPr>
          <p:cNvPr id="68" name="Google Shape;68;p10"/>
          <p:cNvSpPr txBox="1">
            <a:spLocks noGrp="1"/>
          </p:cNvSpPr>
          <p:nvPr>
            <p:ph type="body" idx="1"/>
          </p:nvPr>
        </p:nvSpPr>
        <p:spPr>
          <a:xfrm>
            <a:off x="1194859" y="3578225"/>
            <a:ext cx="3657600" cy="536575"/>
          </a:xfrm>
          <a:prstGeom prst="rect">
            <a:avLst/>
          </a:prstGeom>
          <a:noFill/>
          <a:ln>
            <a:noFill/>
          </a:ln>
        </p:spPr>
        <p:txBody>
          <a:bodyPr spcFirstLastPara="1" wrap="square" lIns="91425" tIns="45700" rIns="91425" bIns="45700" anchor="t" anchorCtr="0">
            <a:normAutofit/>
          </a:bodyPr>
          <a:lstStyle>
            <a:lvl1pPr marL="304815" lvl="0" indent="-152408" algn="l">
              <a:lnSpc>
                <a:spcPct val="100000"/>
              </a:lnSpc>
              <a:spcBef>
                <a:spcPts val="187"/>
              </a:spcBef>
              <a:spcAft>
                <a:spcPts val="0"/>
              </a:spcAft>
              <a:buClr>
                <a:schemeClr val="dk1"/>
              </a:buClr>
              <a:buSzPts val="1400"/>
              <a:buNone/>
              <a:defRPr sz="933"/>
            </a:lvl1pPr>
            <a:lvl2pPr marL="609630" lvl="1" indent="-152408" algn="l">
              <a:lnSpc>
                <a:spcPct val="100000"/>
              </a:lnSpc>
              <a:spcBef>
                <a:spcPts val="160"/>
              </a:spcBef>
              <a:spcAft>
                <a:spcPts val="0"/>
              </a:spcAft>
              <a:buClr>
                <a:schemeClr val="dk1"/>
              </a:buClr>
              <a:buSzPts val="1200"/>
              <a:buNone/>
              <a:defRPr sz="800"/>
            </a:lvl2pPr>
            <a:lvl3pPr marL="914446" lvl="2" indent="-152408" algn="l">
              <a:lnSpc>
                <a:spcPct val="100000"/>
              </a:lnSpc>
              <a:spcBef>
                <a:spcPts val="133"/>
              </a:spcBef>
              <a:spcAft>
                <a:spcPts val="0"/>
              </a:spcAft>
              <a:buClr>
                <a:schemeClr val="dk1"/>
              </a:buClr>
              <a:buSzPts val="1000"/>
              <a:buNone/>
              <a:defRPr sz="667"/>
            </a:lvl3pPr>
            <a:lvl4pPr marL="1219261" lvl="3" indent="-152408" algn="l">
              <a:lnSpc>
                <a:spcPct val="100000"/>
              </a:lnSpc>
              <a:spcBef>
                <a:spcPts val="120"/>
              </a:spcBef>
              <a:spcAft>
                <a:spcPts val="0"/>
              </a:spcAft>
              <a:buClr>
                <a:schemeClr val="dk1"/>
              </a:buClr>
              <a:buSzPts val="900"/>
              <a:buNone/>
              <a:defRPr sz="600"/>
            </a:lvl4pPr>
            <a:lvl5pPr marL="1524076" lvl="4" indent="-152408" algn="l">
              <a:lnSpc>
                <a:spcPct val="100000"/>
              </a:lnSpc>
              <a:spcBef>
                <a:spcPts val="120"/>
              </a:spcBef>
              <a:spcAft>
                <a:spcPts val="0"/>
              </a:spcAft>
              <a:buClr>
                <a:schemeClr val="dk1"/>
              </a:buClr>
              <a:buSzPts val="900"/>
              <a:buNone/>
              <a:defRPr sz="600"/>
            </a:lvl5pPr>
            <a:lvl6pPr marL="1828891" lvl="5" indent="-152408" algn="l">
              <a:lnSpc>
                <a:spcPct val="100000"/>
              </a:lnSpc>
              <a:spcBef>
                <a:spcPts val="120"/>
              </a:spcBef>
              <a:spcAft>
                <a:spcPts val="0"/>
              </a:spcAft>
              <a:buClr>
                <a:schemeClr val="dk1"/>
              </a:buClr>
              <a:buSzPts val="900"/>
              <a:buNone/>
              <a:defRPr sz="600"/>
            </a:lvl6pPr>
            <a:lvl7pPr marL="2133707" lvl="6" indent="-152408" algn="l">
              <a:lnSpc>
                <a:spcPct val="100000"/>
              </a:lnSpc>
              <a:spcBef>
                <a:spcPts val="120"/>
              </a:spcBef>
              <a:spcAft>
                <a:spcPts val="0"/>
              </a:spcAft>
              <a:buClr>
                <a:schemeClr val="dk1"/>
              </a:buClr>
              <a:buSzPts val="900"/>
              <a:buNone/>
              <a:defRPr sz="600"/>
            </a:lvl7pPr>
            <a:lvl8pPr marL="2438522" lvl="7" indent="-152408" algn="l">
              <a:lnSpc>
                <a:spcPct val="100000"/>
              </a:lnSpc>
              <a:spcBef>
                <a:spcPts val="120"/>
              </a:spcBef>
              <a:spcAft>
                <a:spcPts val="0"/>
              </a:spcAft>
              <a:buClr>
                <a:schemeClr val="dk1"/>
              </a:buClr>
              <a:buSzPts val="900"/>
              <a:buNone/>
              <a:defRPr sz="600"/>
            </a:lvl8pPr>
            <a:lvl9pPr marL="2743337" lvl="8" indent="-152408" algn="l">
              <a:lnSpc>
                <a:spcPct val="100000"/>
              </a:lnSpc>
              <a:spcBef>
                <a:spcPts val="120"/>
              </a:spcBef>
              <a:spcAft>
                <a:spcPts val="0"/>
              </a:spcAft>
              <a:buClr>
                <a:schemeClr val="dk1"/>
              </a:buClr>
              <a:buSzPts val="900"/>
              <a:buNone/>
              <a:defRPr sz="600"/>
            </a:lvl9pPr>
          </a:lstStyle>
          <a:p>
            <a:endParaRPr/>
          </a:p>
        </p:txBody>
      </p:sp>
      <p:sp>
        <p:nvSpPr>
          <p:cNvPr id="69" name="Google Shape;69;p10"/>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AU" smtClean="0"/>
              <a:pPr/>
              <a:t>‹#›</a:t>
            </a:fld>
            <a:endParaRPr lang="en-AU"/>
          </a:p>
        </p:txBody>
      </p:sp>
    </p:spTree>
    <p:extLst>
      <p:ext uri="{BB962C8B-B14F-4D97-AF65-F5344CB8AC3E}">
        <p14:creationId xmlns:p14="http://schemas.microsoft.com/office/powerpoint/2010/main" val="2670155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45DD6-8FAB-13FF-59AA-949258AD0657}"/>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EB4F52F9-DCB3-1BD0-A724-C82D4BE8210E}"/>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79" indent="0">
              <a:buNone/>
              <a:defRPr sz="2000">
                <a:solidFill>
                  <a:schemeClr val="tx1">
                    <a:tint val="75000"/>
                  </a:schemeClr>
                </a:solidFill>
              </a:defRPr>
            </a:lvl2pPr>
            <a:lvl3pPr marL="914358" indent="0">
              <a:buNone/>
              <a:defRPr sz="1800">
                <a:solidFill>
                  <a:schemeClr val="tx1">
                    <a:tint val="75000"/>
                  </a:schemeClr>
                </a:solidFill>
              </a:defRPr>
            </a:lvl3pPr>
            <a:lvl4pPr marL="1371536" indent="0">
              <a:buNone/>
              <a:defRPr sz="1600">
                <a:solidFill>
                  <a:schemeClr val="tx1">
                    <a:tint val="75000"/>
                  </a:schemeClr>
                </a:solidFill>
              </a:defRPr>
            </a:lvl4pPr>
            <a:lvl5pPr marL="1828715" indent="0">
              <a:buNone/>
              <a:defRPr sz="1600">
                <a:solidFill>
                  <a:schemeClr val="tx1">
                    <a:tint val="75000"/>
                  </a:schemeClr>
                </a:solidFill>
              </a:defRPr>
            </a:lvl5pPr>
            <a:lvl6pPr marL="2285894" indent="0">
              <a:buNone/>
              <a:defRPr sz="1600">
                <a:solidFill>
                  <a:schemeClr val="tx1">
                    <a:tint val="75000"/>
                  </a:schemeClr>
                </a:solidFill>
              </a:defRPr>
            </a:lvl6pPr>
            <a:lvl7pPr marL="2743073" indent="0">
              <a:buNone/>
              <a:defRPr sz="1600">
                <a:solidFill>
                  <a:schemeClr val="tx1">
                    <a:tint val="75000"/>
                  </a:schemeClr>
                </a:solidFill>
              </a:defRPr>
            </a:lvl7pPr>
            <a:lvl8pPr marL="3200252" indent="0">
              <a:buNone/>
              <a:defRPr sz="1600">
                <a:solidFill>
                  <a:schemeClr val="tx1">
                    <a:tint val="75000"/>
                  </a:schemeClr>
                </a:solidFill>
              </a:defRPr>
            </a:lvl8pPr>
            <a:lvl9pPr marL="365743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0A5F50-804B-A7A8-27E4-CE7DECEB133C}"/>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5" name="Footer Placeholder 4">
            <a:extLst>
              <a:ext uri="{FF2B5EF4-FFF2-40B4-BE49-F238E27FC236}">
                <a16:creationId xmlns:a16="http://schemas.microsoft.com/office/drawing/2014/main" id="{5876736F-4607-EF63-32BE-C458D0C01CE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D4E47A5-3205-0025-ADCF-7DDAF64E38F0}"/>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29094250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1539346" y="-167746"/>
            <a:ext cx="3017309" cy="5486400"/>
          </a:xfrm>
          <a:prstGeom prst="rect">
            <a:avLst/>
          </a:prstGeom>
          <a:noFill/>
          <a:ln>
            <a:noFill/>
          </a:ln>
        </p:spPr>
        <p:txBody>
          <a:bodyPr spcFirstLastPara="1" wrap="square" lIns="91425" tIns="45700" rIns="91425" bIns="45700" anchor="t" anchorCtr="0">
            <a:normAutofit/>
          </a:bodyPr>
          <a:lstStyle>
            <a:lvl1pPr marL="304815" lvl="0" indent="-228611" algn="l">
              <a:lnSpc>
                <a:spcPct val="100000"/>
              </a:lnSpc>
              <a:spcBef>
                <a:spcPts val="240"/>
              </a:spcBef>
              <a:spcAft>
                <a:spcPts val="0"/>
              </a:spcAft>
              <a:buClr>
                <a:schemeClr val="dk1"/>
              </a:buClr>
              <a:buSzPts val="1800"/>
              <a:buChar char="•"/>
              <a:defRPr/>
            </a:lvl1pPr>
            <a:lvl2pPr marL="609630" lvl="1" indent="-228611" algn="l">
              <a:lnSpc>
                <a:spcPct val="100000"/>
              </a:lnSpc>
              <a:spcBef>
                <a:spcPts val="240"/>
              </a:spcBef>
              <a:spcAft>
                <a:spcPts val="0"/>
              </a:spcAft>
              <a:buClr>
                <a:schemeClr val="dk1"/>
              </a:buClr>
              <a:buSzPts val="1800"/>
              <a:buChar char="–"/>
              <a:defRPr/>
            </a:lvl2pPr>
            <a:lvl3pPr marL="914446" lvl="2" indent="-228611" algn="l">
              <a:lnSpc>
                <a:spcPct val="100000"/>
              </a:lnSpc>
              <a:spcBef>
                <a:spcPts val="240"/>
              </a:spcBef>
              <a:spcAft>
                <a:spcPts val="0"/>
              </a:spcAft>
              <a:buClr>
                <a:schemeClr val="dk1"/>
              </a:buClr>
              <a:buSzPts val="1800"/>
              <a:buChar char="•"/>
              <a:defRPr/>
            </a:lvl3pPr>
            <a:lvl4pPr marL="1219261" lvl="3" indent="-228611" algn="l">
              <a:lnSpc>
                <a:spcPct val="100000"/>
              </a:lnSpc>
              <a:spcBef>
                <a:spcPts val="240"/>
              </a:spcBef>
              <a:spcAft>
                <a:spcPts val="0"/>
              </a:spcAft>
              <a:buClr>
                <a:schemeClr val="dk1"/>
              </a:buClr>
              <a:buSzPts val="1800"/>
              <a:buChar char="–"/>
              <a:defRPr/>
            </a:lvl4pPr>
            <a:lvl5pPr marL="1524076" lvl="4" indent="-228611" algn="l">
              <a:lnSpc>
                <a:spcPct val="100000"/>
              </a:lnSpc>
              <a:spcBef>
                <a:spcPts val="240"/>
              </a:spcBef>
              <a:spcAft>
                <a:spcPts val="0"/>
              </a:spcAft>
              <a:buClr>
                <a:schemeClr val="dk1"/>
              </a:buClr>
              <a:buSzPts val="1800"/>
              <a:buChar char="»"/>
              <a:defRPr/>
            </a:lvl5pPr>
            <a:lvl6pPr marL="1828891" lvl="5" indent="-228611" algn="l">
              <a:lnSpc>
                <a:spcPct val="100000"/>
              </a:lnSpc>
              <a:spcBef>
                <a:spcPts val="240"/>
              </a:spcBef>
              <a:spcAft>
                <a:spcPts val="0"/>
              </a:spcAft>
              <a:buClr>
                <a:schemeClr val="dk1"/>
              </a:buClr>
              <a:buSzPts val="1800"/>
              <a:buChar char="•"/>
              <a:defRPr/>
            </a:lvl6pPr>
            <a:lvl7pPr marL="2133707" lvl="6" indent="-228611" algn="l">
              <a:lnSpc>
                <a:spcPct val="100000"/>
              </a:lnSpc>
              <a:spcBef>
                <a:spcPts val="240"/>
              </a:spcBef>
              <a:spcAft>
                <a:spcPts val="0"/>
              </a:spcAft>
              <a:buClr>
                <a:schemeClr val="dk1"/>
              </a:buClr>
              <a:buSzPts val="1800"/>
              <a:buChar char="•"/>
              <a:defRPr/>
            </a:lvl7pPr>
            <a:lvl8pPr marL="2438522" lvl="7" indent="-228611" algn="l">
              <a:lnSpc>
                <a:spcPct val="100000"/>
              </a:lnSpc>
              <a:spcBef>
                <a:spcPts val="240"/>
              </a:spcBef>
              <a:spcAft>
                <a:spcPts val="0"/>
              </a:spcAft>
              <a:buClr>
                <a:schemeClr val="dk1"/>
              </a:buClr>
              <a:buSzPts val="1800"/>
              <a:buChar char="•"/>
              <a:defRPr/>
            </a:lvl8pPr>
            <a:lvl9pPr marL="2743337" lvl="8" indent="-228611" algn="l">
              <a:lnSpc>
                <a:spcPct val="100000"/>
              </a:lnSpc>
              <a:spcBef>
                <a:spcPts val="24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AU" smtClean="0"/>
              <a:pPr/>
              <a:t>‹#›</a:t>
            </a:fld>
            <a:endParaRPr lang="en-AU"/>
          </a:p>
        </p:txBody>
      </p:sp>
    </p:spTree>
    <p:extLst>
      <p:ext uri="{BB962C8B-B14F-4D97-AF65-F5344CB8AC3E}">
        <p14:creationId xmlns:p14="http://schemas.microsoft.com/office/powerpoint/2010/main" val="23600881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3154892" y="1447800"/>
            <a:ext cx="3901017" cy="13716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360892" y="127001"/>
            <a:ext cx="3901017" cy="4013200"/>
          </a:xfrm>
          <a:prstGeom prst="rect">
            <a:avLst/>
          </a:prstGeom>
          <a:noFill/>
          <a:ln>
            <a:noFill/>
          </a:ln>
        </p:spPr>
        <p:txBody>
          <a:bodyPr spcFirstLastPara="1" wrap="square" lIns="91425" tIns="45700" rIns="91425" bIns="45700" anchor="t" anchorCtr="0">
            <a:normAutofit/>
          </a:bodyPr>
          <a:lstStyle>
            <a:lvl1pPr marL="304815" lvl="0" indent="-228611" algn="l">
              <a:lnSpc>
                <a:spcPct val="100000"/>
              </a:lnSpc>
              <a:spcBef>
                <a:spcPts val="240"/>
              </a:spcBef>
              <a:spcAft>
                <a:spcPts val="0"/>
              </a:spcAft>
              <a:buClr>
                <a:schemeClr val="dk1"/>
              </a:buClr>
              <a:buSzPts val="1800"/>
              <a:buChar char="•"/>
              <a:defRPr/>
            </a:lvl1pPr>
            <a:lvl2pPr marL="609630" lvl="1" indent="-228611" algn="l">
              <a:lnSpc>
                <a:spcPct val="100000"/>
              </a:lnSpc>
              <a:spcBef>
                <a:spcPts val="240"/>
              </a:spcBef>
              <a:spcAft>
                <a:spcPts val="0"/>
              </a:spcAft>
              <a:buClr>
                <a:schemeClr val="dk1"/>
              </a:buClr>
              <a:buSzPts val="1800"/>
              <a:buChar char="–"/>
              <a:defRPr/>
            </a:lvl2pPr>
            <a:lvl3pPr marL="914446" lvl="2" indent="-228611" algn="l">
              <a:lnSpc>
                <a:spcPct val="100000"/>
              </a:lnSpc>
              <a:spcBef>
                <a:spcPts val="240"/>
              </a:spcBef>
              <a:spcAft>
                <a:spcPts val="0"/>
              </a:spcAft>
              <a:buClr>
                <a:schemeClr val="dk1"/>
              </a:buClr>
              <a:buSzPts val="1800"/>
              <a:buChar char="•"/>
              <a:defRPr/>
            </a:lvl3pPr>
            <a:lvl4pPr marL="1219261" lvl="3" indent="-228611" algn="l">
              <a:lnSpc>
                <a:spcPct val="100000"/>
              </a:lnSpc>
              <a:spcBef>
                <a:spcPts val="240"/>
              </a:spcBef>
              <a:spcAft>
                <a:spcPts val="0"/>
              </a:spcAft>
              <a:buClr>
                <a:schemeClr val="dk1"/>
              </a:buClr>
              <a:buSzPts val="1800"/>
              <a:buChar char="–"/>
              <a:defRPr/>
            </a:lvl4pPr>
            <a:lvl5pPr marL="1524076" lvl="4" indent="-228611" algn="l">
              <a:lnSpc>
                <a:spcPct val="100000"/>
              </a:lnSpc>
              <a:spcBef>
                <a:spcPts val="240"/>
              </a:spcBef>
              <a:spcAft>
                <a:spcPts val="0"/>
              </a:spcAft>
              <a:buClr>
                <a:schemeClr val="dk1"/>
              </a:buClr>
              <a:buSzPts val="1800"/>
              <a:buChar char="»"/>
              <a:defRPr/>
            </a:lvl5pPr>
            <a:lvl6pPr marL="1828891" lvl="5" indent="-228611" algn="l">
              <a:lnSpc>
                <a:spcPct val="100000"/>
              </a:lnSpc>
              <a:spcBef>
                <a:spcPts val="240"/>
              </a:spcBef>
              <a:spcAft>
                <a:spcPts val="0"/>
              </a:spcAft>
              <a:buClr>
                <a:schemeClr val="dk1"/>
              </a:buClr>
              <a:buSzPts val="1800"/>
              <a:buChar char="•"/>
              <a:defRPr/>
            </a:lvl6pPr>
            <a:lvl7pPr marL="2133707" lvl="6" indent="-228611" algn="l">
              <a:lnSpc>
                <a:spcPct val="100000"/>
              </a:lnSpc>
              <a:spcBef>
                <a:spcPts val="240"/>
              </a:spcBef>
              <a:spcAft>
                <a:spcPts val="0"/>
              </a:spcAft>
              <a:buClr>
                <a:schemeClr val="dk1"/>
              </a:buClr>
              <a:buSzPts val="1800"/>
              <a:buChar char="•"/>
              <a:defRPr/>
            </a:lvl7pPr>
            <a:lvl8pPr marL="2438522" lvl="7" indent="-228611" algn="l">
              <a:lnSpc>
                <a:spcPct val="100000"/>
              </a:lnSpc>
              <a:spcBef>
                <a:spcPts val="240"/>
              </a:spcBef>
              <a:spcAft>
                <a:spcPts val="0"/>
              </a:spcAft>
              <a:buClr>
                <a:schemeClr val="dk1"/>
              </a:buClr>
              <a:buSzPts val="1800"/>
              <a:buChar char="•"/>
              <a:defRPr/>
            </a:lvl8pPr>
            <a:lvl9pPr marL="2743337" lvl="8" indent="-228611" algn="l">
              <a:lnSpc>
                <a:spcPct val="100000"/>
              </a:lnSpc>
              <a:spcBef>
                <a:spcPts val="24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AU" smtClean="0"/>
              <a:pPr/>
              <a:t>‹#›</a:t>
            </a:fld>
            <a:endParaRPr lang="en-AU"/>
          </a:p>
        </p:txBody>
      </p:sp>
    </p:spTree>
    <p:extLst>
      <p:ext uri="{BB962C8B-B14F-4D97-AF65-F5344CB8AC3E}">
        <p14:creationId xmlns:p14="http://schemas.microsoft.com/office/powerpoint/2010/main" val="3791498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AF1AF-3D7B-F923-1527-B57E32E4E8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EBDEE12-FFC0-9063-E13C-1364B1D85B1B}"/>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DFAA80AE-6F8D-9E33-7530-9FB691929D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A8C111C5-09F6-A607-9041-CBDCA0656A30}"/>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6" name="Footer Placeholder 5">
            <a:extLst>
              <a:ext uri="{FF2B5EF4-FFF2-40B4-BE49-F238E27FC236}">
                <a16:creationId xmlns:a16="http://schemas.microsoft.com/office/drawing/2014/main" id="{1ABD9D59-66C9-F323-3DE7-768184DA857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A7F4338-B8A5-7F5A-878E-74BBF58E572B}"/>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985619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730DC-67BB-D6BF-1C61-9EFC93CD3F0B}"/>
              </a:ext>
            </a:extLst>
          </p:cNvPr>
          <p:cNvSpPr>
            <a:spLocks noGrp="1"/>
          </p:cNvSpPr>
          <p:nvPr>
            <p:ph type="title"/>
          </p:nvPr>
        </p:nvSpPr>
        <p:spPr>
          <a:xfrm>
            <a:off x="839788" y="365126"/>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8458101-D2F9-F9FA-9C78-069133B29B59}"/>
              </a:ext>
            </a:extLst>
          </p:cNvPr>
          <p:cNvSpPr>
            <a:spLocks noGrp="1"/>
          </p:cNvSpPr>
          <p:nvPr>
            <p:ph type="body" idx="1"/>
          </p:nvPr>
        </p:nvSpPr>
        <p:spPr>
          <a:xfrm>
            <a:off x="839788" y="1681163"/>
            <a:ext cx="5157787"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167456-9D8A-5889-C0DE-511A1F914F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B850AAB8-992E-23AE-1E9A-F8E19DA4A807}"/>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6D4472-0513-238F-9D02-B6F657462CCC}"/>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5D4DC247-8437-9535-1A1E-9831BAF14AB6}"/>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8" name="Footer Placeholder 7">
            <a:extLst>
              <a:ext uri="{FF2B5EF4-FFF2-40B4-BE49-F238E27FC236}">
                <a16:creationId xmlns:a16="http://schemas.microsoft.com/office/drawing/2014/main" id="{078595FB-ED34-CEC4-E45E-E1911E783376}"/>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D0BE6154-C344-EE1D-DD5C-AE078135AF16}"/>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13507296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2D9B3-0111-266C-BC5E-18AB77EDD99C}"/>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0CDA6A75-AAC8-C030-6EAE-4F75D3098203}"/>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4" name="Footer Placeholder 3">
            <a:extLst>
              <a:ext uri="{FF2B5EF4-FFF2-40B4-BE49-F238E27FC236}">
                <a16:creationId xmlns:a16="http://schemas.microsoft.com/office/drawing/2014/main" id="{AC55F539-7CD7-F4F4-F76A-09CBEE00169C}"/>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87FAC034-0A9E-0D34-19BD-258B8662646E}"/>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400561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BC91A-7B5A-658A-4AD6-15BD2336AD1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AC45D6E-A236-BC8F-B541-631703C020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F09FAF4-F3B0-51B5-1AA3-A0705F2C7893}"/>
              </a:ext>
            </a:extLst>
          </p:cNvPr>
          <p:cNvSpPr>
            <a:spLocks noGrp="1"/>
          </p:cNvSpPr>
          <p:nvPr>
            <p:ph type="dt" sz="half" idx="10"/>
          </p:nvPr>
        </p:nvSpPr>
        <p:spPr/>
        <p:txBody>
          <a:bodyPr/>
          <a:lstStyle/>
          <a:p>
            <a:fld id="{0441213F-60C3-41BE-B0EA-4390A10FA2F3}" type="datetimeFigureOut">
              <a:rPr lang="en-AU" smtClean="0"/>
              <a:t>7/10/2025</a:t>
            </a:fld>
            <a:endParaRPr lang="en-AU"/>
          </a:p>
        </p:txBody>
      </p:sp>
      <p:sp>
        <p:nvSpPr>
          <p:cNvPr id="5" name="Footer Placeholder 4">
            <a:extLst>
              <a:ext uri="{FF2B5EF4-FFF2-40B4-BE49-F238E27FC236}">
                <a16:creationId xmlns:a16="http://schemas.microsoft.com/office/drawing/2014/main" id="{D02B6C6D-E3F0-AB53-C3F6-770EEA23D92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345D48-46BD-BC74-4FE5-EBBF9A2BE5DC}"/>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36181249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F08092-8977-0D6C-7B8F-F1FDECD73936}"/>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3" name="Footer Placeholder 2">
            <a:extLst>
              <a:ext uri="{FF2B5EF4-FFF2-40B4-BE49-F238E27FC236}">
                <a16:creationId xmlns:a16="http://schemas.microsoft.com/office/drawing/2014/main" id="{F3BD0359-F40E-E943-ABB4-0D7E1BE645FF}"/>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6CB88DFD-41E6-B678-7C8D-AFF7696E6687}"/>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10564330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09882-37BB-FC2A-7320-FF69F3B6AAB0}"/>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70573A4C-B395-F776-17A7-ABCF4B6BC491}"/>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33B3CAD-3160-4F6D-7484-0D990FA24795}"/>
              </a:ext>
            </a:extLst>
          </p:cNvPr>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97C117-CB5A-A48C-2B4E-97FFE75AF3F2}"/>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6" name="Footer Placeholder 5">
            <a:extLst>
              <a:ext uri="{FF2B5EF4-FFF2-40B4-BE49-F238E27FC236}">
                <a16:creationId xmlns:a16="http://schemas.microsoft.com/office/drawing/2014/main" id="{3B3FCEB8-C444-DA22-CC74-0E3FDF031F7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DF44E36-6FAA-EEEE-BC0F-F0F7E8DBF236}"/>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2483456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EB979-9887-D4D9-A026-6A48BAB9A600}"/>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441BC079-944F-82D4-0884-9C74B59DA912}"/>
              </a:ext>
            </a:extLst>
          </p:cNvPr>
          <p:cNvSpPr>
            <a:spLocks noGrp="1"/>
          </p:cNvSpPr>
          <p:nvPr>
            <p:ph type="pic" idx="1"/>
          </p:nvPr>
        </p:nvSpPr>
        <p:spPr>
          <a:xfrm>
            <a:off x="5183188" y="987426"/>
            <a:ext cx="6172200" cy="4873625"/>
          </a:xfrm>
        </p:spPr>
        <p:txBody>
          <a:bodyPr/>
          <a:lstStyle>
            <a:lvl1pPr marL="0" indent="0">
              <a:buNone/>
              <a:defRPr sz="3200"/>
            </a:lvl1pPr>
            <a:lvl2pPr marL="457179" indent="0">
              <a:buNone/>
              <a:defRPr sz="2800"/>
            </a:lvl2pPr>
            <a:lvl3pPr marL="914358" indent="0">
              <a:buNone/>
              <a:defRPr sz="2400"/>
            </a:lvl3pPr>
            <a:lvl4pPr marL="1371536" indent="0">
              <a:buNone/>
              <a:defRPr sz="2000"/>
            </a:lvl4pPr>
            <a:lvl5pPr marL="1828715" indent="0">
              <a:buNone/>
              <a:defRPr sz="2000"/>
            </a:lvl5pPr>
            <a:lvl6pPr marL="2285894" indent="0">
              <a:buNone/>
              <a:defRPr sz="2000"/>
            </a:lvl6pPr>
            <a:lvl7pPr marL="2743073" indent="0">
              <a:buNone/>
              <a:defRPr sz="2000"/>
            </a:lvl7pPr>
            <a:lvl8pPr marL="3200252" indent="0">
              <a:buNone/>
              <a:defRPr sz="2000"/>
            </a:lvl8pPr>
            <a:lvl9pPr marL="3657430" indent="0">
              <a:buNone/>
              <a:defRPr sz="2000"/>
            </a:lvl9pPr>
          </a:lstStyle>
          <a:p>
            <a:endParaRPr lang="en-AU"/>
          </a:p>
        </p:txBody>
      </p:sp>
      <p:sp>
        <p:nvSpPr>
          <p:cNvPr id="4" name="Text Placeholder 3">
            <a:extLst>
              <a:ext uri="{FF2B5EF4-FFF2-40B4-BE49-F238E27FC236}">
                <a16:creationId xmlns:a16="http://schemas.microsoft.com/office/drawing/2014/main" id="{82285CD8-4095-613F-7007-0BEE40C93E78}"/>
              </a:ext>
            </a:extLst>
          </p:cNvPr>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105730-20A4-BCD2-3B03-8377D1F259E1}"/>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6" name="Footer Placeholder 5">
            <a:extLst>
              <a:ext uri="{FF2B5EF4-FFF2-40B4-BE49-F238E27FC236}">
                <a16:creationId xmlns:a16="http://schemas.microsoft.com/office/drawing/2014/main" id="{FC7EAC10-ECCA-8AAD-C211-447F5F3D04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4088F78-92D6-4F4E-699A-DE8E3FD26113}"/>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27941773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05AE0-995B-3D8C-177A-82717841F814}"/>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443AD42-1A94-4DF7-21A5-C8E9478ADC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285EF35-A354-8739-A827-BB577674883C}"/>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5" name="Footer Placeholder 4">
            <a:extLst>
              <a:ext uri="{FF2B5EF4-FFF2-40B4-BE49-F238E27FC236}">
                <a16:creationId xmlns:a16="http://schemas.microsoft.com/office/drawing/2014/main" id="{1D85D548-BB0B-BADB-6E65-D99F79130F8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5B0F014-37F4-DD93-3C4E-682F530EDE65}"/>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9010347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5DAA8B-A8E0-F6E7-60CF-13350F25DF1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0D589AD-BC71-A798-067A-CB591E2D52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381F977-DD60-7B6B-419A-0E1D748BDC95}"/>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5" name="Footer Placeholder 4">
            <a:extLst>
              <a:ext uri="{FF2B5EF4-FFF2-40B4-BE49-F238E27FC236}">
                <a16:creationId xmlns:a16="http://schemas.microsoft.com/office/drawing/2014/main" id="{E9AB7B91-5DF8-193E-D6AD-7253D8A7922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603AD08-BF47-6331-65A8-EE93A528BDAE}"/>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26091580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pic>
        <p:nvPicPr>
          <p:cNvPr id="9" name="Picture 8" descr="A drawing of a person&#10;&#10;Description automatically generated">
            <a:extLst>
              <a:ext uri="{FF2B5EF4-FFF2-40B4-BE49-F238E27FC236}">
                <a16:creationId xmlns:a16="http://schemas.microsoft.com/office/drawing/2014/main" id="{587428F5-525D-407D-9EBA-D9F391DBC99B}"/>
              </a:ext>
            </a:extLst>
          </p:cNvPr>
          <p:cNvPicPr>
            <a:picLocks noChangeAspect="1"/>
          </p:cNvPicPr>
          <p:nvPr userDrawn="1"/>
        </p:nvPicPr>
        <p:blipFill>
          <a:blip r:embed="rId2" cstate="hqprint">
            <a:alphaModFix/>
            <a:extLst>
              <a:ext uri="{28A0092B-C50C-407E-A947-70E740481C1C}">
                <a14:useLocalDpi xmlns:a14="http://schemas.microsoft.com/office/drawing/2010/main" val="0"/>
              </a:ext>
            </a:extLst>
          </a:blip>
          <a:stretch>
            <a:fillRect/>
          </a:stretch>
        </p:blipFill>
        <p:spPr>
          <a:xfrm>
            <a:off x="409575" y="5626591"/>
            <a:ext cx="2654644" cy="866284"/>
          </a:xfrm>
          <a:prstGeom prst="rect">
            <a:avLst/>
          </a:prstGeom>
        </p:spPr>
      </p:pic>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p:txBody>
          <a:bodyPr/>
          <a:lstStyle>
            <a:lvl1pPr algn="l">
              <a:defRPr>
                <a:latin typeface="Calibri" panose="020F0502020204030204" pitchFamily="34" charset="0"/>
                <a:ea typeface="Roboto Black" panose="02000000000000000000" pitchFamily="2" charset="0"/>
              </a:defRPr>
            </a:lvl1pPr>
          </a:lstStyle>
          <a:p>
            <a:r>
              <a:rPr lang="en-US"/>
              <a:t>Click to edit Master title style</a:t>
            </a:r>
            <a:endParaRPr lang="en-AU"/>
          </a:p>
        </p:txBody>
      </p:sp>
      <p:pic>
        <p:nvPicPr>
          <p:cNvPr id="2" name="Picture 1">
            <a:extLst>
              <a:ext uri="{FF2B5EF4-FFF2-40B4-BE49-F238E27FC236}">
                <a16:creationId xmlns:a16="http://schemas.microsoft.com/office/drawing/2014/main" id="{9226954F-4DE6-7682-6EBC-6576A24C891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60008" y="4716953"/>
            <a:ext cx="3696278" cy="2370844"/>
          </a:xfrm>
          <a:prstGeom prst="rect">
            <a:avLst/>
          </a:prstGeom>
        </p:spPr>
      </p:pic>
    </p:spTree>
    <p:extLst>
      <p:ext uri="{BB962C8B-B14F-4D97-AF65-F5344CB8AC3E}">
        <p14:creationId xmlns:p14="http://schemas.microsoft.com/office/powerpoint/2010/main" val="13062846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D459B9F-5B98-4F9A-BE4C-03A2DCCA4526}"/>
              </a:ext>
            </a:extLst>
          </p:cNvPr>
          <p:cNvSpPr>
            <a:spLocks noGrp="1"/>
          </p:cNvSpPr>
          <p:nvPr>
            <p:ph type="dt" sz="half" idx="10"/>
          </p:nvPr>
        </p:nvSpPr>
        <p:spPr/>
        <p:txBody>
          <a:bodyPr/>
          <a:lstStyle/>
          <a:p>
            <a:fld id="{721E04F1-B16E-464F-A890-A17744C0628B}" type="datetimeFigureOut">
              <a:rPr lang="en-AU" smtClean="0"/>
              <a:t>7/10/2025</a:t>
            </a:fld>
            <a:endParaRPr lang="en-AU"/>
          </a:p>
        </p:txBody>
      </p:sp>
      <p:sp>
        <p:nvSpPr>
          <p:cNvPr id="4" name="Footer Placeholder 3">
            <a:extLst>
              <a:ext uri="{FF2B5EF4-FFF2-40B4-BE49-F238E27FC236}">
                <a16:creationId xmlns:a16="http://schemas.microsoft.com/office/drawing/2014/main" id="{EA39C1D3-D7A3-450D-AD3E-88C2444336D4}"/>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CDB3C587-B665-4EB2-B862-CCF42102CC7D}"/>
              </a:ext>
            </a:extLst>
          </p:cNvPr>
          <p:cNvSpPr>
            <a:spLocks noGrp="1"/>
          </p:cNvSpPr>
          <p:nvPr>
            <p:ph type="sldNum" sz="quarter" idx="12"/>
          </p:nvPr>
        </p:nvSpPr>
        <p:spPr/>
        <p:txBody>
          <a:bodyPr/>
          <a:lstStyle/>
          <a:p>
            <a:fld id="{03DB2293-430C-48ED-A151-F90EDC51FC15}" type="slidenum">
              <a:rPr lang="en-AU" smtClean="0"/>
              <a:t>‹#›</a:t>
            </a:fld>
            <a:endParaRPr lang="en-AU"/>
          </a:p>
        </p:txBody>
      </p:sp>
    </p:spTree>
    <p:extLst>
      <p:ext uri="{BB962C8B-B14F-4D97-AF65-F5344CB8AC3E}">
        <p14:creationId xmlns:p14="http://schemas.microsoft.com/office/powerpoint/2010/main" val="3434375804"/>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58739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99469-F45A-4392-83FC-A779FCA9E0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F50CB754-A1FC-466F-8E31-55D22177DB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93992E05-D41B-42A8-B69F-105E4FF8085D}"/>
              </a:ext>
            </a:extLst>
          </p:cNvPr>
          <p:cNvSpPr>
            <a:spLocks noGrp="1"/>
          </p:cNvSpPr>
          <p:nvPr>
            <p:ph type="dt" sz="half" idx="10"/>
          </p:nvPr>
        </p:nvSpPr>
        <p:spPr/>
        <p:txBody>
          <a:bodyPr/>
          <a:lstStyle/>
          <a:p>
            <a:fld id="{835E5B69-997B-418F-A567-6782AB84427E}" type="datetimeFigureOut">
              <a:rPr lang="en-AU" smtClean="0"/>
              <a:t>7/10/2025</a:t>
            </a:fld>
            <a:endParaRPr lang="en-AU"/>
          </a:p>
        </p:txBody>
      </p:sp>
      <p:sp>
        <p:nvSpPr>
          <p:cNvPr id="5" name="Footer Placeholder 4">
            <a:extLst>
              <a:ext uri="{FF2B5EF4-FFF2-40B4-BE49-F238E27FC236}">
                <a16:creationId xmlns:a16="http://schemas.microsoft.com/office/drawing/2014/main" id="{DF610660-0C49-4FAA-B638-D852916F572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B335111-E86D-4D46-B802-27D7CDB8C3A0}"/>
              </a:ext>
            </a:extLst>
          </p:cNvPr>
          <p:cNvSpPr>
            <a:spLocks noGrp="1"/>
          </p:cNvSpPr>
          <p:nvPr>
            <p:ph type="sldNum" sz="quarter" idx="12"/>
          </p:nvPr>
        </p:nvSpPr>
        <p:spPr/>
        <p:txBody>
          <a:bodyPr/>
          <a:lstStyle/>
          <a:p>
            <a:fld id="{4E753A41-2F42-433B-B2AF-F2B1DF4587FE}" type="slidenum">
              <a:rPr lang="en-AU" smtClean="0"/>
              <a:t>‹#›</a:t>
            </a:fld>
            <a:endParaRPr lang="en-AU"/>
          </a:p>
        </p:txBody>
      </p:sp>
    </p:spTree>
    <p:extLst>
      <p:ext uri="{BB962C8B-B14F-4D97-AF65-F5344CB8AC3E}">
        <p14:creationId xmlns:p14="http://schemas.microsoft.com/office/powerpoint/2010/main" val="39259033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606C7-3C5B-4364-8AF7-0BF3BBC6080F}"/>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86205DD7-76A6-4969-9D69-5979E7D79E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DC2D08B-4ECA-44E8-952D-A421601C62B1}"/>
              </a:ext>
            </a:extLst>
          </p:cNvPr>
          <p:cNvSpPr>
            <a:spLocks noGrp="1"/>
          </p:cNvSpPr>
          <p:nvPr>
            <p:ph type="dt" sz="half" idx="10"/>
          </p:nvPr>
        </p:nvSpPr>
        <p:spPr/>
        <p:txBody>
          <a:bodyPr/>
          <a:lstStyle/>
          <a:p>
            <a:fld id="{835E5B69-997B-418F-A567-6782AB84427E}" type="datetimeFigureOut">
              <a:rPr lang="en-AU" smtClean="0"/>
              <a:t>7/10/2025</a:t>
            </a:fld>
            <a:endParaRPr lang="en-AU"/>
          </a:p>
        </p:txBody>
      </p:sp>
      <p:sp>
        <p:nvSpPr>
          <p:cNvPr id="5" name="Footer Placeholder 4">
            <a:extLst>
              <a:ext uri="{FF2B5EF4-FFF2-40B4-BE49-F238E27FC236}">
                <a16:creationId xmlns:a16="http://schemas.microsoft.com/office/drawing/2014/main" id="{B9F326C8-9A68-49BB-A05B-C361FCE171D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F0DFFEA-5B2F-4255-A0A8-A094151D7EE0}"/>
              </a:ext>
            </a:extLst>
          </p:cNvPr>
          <p:cNvSpPr>
            <a:spLocks noGrp="1"/>
          </p:cNvSpPr>
          <p:nvPr>
            <p:ph type="sldNum" sz="quarter" idx="12"/>
          </p:nvPr>
        </p:nvSpPr>
        <p:spPr/>
        <p:txBody>
          <a:bodyPr/>
          <a:lstStyle/>
          <a:p>
            <a:fld id="{4E753A41-2F42-433B-B2AF-F2B1DF4587FE}" type="slidenum">
              <a:rPr lang="en-AU" smtClean="0"/>
              <a:t>‹#›</a:t>
            </a:fld>
            <a:endParaRPr lang="en-AU"/>
          </a:p>
        </p:txBody>
      </p:sp>
    </p:spTree>
    <p:extLst>
      <p:ext uri="{BB962C8B-B14F-4D97-AF65-F5344CB8AC3E}">
        <p14:creationId xmlns:p14="http://schemas.microsoft.com/office/powerpoint/2010/main" val="1426600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1AE60-B7CF-E689-579C-C4A35C2DB6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9694142D-BCEC-D571-CD21-60F8CB5CA8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B24219-7C87-EF7A-C88C-5FA927C28051}"/>
              </a:ext>
            </a:extLst>
          </p:cNvPr>
          <p:cNvSpPr>
            <a:spLocks noGrp="1"/>
          </p:cNvSpPr>
          <p:nvPr>
            <p:ph type="dt" sz="half" idx="10"/>
          </p:nvPr>
        </p:nvSpPr>
        <p:spPr/>
        <p:txBody>
          <a:bodyPr/>
          <a:lstStyle/>
          <a:p>
            <a:fld id="{0441213F-60C3-41BE-B0EA-4390A10FA2F3}" type="datetimeFigureOut">
              <a:rPr lang="en-AU" smtClean="0"/>
              <a:t>7/10/2025</a:t>
            </a:fld>
            <a:endParaRPr lang="en-AU"/>
          </a:p>
        </p:txBody>
      </p:sp>
      <p:sp>
        <p:nvSpPr>
          <p:cNvPr id="5" name="Footer Placeholder 4">
            <a:extLst>
              <a:ext uri="{FF2B5EF4-FFF2-40B4-BE49-F238E27FC236}">
                <a16:creationId xmlns:a16="http://schemas.microsoft.com/office/drawing/2014/main" id="{59B2E06C-C287-4DE1-8084-0FCF36A4596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F993BAF-389B-31BB-7036-AF6ABBA30FF9}"/>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0409724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E0407-11DD-4FC0-B3A7-060E09FC2D6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B0B764BD-B1C2-4ED4-BFE3-00501F1BA9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9CE258-B13E-41D2-A3E1-2A33ADC40DDB}"/>
              </a:ext>
            </a:extLst>
          </p:cNvPr>
          <p:cNvSpPr>
            <a:spLocks noGrp="1"/>
          </p:cNvSpPr>
          <p:nvPr>
            <p:ph type="dt" sz="half" idx="10"/>
          </p:nvPr>
        </p:nvSpPr>
        <p:spPr/>
        <p:txBody>
          <a:bodyPr/>
          <a:lstStyle/>
          <a:p>
            <a:fld id="{835E5B69-997B-418F-A567-6782AB84427E}" type="datetimeFigureOut">
              <a:rPr lang="en-AU" smtClean="0"/>
              <a:t>7/10/2025</a:t>
            </a:fld>
            <a:endParaRPr lang="en-AU"/>
          </a:p>
        </p:txBody>
      </p:sp>
      <p:sp>
        <p:nvSpPr>
          <p:cNvPr id="5" name="Footer Placeholder 4">
            <a:extLst>
              <a:ext uri="{FF2B5EF4-FFF2-40B4-BE49-F238E27FC236}">
                <a16:creationId xmlns:a16="http://schemas.microsoft.com/office/drawing/2014/main" id="{DF651687-C2F7-416A-8D4D-29414786217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E5D72A0-5D2B-4DCF-9014-DB6C03491289}"/>
              </a:ext>
            </a:extLst>
          </p:cNvPr>
          <p:cNvSpPr>
            <a:spLocks noGrp="1"/>
          </p:cNvSpPr>
          <p:nvPr>
            <p:ph type="sldNum" sz="quarter" idx="12"/>
          </p:nvPr>
        </p:nvSpPr>
        <p:spPr/>
        <p:txBody>
          <a:bodyPr/>
          <a:lstStyle/>
          <a:p>
            <a:fld id="{4E753A41-2F42-433B-B2AF-F2B1DF4587FE}" type="slidenum">
              <a:rPr lang="en-AU" smtClean="0"/>
              <a:t>‹#›</a:t>
            </a:fld>
            <a:endParaRPr lang="en-AU"/>
          </a:p>
        </p:txBody>
      </p:sp>
    </p:spTree>
    <p:extLst>
      <p:ext uri="{BB962C8B-B14F-4D97-AF65-F5344CB8AC3E}">
        <p14:creationId xmlns:p14="http://schemas.microsoft.com/office/powerpoint/2010/main" val="42158556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0E08C-33C3-4C9C-BB9A-08E15FBC698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D0DCDA5-4429-45D5-ADDD-6A55AD6486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CA769E5B-7E64-4F3F-965D-9A0B3A8AF6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978B92E9-7B40-4E7B-A52B-BFCF5A35C02E}"/>
              </a:ext>
            </a:extLst>
          </p:cNvPr>
          <p:cNvSpPr>
            <a:spLocks noGrp="1"/>
          </p:cNvSpPr>
          <p:nvPr>
            <p:ph type="dt" sz="half" idx="10"/>
          </p:nvPr>
        </p:nvSpPr>
        <p:spPr/>
        <p:txBody>
          <a:bodyPr/>
          <a:lstStyle/>
          <a:p>
            <a:fld id="{835E5B69-997B-418F-A567-6782AB84427E}" type="datetimeFigureOut">
              <a:rPr lang="en-AU" smtClean="0"/>
              <a:t>7/10/2025</a:t>
            </a:fld>
            <a:endParaRPr lang="en-AU"/>
          </a:p>
        </p:txBody>
      </p:sp>
      <p:sp>
        <p:nvSpPr>
          <p:cNvPr id="6" name="Footer Placeholder 5">
            <a:extLst>
              <a:ext uri="{FF2B5EF4-FFF2-40B4-BE49-F238E27FC236}">
                <a16:creationId xmlns:a16="http://schemas.microsoft.com/office/drawing/2014/main" id="{C6B68002-6E97-46D9-BD49-3CCCB114BCC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E645321-5478-4A73-84A9-C430F22D054D}"/>
              </a:ext>
            </a:extLst>
          </p:cNvPr>
          <p:cNvSpPr>
            <a:spLocks noGrp="1"/>
          </p:cNvSpPr>
          <p:nvPr>
            <p:ph type="sldNum" sz="quarter" idx="12"/>
          </p:nvPr>
        </p:nvSpPr>
        <p:spPr/>
        <p:txBody>
          <a:bodyPr/>
          <a:lstStyle/>
          <a:p>
            <a:fld id="{4E753A41-2F42-433B-B2AF-F2B1DF4587FE}" type="slidenum">
              <a:rPr lang="en-AU" smtClean="0"/>
              <a:t>‹#›</a:t>
            </a:fld>
            <a:endParaRPr lang="en-AU"/>
          </a:p>
        </p:txBody>
      </p:sp>
    </p:spTree>
    <p:extLst>
      <p:ext uri="{BB962C8B-B14F-4D97-AF65-F5344CB8AC3E}">
        <p14:creationId xmlns:p14="http://schemas.microsoft.com/office/powerpoint/2010/main" val="1919865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FA20F-9524-463C-B9FE-B0936A8A3361}"/>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18736145-5AA1-4286-8429-8A341B9F41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C4E600-A76E-4E32-AEF1-79F2C194B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21E7065B-5345-4F3E-A66D-99F654F851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833FE6-19CD-43FE-9C8C-49F2B6C448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5A018F08-05E9-451F-A949-3F0DCDAC5256}"/>
              </a:ext>
            </a:extLst>
          </p:cNvPr>
          <p:cNvSpPr>
            <a:spLocks noGrp="1"/>
          </p:cNvSpPr>
          <p:nvPr>
            <p:ph type="dt" sz="half" idx="10"/>
          </p:nvPr>
        </p:nvSpPr>
        <p:spPr/>
        <p:txBody>
          <a:bodyPr/>
          <a:lstStyle/>
          <a:p>
            <a:fld id="{835E5B69-997B-418F-A567-6782AB84427E}" type="datetimeFigureOut">
              <a:rPr lang="en-AU" smtClean="0"/>
              <a:t>7/10/2025</a:t>
            </a:fld>
            <a:endParaRPr lang="en-AU"/>
          </a:p>
        </p:txBody>
      </p:sp>
      <p:sp>
        <p:nvSpPr>
          <p:cNvPr id="8" name="Footer Placeholder 7">
            <a:extLst>
              <a:ext uri="{FF2B5EF4-FFF2-40B4-BE49-F238E27FC236}">
                <a16:creationId xmlns:a16="http://schemas.microsoft.com/office/drawing/2014/main" id="{FC0C20B9-AB93-443F-8A02-B9D26AE1FEA8}"/>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F03BAFA6-FE62-4184-80FA-BF7B04B64CEF}"/>
              </a:ext>
            </a:extLst>
          </p:cNvPr>
          <p:cNvSpPr>
            <a:spLocks noGrp="1"/>
          </p:cNvSpPr>
          <p:nvPr>
            <p:ph type="sldNum" sz="quarter" idx="12"/>
          </p:nvPr>
        </p:nvSpPr>
        <p:spPr/>
        <p:txBody>
          <a:bodyPr/>
          <a:lstStyle/>
          <a:p>
            <a:fld id="{4E753A41-2F42-433B-B2AF-F2B1DF4587FE}" type="slidenum">
              <a:rPr lang="en-AU" smtClean="0"/>
              <a:t>‹#›</a:t>
            </a:fld>
            <a:endParaRPr lang="en-AU"/>
          </a:p>
        </p:txBody>
      </p:sp>
    </p:spTree>
    <p:extLst>
      <p:ext uri="{BB962C8B-B14F-4D97-AF65-F5344CB8AC3E}">
        <p14:creationId xmlns:p14="http://schemas.microsoft.com/office/powerpoint/2010/main" val="42190627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BDB75-A669-4F56-9530-07D1696901B4}"/>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C5B8B10-3BF5-4685-BF4A-10341AE7591F}"/>
              </a:ext>
            </a:extLst>
          </p:cNvPr>
          <p:cNvSpPr>
            <a:spLocks noGrp="1"/>
          </p:cNvSpPr>
          <p:nvPr>
            <p:ph type="dt" sz="half" idx="10"/>
          </p:nvPr>
        </p:nvSpPr>
        <p:spPr/>
        <p:txBody>
          <a:bodyPr/>
          <a:lstStyle/>
          <a:p>
            <a:fld id="{835E5B69-997B-418F-A567-6782AB84427E}" type="datetimeFigureOut">
              <a:rPr lang="en-AU" smtClean="0"/>
              <a:t>7/10/2025</a:t>
            </a:fld>
            <a:endParaRPr lang="en-AU"/>
          </a:p>
        </p:txBody>
      </p:sp>
      <p:sp>
        <p:nvSpPr>
          <p:cNvPr id="4" name="Footer Placeholder 3">
            <a:extLst>
              <a:ext uri="{FF2B5EF4-FFF2-40B4-BE49-F238E27FC236}">
                <a16:creationId xmlns:a16="http://schemas.microsoft.com/office/drawing/2014/main" id="{EE9259E3-715A-40B9-B66F-1D5E4874BBF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286E400B-5226-430F-963C-44C4D9FC0947}"/>
              </a:ext>
            </a:extLst>
          </p:cNvPr>
          <p:cNvSpPr>
            <a:spLocks noGrp="1"/>
          </p:cNvSpPr>
          <p:nvPr>
            <p:ph type="sldNum" sz="quarter" idx="12"/>
          </p:nvPr>
        </p:nvSpPr>
        <p:spPr/>
        <p:txBody>
          <a:bodyPr/>
          <a:lstStyle/>
          <a:p>
            <a:fld id="{4E753A41-2F42-433B-B2AF-F2B1DF4587FE}" type="slidenum">
              <a:rPr lang="en-AU" smtClean="0"/>
              <a:t>‹#›</a:t>
            </a:fld>
            <a:endParaRPr lang="en-AU"/>
          </a:p>
        </p:txBody>
      </p:sp>
    </p:spTree>
    <p:extLst>
      <p:ext uri="{BB962C8B-B14F-4D97-AF65-F5344CB8AC3E}">
        <p14:creationId xmlns:p14="http://schemas.microsoft.com/office/powerpoint/2010/main" val="28425567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F43A8D-23E4-49DE-8596-2C84BA10BA1B}"/>
              </a:ext>
            </a:extLst>
          </p:cNvPr>
          <p:cNvSpPr>
            <a:spLocks noGrp="1"/>
          </p:cNvSpPr>
          <p:nvPr>
            <p:ph type="dt" sz="half" idx="10"/>
          </p:nvPr>
        </p:nvSpPr>
        <p:spPr/>
        <p:txBody>
          <a:bodyPr/>
          <a:lstStyle/>
          <a:p>
            <a:fld id="{835E5B69-997B-418F-A567-6782AB84427E}" type="datetimeFigureOut">
              <a:rPr lang="en-AU" smtClean="0"/>
              <a:t>7/10/2025</a:t>
            </a:fld>
            <a:endParaRPr lang="en-AU"/>
          </a:p>
        </p:txBody>
      </p:sp>
      <p:sp>
        <p:nvSpPr>
          <p:cNvPr id="3" name="Footer Placeholder 2">
            <a:extLst>
              <a:ext uri="{FF2B5EF4-FFF2-40B4-BE49-F238E27FC236}">
                <a16:creationId xmlns:a16="http://schemas.microsoft.com/office/drawing/2014/main" id="{980B54A3-AECF-4D60-B24F-740E1F75178C}"/>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9B1EA617-D71A-4EB0-8DFF-B6809C6BEF87}"/>
              </a:ext>
            </a:extLst>
          </p:cNvPr>
          <p:cNvSpPr>
            <a:spLocks noGrp="1"/>
          </p:cNvSpPr>
          <p:nvPr>
            <p:ph type="sldNum" sz="quarter" idx="12"/>
          </p:nvPr>
        </p:nvSpPr>
        <p:spPr/>
        <p:txBody>
          <a:bodyPr/>
          <a:lstStyle/>
          <a:p>
            <a:fld id="{4E753A41-2F42-433B-B2AF-F2B1DF4587FE}" type="slidenum">
              <a:rPr lang="en-AU" smtClean="0"/>
              <a:t>‹#›</a:t>
            </a:fld>
            <a:endParaRPr lang="en-AU"/>
          </a:p>
        </p:txBody>
      </p:sp>
    </p:spTree>
    <p:extLst>
      <p:ext uri="{BB962C8B-B14F-4D97-AF65-F5344CB8AC3E}">
        <p14:creationId xmlns:p14="http://schemas.microsoft.com/office/powerpoint/2010/main" val="37793430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AA14F-2A04-4584-8DD2-ACD7D47019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DE89FB00-B6B4-46A4-807C-6FD72DB4A0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D28C2E6-DA2F-411B-9663-87C5DB04C8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0FC91A-B942-4413-8CD0-5F03C2457A86}"/>
              </a:ext>
            </a:extLst>
          </p:cNvPr>
          <p:cNvSpPr>
            <a:spLocks noGrp="1"/>
          </p:cNvSpPr>
          <p:nvPr>
            <p:ph type="dt" sz="half" idx="10"/>
          </p:nvPr>
        </p:nvSpPr>
        <p:spPr/>
        <p:txBody>
          <a:bodyPr/>
          <a:lstStyle/>
          <a:p>
            <a:fld id="{835E5B69-997B-418F-A567-6782AB84427E}" type="datetimeFigureOut">
              <a:rPr lang="en-AU" smtClean="0"/>
              <a:t>7/10/2025</a:t>
            </a:fld>
            <a:endParaRPr lang="en-AU"/>
          </a:p>
        </p:txBody>
      </p:sp>
      <p:sp>
        <p:nvSpPr>
          <p:cNvPr id="6" name="Footer Placeholder 5">
            <a:extLst>
              <a:ext uri="{FF2B5EF4-FFF2-40B4-BE49-F238E27FC236}">
                <a16:creationId xmlns:a16="http://schemas.microsoft.com/office/drawing/2014/main" id="{35300729-42FC-4062-8513-3C2A08D7E114}"/>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1B37A7A0-B22A-42AE-934A-1DB873192502}"/>
              </a:ext>
            </a:extLst>
          </p:cNvPr>
          <p:cNvSpPr>
            <a:spLocks noGrp="1"/>
          </p:cNvSpPr>
          <p:nvPr>
            <p:ph type="sldNum" sz="quarter" idx="12"/>
          </p:nvPr>
        </p:nvSpPr>
        <p:spPr/>
        <p:txBody>
          <a:bodyPr/>
          <a:lstStyle/>
          <a:p>
            <a:fld id="{4E753A41-2F42-433B-B2AF-F2B1DF4587FE}" type="slidenum">
              <a:rPr lang="en-AU" smtClean="0"/>
              <a:t>‹#›</a:t>
            </a:fld>
            <a:endParaRPr lang="en-AU"/>
          </a:p>
        </p:txBody>
      </p:sp>
    </p:spTree>
    <p:extLst>
      <p:ext uri="{BB962C8B-B14F-4D97-AF65-F5344CB8AC3E}">
        <p14:creationId xmlns:p14="http://schemas.microsoft.com/office/powerpoint/2010/main" val="1357782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3A137-3160-47E6-B9DC-65D25EDE30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B72D0B6-7F5F-4CD9-97F6-884B4E5BAB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1A445F5-1B3A-4F9F-9CCE-14C8BA6EBD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17E26C-8CB7-48DB-AE15-FEBDAA26BDB7}"/>
              </a:ext>
            </a:extLst>
          </p:cNvPr>
          <p:cNvSpPr>
            <a:spLocks noGrp="1"/>
          </p:cNvSpPr>
          <p:nvPr>
            <p:ph type="dt" sz="half" idx="10"/>
          </p:nvPr>
        </p:nvSpPr>
        <p:spPr/>
        <p:txBody>
          <a:bodyPr/>
          <a:lstStyle/>
          <a:p>
            <a:fld id="{835E5B69-997B-418F-A567-6782AB84427E}" type="datetimeFigureOut">
              <a:rPr lang="en-AU" smtClean="0"/>
              <a:t>7/10/2025</a:t>
            </a:fld>
            <a:endParaRPr lang="en-AU"/>
          </a:p>
        </p:txBody>
      </p:sp>
      <p:sp>
        <p:nvSpPr>
          <p:cNvPr id="6" name="Footer Placeholder 5">
            <a:extLst>
              <a:ext uri="{FF2B5EF4-FFF2-40B4-BE49-F238E27FC236}">
                <a16:creationId xmlns:a16="http://schemas.microsoft.com/office/drawing/2014/main" id="{DBFBF6D0-78ED-4393-A9EC-37043C7E3CC7}"/>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3481978-705F-4309-8638-ABA20EE200B5}"/>
              </a:ext>
            </a:extLst>
          </p:cNvPr>
          <p:cNvSpPr>
            <a:spLocks noGrp="1"/>
          </p:cNvSpPr>
          <p:nvPr>
            <p:ph type="sldNum" sz="quarter" idx="12"/>
          </p:nvPr>
        </p:nvSpPr>
        <p:spPr/>
        <p:txBody>
          <a:bodyPr/>
          <a:lstStyle/>
          <a:p>
            <a:fld id="{4E753A41-2F42-433B-B2AF-F2B1DF4587FE}" type="slidenum">
              <a:rPr lang="en-AU" smtClean="0"/>
              <a:t>‹#›</a:t>
            </a:fld>
            <a:endParaRPr lang="en-AU"/>
          </a:p>
        </p:txBody>
      </p:sp>
    </p:spTree>
    <p:extLst>
      <p:ext uri="{BB962C8B-B14F-4D97-AF65-F5344CB8AC3E}">
        <p14:creationId xmlns:p14="http://schemas.microsoft.com/office/powerpoint/2010/main" val="3136150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A86EF-3729-475B-824E-342DD5AEC45F}"/>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F98ACF8-D958-4551-9631-353F4AEBB9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5BE6D05-F1BB-49D4-B513-C20D3B461DD2}"/>
              </a:ext>
            </a:extLst>
          </p:cNvPr>
          <p:cNvSpPr>
            <a:spLocks noGrp="1"/>
          </p:cNvSpPr>
          <p:nvPr>
            <p:ph type="dt" sz="half" idx="10"/>
          </p:nvPr>
        </p:nvSpPr>
        <p:spPr/>
        <p:txBody>
          <a:bodyPr/>
          <a:lstStyle/>
          <a:p>
            <a:fld id="{835E5B69-997B-418F-A567-6782AB84427E}" type="datetimeFigureOut">
              <a:rPr lang="en-AU" smtClean="0"/>
              <a:t>7/10/2025</a:t>
            </a:fld>
            <a:endParaRPr lang="en-AU"/>
          </a:p>
        </p:txBody>
      </p:sp>
      <p:sp>
        <p:nvSpPr>
          <p:cNvPr id="5" name="Footer Placeholder 4">
            <a:extLst>
              <a:ext uri="{FF2B5EF4-FFF2-40B4-BE49-F238E27FC236}">
                <a16:creationId xmlns:a16="http://schemas.microsoft.com/office/drawing/2014/main" id="{B4E19164-312E-4AC3-A344-3089E82B8B6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4F2A09B-FE15-4521-9997-86263FA25D89}"/>
              </a:ext>
            </a:extLst>
          </p:cNvPr>
          <p:cNvSpPr>
            <a:spLocks noGrp="1"/>
          </p:cNvSpPr>
          <p:nvPr>
            <p:ph type="sldNum" sz="quarter" idx="12"/>
          </p:nvPr>
        </p:nvSpPr>
        <p:spPr/>
        <p:txBody>
          <a:bodyPr/>
          <a:lstStyle/>
          <a:p>
            <a:fld id="{4E753A41-2F42-433B-B2AF-F2B1DF4587FE}" type="slidenum">
              <a:rPr lang="en-AU" smtClean="0"/>
              <a:t>‹#›</a:t>
            </a:fld>
            <a:endParaRPr lang="en-AU"/>
          </a:p>
        </p:txBody>
      </p:sp>
    </p:spTree>
    <p:extLst>
      <p:ext uri="{BB962C8B-B14F-4D97-AF65-F5344CB8AC3E}">
        <p14:creationId xmlns:p14="http://schemas.microsoft.com/office/powerpoint/2010/main" val="17375547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C28065-6B93-420E-9CFC-BCC0F064A1B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4050929-7AD6-40DF-9D60-33200B813A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E47010B-28BD-4AE9-A7E2-A99479B3BC94}"/>
              </a:ext>
            </a:extLst>
          </p:cNvPr>
          <p:cNvSpPr>
            <a:spLocks noGrp="1"/>
          </p:cNvSpPr>
          <p:nvPr>
            <p:ph type="dt" sz="half" idx="10"/>
          </p:nvPr>
        </p:nvSpPr>
        <p:spPr/>
        <p:txBody>
          <a:bodyPr/>
          <a:lstStyle/>
          <a:p>
            <a:fld id="{835E5B69-997B-418F-A567-6782AB84427E}" type="datetimeFigureOut">
              <a:rPr lang="en-AU" smtClean="0"/>
              <a:t>7/10/2025</a:t>
            </a:fld>
            <a:endParaRPr lang="en-AU"/>
          </a:p>
        </p:txBody>
      </p:sp>
      <p:sp>
        <p:nvSpPr>
          <p:cNvPr id="5" name="Footer Placeholder 4">
            <a:extLst>
              <a:ext uri="{FF2B5EF4-FFF2-40B4-BE49-F238E27FC236}">
                <a16:creationId xmlns:a16="http://schemas.microsoft.com/office/drawing/2014/main" id="{DEF60EA6-D5E5-4A77-AAC7-A480BE06967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96DE2DD-A106-4318-B29F-E68FC9192062}"/>
              </a:ext>
            </a:extLst>
          </p:cNvPr>
          <p:cNvSpPr>
            <a:spLocks noGrp="1"/>
          </p:cNvSpPr>
          <p:nvPr>
            <p:ph type="sldNum" sz="quarter" idx="12"/>
          </p:nvPr>
        </p:nvSpPr>
        <p:spPr/>
        <p:txBody>
          <a:bodyPr/>
          <a:lstStyle/>
          <a:p>
            <a:fld id="{4E753A41-2F42-433B-B2AF-F2B1DF4587FE}" type="slidenum">
              <a:rPr lang="en-AU" smtClean="0"/>
              <a:t>‹#›</a:t>
            </a:fld>
            <a:endParaRPr lang="en-AU"/>
          </a:p>
        </p:txBody>
      </p:sp>
    </p:spTree>
    <p:extLst>
      <p:ext uri="{BB962C8B-B14F-4D97-AF65-F5344CB8AC3E}">
        <p14:creationId xmlns:p14="http://schemas.microsoft.com/office/powerpoint/2010/main" val="4496576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6D98C-EEBC-4854-BB4B-7EED48A432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938BFA2A-8D5B-41C3-B21A-D733F6D913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06BEA9C2-7CEC-4EE7-AF40-B76774E93500}"/>
              </a:ext>
            </a:extLst>
          </p:cNvPr>
          <p:cNvSpPr>
            <a:spLocks noGrp="1"/>
          </p:cNvSpPr>
          <p:nvPr>
            <p:ph type="dt" sz="half" idx="10"/>
          </p:nvPr>
        </p:nvSpPr>
        <p:spPr/>
        <p:txBody>
          <a:bodyPr/>
          <a:lstStyle/>
          <a:p>
            <a:fld id="{D45F5F63-4DCA-48AA-BBB9-F1BD91332A2C}" type="datetimeFigureOut">
              <a:rPr lang="en-AU" smtClean="0"/>
              <a:t>7/10/2025</a:t>
            </a:fld>
            <a:endParaRPr lang="en-AU"/>
          </a:p>
        </p:txBody>
      </p:sp>
      <p:sp>
        <p:nvSpPr>
          <p:cNvPr id="5" name="Footer Placeholder 4">
            <a:extLst>
              <a:ext uri="{FF2B5EF4-FFF2-40B4-BE49-F238E27FC236}">
                <a16:creationId xmlns:a16="http://schemas.microsoft.com/office/drawing/2014/main" id="{C65DA86C-930A-4E95-8B19-4CB7C779032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EFA592A-1ADE-48C9-B443-ED600C3BB270}"/>
              </a:ext>
            </a:extLst>
          </p:cNvPr>
          <p:cNvSpPr>
            <a:spLocks noGrp="1"/>
          </p:cNvSpPr>
          <p:nvPr>
            <p:ph type="sldNum" sz="quarter" idx="12"/>
          </p:nvPr>
        </p:nvSpPr>
        <p:spPr/>
        <p:txBody>
          <a:bodyPr/>
          <a:lstStyle/>
          <a:p>
            <a:fld id="{16099F20-60D9-4C88-AE92-7444688E5105}" type="slidenum">
              <a:rPr lang="en-AU" smtClean="0"/>
              <a:t>‹#›</a:t>
            </a:fld>
            <a:endParaRPr lang="en-AU"/>
          </a:p>
        </p:txBody>
      </p:sp>
    </p:spTree>
    <p:extLst>
      <p:ext uri="{BB962C8B-B14F-4D97-AF65-F5344CB8AC3E}">
        <p14:creationId xmlns:p14="http://schemas.microsoft.com/office/powerpoint/2010/main" val="41157976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D26DD-1393-9125-5E53-CB9FADE4EF6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794101D-5B25-267C-F550-5902EF0192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213E1410-87F2-3AF9-45BE-B9447F4E69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0415309-FB96-8D9D-2606-4E1A79196C9C}"/>
              </a:ext>
            </a:extLst>
          </p:cNvPr>
          <p:cNvSpPr>
            <a:spLocks noGrp="1"/>
          </p:cNvSpPr>
          <p:nvPr>
            <p:ph type="dt" sz="half" idx="10"/>
          </p:nvPr>
        </p:nvSpPr>
        <p:spPr/>
        <p:txBody>
          <a:bodyPr/>
          <a:lstStyle/>
          <a:p>
            <a:fld id="{0441213F-60C3-41BE-B0EA-4390A10FA2F3}" type="datetimeFigureOut">
              <a:rPr lang="en-AU" smtClean="0"/>
              <a:t>7/10/2025</a:t>
            </a:fld>
            <a:endParaRPr lang="en-AU"/>
          </a:p>
        </p:txBody>
      </p:sp>
      <p:sp>
        <p:nvSpPr>
          <p:cNvPr id="6" name="Footer Placeholder 5">
            <a:extLst>
              <a:ext uri="{FF2B5EF4-FFF2-40B4-BE49-F238E27FC236}">
                <a16:creationId xmlns:a16="http://schemas.microsoft.com/office/drawing/2014/main" id="{4D7CF855-4C12-4110-EE3C-252F817980F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F220CCA-F5DD-4A52-D0C2-8F2D57E80958}"/>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35182035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412B8-95CF-400F-900C-001516B1202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2E9FAB6-8728-4590-87AC-8F97977529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2A319C3-A0C4-4C94-9FF0-AA5E3E8D9AFA}"/>
              </a:ext>
            </a:extLst>
          </p:cNvPr>
          <p:cNvSpPr>
            <a:spLocks noGrp="1"/>
          </p:cNvSpPr>
          <p:nvPr>
            <p:ph type="dt" sz="half" idx="10"/>
          </p:nvPr>
        </p:nvSpPr>
        <p:spPr/>
        <p:txBody>
          <a:bodyPr/>
          <a:lstStyle/>
          <a:p>
            <a:fld id="{D45F5F63-4DCA-48AA-BBB9-F1BD91332A2C}" type="datetimeFigureOut">
              <a:rPr lang="en-AU" smtClean="0"/>
              <a:t>7/10/2025</a:t>
            </a:fld>
            <a:endParaRPr lang="en-AU"/>
          </a:p>
        </p:txBody>
      </p:sp>
      <p:sp>
        <p:nvSpPr>
          <p:cNvPr id="5" name="Footer Placeholder 4">
            <a:extLst>
              <a:ext uri="{FF2B5EF4-FFF2-40B4-BE49-F238E27FC236}">
                <a16:creationId xmlns:a16="http://schemas.microsoft.com/office/drawing/2014/main" id="{4B22DF9E-5541-4BBD-BF43-17B2149EF4F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233E740-BB03-493B-9661-AE51921D0F2D}"/>
              </a:ext>
            </a:extLst>
          </p:cNvPr>
          <p:cNvSpPr>
            <a:spLocks noGrp="1"/>
          </p:cNvSpPr>
          <p:nvPr>
            <p:ph type="sldNum" sz="quarter" idx="12"/>
          </p:nvPr>
        </p:nvSpPr>
        <p:spPr/>
        <p:txBody>
          <a:bodyPr/>
          <a:lstStyle/>
          <a:p>
            <a:fld id="{16099F20-60D9-4C88-AE92-7444688E5105}" type="slidenum">
              <a:rPr lang="en-AU" smtClean="0"/>
              <a:t>‹#›</a:t>
            </a:fld>
            <a:endParaRPr lang="en-AU"/>
          </a:p>
        </p:txBody>
      </p:sp>
    </p:spTree>
    <p:extLst>
      <p:ext uri="{BB962C8B-B14F-4D97-AF65-F5344CB8AC3E}">
        <p14:creationId xmlns:p14="http://schemas.microsoft.com/office/powerpoint/2010/main" val="11241951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ABC05-7FB1-4668-B050-220F9DD36E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77480373-EF99-43B0-A63A-D5A65BBE51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DC49E3-1A30-41B7-BFAF-748F4DD86A70}"/>
              </a:ext>
            </a:extLst>
          </p:cNvPr>
          <p:cNvSpPr>
            <a:spLocks noGrp="1"/>
          </p:cNvSpPr>
          <p:nvPr>
            <p:ph type="dt" sz="half" idx="10"/>
          </p:nvPr>
        </p:nvSpPr>
        <p:spPr/>
        <p:txBody>
          <a:bodyPr/>
          <a:lstStyle/>
          <a:p>
            <a:fld id="{D45F5F63-4DCA-48AA-BBB9-F1BD91332A2C}" type="datetimeFigureOut">
              <a:rPr lang="en-AU" smtClean="0"/>
              <a:t>7/10/2025</a:t>
            </a:fld>
            <a:endParaRPr lang="en-AU"/>
          </a:p>
        </p:txBody>
      </p:sp>
      <p:sp>
        <p:nvSpPr>
          <p:cNvPr id="5" name="Footer Placeholder 4">
            <a:extLst>
              <a:ext uri="{FF2B5EF4-FFF2-40B4-BE49-F238E27FC236}">
                <a16:creationId xmlns:a16="http://schemas.microsoft.com/office/drawing/2014/main" id="{7661A6C5-DA64-4BA4-9194-D58B83F0A21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10E6844-7CF1-4F10-8138-98FCE935312B}"/>
              </a:ext>
            </a:extLst>
          </p:cNvPr>
          <p:cNvSpPr>
            <a:spLocks noGrp="1"/>
          </p:cNvSpPr>
          <p:nvPr>
            <p:ph type="sldNum" sz="quarter" idx="12"/>
          </p:nvPr>
        </p:nvSpPr>
        <p:spPr/>
        <p:txBody>
          <a:bodyPr/>
          <a:lstStyle/>
          <a:p>
            <a:fld id="{16099F20-60D9-4C88-AE92-7444688E5105}" type="slidenum">
              <a:rPr lang="en-AU" smtClean="0"/>
              <a:t>‹#›</a:t>
            </a:fld>
            <a:endParaRPr lang="en-AU"/>
          </a:p>
        </p:txBody>
      </p:sp>
    </p:spTree>
    <p:extLst>
      <p:ext uri="{BB962C8B-B14F-4D97-AF65-F5344CB8AC3E}">
        <p14:creationId xmlns:p14="http://schemas.microsoft.com/office/powerpoint/2010/main" val="239414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D717D-14BD-4AE6-8F2F-AE99D40DF6C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DE352BC-0AD0-4DC3-A791-D96720DB86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8E642AAF-54FC-4324-9BD3-20113B0499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405F613-5AAC-4C0F-B18A-D50C43B436AE}"/>
              </a:ext>
            </a:extLst>
          </p:cNvPr>
          <p:cNvSpPr>
            <a:spLocks noGrp="1"/>
          </p:cNvSpPr>
          <p:nvPr>
            <p:ph type="dt" sz="half" idx="10"/>
          </p:nvPr>
        </p:nvSpPr>
        <p:spPr/>
        <p:txBody>
          <a:bodyPr/>
          <a:lstStyle/>
          <a:p>
            <a:fld id="{D45F5F63-4DCA-48AA-BBB9-F1BD91332A2C}" type="datetimeFigureOut">
              <a:rPr lang="en-AU" smtClean="0"/>
              <a:t>7/10/2025</a:t>
            </a:fld>
            <a:endParaRPr lang="en-AU"/>
          </a:p>
        </p:txBody>
      </p:sp>
      <p:sp>
        <p:nvSpPr>
          <p:cNvPr id="6" name="Footer Placeholder 5">
            <a:extLst>
              <a:ext uri="{FF2B5EF4-FFF2-40B4-BE49-F238E27FC236}">
                <a16:creationId xmlns:a16="http://schemas.microsoft.com/office/drawing/2014/main" id="{6BC16C24-08E1-48B8-801C-9905265BBB1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56A24E6-AEB3-4AE7-AAF8-4987B345A03F}"/>
              </a:ext>
            </a:extLst>
          </p:cNvPr>
          <p:cNvSpPr>
            <a:spLocks noGrp="1"/>
          </p:cNvSpPr>
          <p:nvPr>
            <p:ph type="sldNum" sz="quarter" idx="12"/>
          </p:nvPr>
        </p:nvSpPr>
        <p:spPr/>
        <p:txBody>
          <a:bodyPr/>
          <a:lstStyle/>
          <a:p>
            <a:fld id="{16099F20-60D9-4C88-AE92-7444688E5105}" type="slidenum">
              <a:rPr lang="en-AU" smtClean="0"/>
              <a:t>‹#›</a:t>
            </a:fld>
            <a:endParaRPr lang="en-AU"/>
          </a:p>
        </p:txBody>
      </p:sp>
    </p:spTree>
    <p:extLst>
      <p:ext uri="{BB962C8B-B14F-4D97-AF65-F5344CB8AC3E}">
        <p14:creationId xmlns:p14="http://schemas.microsoft.com/office/powerpoint/2010/main" val="39547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76C09-4B8E-4EE2-8C0F-515CD6EA2884}"/>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C7578B0-64B1-4373-809A-BD7E9A3FC2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7FC917-A174-4689-A217-5036BB2C40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48A8737A-8A1F-4C37-AE14-36C45B868E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FF4B5B-6C21-4D7C-87F6-130E6CC716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B2137E61-B93F-4DE6-A75C-B3AD30FF2CD6}"/>
              </a:ext>
            </a:extLst>
          </p:cNvPr>
          <p:cNvSpPr>
            <a:spLocks noGrp="1"/>
          </p:cNvSpPr>
          <p:nvPr>
            <p:ph type="dt" sz="half" idx="10"/>
          </p:nvPr>
        </p:nvSpPr>
        <p:spPr/>
        <p:txBody>
          <a:bodyPr/>
          <a:lstStyle/>
          <a:p>
            <a:fld id="{D45F5F63-4DCA-48AA-BBB9-F1BD91332A2C}" type="datetimeFigureOut">
              <a:rPr lang="en-AU" smtClean="0"/>
              <a:t>7/10/2025</a:t>
            </a:fld>
            <a:endParaRPr lang="en-AU"/>
          </a:p>
        </p:txBody>
      </p:sp>
      <p:sp>
        <p:nvSpPr>
          <p:cNvPr id="8" name="Footer Placeholder 7">
            <a:extLst>
              <a:ext uri="{FF2B5EF4-FFF2-40B4-BE49-F238E27FC236}">
                <a16:creationId xmlns:a16="http://schemas.microsoft.com/office/drawing/2014/main" id="{CE9B9CBA-178B-4241-91B1-59FC5DA6E36D}"/>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1FA9C9E9-FB31-4B2C-A30F-5E2336ECE3FD}"/>
              </a:ext>
            </a:extLst>
          </p:cNvPr>
          <p:cNvSpPr>
            <a:spLocks noGrp="1"/>
          </p:cNvSpPr>
          <p:nvPr>
            <p:ph type="sldNum" sz="quarter" idx="12"/>
          </p:nvPr>
        </p:nvSpPr>
        <p:spPr/>
        <p:txBody>
          <a:bodyPr/>
          <a:lstStyle/>
          <a:p>
            <a:fld id="{16099F20-60D9-4C88-AE92-7444688E5105}" type="slidenum">
              <a:rPr lang="en-AU" smtClean="0"/>
              <a:t>‹#›</a:t>
            </a:fld>
            <a:endParaRPr lang="en-AU"/>
          </a:p>
        </p:txBody>
      </p:sp>
    </p:spTree>
    <p:extLst>
      <p:ext uri="{BB962C8B-B14F-4D97-AF65-F5344CB8AC3E}">
        <p14:creationId xmlns:p14="http://schemas.microsoft.com/office/powerpoint/2010/main" val="35753229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B6D1F-BEE2-4FAF-8E83-A25448802F9D}"/>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01939834-F3B4-4908-AF14-B8E1102FE435}"/>
              </a:ext>
            </a:extLst>
          </p:cNvPr>
          <p:cNvSpPr>
            <a:spLocks noGrp="1"/>
          </p:cNvSpPr>
          <p:nvPr>
            <p:ph type="dt" sz="half" idx="10"/>
          </p:nvPr>
        </p:nvSpPr>
        <p:spPr/>
        <p:txBody>
          <a:bodyPr/>
          <a:lstStyle/>
          <a:p>
            <a:fld id="{D45F5F63-4DCA-48AA-BBB9-F1BD91332A2C}" type="datetimeFigureOut">
              <a:rPr lang="en-AU" smtClean="0"/>
              <a:t>7/10/2025</a:t>
            </a:fld>
            <a:endParaRPr lang="en-AU"/>
          </a:p>
        </p:txBody>
      </p:sp>
      <p:sp>
        <p:nvSpPr>
          <p:cNvPr id="4" name="Footer Placeholder 3">
            <a:extLst>
              <a:ext uri="{FF2B5EF4-FFF2-40B4-BE49-F238E27FC236}">
                <a16:creationId xmlns:a16="http://schemas.microsoft.com/office/drawing/2014/main" id="{9947A6D2-A063-4658-8627-2300D8FDB992}"/>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4DE2F415-5F14-4303-B2F8-06A2EAEB0ECA}"/>
              </a:ext>
            </a:extLst>
          </p:cNvPr>
          <p:cNvSpPr>
            <a:spLocks noGrp="1"/>
          </p:cNvSpPr>
          <p:nvPr>
            <p:ph type="sldNum" sz="quarter" idx="12"/>
          </p:nvPr>
        </p:nvSpPr>
        <p:spPr/>
        <p:txBody>
          <a:bodyPr/>
          <a:lstStyle/>
          <a:p>
            <a:fld id="{16099F20-60D9-4C88-AE92-7444688E5105}" type="slidenum">
              <a:rPr lang="en-AU" smtClean="0"/>
              <a:t>‹#›</a:t>
            </a:fld>
            <a:endParaRPr lang="en-AU"/>
          </a:p>
        </p:txBody>
      </p:sp>
    </p:spTree>
    <p:extLst>
      <p:ext uri="{BB962C8B-B14F-4D97-AF65-F5344CB8AC3E}">
        <p14:creationId xmlns:p14="http://schemas.microsoft.com/office/powerpoint/2010/main" val="14451760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C2B78E3-F632-4944-B32E-0D164BA42B23}"/>
              </a:ext>
            </a:extLst>
          </p:cNvPr>
          <p:cNvSpPr>
            <a:spLocks noGrp="1"/>
          </p:cNvSpPr>
          <p:nvPr>
            <p:ph type="dt" sz="half" idx="10"/>
          </p:nvPr>
        </p:nvSpPr>
        <p:spPr/>
        <p:txBody>
          <a:bodyPr/>
          <a:lstStyle/>
          <a:p>
            <a:fld id="{D45F5F63-4DCA-48AA-BBB9-F1BD91332A2C}" type="datetimeFigureOut">
              <a:rPr lang="en-AU" smtClean="0"/>
              <a:t>7/10/2025</a:t>
            </a:fld>
            <a:endParaRPr lang="en-AU"/>
          </a:p>
        </p:txBody>
      </p:sp>
      <p:sp>
        <p:nvSpPr>
          <p:cNvPr id="3" name="Footer Placeholder 2">
            <a:extLst>
              <a:ext uri="{FF2B5EF4-FFF2-40B4-BE49-F238E27FC236}">
                <a16:creationId xmlns:a16="http://schemas.microsoft.com/office/drawing/2014/main" id="{5697427D-8581-4282-98B8-1474B09E4D0B}"/>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AE1FE4ED-88A7-4261-BCAC-7FE375CB9EA1}"/>
              </a:ext>
            </a:extLst>
          </p:cNvPr>
          <p:cNvSpPr>
            <a:spLocks noGrp="1"/>
          </p:cNvSpPr>
          <p:nvPr>
            <p:ph type="sldNum" sz="quarter" idx="12"/>
          </p:nvPr>
        </p:nvSpPr>
        <p:spPr/>
        <p:txBody>
          <a:bodyPr/>
          <a:lstStyle/>
          <a:p>
            <a:fld id="{16099F20-60D9-4C88-AE92-7444688E5105}" type="slidenum">
              <a:rPr lang="en-AU" smtClean="0"/>
              <a:t>‹#›</a:t>
            </a:fld>
            <a:endParaRPr lang="en-AU"/>
          </a:p>
        </p:txBody>
      </p:sp>
    </p:spTree>
    <p:extLst>
      <p:ext uri="{BB962C8B-B14F-4D97-AF65-F5344CB8AC3E}">
        <p14:creationId xmlns:p14="http://schemas.microsoft.com/office/powerpoint/2010/main" val="33971317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0BD05-057D-49E4-9328-7E53749493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D99C174-E194-4E88-9686-5A8BB600C3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F135457A-13C2-4F39-A965-04CAAAD690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D4672F-A1DB-4FD0-851A-2E6D2B6BDD73}"/>
              </a:ext>
            </a:extLst>
          </p:cNvPr>
          <p:cNvSpPr>
            <a:spLocks noGrp="1"/>
          </p:cNvSpPr>
          <p:nvPr>
            <p:ph type="dt" sz="half" idx="10"/>
          </p:nvPr>
        </p:nvSpPr>
        <p:spPr/>
        <p:txBody>
          <a:bodyPr/>
          <a:lstStyle/>
          <a:p>
            <a:fld id="{D45F5F63-4DCA-48AA-BBB9-F1BD91332A2C}" type="datetimeFigureOut">
              <a:rPr lang="en-AU" smtClean="0"/>
              <a:t>7/10/2025</a:t>
            </a:fld>
            <a:endParaRPr lang="en-AU"/>
          </a:p>
        </p:txBody>
      </p:sp>
      <p:sp>
        <p:nvSpPr>
          <p:cNvPr id="6" name="Footer Placeholder 5">
            <a:extLst>
              <a:ext uri="{FF2B5EF4-FFF2-40B4-BE49-F238E27FC236}">
                <a16:creationId xmlns:a16="http://schemas.microsoft.com/office/drawing/2014/main" id="{91856C4E-DC07-470D-9407-C92BE3579F3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D1EC53A-FDCC-41D0-9CFD-282244F069FF}"/>
              </a:ext>
            </a:extLst>
          </p:cNvPr>
          <p:cNvSpPr>
            <a:spLocks noGrp="1"/>
          </p:cNvSpPr>
          <p:nvPr>
            <p:ph type="sldNum" sz="quarter" idx="12"/>
          </p:nvPr>
        </p:nvSpPr>
        <p:spPr/>
        <p:txBody>
          <a:bodyPr/>
          <a:lstStyle/>
          <a:p>
            <a:fld id="{16099F20-60D9-4C88-AE92-7444688E5105}" type="slidenum">
              <a:rPr lang="en-AU" smtClean="0"/>
              <a:t>‹#›</a:t>
            </a:fld>
            <a:endParaRPr lang="en-AU"/>
          </a:p>
        </p:txBody>
      </p:sp>
    </p:spTree>
    <p:extLst>
      <p:ext uri="{BB962C8B-B14F-4D97-AF65-F5344CB8AC3E}">
        <p14:creationId xmlns:p14="http://schemas.microsoft.com/office/powerpoint/2010/main" val="35182455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6C40-6D8F-457B-BFC9-5A5E76D915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0A207293-5F7A-45AA-964B-8D102A4EF7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DA72990B-C64C-4B5A-8AE4-6A716DFBA2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F75AE1-B42F-441B-A769-8E03460FF3F6}"/>
              </a:ext>
            </a:extLst>
          </p:cNvPr>
          <p:cNvSpPr>
            <a:spLocks noGrp="1"/>
          </p:cNvSpPr>
          <p:nvPr>
            <p:ph type="dt" sz="half" idx="10"/>
          </p:nvPr>
        </p:nvSpPr>
        <p:spPr/>
        <p:txBody>
          <a:bodyPr/>
          <a:lstStyle/>
          <a:p>
            <a:fld id="{D45F5F63-4DCA-48AA-BBB9-F1BD91332A2C}" type="datetimeFigureOut">
              <a:rPr lang="en-AU" smtClean="0"/>
              <a:t>7/10/2025</a:t>
            </a:fld>
            <a:endParaRPr lang="en-AU"/>
          </a:p>
        </p:txBody>
      </p:sp>
      <p:sp>
        <p:nvSpPr>
          <p:cNvPr id="6" name="Footer Placeholder 5">
            <a:extLst>
              <a:ext uri="{FF2B5EF4-FFF2-40B4-BE49-F238E27FC236}">
                <a16:creationId xmlns:a16="http://schemas.microsoft.com/office/drawing/2014/main" id="{23AF60D7-C7D4-4942-B458-9813F39139B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596F033-E034-4DF4-8128-8CB4DDCBA4F7}"/>
              </a:ext>
            </a:extLst>
          </p:cNvPr>
          <p:cNvSpPr>
            <a:spLocks noGrp="1"/>
          </p:cNvSpPr>
          <p:nvPr>
            <p:ph type="sldNum" sz="quarter" idx="12"/>
          </p:nvPr>
        </p:nvSpPr>
        <p:spPr/>
        <p:txBody>
          <a:bodyPr/>
          <a:lstStyle/>
          <a:p>
            <a:fld id="{16099F20-60D9-4C88-AE92-7444688E5105}" type="slidenum">
              <a:rPr lang="en-AU" smtClean="0"/>
              <a:t>‹#›</a:t>
            </a:fld>
            <a:endParaRPr lang="en-AU"/>
          </a:p>
        </p:txBody>
      </p:sp>
    </p:spTree>
    <p:extLst>
      <p:ext uri="{BB962C8B-B14F-4D97-AF65-F5344CB8AC3E}">
        <p14:creationId xmlns:p14="http://schemas.microsoft.com/office/powerpoint/2010/main" val="16514189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0F12-42AD-4FEC-85BA-49A36C6E096F}"/>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EFD5A9B7-B77F-4FFC-92E2-EBC0ACD059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9A47DEA-8310-457B-812A-EB6AF0E37BDD}"/>
              </a:ext>
            </a:extLst>
          </p:cNvPr>
          <p:cNvSpPr>
            <a:spLocks noGrp="1"/>
          </p:cNvSpPr>
          <p:nvPr>
            <p:ph type="dt" sz="half" idx="10"/>
          </p:nvPr>
        </p:nvSpPr>
        <p:spPr/>
        <p:txBody>
          <a:bodyPr/>
          <a:lstStyle/>
          <a:p>
            <a:fld id="{D45F5F63-4DCA-48AA-BBB9-F1BD91332A2C}" type="datetimeFigureOut">
              <a:rPr lang="en-AU" smtClean="0"/>
              <a:t>7/10/2025</a:t>
            </a:fld>
            <a:endParaRPr lang="en-AU"/>
          </a:p>
        </p:txBody>
      </p:sp>
      <p:sp>
        <p:nvSpPr>
          <p:cNvPr id="5" name="Footer Placeholder 4">
            <a:extLst>
              <a:ext uri="{FF2B5EF4-FFF2-40B4-BE49-F238E27FC236}">
                <a16:creationId xmlns:a16="http://schemas.microsoft.com/office/drawing/2014/main" id="{9A73AA5F-3EB9-4968-82D6-4741AD3DAB6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9BDCE89-7F9D-421C-829A-4101E837D257}"/>
              </a:ext>
            </a:extLst>
          </p:cNvPr>
          <p:cNvSpPr>
            <a:spLocks noGrp="1"/>
          </p:cNvSpPr>
          <p:nvPr>
            <p:ph type="sldNum" sz="quarter" idx="12"/>
          </p:nvPr>
        </p:nvSpPr>
        <p:spPr/>
        <p:txBody>
          <a:bodyPr/>
          <a:lstStyle/>
          <a:p>
            <a:fld id="{16099F20-60D9-4C88-AE92-7444688E5105}" type="slidenum">
              <a:rPr lang="en-AU" smtClean="0"/>
              <a:t>‹#›</a:t>
            </a:fld>
            <a:endParaRPr lang="en-AU"/>
          </a:p>
        </p:txBody>
      </p:sp>
    </p:spTree>
    <p:extLst>
      <p:ext uri="{BB962C8B-B14F-4D97-AF65-F5344CB8AC3E}">
        <p14:creationId xmlns:p14="http://schemas.microsoft.com/office/powerpoint/2010/main" val="895128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26A1AB-D8D8-4BF0-B037-8FD177306DD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5BC94C1-3023-4E5D-A3BC-185692978A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D36638C-62FE-426B-B344-2638F354E9C9}"/>
              </a:ext>
            </a:extLst>
          </p:cNvPr>
          <p:cNvSpPr>
            <a:spLocks noGrp="1"/>
          </p:cNvSpPr>
          <p:nvPr>
            <p:ph type="dt" sz="half" idx="10"/>
          </p:nvPr>
        </p:nvSpPr>
        <p:spPr/>
        <p:txBody>
          <a:bodyPr/>
          <a:lstStyle/>
          <a:p>
            <a:fld id="{D45F5F63-4DCA-48AA-BBB9-F1BD91332A2C}" type="datetimeFigureOut">
              <a:rPr lang="en-AU" smtClean="0"/>
              <a:t>7/10/2025</a:t>
            </a:fld>
            <a:endParaRPr lang="en-AU"/>
          </a:p>
        </p:txBody>
      </p:sp>
      <p:sp>
        <p:nvSpPr>
          <p:cNvPr id="5" name="Footer Placeholder 4">
            <a:extLst>
              <a:ext uri="{FF2B5EF4-FFF2-40B4-BE49-F238E27FC236}">
                <a16:creationId xmlns:a16="http://schemas.microsoft.com/office/drawing/2014/main" id="{8475FA8E-A2A7-466A-97F7-4F3638D5066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904589B-A611-4A9F-8F99-29D12B1720BF}"/>
              </a:ext>
            </a:extLst>
          </p:cNvPr>
          <p:cNvSpPr>
            <a:spLocks noGrp="1"/>
          </p:cNvSpPr>
          <p:nvPr>
            <p:ph type="sldNum" sz="quarter" idx="12"/>
          </p:nvPr>
        </p:nvSpPr>
        <p:spPr/>
        <p:txBody>
          <a:bodyPr/>
          <a:lstStyle/>
          <a:p>
            <a:fld id="{16099F20-60D9-4C88-AE92-7444688E5105}" type="slidenum">
              <a:rPr lang="en-AU" smtClean="0"/>
              <a:t>‹#›</a:t>
            </a:fld>
            <a:endParaRPr lang="en-AU"/>
          </a:p>
        </p:txBody>
      </p:sp>
    </p:spTree>
    <p:extLst>
      <p:ext uri="{BB962C8B-B14F-4D97-AF65-F5344CB8AC3E}">
        <p14:creationId xmlns:p14="http://schemas.microsoft.com/office/powerpoint/2010/main" val="2736277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B8BDB-F3C8-18A9-EB2E-BE1452E8872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7D9B39B9-51CD-C3B7-849C-F48DDC5449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4D9A85-7307-8041-3047-86117E5D13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A27A1D0-391F-F139-12D9-F3A10F4B46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109089-8E53-7B66-4655-1E47A3FEA2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3C312C43-6440-25CD-49DE-B85437EA5C40}"/>
              </a:ext>
            </a:extLst>
          </p:cNvPr>
          <p:cNvSpPr>
            <a:spLocks noGrp="1"/>
          </p:cNvSpPr>
          <p:nvPr>
            <p:ph type="dt" sz="half" idx="10"/>
          </p:nvPr>
        </p:nvSpPr>
        <p:spPr/>
        <p:txBody>
          <a:bodyPr/>
          <a:lstStyle/>
          <a:p>
            <a:fld id="{0441213F-60C3-41BE-B0EA-4390A10FA2F3}" type="datetimeFigureOut">
              <a:rPr lang="en-AU" smtClean="0"/>
              <a:t>7/10/2025</a:t>
            </a:fld>
            <a:endParaRPr lang="en-AU"/>
          </a:p>
        </p:txBody>
      </p:sp>
      <p:sp>
        <p:nvSpPr>
          <p:cNvPr id="8" name="Footer Placeholder 7">
            <a:extLst>
              <a:ext uri="{FF2B5EF4-FFF2-40B4-BE49-F238E27FC236}">
                <a16:creationId xmlns:a16="http://schemas.microsoft.com/office/drawing/2014/main" id="{3D090B55-C0E6-F8CD-9659-E2374EF60C52}"/>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66228EF0-A089-FF43-F985-877E6C3D7F37}"/>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9536292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9" name="Picture 8" descr="A drawing of a person&#10;&#10;Description automatically generated">
            <a:extLst>
              <a:ext uri="{FF2B5EF4-FFF2-40B4-BE49-F238E27FC236}">
                <a16:creationId xmlns:a16="http://schemas.microsoft.com/office/drawing/2014/main" id="{587428F5-525D-407D-9EBA-D9F391DBC99B}"/>
              </a:ext>
            </a:extLst>
          </p:cNvPr>
          <p:cNvPicPr>
            <a:picLocks noChangeAspect="1"/>
          </p:cNvPicPr>
          <p:nvPr userDrawn="1"/>
        </p:nvPicPr>
        <p:blipFill>
          <a:blip r:embed="rId2" cstate="hqprint">
            <a:alphaModFix/>
            <a:extLst>
              <a:ext uri="{28A0092B-C50C-407E-A947-70E740481C1C}">
                <a14:useLocalDpi xmlns:a14="http://schemas.microsoft.com/office/drawing/2010/main" val="0"/>
              </a:ext>
            </a:extLst>
          </a:blip>
          <a:stretch>
            <a:fillRect/>
          </a:stretch>
        </p:blipFill>
        <p:spPr>
          <a:xfrm>
            <a:off x="409575" y="5626591"/>
            <a:ext cx="2654644" cy="866284"/>
          </a:xfrm>
          <a:prstGeom prst="rect">
            <a:avLst/>
          </a:prstGeom>
        </p:spPr>
      </p:pic>
      <p:pic>
        <p:nvPicPr>
          <p:cNvPr id="3" name="Picture 2" descr="A close up of a logo&#10;&#10;Description automatically generated">
            <a:extLst>
              <a:ext uri="{FF2B5EF4-FFF2-40B4-BE49-F238E27FC236}">
                <a16:creationId xmlns:a16="http://schemas.microsoft.com/office/drawing/2014/main" id="{CDEE02CD-A85A-4232-AB61-6633AB5BAF62}"/>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13457" y="4516972"/>
            <a:ext cx="1444836" cy="1975903"/>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F1FCB160-97E9-4CB8-A1D7-B2ACCA12AC4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551581" y="6111277"/>
            <a:ext cx="1221319" cy="401109"/>
          </a:xfrm>
          <a:prstGeom prst="rect">
            <a:avLst/>
          </a:prstGeom>
        </p:spPr>
      </p:pic>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p:txBody>
          <a:bodyPr/>
          <a:lstStyle>
            <a:lvl1pPr algn="l">
              <a:defRPr>
                <a:latin typeface="Calibri" panose="020F0502020204030204" pitchFamily="34" charset="0"/>
                <a:ea typeface="Roboto Black" panose="02000000000000000000" pitchFamily="2" charset="0"/>
              </a:defRPr>
            </a:lvl1pPr>
          </a:lstStyle>
          <a:p>
            <a:r>
              <a:rPr lang="en-US"/>
              <a:t>Click to edit Master title style</a:t>
            </a:r>
            <a:endParaRPr lang="en-AU"/>
          </a:p>
        </p:txBody>
      </p:sp>
    </p:spTree>
    <p:extLst>
      <p:ext uri="{BB962C8B-B14F-4D97-AF65-F5344CB8AC3E}">
        <p14:creationId xmlns:p14="http://schemas.microsoft.com/office/powerpoint/2010/main" val="297903146"/>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1BB05-A7FC-EB0B-F467-378115F11497}"/>
              </a:ext>
            </a:extLst>
          </p:cNvPr>
          <p:cNvSpPr>
            <a:spLocks noGrp="1"/>
          </p:cNvSpPr>
          <p:nvPr>
            <p:ph type="ctrTitle"/>
          </p:nvPr>
        </p:nvSpPr>
        <p:spPr>
          <a:xfrm>
            <a:off x="1524001"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86DC443E-1DFA-B39E-BF5B-2C95D0768A79}"/>
              </a:ext>
            </a:extLst>
          </p:cNvPr>
          <p:cNvSpPr>
            <a:spLocks noGrp="1"/>
          </p:cNvSpPr>
          <p:nvPr>
            <p:ph type="subTitle" idx="1"/>
          </p:nvPr>
        </p:nvSpPr>
        <p:spPr>
          <a:xfrm>
            <a:off x="1524001" y="3602038"/>
            <a:ext cx="9144000" cy="1655762"/>
          </a:xfrm>
        </p:spPr>
        <p:txBody>
          <a:bodyPr/>
          <a:lstStyle>
            <a:lvl1pPr marL="0" indent="0" algn="ctr">
              <a:buNone/>
              <a:defRPr sz="2400"/>
            </a:lvl1pPr>
            <a:lvl2pPr marL="457179" indent="0" algn="ctr">
              <a:buNone/>
              <a:defRPr sz="2000"/>
            </a:lvl2pPr>
            <a:lvl3pPr marL="914358" indent="0" algn="ctr">
              <a:buNone/>
              <a:defRPr sz="1800"/>
            </a:lvl3pPr>
            <a:lvl4pPr marL="1371536" indent="0" algn="ctr">
              <a:buNone/>
              <a:defRPr sz="1600"/>
            </a:lvl4pPr>
            <a:lvl5pPr marL="1828715" indent="0" algn="ctr">
              <a:buNone/>
              <a:defRPr sz="1600"/>
            </a:lvl5pPr>
            <a:lvl6pPr marL="2285894" indent="0" algn="ctr">
              <a:buNone/>
              <a:defRPr sz="1600"/>
            </a:lvl6pPr>
            <a:lvl7pPr marL="2743073" indent="0" algn="ctr">
              <a:buNone/>
              <a:defRPr sz="1600"/>
            </a:lvl7pPr>
            <a:lvl8pPr marL="3200252" indent="0" algn="ctr">
              <a:buNone/>
              <a:defRPr sz="1600"/>
            </a:lvl8pPr>
            <a:lvl9pPr marL="365743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F4EE9B2D-937B-4859-581C-64C634B755E7}"/>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5" name="Footer Placeholder 4">
            <a:extLst>
              <a:ext uri="{FF2B5EF4-FFF2-40B4-BE49-F238E27FC236}">
                <a16:creationId xmlns:a16="http://schemas.microsoft.com/office/drawing/2014/main" id="{2FB061F8-9C74-76C1-3EFD-00B83C5E21E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DC77BE4-1CAE-0BE3-9678-0724E7EDFA93}"/>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26727228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B07A9-52A3-B338-1FA6-B74DE8DC300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306ECFF-285A-6AD5-0BD3-15F11CA22B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297D1CA-9F4A-21FE-66F9-BA3C30AE92F5}"/>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5" name="Footer Placeholder 4">
            <a:extLst>
              <a:ext uri="{FF2B5EF4-FFF2-40B4-BE49-F238E27FC236}">
                <a16:creationId xmlns:a16="http://schemas.microsoft.com/office/drawing/2014/main" id="{740F50A3-F98A-D716-8DD5-EAC0B43FD48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AB52A3B-C394-240A-6D09-8410313CFDB1}"/>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33861615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45DD6-8FAB-13FF-59AA-949258AD0657}"/>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EB4F52F9-DCB3-1BD0-A724-C82D4BE8210E}"/>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79" indent="0">
              <a:buNone/>
              <a:defRPr sz="2000">
                <a:solidFill>
                  <a:schemeClr val="tx1">
                    <a:tint val="75000"/>
                  </a:schemeClr>
                </a:solidFill>
              </a:defRPr>
            </a:lvl2pPr>
            <a:lvl3pPr marL="914358" indent="0">
              <a:buNone/>
              <a:defRPr sz="1800">
                <a:solidFill>
                  <a:schemeClr val="tx1">
                    <a:tint val="75000"/>
                  </a:schemeClr>
                </a:solidFill>
              </a:defRPr>
            </a:lvl3pPr>
            <a:lvl4pPr marL="1371536" indent="0">
              <a:buNone/>
              <a:defRPr sz="1600">
                <a:solidFill>
                  <a:schemeClr val="tx1">
                    <a:tint val="75000"/>
                  </a:schemeClr>
                </a:solidFill>
              </a:defRPr>
            </a:lvl4pPr>
            <a:lvl5pPr marL="1828715" indent="0">
              <a:buNone/>
              <a:defRPr sz="1600">
                <a:solidFill>
                  <a:schemeClr val="tx1">
                    <a:tint val="75000"/>
                  </a:schemeClr>
                </a:solidFill>
              </a:defRPr>
            </a:lvl5pPr>
            <a:lvl6pPr marL="2285894" indent="0">
              <a:buNone/>
              <a:defRPr sz="1600">
                <a:solidFill>
                  <a:schemeClr val="tx1">
                    <a:tint val="75000"/>
                  </a:schemeClr>
                </a:solidFill>
              </a:defRPr>
            </a:lvl6pPr>
            <a:lvl7pPr marL="2743073" indent="0">
              <a:buNone/>
              <a:defRPr sz="1600">
                <a:solidFill>
                  <a:schemeClr val="tx1">
                    <a:tint val="75000"/>
                  </a:schemeClr>
                </a:solidFill>
              </a:defRPr>
            </a:lvl7pPr>
            <a:lvl8pPr marL="3200252" indent="0">
              <a:buNone/>
              <a:defRPr sz="1600">
                <a:solidFill>
                  <a:schemeClr val="tx1">
                    <a:tint val="75000"/>
                  </a:schemeClr>
                </a:solidFill>
              </a:defRPr>
            </a:lvl8pPr>
            <a:lvl9pPr marL="365743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0A5F50-804B-A7A8-27E4-CE7DECEB133C}"/>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5" name="Footer Placeholder 4">
            <a:extLst>
              <a:ext uri="{FF2B5EF4-FFF2-40B4-BE49-F238E27FC236}">
                <a16:creationId xmlns:a16="http://schemas.microsoft.com/office/drawing/2014/main" id="{5876736F-4607-EF63-32BE-C458D0C01CE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D4E47A5-3205-0025-ADCF-7DDAF64E38F0}"/>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2451875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AF1AF-3D7B-F923-1527-B57E32E4E8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EBDEE12-FFC0-9063-E13C-1364B1D85B1B}"/>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DFAA80AE-6F8D-9E33-7530-9FB691929D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A8C111C5-09F6-A607-9041-CBDCA0656A30}"/>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6" name="Footer Placeholder 5">
            <a:extLst>
              <a:ext uri="{FF2B5EF4-FFF2-40B4-BE49-F238E27FC236}">
                <a16:creationId xmlns:a16="http://schemas.microsoft.com/office/drawing/2014/main" id="{1ABD9D59-66C9-F323-3DE7-768184DA857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A7F4338-B8A5-7F5A-878E-74BBF58E572B}"/>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39719282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2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730DC-67BB-D6BF-1C61-9EFC93CD3F0B}"/>
              </a:ext>
            </a:extLst>
          </p:cNvPr>
          <p:cNvSpPr>
            <a:spLocks noGrp="1"/>
          </p:cNvSpPr>
          <p:nvPr>
            <p:ph type="title"/>
          </p:nvPr>
        </p:nvSpPr>
        <p:spPr>
          <a:xfrm>
            <a:off x="839788" y="365126"/>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8458101-D2F9-F9FA-9C78-069133B29B59}"/>
              </a:ext>
            </a:extLst>
          </p:cNvPr>
          <p:cNvSpPr>
            <a:spLocks noGrp="1"/>
          </p:cNvSpPr>
          <p:nvPr>
            <p:ph type="body" idx="1"/>
          </p:nvPr>
        </p:nvSpPr>
        <p:spPr>
          <a:xfrm>
            <a:off x="839788" y="1681163"/>
            <a:ext cx="5157787"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167456-9D8A-5889-C0DE-511A1F914F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B850AAB8-992E-23AE-1E9A-F8E19DA4A807}"/>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6D4472-0513-238F-9D02-B6F657462CCC}"/>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5D4DC247-8437-9535-1A1E-9831BAF14AB6}"/>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8" name="Footer Placeholder 7">
            <a:extLst>
              <a:ext uri="{FF2B5EF4-FFF2-40B4-BE49-F238E27FC236}">
                <a16:creationId xmlns:a16="http://schemas.microsoft.com/office/drawing/2014/main" id="{078595FB-ED34-CEC4-E45E-E1911E783376}"/>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D0BE6154-C344-EE1D-DD5C-AE078135AF16}"/>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18926707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2D9B3-0111-266C-BC5E-18AB77EDD99C}"/>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0CDA6A75-AAC8-C030-6EAE-4F75D3098203}"/>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4" name="Footer Placeholder 3">
            <a:extLst>
              <a:ext uri="{FF2B5EF4-FFF2-40B4-BE49-F238E27FC236}">
                <a16:creationId xmlns:a16="http://schemas.microsoft.com/office/drawing/2014/main" id="{AC55F539-7CD7-F4F4-F76A-09CBEE00169C}"/>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87FAC034-0A9E-0D34-19BD-258B8662646E}"/>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17827043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F08092-8977-0D6C-7B8F-F1FDECD73936}"/>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3" name="Footer Placeholder 2">
            <a:extLst>
              <a:ext uri="{FF2B5EF4-FFF2-40B4-BE49-F238E27FC236}">
                <a16:creationId xmlns:a16="http://schemas.microsoft.com/office/drawing/2014/main" id="{F3BD0359-F40E-E943-ABB4-0D7E1BE645FF}"/>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6CB88DFD-41E6-B678-7C8D-AFF7696E6687}"/>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40358443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09882-37BB-FC2A-7320-FF69F3B6AAB0}"/>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70573A4C-B395-F776-17A7-ABCF4B6BC491}"/>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33B3CAD-3160-4F6D-7484-0D990FA24795}"/>
              </a:ext>
            </a:extLst>
          </p:cNvPr>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97C117-CB5A-A48C-2B4E-97FFE75AF3F2}"/>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6" name="Footer Placeholder 5">
            <a:extLst>
              <a:ext uri="{FF2B5EF4-FFF2-40B4-BE49-F238E27FC236}">
                <a16:creationId xmlns:a16="http://schemas.microsoft.com/office/drawing/2014/main" id="{3B3FCEB8-C444-DA22-CC74-0E3FDF031F7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DF44E36-6FAA-EEEE-BC0F-F0F7E8DBF236}"/>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47569556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EB979-9887-D4D9-A026-6A48BAB9A600}"/>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441BC079-944F-82D4-0884-9C74B59DA912}"/>
              </a:ext>
            </a:extLst>
          </p:cNvPr>
          <p:cNvSpPr>
            <a:spLocks noGrp="1"/>
          </p:cNvSpPr>
          <p:nvPr>
            <p:ph type="pic" idx="1"/>
          </p:nvPr>
        </p:nvSpPr>
        <p:spPr>
          <a:xfrm>
            <a:off x="5183188" y="987426"/>
            <a:ext cx="6172200" cy="4873625"/>
          </a:xfrm>
        </p:spPr>
        <p:txBody>
          <a:bodyPr/>
          <a:lstStyle>
            <a:lvl1pPr marL="0" indent="0">
              <a:buNone/>
              <a:defRPr sz="3200"/>
            </a:lvl1pPr>
            <a:lvl2pPr marL="457179" indent="0">
              <a:buNone/>
              <a:defRPr sz="2800"/>
            </a:lvl2pPr>
            <a:lvl3pPr marL="914358" indent="0">
              <a:buNone/>
              <a:defRPr sz="2400"/>
            </a:lvl3pPr>
            <a:lvl4pPr marL="1371536" indent="0">
              <a:buNone/>
              <a:defRPr sz="2000"/>
            </a:lvl4pPr>
            <a:lvl5pPr marL="1828715" indent="0">
              <a:buNone/>
              <a:defRPr sz="2000"/>
            </a:lvl5pPr>
            <a:lvl6pPr marL="2285894" indent="0">
              <a:buNone/>
              <a:defRPr sz="2000"/>
            </a:lvl6pPr>
            <a:lvl7pPr marL="2743073" indent="0">
              <a:buNone/>
              <a:defRPr sz="2000"/>
            </a:lvl7pPr>
            <a:lvl8pPr marL="3200252" indent="0">
              <a:buNone/>
              <a:defRPr sz="2000"/>
            </a:lvl8pPr>
            <a:lvl9pPr marL="3657430" indent="0">
              <a:buNone/>
              <a:defRPr sz="2000"/>
            </a:lvl9pPr>
          </a:lstStyle>
          <a:p>
            <a:endParaRPr lang="en-AU"/>
          </a:p>
        </p:txBody>
      </p:sp>
      <p:sp>
        <p:nvSpPr>
          <p:cNvPr id="4" name="Text Placeholder 3">
            <a:extLst>
              <a:ext uri="{FF2B5EF4-FFF2-40B4-BE49-F238E27FC236}">
                <a16:creationId xmlns:a16="http://schemas.microsoft.com/office/drawing/2014/main" id="{82285CD8-4095-613F-7007-0BEE40C93E78}"/>
              </a:ext>
            </a:extLst>
          </p:cNvPr>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105730-20A4-BCD2-3B03-8377D1F259E1}"/>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6" name="Footer Placeholder 5">
            <a:extLst>
              <a:ext uri="{FF2B5EF4-FFF2-40B4-BE49-F238E27FC236}">
                <a16:creationId xmlns:a16="http://schemas.microsoft.com/office/drawing/2014/main" id="{FC7EAC10-ECCA-8AAD-C211-447F5F3D04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4088F78-92D6-4F4E-699A-DE8E3FD26113}"/>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977045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B12F7-013C-CF90-1541-35F0AE6A6491}"/>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4DB9F05-3040-ADBD-F428-EBF7E8C326C5}"/>
              </a:ext>
            </a:extLst>
          </p:cNvPr>
          <p:cNvSpPr>
            <a:spLocks noGrp="1"/>
          </p:cNvSpPr>
          <p:nvPr>
            <p:ph type="dt" sz="half" idx="10"/>
          </p:nvPr>
        </p:nvSpPr>
        <p:spPr/>
        <p:txBody>
          <a:bodyPr/>
          <a:lstStyle/>
          <a:p>
            <a:fld id="{0441213F-60C3-41BE-B0EA-4390A10FA2F3}" type="datetimeFigureOut">
              <a:rPr lang="en-AU" smtClean="0"/>
              <a:t>7/10/2025</a:t>
            </a:fld>
            <a:endParaRPr lang="en-AU"/>
          </a:p>
        </p:txBody>
      </p:sp>
      <p:sp>
        <p:nvSpPr>
          <p:cNvPr id="4" name="Footer Placeholder 3">
            <a:extLst>
              <a:ext uri="{FF2B5EF4-FFF2-40B4-BE49-F238E27FC236}">
                <a16:creationId xmlns:a16="http://schemas.microsoft.com/office/drawing/2014/main" id="{2AB4E5DB-D963-3920-A4BD-6D1EB5071A77}"/>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4C8F0521-08E4-6C9F-7222-3619BF525687}"/>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69185804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2_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05AE0-995B-3D8C-177A-82717841F814}"/>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443AD42-1A94-4DF7-21A5-C8E9478ADC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285EF35-A354-8739-A827-BB577674883C}"/>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5" name="Footer Placeholder 4">
            <a:extLst>
              <a:ext uri="{FF2B5EF4-FFF2-40B4-BE49-F238E27FC236}">
                <a16:creationId xmlns:a16="http://schemas.microsoft.com/office/drawing/2014/main" id="{1D85D548-BB0B-BADB-6E65-D99F79130F8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5B0F014-37F4-DD93-3C4E-682F530EDE65}"/>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15841386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2_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5DAA8B-A8E0-F6E7-60CF-13350F25DF1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0D589AD-BC71-A798-067A-CB591E2D52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381F977-DD60-7B6B-419A-0E1D748BDC95}"/>
              </a:ext>
            </a:extLst>
          </p:cNvPr>
          <p:cNvSpPr>
            <a:spLocks noGrp="1"/>
          </p:cNvSpPr>
          <p:nvPr>
            <p:ph type="dt" sz="half" idx="10"/>
          </p:nvPr>
        </p:nvSpPr>
        <p:spPr/>
        <p:txBody>
          <a:bodyPr/>
          <a:lstStyle/>
          <a:p>
            <a:fld id="{EFD641A0-73FB-451E-BF01-CEC0AEA6784A}" type="datetimeFigureOut">
              <a:rPr lang="en-AU" smtClean="0"/>
              <a:t>7/10/2025</a:t>
            </a:fld>
            <a:endParaRPr lang="en-AU"/>
          </a:p>
        </p:txBody>
      </p:sp>
      <p:sp>
        <p:nvSpPr>
          <p:cNvPr id="5" name="Footer Placeholder 4">
            <a:extLst>
              <a:ext uri="{FF2B5EF4-FFF2-40B4-BE49-F238E27FC236}">
                <a16:creationId xmlns:a16="http://schemas.microsoft.com/office/drawing/2014/main" id="{E9AB7B91-5DF8-193E-D6AD-7253D8A7922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603AD08-BF47-6331-65A8-EE93A528BDAE}"/>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83520805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pic>
        <p:nvPicPr>
          <p:cNvPr id="9" name="Picture 8" descr="A drawing of a person&#10;&#10;Description automatically generated">
            <a:extLst>
              <a:ext uri="{FF2B5EF4-FFF2-40B4-BE49-F238E27FC236}">
                <a16:creationId xmlns:a16="http://schemas.microsoft.com/office/drawing/2014/main" id="{587428F5-525D-407D-9EBA-D9F391DBC99B}"/>
              </a:ext>
            </a:extLst>
          </p:cNvPr>
          <p:cNvPicPr>
            <a:picLocks noChangeAspect="1"/>
          </p:cNvPicPr>
          <p:nvPr userDrawn="1"/>
        </p:nvPicPr>
        <p:blipFill>
          <a:blip r:embed="rId2" cstate="hqprint">
            <a:alphaModFix/>
            <a:extLst>
              <a:ext uri="{28A0092B-C50C-407E-A947-70E740481C1C}">
                <a14:useLocalDpi xmlns:a14="http://schemas.microsoft.com/office/drawing/2010/main" val="0"/>
              </a:ext>
            </a:extLst>
          </a:blip>
          <a:stretch>
            <a:fillRect/>
          </a:stretch>
        </p:blipFill>
        <p:spPr>
          <a:xfrm>
            <a:off x="409575" y="5626591"/>
            <a:ext cx="2654644" cy="866284"/>
          </a:xfrm>
          <a:prstGeom prst="rect">
            <a:avLst/>
          </a:prstGeom>
        </p:spPr>
      </p:pic>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p:txBody>
          <a:bodyPr/>
          <a:lstStyle>
            <a:lvl1pPr algn="l">
              <a:defRPr>
                <a:latin typeface="Calibri" panose="020F0502020204030204" pitchFamily="34" charset="0"/>
                <a:ea typeface="Roboto Black" panose="02000000000000000000" pitchFamily="2" charset="0"/>
              </a:defRPr>
            </a:lvl1pPr>
          </a:lstStyle>
          <a:p>
            <a:r>
              <a:rPr lang="en-US"/>
              <a:t>Click to edit Master title style</a:t>
            </a:r>
            <a:endParaRPr lang="en-AU"/>
          </a:p>
        </p:txBody>
      </p:sp>
      <p:pic>
        <p:nvPicPr>
          <p:cNvPr id="2" name="Picture 1">
            <a:extLst>
              <a:ext uri="{FF2B5EF4-FFF2-40B4-BE49-F238E27FC236}">
                <a16:creationId xmlns:a16="http://schemas.microsoft.com/office/drawing/2014/main" id="{9226954F-4DE6-7682-6EBC-6576A24C891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60008" y="4716953"/>
            <a:ext cx="3696278" cy="2370844"/>
          </a:xfrm>
          <a:prstGeom prst="rect">
            <a:avLst/>
          </a:prstGeom>
        </p:spPr>
      </p:pic>
    </p:spTree>
    <p:extLst>
      <p:ext uri="{BB962C8B-B14F-4D97-AF65-F5344CB8AC3E}">
        <p14:creationId xmlns:p14="http://schemas.microsoft.com/office/powerpoint/2010/main" val="39895685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D459B9F-5B98-4F9A-BE4C-03A2DCCA4526}"/>
              </a:ext>
            </a:extLst>
          </p:cNvPr>
          <p:cNvSpPr>
            <a:spLocks noGrp="1"/>
          </p:cNvSpPr>
          <p:nvPr>
            <p:ph type="dt" sz="half" idx="10"/>
          </p:nvPr>
        </p:nvSpPr>
        <p:spPr/>
        <p:txBody>
          <a:bodyPr/>
          <a:lstStyle/>
          <a:p>
            <a:fld id="{721E04F1-B16E-464F-A890-A17744C0628B}" type="datetimeFigureOut">
              <a:rPr lang="en-AU" smtClean="0"/>
              <a:t>7/10/2025</a:t>
            </a:fld>
            <a:endParaRPr lang="en-AU"/>
          </a:p>
        </p:txBody>
      </p:sp>
      <p:sp>
        <p:nvSpPr>
          <p:cNvPr id="4" name="Footer Placeholder 3">
            <a:extLst>
              <a:ext uri="{FF2B5EF4-FFF2-40B4-BE49-F238E27FC236}">
                <a16:creationId xmlns:a16="http://schemas.microsoft.com/office/drawing/2014/main" id="{EA39C1D3-D7A3-450D-AD3E-88C2444336D4}"/>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CDB3C587-B665-4EB2-B862-CCF42102CC7D}"/>
              </a:ext>
            </a:extLst>
          </p:cNvPr>
          <p:cNvSpPr>
            <a:spLocks noGrp="1"/>
          </p:cNvSpPr>
          <p:nvPr>
            <p:ph type="sldNum" sz="quarter" idx="12"/>
          </p:nvPr>
        </p:nvSpPr>
        <p:spPr/>
        <p:txBody>
          <a:bodyPr/>
          <a:lstStyle/>
          <a:p>
            <a:fld id="{03DB2293-430C-48ED-A151-F90EDC51FC15}" type="slidenum">
              <a:rPr lang="en-AU" smtClean="0"/>
              <a:t>‹#›</a:t>
            </a:fld>
            <a:endParaRPr lang="en-AU"/>
          </a:p>
        </p:txBody>
      </p:sp>
    </p:spTree>
    <p:extLst>
      <p:ext uri="{BB962C8B-B14F-4D97-AF65-F5344CB8AC3E}">
        <p14:creationId xmlns:p14="http://schemas.microsoft.com/office/powerpoint/2010/main" val="955404088"/>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4327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9D780-F5CE-9C79-4E1C-FFD6E417FF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0D60DCCF-BD16-7F27-3908-63F5DD8516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A2615947-3F7B-7951-FF02-EF4B87C560C4}"/>
              </a:ext>
            </a:extLst>
          </p:cNvPr>
          <p:cNvSpPr>
            <a:spLocks noGrp="1"/>
          </p:cNvSpPr>
          <p:nvPr>
            <p:ph type="dt" sz="half" idx="10"/>
          </p:nvPr>
        </p:nvSpPr>
        <p:spPr/>
        <p:txBody>
          <a:bodyPr/>
          <a:lstStyle/>
          <a:p>
            <a:fld id="{BB621ECF-F973-4EBF-A078-DF8E11C2B279}" type="datetimeFigureOut">
              <a:rPr lang="en-AU" smtClean="0"/>
              <a:t>7/10/2025</a:t>
            </a:fld>
            <a:endParaRPr lang="en-AU"/>
          </a:p>
        </p:txBody>
      </p:sp>
      <p:sp>
        <p:nvSpPr>
          <p:cNvPr id="5" name="Footer Placeholder 4">
            <a:extLst>
              <a:ext uri="{FF2B5EF4-FFF2-40B4-BE49-F238E27FC236}">
                <a16:creationId xmlns:a16="http://schemas.microsoft.com/office/drawing/2014/main" id="{41E51855-D8E8-5A95-65BA-FA441E92980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C1B3236-8978-EBE0-85EC-9AE03936FEEC}"/>
              </a:ext>
            </a:extLst>
          </p:cNvPr>
          <p:cNvSpPr>
            <a:spLocks noGrp="1"/>
          </p:cNvSpPr>
          <p:nvPr>
            <p:ph type="sldNum" sz="quarter" idx="12"/>
          </p:nvPr>
        </p:nvSpPr>
        <p:spPr/>
        <p:txBody>
          <a:bodyPr/>
          <a:lstStyle/>
          <a:p>
            <a:fld id="{06DD4C0C-EB72-4D26-90D5-A447B31221AA}" type="slidenum">
              <a:rPr lang="en-AU" smtClean="0"/>
              <a:t>‹#›</a:t>
            </a:fld>
            <a:endParaRPr lang="en-AU"/>
          </a:p>
        </p:txBody>
      </p:sp>
    </p:spTree>
    <p:extLst>
      <p:ext uri="{BB962C8B-B14F-4D97-AF65-F5344CB8AC3E}">
        <p14:creationId xmlns:p14="http://schemas.microsoft.com/office/powerpoint/2010/main" val="36693480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5FF19-3DC3-1A1B-E017-1AA5A052B08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C2EEA57-D542-C46B-4BF3-43F5F018FC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BBFEFBB-83BC-8174-E70A-9206C45E20AC}"/>
              </a:ext>
            </a:extLst>
          </p:cNvPr>
          <p:cNvSpPr>
            <a:spLocks noGrp="1"/>
          </p:cNvSpPr>
          <p:nvPr>
            <p:ph type="dt" sz="half" idx="10"/>
          </p:nvPr>
        </p:nvSpPr>
        <p:spPr/>
        <p:txBody>
          <a:bodyPr/>
          <a:lstStyle/>
          <a:p>
            <a:fld id="{BB621ECF-F973-4EBF-A078-DF8E11C2B279}" type="datetimeFigureOut">
              <a:rPr lang="en-AU" smtClean="0"/>
              <a:t>7/10/2025</a:t>
            </a:fld>
            <a:endParaRPr lang="en-AU"/>
          </a:p>
        </p:txBody>
      </p:sp>
      <p:sp>
        <p:nvSpPr>
          <p:cNvPr id="5" name="Footer Placeholder 4">
            <a:extLst>
              <a:ext uri="{FF2B5EF4-FFF2-40B4-BE49-F238E27FC236}">
                <a16:creationId xmlns:a16="http://schemas.microsoft.com/office/drawing/2014/main" id="{EC4F7C9D-6DC3-842D-7BA9-B6E08C7AD63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935F43A-C94E-E1B4-E395-B4908BFAC7E5}"/>
              </a:ext>
            </a:extLst>
          </p:cNvPr>
          <p:cNvSpPr>
            <a:spLocks noGrp="1"/>
          </p:cNvSpPr>
          <p:nvPr>
            <p:ph type="sldNum" sz="quarter" idx="12"/>
          </p:nvPr>
        </p:nvSpPr>
        <p:spPr/>
        <p:txBody>
          <a:bodyPr/>
          <a:lstStyle/>
          <a:p>
            <a:fld id="{06DD4C0C-EB72-4D26-90D5-A447B31221AA}" type="slidenum">
              <a:rPr lang="en-AU" smtClean="0"/>
              <a:t>‹#›</a:t>
            </a:fld>
            <a:endParaRPr lang="en-AU"/>
          </a:p>
        </p:txBody>
      </p:sp>
    </p:spTree>
    <p:extLst>
      <p:ext uri="{BB962C8B-B14F-4D97-AF65-F5344CB8AC3E}">
        <p14:creationId xmlns:p14="http://schemas.microsoft.com/office/powerpoint/2010/main" val="123822330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7FB05-A726-280E-C1E8-3EA58550B3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61956E6-497C-55BA-FAFC-547D35CF26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AE53E4-1FAE-33B4-066C-8AD939EA9603}"/>
              </a:ext>
            </a:extLst>
          </p:cNvPr>
          <p:cNvSpPr>
            <a:spLocks noGrp="1"/>
          </p:cNvSpPr>
          <p:nvPr>
            <p:ph type="dt" sz="half" idx="10"/>
          </p:nvPr>
        </p:nvSpPr>
        <p:spPr/>
        <p:txBody>
          <a:bodyPr/>
          <a:lstStyle/>
          <a:p>
            <a:fld id="{BB621ECF-F973-4EBF-A078-DF8E11C2B279}" type="datetimeFigureOut">
              <a:rPr lang="en-AU" smtClean="0"/>
              <a:t>7/10/2025</a:t>
            </a:fld>
            <a:endParaRPr lang="en-AU"/>
          </a:p>
        </p:txBody>
      </p:sp>
      <p:sp>
        <p:nvSpPr>
          <p:cNvPr id="5" name="Footer Placeholder 4">
            <a:extLst>
              <a:ext uri="{FF2B5EF4-FFF2-40B4-BE49-F238E27FC236}">
                <a16:creationId xmlns:a16="http://schemas.microsoft.com/office/drawing/2014/main" id="{F1F4C0BF-A466-C500-43A1-2F495264086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56AE6AB-B856-B433-7501-13D6E4421B48}"/>
              </a:ext>
            </a:extLst>
          </p:cNvPr>
          <p:cNvSpPr>
            <a:spLocks noGrp="1"/>
          </p:cNvSpPr>
          <p:nvPr>
            <p:ph type="sldNum" sz="quarter" idx="12"/>
          </p:nvPr>
        </p:nvSpPr>
        <p:spPr/>
        <p:txBody>
          <a:bodyPr/>
          <a:lstStyle/>
          <a:p>
            <a:fld id="{06DD4C0C-EB72-4D26-90D5-A447B31221AA}" type="slidenum">
              <a:rPr lang="en-AU" smtClean="0"/>
              <a:t>‹#›</a:t>
            </a:fld>
            <a:endParaRPr lang="en-AU"/>
          </a:p>
        </p:txBody>
      </p:sp>
    </p:spTree>
    <p:extLst>
      <p:ext uri="{BB962C8B-B14F-4D97-AF65-F5344CB8AC3E}">
        <p14:creationId xmlns:p14="http://schemas.microsoft.com/office/powerpoint/2010/main" val="4685007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BBB32-C11D-67FD-9246-E378080B4CE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3045901-85FC-6503-D5B7-CB31A2A3C0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DAB87A6C-4395-60CA-B683-A63F8253A3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942CC4B6-3370-F5CF-7801-90AB5C17A663}"/>
              </a:ext>
            </a:extLst>
          </p:cNvPr>
          <p:cNvSpPr>
            <a:spLocks noGrp="1"/>
          </p:cNvSpPr>
          <p:nvPr>
            <p:ph type="dt" sz="half" idx="10"/>
          </p:nvPr>
        </p:nvSpPr>
        <p:spPr/>
        <p:txBody>
          <a:bodyPr/>
          <a:lstStyle/>
          <a:p>
            <a:fld id="{BB621ECF-F973-4EBF-A078-DF8E11C2B279}" type="datetimeFigureOut">
              <a:rPr lang="en-AU" smtClean="0"/>
              <a:t>7/10/2025</a:t>
            </a:fld>
            <a:endParaRPr lang="en-AU"/>
          </a:p>
        </p:txBody>
      </p:sp>
      <p:sp>
        <p:nvSpPr>
          <p:cNvPr id="6" name="Footer Placeholder 5">
            <a:extLst>
              <a:ext uri="{FF2B5EF4-FFF2-40B4-BE49-F238E27FC236}">
                <a16:creationId xmlns:a16="http://schemas.microsoft.com/office/drawing/2014/main" id="{FFEB0122-18B8-C8A1-26D6-25B8BA50F34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31A03D8-2CD1-AB82-C4A0-8F3EFAE3999C}"/>
              </a:ext>
            </a:extLst>
          </p:cNvPr>
          <p:cNvSpPr>
            <a:spLocks noGrp="1"/>
          </p:cNvSpPr>
          <p:nvPr>
            <p:ph type="sldNum" sz="quarter" idx="12"/>
          </p:nvPr>
        </p:nvSpPr>
        <p:spPr/>
        <p:txBody>
          <a:bodyPr/>
          <a:lstStyle/>
          <a:p>
            <a:fld id="{06DD4C0C-EB72-4D26-90D5-A447B31221AA}" type="slidenum">
              <a:rPr lang="en-AU" smtClean="0"/>
              <a:t>‹#›</a:t>
            </a:fld>
            <a:endParaRPr lang="en-AU"/>
          </a:p>
        </p:txBody>
      </p:sp>
    </p:spTree>
    <p:extLst>
      <p:ext uri="{BB962C8B-B14F-4D97-AF65-F5344CB8AC3E}">
        <p14:creationId xmlns:p14="http://schemas.microsoft.com/office/powerpoint/2010/main" val="16792324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3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9EB90-0D1A-7233-1984-6E6556FE786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38CE377C-78D7-1608-033B-D0E6945DE5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8B4BFB-F33B-96B7-B6BE-8EDA5278EA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0653F0E-3037-67B0-0E99-CCA778FED8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691EDF4-432B-A00C-09DC-553E9E7850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651AB357-53C9-4C18-0F8D-CE401909992A}"/>
              </a:ext>
            </a:extLst>
          </p:cNvPr>
          <p:cNvSpPr>
            <a:spLocks noGrp="1"/>
          </p:cNvSpPr>
          <p:nvPr>
            <p:ph type="dt" sz="half" idx="10"/>
          </p:nvPr>
        </p:nvSpPr>
        <p:spPr/>
        <p:txBody>
          <a:bodyPr/>
          <a:lstStyle/>
          <a:p>
            <a:fld id="{BB621ECF-F973-4EBF-A078-DF8E11C2B279}" type="datetimeFigureOut">
              <a:rPr lang="en-AU" smtClean="0"/>
              <a:t>7/10/2025</a:t>
            </a:fld>
            <a:endParaRPr lang="en-AU"/>
          </a:p>
        </p:txBody>
      </p:sp>
      <p:sp>
        <p:nvSpPr>
          <p:cNvPr id="8" name="Footer Placeholder 7">
            <a:extLst>
              <a:ext uri="{FF2B5EF4-FFF2-40B4-BE49-F238E27FC236}">
                <a16:creationId xmlns:a16="http://schemas.microsoft.com/office/drawing/2014/main" id="{B66B8273-2207-76DB-61A6-41BE0CC730F3}"/>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732DCA6-9F96-ABDC-5250-9D1149D59982}"/>
              </a:ext>
            </a:extLst>
          </p:cNvPr>
          <p:cNvSpPr>
            <a:spLocks noGrp="1"/>
          </p:cNvSpPr>
          <p:nvPr>
            <p:ph type="sldNum" sz="quarter" idx="12"/>
          </p:nvPr>
        </p:nvSpPr>
        <p:spPr/>
        <p:txBody>
          <a:bodyPr/>
          <a:lstStyle/>
          <a:p>
            <a:fld id="{06DD4C0C-EB72-4D26-90D5-A447B31221AA}" type="slidenum">
              <a:rPr lang="en-AU" smtClean="0"/>
              <a:t>‹#›</a:t>
            </a:fld>
            <a:endParaRPr lang="en-AU"/>
          </a:p>
        </p:txBody>
      </p:sp>
    </p:spTree>
    <p:extLst>
      <p:ext uri="{BB962C8B-B14F-4D97-AF65-F5344CB8AC3E}">
        <p14:creationId xmlns:p14="http://schemas.microsoft.com/office/powerpoint/2010/main" val="380058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11DB1-D84D-7C74-5C0C-9BE3E57784AA}"/>
              </a:ext>
            </a:extLst>
          </p:cNvPr>
          <p:cNvSpPr>
            <a:spLocks noGrp="1"/>
          </p:cNvSpPr>
          <p:nvPr>
            <p:ph type="dt" sz="half" idx="10"/>
          </p:nvPr>
        </p:nvSpPr>
        <p:spPr/>
        <p:txBody>
          <a:bodyPr/>
          <a:lstStyle/>
          <a:p>
            <a:fld id="{0441213F-60C3-41BE-B0EA-4390A10FA2F3}" type="datetimeFigureOut">
              <a:rPr lang="en-AU" smtClean="0"/>
              <a:t>7/10/2025</a:t>
            </a:fld>
            <a:endParaRPr lang="en-AU"/>
          </a:p>
        </p:txBody>
      </p:sp>
      <p:sp>
        <p:nvSpPr>
          <p:cNvPr id="3" name="Footer Placeholder 2">
            <a:extLst>
              <a:ext uri="{FF2B5EF4-FFF2-40B4-BE49-F238E27FC236}">
                <a16:creationId xmlns:a16="http://schemas.microsoft.com/office/drawing/2014/main" id="{453C3519-2A15-294D-7723-A81F6A6F43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C422B16-F6DF-C96E-A6F8-24A7DC11AE2E}"/>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105596785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1B985-A001-44DF-66A6-94ED570FE3D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524B9BD5-B3EA-A289-41DF-A56A80AF4251}"/>
              </a:ext>
            </a:extLst>
          </p:cNvPr>
          <p:cNvSpPr>
            <a:spLocks noGrp="1"/>
          </p:cNvSpPr>
          <p:nvPr>
            <p:ph type="dt" sz="half" idx="10"/>
          </p:nvPr>
        </p:nvSpPr>
        <p:spPr/>
        <p:txBody>
          <a:bodyPr/>
          <a:lstStyle/>
          <a:p>
            <a:fld id="{BB621ECF-F973-4EBF-A078-DF8E11C2B279}" type="datetimeFigureOut">
              <a:rPr lang="en-AU" smtClean="0"/>
              <a:t>7/10/2025</a:t>
            </a:fld>
            <a:endParaRPr lang="en-AU"/>
          </a:p>
        </p:txBody>
      </p:sp>
      <p:sp>
        <p:nvSpPr>
          <p:cNvPr id="4" name="Footer Placeholder 3">
            <a:extLst>
              <a:ext uri="{FF2B5EF4-FFF2-40B4-BE49-F238E27FC236}">
                <a16:creationId xmlns:a16="http://schemas.microsoft.com/office/drawing/2014/main" id="{777AAB1C-BCE2-DB0C-FA03-502EB0B1ABE2}"/>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A5D8E3D-F10D-1C79-14EF-29774D70D96B}"/>
              </a:ext>
            </a:extLst>
          </p:cNvPr>
          <p:cNvSpPr>
            <a:spLocks noGrp="1"/>
          </p:cNvSpPr>
          <p:nvPr>
            <p:ph type="sldNum" sz="quarter" idx="12"/>
          </p:nvPr>
        </p:nvSpPr>
        <p:spPr/>
        <p:txBody>
          <a:bodyPr/>
          <a:lstStyle/>
          <a:p>
            <a:fld id="{06DD4C0C-EB72-4D26-90D5-A447B31221AA}" type="slidenum">
              <a:rPr lang="en-AU" smtClean="0"/>
              <a:t>‹#›</a:t>
            </a:fld>
            <a:endParaRPr lang="en-AU"/>
          </a:p>
        </p:txBody>
      </p:sp>
    </p:spTree>
    <p:extLst>
      <p:ext uri="{BB962C8B-B14F-4D97-AF65-F5344CB8AC3E}">
        <p14:creationId xmlns:p14="http://schemas.microsoft.com/office/powerpoint/2010/main" val="54677074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35910C-58C8-7AFE-92C6-3F7D23F4DB5C}"/>
              </a:ext>
            </a:extLst>
          </p:cNvPr>
          <p:cNvSpPr>
            <a:spLocks noGrp="1"/>
          </p:cNvSpPr>
          <p:nvPr>
            <p:ph type="dt" sz="half" idx="10"/>
          </p:nvPr>
        </p:nvSpPr>
        <p:spPr/>
        <p:txBody>
          <a:bodyPr/>
          <a:lstStyle/>
          <a:p>
            <a:fld id="{BB621ECF-F973-4EBF-A078-DF8E11C2B279}" type="datetimeFigureOut">
              <a:rPr lang="en-AU" smtClean="0"/>
              <a:t>7/10/2025</a:t>
            </a:fld>
            <a:endParaRPr lang="en-AU"/>
          </a:p>
        </p:txBody>
      </p:sp>
      <p:sp>
        <p:nvSpPr>
          <p:cNvPr id="3" name="Footer Placeholder 2">
            <a:extLst>
              <a:ext uri="{FF2B5EF4-FFF2-40B4-BE49-F238E27FC236}">
                <a16:creationId xmlns:a16="http://schemas.microsoft.com/office/drawing/2014/main" id="{3B6DAC89-D1A4-C84D-121E-6B99E5DD2F76}"/>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948DF2BC-829C-0A7B-275B-48913A2366AD}"/>
              </a:ext>
            </a:extLst>
          </p:cNvPr>
          <p:cNvSpPr>
            <a:spLocks noGrp="1"/>
          </p:cNvSpPr>
          <p:nvPr>
            <p:ph type="sldNum" sz="quarter" idx="12"/>
          </p:nvPr>
        </p:nvSpPr>
        <p:spPr/>
        <p:txBody>
          <a:bodyPr/>
          <a:lstStyle/>
          <a:p>
            <a:fld id="{06DD4C0C-EB72-4D26-90D5-A447B31221AA}" type="slidenum">
              <a:rPr lang="en-AU" smtClean="0"/>
              <a:t>‹#›</a:t>
            </a:fld>
            <a:endParaRPr lang="en-AU"/>
          </a:p>
        </p:txBody>
      </p:sp>
    </p:spTree>
    <p:extLst>
      <p:ext uri="{BB962C8B-B14F-4D97-AF65-F5344CB8AC3E}">
        <p14:creationId xmlns:p14="http://schemas.microsoft.com/office/powerpoint/2010/main" val="22252385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3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FF1C3-549E-8737-2A74-A9FDD3241F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2E621242-4A4E-EF78-E615-FC7B7204C7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729373A1-A55E-969F-8BF0-DB7A06BF01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80F1F2-DE96-358D-87B6-5A1BB6B26EE7}"/>
              </a:ext>
            </a:extLst>
          </p:cNvPr>
          <p:cNvSpPr>
            <a:spLocks noGrp="1"/>
          </p:cNvSpPr>
          <p:nvPr>
            <p:ph type="dt" sz="half" idx="10"/>
          </p:nvPr>
        </p:nvSpPr>
        <p:spPr/>
        <p:txBody>
          <a:bodyPr/>
          <a:lstStyle/>
          <a:p>
            <a:fld id="{BB621ECF-F973-4EBF-A078-DF8E11C2B279}" type="datetimeFigureOut">
              <a:rPr lang="en-AU" smtClean="0"/>
              <a:t>7/10/2025</a:t>
            </a:fld>
            <a:endParaRPr lang="en-AU"/>
          </a:p>
        </p:txBody>
      </p:sp>
      <p:sp>
        <p:nvSpPr>
          <p:cNvPr id="6" name="Footer Placeholder 5">
            <a:extLst>
              <a:ext uri="{FF2B5EF4-FFF2-40B4-BE49-F238E27FC236}">
                <a16:creationId xmlns:a16="http://schemas.microsoft.com/office/drawing/2014/main" id="{16DD35A8-A44C-2280-982A-B34AE93176D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087D86A-A093-A729-656D-030DC91D831E}"/>
              </a:ext>
            </a:extLst>
          </p:cNvPr>
          <p:cNvSpPr>
            <a:spLocks noGrp="1"/>
          </p:cNvSpPr>
          <p:nvPr>
            <p:ph type="sldNum" sz="quarter" idx="12"/>
          </p:nvPr>
        </p:nvSpPr>
        <p:spPr/>
        <p:txBody>
          <a:bodyPr/>
          <a:lstStyle/>
          <a:p>
            <a:fld id="{06DD4C0C-EB72-4D26-90D5-A447B31221AA}" type="slidenum">
              <a:rPr lang="en-AU" smtClean="0"/>
              <a:t>‹#›</a:t>
            </a:fld>
            <a:endParaRPr lang="en-AU"/>
          </a:p>
        </p:txBody>
      </p:sp>
    </p:spTree>
    <p:extLst>
      <p:ext uri="{BB962C8B-B14F-4D97-AF65-F5344CB8AC3E}">
        <p14:creationId xmlns:p14="http://schemas.microsoft.com/office/powerpoint/2010/main" val="70905437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3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3C8E4-B79E-BFA8-D4C5-F02FA73804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B015E13E-F33C-BABC-F7DB-D5C0C38D7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B39AE2AA-F3B0-C707-48ED-4D47A9E667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1B0A0C-B455-CE9D-D5F1-BE4D0E57C2C7}"/>
              </a:ext>
            </a:extLst>
          </p:cNvPr>
          <p:cNvSpPr>
            <a:spLocks noGrp="1"/>
          </p:cNvSpPr>
          <p:nvPr>
            <p:ph type="dt" sz="half" idx="10"/>
          </p:nvPr>
        </p:nvSpPr>
        <p:spPr/>
        <p:txBody>
          <a:bodyPr/>
          <a:lstStyle/>
          <a:p>
            <a:fld id="{BB621ECF-F973-4EBF-A078-DF8E11C2B279}" type="datetimeFigureOut">
              <a:rPr lang="en-AU" smtClean="0"/>
              <a:t>7/10/2025</a:t>
            </a:fld>
            <a:endParaRPr lang="en-AU"/>
          </a:p>
        </p:txBody>
      </p:sp>
      <p:sp>
        <p:nvSpPr>
          <p:cNvPr id="6" name="Footer Placeholder 5">
            <a:extLst>
              <a:ext uri="{FF2B5EF4-FFF2-40B4-BE49-F238E27FC236}">
                <a16:creationId xmlns:a16="http://schemas.microsoft.com/office/drawing/2014/main" id="{797F1EC3-1D63-4E20-C12A-DF1EECC2FD4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809CBE9-AD19-E089-0876-4512F1106709}"/>
              </a:ext>
            </a:extLst>
          </p:cNvPr>
          <p:cNvSpPr>
            <a:spLocks noGrp="1"/>
          </p:cNvSpPr>
          <p:nvPr>
            <p:ph type="sldNum" sz="quarter" idx="12"/>
          </p:nvPr>
        </p:nvSpPr>
        <p:spPr/>
        <p:txBody>
          <a:bodyPr/>
          <a:lstStyle/>
          <a:p>
            <a:fld id="{06DD4C0C-EB72-4D26-90D5-A447B31221AA}" type="slidenum">
              <a:rPr lang="en-AU" smtClean="0"/>
              <a:t>‹#›</a:t>
            </a:fld>
            <a:endParaRPr lang="en-AU"/>
          </a:p>
        </p:txBody>
      </p:sp>
    </p:spTree>
    <p:extLst>
      <p:ext uri="{BB962C8B-B14F-4D97-AF65-F5344CB8AC3E}">
        <p14:creationId xmlns:p14="http://schemas.microsoft.com/office/powerpoint/2010/main" val="24234717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3_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A06E1-5328-3EAA-4312-837356B58E80}"/>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0FE4C89B-F74A-A667-0CCB-190B67A008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9200D1B-9B76-862D-CC33-AEC7B53CA3E7}"/>
              </a:ext>
            </a:extLst>
          </p:cNvPr>
          <p:cNvSpPr>
            <a:spLocks noGrp="1"/>
          </p:cNvSpPr>
          <p:nvPr>
            <p:ph type="dt" sz="half" idx="10"/>
          </p:nvPr>
        </p:nvSpPr>
        <p:spPr/>
        <p:txBody>
          <a:bodyPr/>
          <a:lstStyle/>
          <a:p>
            <a:fld id="{BB621ECF-F973-4EBF-A078-DF8E11C2B279}" type="datetimeFigureOut">
              <a:rPr lang="en-AU" smtClean="0"/>
              <a:t>7/10/2025</a:t>
            </a:fld>
            <a:endParaRPr lang="en-AU"/>
          </a:p>
        </p:txBody>
      </p:sp>
      <p:sp>
        <p:nvSpPr>
          <p:cNvPr id="5" name="Footer Placeholder 4">
            <a:extLst>
              <a:ext uri="{FF2B5EF4-FFF2-40B4-BE49-F238E27FC236}">
                <a16:creationId xmlns:a16="http://schemas.microsoft.com/office/drawing/2014/main" id="{E773C3AC-652F-F6FA-DD56-3842F0D614D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06B57F6-B582-2D04-27CD-7280EEF13328}"/>
              </a:ext>
            </a:extLst>
          </p:cNvPr>
          <p:cNvSpPr>
            <a:spLocks noGrp="1"/>
          </p:cNvSpPr>
          <p:nvPr>
            <p:ph type="sldNum" sz="quarter" idx="12"/>
          </p:nvPr>
        </p:nvSpPr>
        <p:spPr/>
        <p:txBody>
          <a:bodyPr/>
          <a:lstStyle/>
          <a:p>
            <a:fld id="{06DD4C0C-EB72-4D26-90D5-A447B31221AA}" type="slidenum">
              <a:rPr lang="en-AU" smtClean="0"/>
              <a:t>‹#›</a:t>
            </a:fld>
            <a:endParaRPr lang="en-AU"/>
          </a:p>
        </p:txBody>
      </p:sp>
    </p:spTree>
    <p:extLst>
      <p:ext uri="{BB962C8B-B14F-4D97-AF65-F5344CB8AC3E}">
        <p14:creationId xmlns:p14="http://schemas.microsoft.com/office/powerpoint/2010/main" val="221595535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3_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A62B62-DBAE-D090-DEF2-B285CAC8162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800109A-243A-05DB-94D9-A684F47EE6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9B29871-2F43-74D3-0F8E-C1F9785E797E}"/>
              </a:ext>
            </a:extLst>
          </p:cNvPr>
          <p:cNvSpPr>
            <a:spLocks noGrp="1"/>
          </p:cNvSpPr>
          <p:nvPr>
            <p:ph type="dt" sz="half" idx="10"/>
          </p:nvPr>
        </p:nvSpPr>
        <p:spPr/>
        <p:txBody>
          <a:bodyPr/>
          <a:lstStyle/>
          <a:p>
            <a:fld id="{BB621ECF-F973-4EBF-A078-DF8E11C2B279}" type="datetimeFigureOut">
              <a:rPr lang="en-AU" smtClean="0"/>
              <a:t>7/10/2025</a:t>
            </a:fld>
            <a:endParaRPr lang="en-AU"/>
          </a:p>
        </p:txBody>
      </p:sp>
      <p:sp>
        <p:nvSpPr>
          <p:cNvPr id="5" name="Footer Placeholder 4">
            <a:extLst>
              <a:ext uri="{FF2B5EF4-FFF2-40B4-BE49-F238E27FC236}">
                <a16:creationId xmlns:a16="http://schemas.microsoft.com/office/drawing/2014/main" id="{BDB90FCE-C2D1-657F-2DBE-9202BAAFBAA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18EC9A4-AD52-C272-F073-C3BF6BBB5D5E}"/>
              </a:ext>
            </a:extLst>
          </p:cNvPr>
          <p:cNvSpPr>
            <a:spLocks noGrp="1"/>
          </p:cNvSpPr>
          <p:nvPr>
            <p:ph type="sldNum" sz="quarter" idx="12"/>
          </p:nvPr>
        </p:nvSpPr>
        <p:spPr/>
        <p:txBody>
          <a:bodyPr/>
          <a:lstStyle/>
          <a:p>
            <a:fld id="{06DD4C0C-EB72-4D26-90D5-A447B31221AA}" type="slidenum">
              <a:rPr lang="en-AU" smtClean="0"/>
              <a:t>‹#›</a:t>
            </a:fld>
            <a:endParaRPr lang="en-AU"/>
          </a:p>
        </p:txBody>
      </p:sp>
    </p:spTree>
    <p:extLst>
      <p:ext uri="{BB962C8B-B14F-4D97-AF65-F5344CB8AC3E}">
        <p14:creationId xmlns:p14="http://schemas.microsoft.com/office/powerpoint/2010/main" val="327400533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ver Page">
    <p:bg>
      <p:bgPr>
        <a:solidFill>
          <a:srgbClr val="003726"/>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F4CDC1-96C1-6DF8-5E10-C3EACD45EAE8}"/>
              </a:ext>
            </a:extLst>
          </p:cNvPr>
          <p:cNvSpPr/>
          <p:nvPr userDrawn="1"/>
        </p:nvSpPr>
        <p:spPr>
          <a:xfrm>
            <a:off x="10865224" y="4810124"/>
            <a:ext cx="818776" cy="1682503"/>
          </a:xfrm>
          <a:prstGeom prst="rect">
            <a:avLst/>
          </a:prstGeom>
          <a:solidFill>
            <a:srgbClr val="003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picture containing company name&#10;&#10;Description automatically generated">
            <a:extLst>
              <a:ext uri="{FF2B5EF4-FFF2-40B4-BE49-F238E27FC236}">
                <a16:creationId xmlns:a16="http://schemas.microsoft.com/office/drawing/2014/main" id="{AB3AEF83-962B-4085-FC9E-92AA89BBBE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3730"/>
          <a:stretch/>
        </p:blipFill>
        <p:spPr>
          <a:xfrm>
            <a:off x="10395035" y="4810125"/>
            <a:ext cx="1796965" cy="1682503"/>
          </a:xfrm>
          <a:prstGeom prst="rect">
            <a:avLst/>
          </a:prstGeom>
        </p:spPr>
      </p:pic>
    </p:spTree>
    <p:extLst>
      <p:ext uri="{BB962C8B-B14F-4D97-AF65-F5344CB8AC3E}">
        <p14:creationId xmlns:p14="http://schemas.microsoft.com/office/powerpoint/2010/main" val="185360286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80A19B"/>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133021-568D-4FC3-9AEB-55D88C8B4C9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5384264"/>
            <a:ext cx="12192000" cy="1108363"/>
          </a:xfrm>
          <a:prstGeom prst="rect">
            <a:avLst/>
          </a:prstGeom>
        </p:spPr>
      </p:pic>
      <p:sp>
        <p:nvSpPr>
          <p:cNvPr id="6" name="TextBox 5">
            <a:extLst>
              <a:ext uri="{FF2B5EF4-FFF2-40B4-BE49-F238E27FC236}">
                <a16:creationId xmlns:a16="http://schemas.microsoft.com/office/drawing/2014/main" id="{7867A5C2-A526-4CF7-8281-F16AC08BE9D7}"/>
              </a:ext>
            </a:extLst>
          </p:cNvPr>
          <p:cNvSpPr txBox="1"/>
          <p:nvPr userDrawn="1"/>
        </p:nvSpPr>
        <p:spPr>
          <a:xfrm>
            <a:off x="983369" y="2312540"/>
            <a:ext cx="4015351" cy="1421928"/>
          </a:xfrm>
          <a:prstGeom prst="rect">
            <a:avLst/>
          </a:prstGeom>
          <a:noFill/>
        </p:spPr>
        <p:txBody>
          <a:bodyPr wrap="square" rtlCol="0">
            <a:spAutoFit/>
          </a:bodyPr>
          <a:lstStyle/>
          <a:p>
            <a:pPr marR="0" algn="l" rtl="0">
              <a:lnSpc>
                <a:spcPct val="80000"/>
              </a:lnSpc>
            </a:pPr>
            <a:r>
              <a:rPr lang="en-AU" sz="8000" b="0" i="0" u="none" strike="noStrike" baseline="30000">
                <a:solidFill>
                  <a:schemeClr val="bg1"/>
                </a:solidFill>
                <a:latin typeface="Calisto MT" panose="02040603050505030304" pitchFamily="18" charset="0"/>
              </a:rPr>
              <a:t>Title-Page or Image Page</a:t>
            </a:r>
            <a:endParaRPr lang="en-US" sz="8000" b="0" i="0" u="none" strike="noStrike" baseline="30000">
              <a:solidFill>
                <a:schemeClr val="bg1"/>
              </a:solidFill>
              <a:latin typeface="Calisto MT" panose="02040603050505030304" pitchFamily="18" charset="0"/>
            </a:endParaRPr>
          </a:p>
        </p:txBody>
      </p:sp>
      <p:pic>
        <p:nvPicPr>
          <p:cNvPr id="10" name="Picture 9">
            <a:extLst>
              <a:ext uri="{FF2B5EF4-FFF2-40B4-BE49-F238E27FC236}">
                <a16:creationId xmlns:a16="http://schemas.microsoft.com/office/drawing/2014/main" id="{90A7B265-BA47-423F-BB02-604C1396E0E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413040" y="916111"/>
            <a:ext cx="5795591" cy="3863727"/>
          </a:xfrm>
          <a:prstGeom prst="rect">
            <a:avLst/>
          </a:prstGeom>
        </p:spPr>
      </p:pic>
    </p:spTree>
    <p:extLst>
      <p:ext uri="{BB962C8B-B14F-4D97-AF65-F5344CB8AC3E}">
        <p14:creationId xmlns:p14="http://schemas.microsoft.com/office/powerpoint/2010/main" val="229638027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FD31F-4E66-43C5-B4B0-E52D1724F16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E11C12C-E29D-4D20-A568-B9E793B1D3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144784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2BDC6-B293-487F-A479-E2C53B474AA8}"/>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0C33383-A943-41F6-96B1-C0BFDE4AB0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C03F70A9-728C-458A-946E-EE9A39574A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506396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73C1F-643A-AA61-BD2C-A809CA347D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FD69EE02-4F9B-AB24-B76E-3BCE987ABB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70333F8E-F672-C554-0DFA-0ADB4CF589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517F11-E847-15E5-5D57-FCCE17C5C52E}"/>
              </a:ext>
            </a:extLst>
          </p:cNvPr>
          <p:cNvSpPr>
            <a:spLocks noGrp="1"/>
          </p:cNvSpPr>
          <p:nvPr>
            <p:ph type="dt" sz="half" idx="10"/>
          </p:nvPr>
        </p:nvSpPr>
        <p:spPr/>
        <p:txBody>
          <a:bodyPr/>
          <a:lstStyle/>
          <a:p>
            <a:fld id="{0441213F-60C3-41BE-B0EA-4390A10FA2F3}" type="datetimeFigureOut">
              <a:rPr lang="en-AU" smtClean="0"/>
              <a:t>7/10/2025</a:t>
            </a:fld>
            <a:endParaRPr lang="en-AU"/>
          </a:p>
        </p:txBody>
      </p:sp>
      <p:sp>
        <p:nvSpPr>
          <p:cNvPr id="6" name="Footer Placeholder 5">
            <a:extLst>
              <a:ext uri="{FF2B5EF4-FFF2-40B4-BE49-F238E27FC236}">
                <a16:creationId xmlns:a16="http://schemas.microsoft.com/office/drawing/2014/main" id="{125522F7-E544-7B04-DE8A-E544F473717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4B02CD0-2F51-565E-B0BF-CBB42C47A026}"/>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252850985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Two Content with Sub-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55C93-89E2-4B02-8B5C-6A2F8FD24EF0}"/>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ED6ACEB0-7C3E-402A-A6B1-1DAEAFEFF49B}"/>
              </a:ext>
            </a:extLst>
          </p:cNvPr>
          <p:cNvSpPr>
            <a:spLocks noGrp="1"/>
          </p:cNvSpPr>
          <p:nvPr>
            <p:ph type="body" idx="1"/>
          </p:nvPr>
        </p:nvSpPr>
        <p:spPr>
          <a:xfrm>
            <a:off x="839788" y="1681163"/>
            <a:ext cx="5157787" cy="823912"/>
          </a:xfrm>
        </p:spPr>
        <p:txBody>
          <a:bodyPr anchor="b"/>
          <a:lstStyle>
            <a:lvl1pPr marL="0" indent="0">
              <a:buNone/>
              <a:defRPr sz="2400" b="0">
                <a:solidFill>
                  <a:srgbClr val="80A19B"/>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498908-0B7D-40EA-B4BD-9CE22EEFBB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B826C3BC-F60F-4466-9577-9A4112EC5B10}"/>
              </a:ext>
            </a:extLst>
          </p:cNvPr>
          <p:cNvSpPr>
            <a:spLocks noGrp="1"/>
          </p:cNvSpPr>
          <p:nvPr>
            <p:ph type="body" sz="quarter" idx="3"/>
          </p:nvPr>
        </p:nvSpPr>
        <p:spPr>
          <a:xfrm>
            <a:off x="6172200" y="1681163"/>
            <a:ext cx="5183188" cy="823912"/>
          </a:xfrm>
        </p:spPr>
        <p:txBody>
          <a:bodyPr anchor="b"/>
          <a:lstStyle>
            <a:lvl1pPr marL="0" indent="0">
              <a:buNone/>
              <a:defRPr sz="2400" b="0">
                <a:solidFill>
                  <a:srgbClr val="80A19B"/>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A72D68-BE8A-4C4F-A269-110C6476F6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5005706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91858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BC794-7160-4A85-AFA4-E65236F659BC}"/>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204723542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C2CEC-EE80-462E-B72F-43ECC65B27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2D96A046-9D73-42FB-896D-78839E3570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533B0FB-81C0-439B-AF24-1DCB5D8306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35100196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D7471-329E-45EC-A5FE-0405D479E4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3332DC4D-49E5-4424-A42D-DB15C1FF73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EA556EF1-BB16-4DC5-9F07-4FC6EEBE45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10057893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inal Page">
    <p:bg>
      <p:bgPr>
        <a:solidFill>
          <a:srgbClr val="003726"/>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EE721E3-B6A5-4F5E-AD0A-EA6CB97CAC40}"/>
              </a:ext>
            </a:extLst>
          </p:cNvPr>
          <p:cNvSpPr txBox="1"/>
          <p:nvPr userDrawn="1"/>
        </p:nvSpPr>
        <p:spPr>
          <a:xfrm>
            <a:off x="1495424" y="2312540"/>
            <a:ext cx="8582025" cy="2232919"/>
          </a:xfrm>
          <a:prstGeom prst="rect">
            <a:avLst/>
          </a:prstGeom>
          <a:noFill/>
        </p:spPr>
        <p:txBody>
          <a:bodyPr wrap="square" rtlCol="0">
            <a:spAutoFit/>
          </a:bodyPr>
          <a:lstStyle/>
          <a:p>
            <a:pPr marR="0" algn="l" rtl="0">
              <a:lnSpc>
                <a:spcPct val="60000"/>
              </a:lnSpc>
            </a:pPr>
            <a:r>
              <a:rPr lang="en-US" sz="13000" b="0" i="0" u="none" strike="noStrike" baseline="30000">
                <a:solidFill>
                  <a:schemeClr val="bg1"/>
                </a:solidFill>
                <a:latin typeface="Calisto MT" panose="02040603050505030304" pitchFamily="18" charset="0"/>
              </a:rPr>
              <a:t>better,</a:t>
            </a:r>
          </a:p>
          <a:p>
            <a:pPr marR="0" algn="l" rtl="0">
              <a:lnSpc>
                <a:spcPct val="60000"/>
              </a:lnSpc>
            </a:pPr>
            <a:r>
              <a:rPr lang="en-US" sz="13000" b="0" i="0" u="none" strike="noStrike" baseline="30000">
                <a:solidFill>
                  <a:schemeClr val="bg1"/>
                </a:solidFill>
                <a:latin typeface="Calisto MT" panose="02040603050505030304" pitchFamily="18" charset="0"/>
              </a:rPr>
              <a:t>together</a:t>
            </a:r>
            <a:endParaRPr lang="en-AU" sz="13000">
              <a:solidFill>
                <a:schemeClr val="bg1"/>
              </a:solidFill>
              <a:latin typeface="Calisto MT" panose="02040603050505030304" pitchFamily="18" charset="0"/>
            </a:endParaRPr>
          </a:p>
        </p:txBody>
      </p:sp>
      <p:sp>
        <p:nvSpPr>
          <p:cNvPr id="2" name="Rectangle 1">
            <a:extLst>
              <a:ext uri="{FF2B5EF4-FFF2-40B4-BE49-F238E27FC236}">
                <a16:creationId xmlns:a16="http://schemas.microsoft.com/office/drawing/2014/main" id="{76E04D06-75A6-A66A-1116-8666E057EF04}"/>
              </a:ext>
            </a:extLst>
          </p:cNvPr>
          <p:cNvSpPr/>
          <p:nvPr userDrawn="1"/>
        </p:nvSpPr>
        <p:spPr>
          <a:xfrm>
            <a:off x="10865224" y="4810124"/>
            <a:ext cx="818776" cy="1682503"/>
          </a:xfrm>
          <a:prstGeom prst="rect">
            <a:avLst/>
          </a:prstGeom>
          <a:solidFill>
            <a:srgbClr val="003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picture containing company name&#10;&#10;Description automatically generated">
            <a:extLst>
              <a:ext uri="{FF2B5EF4-FFF2-40B4-BE49-F238E27FC236}">
                <a16:creationId xmlns:a16="http://schemas.microsoft.com/office/drawing/2014/main" id="{F3D74278-C994-9447-2628-4519F9CAEC6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3730"/>
          <a:stretch/>
        </p:blipFill>
        <p:spPr>
          <a:xfrm>
            <a:off x="10395035" y="4810125"/>
            <a:ext cx="1796965" cy="1682503"/>
          </a:xfrm>
          <a:prstGeom prst="rect">
            <a:avLst/>
          </a:prstGeom>
        </p:spPr>
      </p:pic>
    </p:spTree>
    <p:extLst>
      <p:ext uri="{BB962C8B-B14F-4D97-AF65-F5344CB8AC3E}">
        <p14:creationId xmlns:p14="http://schemas.microsoft.com/office/powerpoint/2010/main" val="154791099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7289157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2975246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260425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7602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D4752-DE2E-995C-99EF-C5733BD25A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D4184D6-D4F3-4539-FBE3-6260C895B1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E01D4F8A-0F94-F3E5-283B-66452BB8BA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942B29-8650-0BEF-17A0-E69E8AA05F3B}"/>
              </a:ext>
            </a:extLst>
          </p:cNvPr>
          <p:cNvSpPr>
            <a:spLocks noGrp="1"/>
          </p:cNvSpPr>
          <p:nvPr>
            <p:ph type="dt" sz="half" idx="10"/>
          </p:nvPr>
        </p:nvSpPr>
        <p:spPr/>
        <p:txBody>
          <a:bodyPr/>
          <a:lstStyle/>
          <a:p>
            <a:fld id="{0441213F-60C3-41BE-B0EA-4390A10FA2F3}" type="datetimeFigureOut">
              <a:rPr lang="en-AU" smtClean="0"/>
              <a:t>7/10/2025</a:t>
            </a:fld>
            <a:endParaRPr lang="en-AU"/>
          </a:p>
        </p:txBody>
      </p:sp>
      <p:sp>
        <p:nvSpPr>
          <p:cNvPr id="6" name="Footer Placeholder 5">
            <a:extLst>
              <a:ext uri="{FF2B5EF4-FFF2-40B4-BE49-F238E27FC236}">
                <a16:creationId xmlns:a16="http://schemas.microsoft.com/office/drawing/2014/main" id="{FCF817D9-80FC-7716-1B77-B6FFDB9349C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832B554-5F65-534A-B45E-EEB71E94A90C}"/>
              </a:ext>
            </a:extLst>
          </p:cNvPr>
          <p:cNvSpPr>
            <a:spLocks noGrp="1"/>
          </p:cNvSpPr>
          <p:nvPr>
            <p:ph type="sldNum" sz="quarter" idx="12"/>
          </p:nvPr>
        </p:nvSpPr>
        <p:spPr/>
        <p:txBody>
          <a:bodyPr/>
          <a:lstStyle/>
          <a:p>
            <a:fld id="{85573F6B-AE36-4224-B510-45035140277A}" type="slidenum">
              <a:rPr lang="en-AU" smtClean="0"/>
              <a:t>‹#›</a:t>
            </a:fld>
            <a:endParaRPr lang="en-AU"/>
          </a:p>
        </p:txBody>
      </p:sp>
    </p:spTree>
    <p:extLst>
      <p:ext uri="{BB962C8B-B14F-4D97-AF65-F5344CB8AC3E}">
        <p14:creationId xmlns:p14="http://schemas.microsoft.com/office/powerpoint/2010/main" val="421482100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0750907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765718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1160160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363782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2439438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87456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2446639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E845533-A7E9-F587-C3F8-2BFC6E358D6C}"/>
              </a:ext>
            </a:extLst>
          </p:cNvPr>
          <p:cNvSpPr>
            <a:spLocks noGrp="1"/>
          </p:cNvSpPr>
          <p:nvPr>
            <p:ph type="title"/>
          </p:nvPr>
        </p:nvSpPr>
        <p:spPr>
          <a:xfrm>
            <a:off x="831850" y="3217333"/>
            <a:ext cx="10515600" cy="1345142"/>
          </a:xfrm>
          <a:prstGeom prst="rect">
            <a:avLst/>
          </a:prstGeom>
        </p:spPr>
        <p:txBody>
          <a:bodyPr anchor="b"/>
          <a:lstStyle>
            <a:lvl1pPr algn="ctr">
              <a:defRPr sz="6000" b="1">
                <a:solidFill>
                  <a:srgbClr val="00539F"/>
                </a:solidFill>
              </a:defRPr>
            </a:lvl1pPr>
          </a:lstStyle>
          <a:p>
            <a:r>
              <a:rPr lang="en-GB"/>
              <a:t>Click to edit Master title style</a:t>
            </a:r>
            <a:endParaRPr lang="en-US"/>
          </a:p>
        </p:txBody>
      </p:sp>
      <p:sp>
        <p:nvSpPr>
          <p:cNvPr id="8" name="Text Placeholder 2">
            <a:extLst>
              <a:ext uri="{FF2B5EF4-FFF2-40B4-BE49-F238E27FC236}">
                <a16:creationId xmlns:a16="http://schemas.microsoft.com/office/drawing/2014/main" id="{75D29557-A921-C0DC-A733-461DBCD99862}"/>
              </a:ext>
            </a:extLst>
          </p:cNvPr>
          <p:cNvSpPr>
            <a:spLocks noGrp="1"/>
          </p:cNvSpPr>
          <p:nvPr>
            <p:ph type="body" idx="1"/>
          </p:nvPr>
        </p:nvSpPr>
        <p:spPr>
          <a:xfrm>
            <a:off x="831850" y="4589463"/>
            <a:ext cx="10515600" cy="1500187"/>
          </a:xfrm>
          <a:prstGeom prst="rect">
            <a:avLst/>
          </a:prstGeom>
        </p:spPr>
        <p:txBody>
          <a:bodyPr/>
          <a:lstStyle>
            <a:lvl1pPr marL="0" indent="0" algn="ctr">
              <a:buNone/>
              <a:defRPr sz="2200">
                <a:solidFill>
                  <a:srgbClr val="00539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9" name="Date Placeholder 1">
            <a:extLst>
              <a:ext uri="{FF2B5EF4-FFF2-40B4-BE49-F238E27FC236}">
                <a16:creationId xmlns:a16="http://schemas.microsoft.com/office/drawing/2014/main" id="{D2A3CFB9-3C44-1091-95FA-8F7824A9303C}"/>
              </a:ext>
            </a:extLst>
          </p:cNvPr>
          <p:cNvSpPr>
            <a:spLocks noGrp="1"/>
          </p:cNvSpPr>
          <p:nvPr>
            <p:ph type="dt" sz="half" idx="10"/>
          </p:nvPr>
        </p:nvSpPr>
        <p:spPr>
          <a:xfrm>
            <a:off x="203200" y="6492875"/>
            <a:ext cx="2743200" cy="365125"/>
          </a:xfrm>
          <a:prstGeom prst="rect">
            <a:avLst/>
          </a:prstGeom>
        </p:spPr>
        <p:txBody>
          <a:bodyPr/>
          <a:lstStyle/>
          <a:p>
            <a:fld id="{99E1E81C-0707-374B-BBC8-9C1472C6CD8A}" type="datetimeFigureOut">
              <a:rPr lang="en-US" smtClean="0"/>
              <a:t>10/7/2025</a:t>
            </a:fld>
            <a:endParaRPr lang="en-US"/>
          </a:p>
        </p:txBody>
      </p:sp>
      <p:sp>
        <p:nvSpPr>
          <p:cNvPr id="10" name="Footer Placeholder 2">
            <a:extLst>
              <a:ext uri="{FF2B5EF4-FFF2-40B4-BE49-F238E27FC236}">
                <a16:creationId xmlns:a16="http://schemas.microsoft.com/office/drawing/2014/main" id="{FB6CB035-6716-7E0F-2BB0-481DE0E8B606}"/>
              </a:ext>
            </a:extLst>
          </p:cNvPr>
          <p:cNvSpPr>
            <a:spLocks noGrp="1"/>
          </p:cNvSpPr>
          <p:nvPr>
            <p:ph type="ftr" sz="quarter" idx="11"/>
          </p:nvPr>
        </p:nvSpPr>
        <p:spPr>
          <a:xfrm>
            <a:off x="3403600" y="6492875"/>
            <a:ext cx="4114800" cy="365125"/>
          </a:xfrm>
          <a:prstGeom prst="rect">
            <a:avLst/>
          </a:prstGeom>
        </p:spPr>
        <p:txBody>
          <a:bodyPr/>
          <a:lstStyle/>
          <a:p>
            <a:endParaRPr lang="en-US"/>
          </a:p>
        </p:txBody>
      </p:sp>
      <p:sp>
        <p:nvSpPr>
          <p:cNvPr id="11" name="Slide Number Placeholder 3">
            <a:extLst>
              <a:ext uri="{FF2B5EF4-FFF2-40B4-BE49-F238E27FC236}">
                <a16:creationId xmlns:a16="http://schemas.microsoft.com/office/drawing/2014/main" id="{F36516E1-F49C-1343-45F8-77721B93DD2F}"/>
              </a:ext>
            </a:extLst>
          </p:cNvPr>
          <p:cNvSpPr>
            <a:spLocks noGrp="1"/>
          </p:cNvSpPr>
          <p:nvPr>
            <p:ph type="sldNum" sz="quarter" idx="12"/>
          </p:nvPr>
        </p:nvSpPr>
        <p:spPr>
          <a:xfrm>
            <a:off x="7975600" y="6492875"/>
            <a:ext cx="2743200" cy="365125"/>
          </a:xfrm>
          <a:prstGeom prst="rect">
            <a:avLst/>
          </a:prstGeom>
        </p:spPr>
        <p:txBody>
          <a:bodyPr/>
          <a:lstStyle/>
          <a:p>
            <a:fld id="{ECB386B7-0D32-8944-95D5-0C00E6B332D9}" type="slidenum">
              <a:rPr lang="en-US" smtClean="0"/>
              <a:t>‹#›</a:t>
            </a:fld>
            <a:endParaRPr lang="en-US"/>
          </a:p>
        </p:txBody>
      </p:sp>
    </p:spTree>
    <p:extLst>
      <p:ext uri="{BB962C8B-B14F-4D97-AF65-F5344CB8AC3E}">
        <p14:creationId xmlns:p14="http://schemas.microsoft.com/office/powerpoint/2010/main" val="176038334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79D29-3112-7B4B-987A-3A57FD06DAF6}"/>
              </a:ext>
            </a:extLst>
          </p:cNvPr>
          <p:cNvSpPr>
            <a:spLocks noGrp="1"/>
          </p:cNvSpPr>
          <p:nvPr>
            <p:ph type="title"/>
          </p:nvPr>
        </p:nvSpPr>
        <p:spPr>
          <a:xfrm>
            <a:off x="831850" y="3217333"/>
            <a:ext cx="10515600" cy="1345142"/>
          </a:xfrm>
          <a:prstGeom prst="rect">
            <a:avLst/>
          </a:prstGeom>
        </p:spPr>
        <p:txBody>
          <a:bodyPr anchor="b"/>
          <a:lstStyle>
            <a:lvl1pPr algn="ctr">
              <a:defRPr sz="6000" b="1">
                <a:solidFill>
                  <a:srgbClr val="00539F"/>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34E2FB3-B5F0-4995-3619-F1F4B5567E9B}"/>
              </a:ext>
            </a:extLst>
          </p:cNvPr>
          <p:cNvSpPr>
            <a:spLocks noGrp="1"/>
          </p:cNvSpPr>
          <p:nvPr>
            <p:ph type="body" idx="1"/>
          </p:nvPr>
        </p:nvSpPr>
        <p:spPr>
          <a:xfrm>
            <a:off x="831850" y="4589463"/>
            <a:ext cx="10515600" cy="1500187"/>
          </a:xfrm>
          <a:prstGeom prst="rect">
            <a:avLst/>
          </a:prstGeom>
        </p:spPr>
        <p:txBody>
          <a:bodyPr/>
          <a:lstStyle>
            <a:lvl1pPr marL="0" indent="0" algn="ctr">
              <a:buNone/>
              <a:defRPr sz="2200">
                <a:solidFill>
                  <a:srgbClr val="00539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7" name="Date Placeholder 1">
            <a:extLst>
              <a:ext uri="{FF2B5EF4-FFF2-40B4-BE49-F238E27FC236}">
                <a16:creationId xmlns:a16="http://schemas.microsoft.com/office/drawing/2014/main" id="{674FE1BE-C0E7-21E9-3611-38F7FC325E0E}"/>
              </a:ext>
            </a:extLst>
          </p:cNvPr>
          <p:cNvSpPr>
            <a:spLocks noGrp="1"/>
          </p:cNvSpPr>
          <p:nvPr>
            <p:ph type="dt" sz="half" idx="10"/>
          </p:nvPr>
        </p:nvSpPr>
        <p:spPr>
          <a:xfrm>
            <a:off x="203200" y="6492875"/>
            <a:ext cx="2743200" cy="365125"/>
          </a:xfrm>
          <a:prstGeom prst="rect">
            <a:avLst/>
          </a:prstGeom>
        </p:spPr>
        <p:txBody>
          <a:bodyPr/>
          <a:lstStyle/>
          <a:p>
            <a:fld id="{99E1E81C-0707-374B-BBC8-9C1472C6CD8A}" type="datetimeFigureOut">
              <a:rPr lang="en-US" smtClean="0"/>
              <a:t>10/7/2025</a:t>
            </a:fld>
            <a:endParaRPr lang="en-US"/>
          </a:p>
        </p:txBody>
      </p:sp>
      <p:sp>
        <p:nvSpPr>
          <p:cNvPr id="8" name="Footer Placeholder 2">
            <a:extLst>
              <a:ext uri="{FF2B5EF4-FFF2-40B4-BE49-F238E27FC236}">
                <a16:creationId xmlns:a16="http://schemas.microsoft.com/office/drawing/2014/main" id="{913011A4-B5FB-2B31-DDF0-916C5B0F8C94}"/>
              </a:ext>
            </a:extLst>
          </p:cNvPr>
          <p:cNvSpPr>
            <a:spLocks noGrp="1"/>
          </p:cNvSpPr>
          <p:nvPr>
            <p:ph type="ftr" sz="quarter" idx="11"/>
          </p:nvPr>
        </p:nvSpPr>
        <p:spPr>
          <a:xfrm>
            <a:off x="3403600" y="6492875"/>
            <a:ext cx="4114800" cy="365125"/>
          </a:xfrm>
          <a:prstGeom prst="rect">
            <a:avLst/>
          </a:prstGeom>
        </p:spPr>
        <p:txBody>
          <a:bodyPr/>
          <a:lstStyle/>
          <a:p>
            <a:endParaRPr lang="en-US"/>
          </a:p>
        </p:txBody>
      </p:sp>
      <p:sp>
        <p:nvSpPr>
          <p:cNvPr id="9" name="Slide Number Placeholder 3">
            <a:extLst>
              <a:ext uri="{FF2B5EF4-FFF2-40B4-BE49-F238E27FC236}">
                <a16:creationId xmlns:a16="http://schemas.microsoft.com/office/drawing/2014/main" id="{4AA4FBB2-C94A-1C9E-8FAD-34C5073CB6D1}"/>
              </a:ext>
            </a:extLst>
          </p:cNvPr>
          <p:cNvSpPr>
            <a:spLocks noGrp="1"/>
          </p:cNvSpPr>
          <p:nvPr>
            <p:ph type="sldNum" sz="quarter" idx="12"/>
          </p:nvPr>
        </p:nvSpPr>
        <p:spPr>
          <a:xfrm>
            <a:off x="7975600" y="6492875"/>
            <a:ext cx="2743200" cy="365125"/>
          </a:xfrm>
          <a:prstGeom prst="rect">
            <a:avLst/>
          </a:prstGeom>
        </p:spPr>
        <p:txBody>
          <a:bodyPr/>
          <a:lstStyle/>
          <a:p>
            <a:fld id="{ECB386B7-0D32-8944-95D5-0C00E6B332D9}" type="slidenum">
              <a:rPr lang="en-US" smtClean="0"/>
              <a:t>‹#›</a:t>
            </a:fld>
            <a:endParaRPr lang="en-US"/>
          </a:p>
        </p:txBody>
      </p:sp>
    </p:spTree>
    <p:extLst>
      <p:ext uri="{BB962C8B-B14F-4D97-AF65-F5344CB8AC3E}">
        <p14:creationId xmlns:p14="http://schemas.microsoft.com/office/powerpoint/2010/main" val="380350564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4DF65-2EA2-BC3C-CF81-4BE505FD2FD1}"/>
              </a:ext>
            </a:extLst>
          </p:cNvPr>
          <p:cNvSpPr>
            <a:spLocks noGrp="1"/>
          </p:cNvSpPr>
          <p:nvPr>
            <p:ph type="title"/>
          </p:nvPr>
        </p:nvSpPr>
        <p:spPr>
          <a:xfrm>
            <a:off x="838200" y="3311525"/>
            <a:ext cx="10515600" cy="1325563"/>
          </a:xfrm>
          <a:prstGeom prst="rect">
            <a:avLst/>
          </a:prstGeom>
        </p:spPr>
        <p:txBody>
          <a:bodyPr/>
          <a:lstStyle>
            <a:lvl1pPr algn="ctr">
              <a:defRPr b="1">
                <a:solidFill>
                  <a:srgbClr val="00539F"/>
                </a:solidFill>
              </a:defRPr>
            </a:lvl1pPr>
          </a:lstStyle>
          <a:p>
            <a:r>
              <a:rPr lang="en-GB"/>
              <a:t>Click to edit Master title style</a:t>
            </a:r>
            <a:endParaRPr lang="en-US"/>
          </a:p>
        </p:txBody>
      </p:sp>
      <p:sp>
        <p:nvSpPr>
          <p:cNvPr id="6" name="Date Placeholder 1">
            <a:extLst>
              <a:ext uri="{FF2B5EF4-FFF2-40B4-BE49-F238E27FC236}">
                <a16:creationId xmlns:a16="http://schemas.microsoft.com/office/drawing/2014/main" id="{35411BF3-0121-948B-1494-C7F58F4A06A7}"/>
              </a:ext>
            </a:extLst>
          </p:cNvPr>
          <p:cNvSpPr>
            <a:spLocks noGrp="1"/>
          </p:cNvSpPr>
          <p:nvPr>
            <p:ph type="dt" sz="half" idx="10"/>
          </p:nvPr>
        </p:nvSpPr>
        <p:spPr>
          <a:xfrm>
            <a:off x="203200" y="6492875"/>
            <a:ext cx="2743200" cy="365125"/>
          </a:xfrm>
          <a:prstGeom prst="rect">
            <a:avLst/>
          </a:prstGeom>
        </p:spPr>
        <p:txBody>
          <a:bodyPr/>
          <a:lstStyle/>
          <a:p>
            <a:fld id="{99E1E81C-0707-374B-BBC8-9C1472C6CD8A}" type="datetimeFigureOut">
              <a:rPr lang="en-US" smtClean="0"/>
              <a:t>10/7/2025</a:t>
            </a:fld>
            <a:endParaRPr lang="en-US"/>
          </a:p>
        </p:txBody>
      </p:sp>
      <p:sp>
        <p:nvSpPr>
          <p:cNvPr id="7" name="Footer Placeholder 2">
            <a:extLst>
              <a:ext uri="{FF2B5EF4-FFF2-40B4-BE49-F238E27FC236}">
                <a16:creationId xmlns:a16="http://schemas.microsoft.com/office/drawing/2014/main" id="{60467A1E-ED1E-51A2-2C73-F5EAD68176C7}"/>
              </a:ext>
            </a:extLst>
          </p:cNvPr>
          <p:cNvSpPr>
            <a:spLocks noGrp="1"/>
          </p:cNvSpPr>
          <p:nvPr>
            <p:ph type="ftr" sz="quarter" idx="11"/>
          </p:nvPr>
        </p:nvSpPr>
        <p:spPr>
          <a:xfrm>
            <a:off x="3403600" y="6492875"/>
            <a:ext cx="4114800" cy="365125"/>
          </a:xfrm>
          <a:prstGeom prst="rect">
            <a:avLst/>
          </a:prstGeom>
        </p:spPr>
        <p:txBody>
          <a:bodyPr/>
          <a:lstStyle/>
          <a:p>
            <a:endParaRPr lang="en-US"/>
          </a:p>
        </p:txBody>
      </p:sp>
      <p:sp>
        <p:nvSpPr>
          <p:cNvPr id="8" name="Slide Number Placeholder 3">
            <a:extLst>
              <a:ext uri="{FF2B5EF4-FFF2-40B4-BE49-F238E27FC236}">
                <a16:creationId xmlns:a16="http://schemas.microsoft.com/office/drawing/2014/main" id="{5142F66D-0393-6B49-33E0-C3C024A27A51}"/>
              </a:ext>
            </a:extLst>
          </p:cNvPr>
          <p:cNvSpPr>
            <a:spLocks noGrp="1"/>
          </p:cNvSpPr>
          <p:nvPr>
            <p:ph type="sldNum" sz="quarter" idx="12"/>
          </p:nvPr>
        </p:nvSpPr>
        <p:spPr>
          <a:xfrm>
            <a:off x="7975600" y="6492875"/>
            <a:ext cx="2743200" cy="365125"/>
          </a:xfrm>
          <a:prstGeom prst="rect">
            <a:avLst/>
          </a:prstGeom>
        </p:spPr>
        <p:txBody>
          <a:bodyPr/>
          <a:lstStyle/>
          <a:p>
            <a:fld id="{ECB386B7-0D32-8944-95D5-0C00E6B332D9}" type="slidenum">
              <a:rPr lang="en-US" smtClean="0"/>
              <a:t>‹#›</a:t>
            </a:fld>
            <a:endParaRPr lang="en-US"/>
          </a:p>
        </p:txBody>
      </p:sp>
    </p:spTree>
    <p:extLst>
      <p:ext uri="{BB962C8B-B14F-4D97-AF65-F5344CB8AC3E}">
        <p14:creationId xmlns:p14="http://schemas.microsoft.com/office/powerpoint/2010/main" val="1483347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3.png"/><Relationship Id="rId2" Type="http://schemas.openxmlformats.org/officeDocument/2006/relationships/slideLayout" Target="../slideLayouts/slideLayout15.xml"/><Relationship Id="rId16" Type="http://schemas.openxmlformats.org/officeDocument/2006/relationships/image" Target="../media/image2.jpe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9" Type="http://schemas.openxmlformats.org/officeDocument/2006/relationships/slideLayout" Target="../slideLayouts/slideLayout66.xml"/><Relationship Id="rId21" Type="http://schemas.openxmlformats.org/officeDocument/2006/relationships/slideLayout" Target="../slideLayouts/slideLayout48.xml"/><Relationship Id="rId34" Type="http://schemas.openxmlformats.org/officeDocument/2006/relationships/slideLayout" Target="../slideLayouts/slideLayout61.xml"/><Relationship Id="rId42" Type="http://schemas.openxmlformats.org/officeDocument/2006/relationships/slideLayout" Target="../slideLayouts/slideLayout69.xml"/><Relationship Id="rId47" Type="http://schemas.openxmlformats.org/officeDocument/2006/relationships/slideLayout" Target="../slideLayouts/slideLayout74.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9" Type="http://schemas.openxmlformats.org/officeDocument/2006/relationships/slideLayout" Target="../slideLayouts/slideLayout56.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32" Type="http://schemas.openxmlformats.org/officeDocument/2006/relationships/slideLayout" Target="../slideLayouts/slideLayout59.xml"/><Relationship Id="rId37" Type="http://schemas.openxmlformats.org/officeDocument/2006/relationships/slideLayout" Target="../slideLayouts/slideLayout64.xml"/><Relationship Id="rId40" Type="http://schemas.openxmlformats.org/officeDocument/2006/relationships/slideLayout" Target="../slideLayouts/slideLayout67.xml"/><Relationship Id="rId45" Type="http://schemas.openxmlformats.org/officeDocument/2006/relationships/slideLayout" Target="../slideLayouts/slideLayout72.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36" Type="http://schemas.openxmlformats.org/officeDocument/2006/relationships/slideLayout" Target="../slideLayouts/slideLayout63.xml"/><Relationship Id="rId49" Type="http://schemas.openxmlformats.org/officeDocument/2006/relationships/theme" Target="../theme/theme3.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31" Type="http://schemas.openxmlformats.org/officeDocument/2006/relationships/slideLayout" Target="../slideLayouts/slideLayout58.xml"/><Relationship Id="rId44" Type="http://schemas.openxmlformats.org/officeDocument/2006/relationships/slideLayout" Target="../slideLayouts/slideLayout71.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slideLayout" Target="../slideLayouts/slideLayout57.xml"/><Relationship Id="rId35" Type="http://schemas.openxmlformats.org/officeDocument/2006/relationships/slideLayout" Target="../slideLayouts/slideLayout62.xml"/><Relationship Id="rId43" Type="http://schemas.openxmlformats.org/officeDocument/2006/relationships/slideLayout" Target="../slideLayouts/slideLayout70.xml"/><Relationship Id="rId48" Type="http://schemas.openxmlformats.org/officeDocument/2006/relationships/slideLayout" Target="../slideLayouts/slideLayout75.xml"/><Relationship Id="rId8" Type="http://schemas.openxmlformats.org/officeDocument/2006/relationships/slideLayout" Target="../slideLayouts/slideLayout35.xml"/><Relationship Id="rId3" Type="http://schemas.openxmlformats.org/officeDocument/2006/relationships/slideLayout" Target="../slideLayouts/slideLayout30.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33" Type="http://schemas.openxmlformats.org/officeDocument/2006/relationships/slideLayout" Target="../slideLayouts/slideLayout60.xml"/><Relationship Id="rId38" Type="http://schemas.openxmlformats.org/officeDocument/2006/relationships/slideLayout" Target="../slideLayouts/slideLayout65.xml"/><Relationship Id="rId46" Type="http://schemas.openxmlformats.org/officeDocument/2006/relationships/slideLayout" Target="../slideLayouts/slideLayout73.xml"/><Relationship Id="rId20" Type="http://schemas.openxmlformats.org/officeDocument/2006/relationships/slideLayout" Target="../slideLayouts/slideLayout47.xml"/><Relationship Id="rId41" Type="http://schemas.openxmlformats.org/officeDocument/2006/relationships/slideLayout" Target="../slideLayouts/slideLayout68.xml"/><Relationship Id="rId1" Type="http://schemas.openxmlformats.org/officeDocument/2006/relationships/slideLayout" Target="../slideLayouts/slideLayout28.xml"/><Relationship Id="rId6"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3.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image" Target="../media/image7.png"/><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theme" Target="../theme/theme4.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5.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99.xml"/><Relationship Id="rId7" Type="http://schemas.openxmlformats.org/officeDocument/2006/relationships/image" Target="../media/image12.png"/><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image" Target="../media/image11.png"/><Relationship Id="rId5" Type="http://schemas.openxmlformats.org/officeDocument/2006/relationships/theme" Target="../theme/theme6.xml"/><Relationship Id="rId4" Type="http://schemas.openxmlformats.org/officeDocument/2006/relationships/slideLayout" Target="../slideLayouts/slideLayout10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image" Target="../media/image13.png"/><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image" Target="../media/image12.png"/><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image" Target="../media/image11.png"/><Relationship Id="rId5" Type="http://schemas.openxmlformats.org/officeDocument/2006/relationships/slideLayout" Target="../slideLayouts/slideLayout105.xml"/><Relationship Id="rId10" Type="http://schemas.openxmlformats.org/officeDocument/2006/relationships/theme" Target="../theme/theme7.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26" Type="http://schemas.openxmlformats.org/officeDocument/2006/relationships/slideLayout" Target="../slideLayouts/slideLayout135.xml"/><Relationship Id="rId39" Type="http://schemas.openxmlformats.org/officeDocument/2006/relationships/slideLayout" Target="../slideLayouts/slideLayout148.xml"/><Relationship Id="rId21" Type="http://schemas.openxmlformats.org/officeDocument/2006/relationships/slideLayout" Target="../slideLayouts/slideLayout130.xml"/><Relationship Id="rId34" Type="http://schemas.openxmlformats.org/officeDocument/2006/relationships/slideLayout" Target="../slideLayouts/slideLayout143.xml"/><Relationship Id="rId42" Type="http://schemas.openxmlformats.org/officeDocument/2006/relationships/theme" Target="../theme/theme8.xml"/><Relationship Id="rId7" Type="http://schemas.openxmlformats.org/officeDocument/2006/relationships/slideLayout" Target="../slideLayouts/slideLayout116.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0" Type="http://schemas.openxmlformats.org/officeDocument/2006/relationships/slideLayout" Target="../slideLayouts/slideLayout129.xml"/><Relationship Id="rId29" Type="http://schemas.openxmlformats.org/officeDocument/2006/relationships/slideLayout" Target="../slideLayouts/slideLayout138.xml"/><Relationship Id="rId41" Type="http://schemas.openxmlformats.org/officeDocument/2006/relationships/slideLayout" Target="../slideLayouts/slideLayout150.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24" Type="http://schemas.openxmlformats.org/officeDocument/2006/relationships/slideLayout" Target="../slideLayouts/slideLayout133.xml"/><Relationship Id="rId32" Type="http://schemas.openxmlformats.org/officeDocument/2006/relationships/slideLayout" Target="../slideLayouts/slideLayout141.xml"/><Relationship Id="rId37" Type="http://schemas.openxmlformats.org/officeDocument/2006/relationships/slideLayout" Target="../slideLayouts/slideLayout146.xml"/><Relationship Id="rId40" Type="http://schemas.openxmlformats.org/officeDocument/2006/relationships/slideLayout" Target="../slideLayouts/slideLayout149.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23" Type="http://schemas.openxmlformats.org/officeDocument/2006/relationships/slideLayout" Target="../slideLayouts/slideLayout132.xml"/><Relationship Id="rId28" Type="http://schemas.openxmlformats.org/officeDocument/2006/relationships/slideLayout" Target="../slideLayouts/slideLayout137.xml"/><Relationship Id="rId36" Type="http://schemas.openxmlformats.org/officeDocument/2006/relationships/slideLayout" Target="../slideLayouts/slideLayout145.xml"/><Relationship Id="rId10" Type="http://schemas.openxmlformats.org/officeDocument/2006/relationships/slideLayout" Target="../slideLayouts/slideLayout119.xml"/><Relationship Id="rId19" Type="http://schemas.openxmlformats.org/officeDocument/2006/relationships/slideLayout" Target="../slideLayouts/slideLayout128.xml"/><Relationship Id="rId31" Type="http://schemas.openxmlformats.org/officeDocument/2006/relationships/slideLayout" Target="../slideLayouts/slideLayout140.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 Id="rId22" Type="http://schemas.openxmlformats.org/officeDocument/2006/relationships/slideLayout" Target="../slideLayouts/slideLayout131.xml"/><Relationship Id="rId27" Type="http://schemas.openxmlformats.org/officeDocument/2006/relationships/slideLayout" Target="../slideLayouts/slideLayout136.xml"/><Relationship Id="rId30" Type="http://schemas.openxmlformats.org/officeDocument/2006/relationships/slideLayout" Target="../slideLayouts/slideLayout139.xml"/><Relationship Id="rId35" Type="http://schemas.openxmlformats.org/officeDocument/2006/relationships/slideLayout" Target="../slideLayouts/slideLayout144.xml"/><Relationship Id="rId8" Type="http://schemas.openxmlformats.org/officeDocument/2006/relationships/slideLayout" Target="../slideLayouts/slideLayout117.xml"/><Relationship Id="rId3" Type="http://schemas.openxmlformats.org/officeDocument/2006/relationships/slideLayout" Target="../slideLayouts/slideLayout112.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5" Type="http://schemas.openxmlformats.org/officeDocument/2006/relationships/slideLayout" Target="../slideLayouts/slideLayout134.xml"/><Relationship Id="rId33" Type="http://schemas.openxmlformats.org/officeDocument/2006/relationships/slideLayout" Target="../slideLayouts/slideLayout142.xml"/><Relationship Id="rId38" Type="http://schemas.openxmlformats.org/officeDocument/2006/relationships/slideLayout" Target="../slideLayouts/slideLayout14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58.xml"/><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theme" Target="../theme/theme9.xml"/><Relationship Id="rId2" Type="http://schemas.openxmlformats.org/officeDocument/2006/relationships/slideLayout" Target="../slideLayouts/slideLayout152.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0" Type="http://schemas.openxmlformats.org/officeDocument/2006/relationships/slideLayout" Target="../slideLayouts/slideLayout160.xml"/><Relationship Id="rId4" Type="http://schemas.openxmlformats.org/officeDocument/2006/relationships/slideLayout" Target="../slideLayouts/slideLayout154.xml"/><Relationship Id="rId9" Type="http://schemas.openxmlformats.org/officeDocument/2006/relationships/slideLayout" Target="../slideLayouts/slideLayout1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A215B9-5B20-0C1A-5DEA-D77B8C641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E5B35B2-2FE2-B22A-2DB1-47D5408B03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28F203C-823B-CE72-AE8F-B1CE78BC14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41213F-60C3-41BE-B0EA-4390A10FA2F3}" type="datetimeFigureOut">
              <a:rPr lang="en-AU" smtClean="0"/>
              <a:t>7/10/2025</a:t>
            </a:fld>
            <a:endParaRPr lang="en-AU"/>
          </a:p>
        </p:txBody>
      </p:sp>
      <p:sp>
        <p:nvSpPr>
          <p:cNvPr id="5" name="Footer Placeholder 4">
            <a:extLst>
              <a:ext uri="{FF2B5EF4-FFF2-40B4-BE49-F238E27FC236}">
                <a16:creationId xmlns:a16="http://schemas.microsoft.com/office/drawing/2014/main" id="{3CDDCB0B-8818-34E8-36C4-7E74BA19E8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0D31FDB6-2CA5-9234-FD5D-43D33CD152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573F6B-AE36-4224-B510-45035140277A}" type="slidenum">
              <a:rPr lang="en-AU" smtClean="0"/>
              <a:t>‹#›</a:t>
            </a:fld>
            <a:endParaRPr lang="en-AU"/>
          </a:p>
        </p:txBody>
      </p:sp>
      <p:sp>
        <p:nvSpPr>
          <p:cNvPr id="8" name="TextBox 7">
            <a:extLst>
              <a:ext uri="{FF2B5EF4-FFF2-40B4-BE49-F238E27FC236}">
                <a16:creationId xmlns:a16="http://schemas.microsoft.com/office/drawing/2014/main" id="{D2185AF9-158B-4537-2C51-EA02DC233A55}"/>
              </a:ext>
            </a:extLst>
          </p:cNvPr>
          <p:cNvSpPr txBox="1"/>
          <p:nvPr userDrawn="1">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2959710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81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2E888D-541C-84A5-FD3B-D46AA575EDE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4FC97E1-1230-F570-2796-6EE2BA4C93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F3AAAAD-E19B-70E9-C5A7-FE60AF06AA39}"/>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D641A0-73FB-451E-BF01-CEC0AEA6784A}" type="datetimeFigureOut">
              <a:rPr lang="en-AU" smtClean="0"/>
              <a:t>7/10/2025</a:t>
            </a:fld>
            <a:endParaRPr lang="en-AU"/>
          </a:p>
        </p:txBody>
      </p:sp>
      <p:sp>
        <p:nvSpPr>
          <p:cNvPr id="5" name="Footer Placeholder 4">
            <a:extLst>
              <a:ext uri="{FF2B5EF4-FFF2-40B4-BE49-F238E27FC236}">
                <a16:creationId xmlns:a16="http://schemas.microsoft.com/office/drawing/2014/main" id="{5ADB257A-8612-CD19-F042-6B6371AC8D62}"/>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7F06FDC2-4194-C1C1-3398-9B62CFAFFFC5}"/>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DCD131-8AD4-412D-B4A2-44ACA56A5CCC}" type="slidenum">
              <a:rPr lang="en-AU" smtClean="0"/>
              <a:t>‹#›</a:t>
            </a:fld>
            <a:endParaRPr lang="en-AU"/>
          </a:p>
        </p:txBody>
      </p:sp>
      <p:sp>
        <p:nvSpPr>
          <p:cNvPr id="8" name="TextBox 7">
            <a:extLst>
              <a:ext uri="{FF2B5EF4-FFF2-40B4-BE49-F238E27FC236}">
                <a16:creationId xmlns:a16="http://schemas.microsoft.com/office/drawing/2014/main" id="{F71D4AEB-DA7D-F166-74F6-45EAC93E2CB3}"/>
              </a:ext>
            </a:extLst>
          </p:cNvPr>
          <p:cNvSpPr txBox="1"/>
          <p:nvPr userDrawn="1">
            <p:extLst>
              <p:ext uri="{1162E1C5-73C7-4A58-AE30-91384D911F3F}">
                <p184:classification xmlns:p184="http://schemas.microsoft.com/office/powerpoint/2018/4/main" val="hdr"/>
              </p:ext>
            </p:extLst>
          </p:nvPr>
        </p:nvSpPr>
        <p:spPr>
          <a:xfrm>
            <a:off x="5752275" y="0"/>
            <a:ext cx="730250" cy="184666"/>
          </a:xfrm>
          <a:prstGeom prst="rect">
            <a:avLst/>
          </a:prstGeom>
        </p:spPr>
        <p:txBody>
          <a:bodyPr horzOverflow="overflow" lIns="0" tIns="0" rIns="0" bIns="0">
            <a:spAutoFit/>
          </a:bodyPr>
          <a:lstStyle/>
          <a:p>
            <a:pPr algn="l"/>
            <a:r>
              <a:rPr lang="en-AU" sz="1200">
                <a:solidFill>
                  <a:srgbClr val="A80000"/>
                </a:solidFill>
                <a:latin typeface="Calibri" panose="020F0502020204030204" pitchFamily="34" charset="0"/>
                <a:cs typeface="Calibri" panose="020F0502020204030204" pitchFamily="34" charset="0"/>
              </a:rPr>
              <a:t>OFFICIAL</a:t>
            </a:r>
          </a:p>
        </p:txBody>
      </p:sp>
      <p:pic>
        <p:nvPicPr>
          <p:cNvPr id="7" name="Picture 6" descr="A drawing of a person&#10;&#10;Description automatically generated">
            <a:extLst>
              <a:ext uri="{FF2B5EF4-FFF2-40B4-BE49-F238E27FC236}">
                <a16:creationId xmlns:a16="http://schemas.microsoft.com/office/drawing/2014/main" id="{FD2D3C05-E98B-FD5E-CE24-68F85D7669C1}"/>
              </a:ext>
            </a:extLst>
          </p:cNvPr>
          <p:cNvPicPr>
            <a:picLocks noChangeAspect="1"/>
          </p:cNvPicPr>
          <p:nvPr userDrawn="1"/>
        </p:nvPicPr>
        <p:blipFill>
          <a:blip r:embed="rId16" cstate="screen">
            <a:alphaModFix/>
            <a:extLst>
              <a:ext uri="{28A0092B-C50C-407E-A947-70E740481C1C}">
                <a14:useLocalDpi xmlns:a14="http://schemas.microsoft.com/office/drawing/2010/main"/>
              </a:ext>
            </a:extLst>
          </a:blip>
          <a:stretch>
            <a:fillRect/>
          </a:stretch>
        </p:blipFill>
        <p:spPr>
          <a:xfrm>
            <a:off x="351639" y="5626591"/>
            <a:ext cx="2654644" cy="866284"/>
          </a:xfrm>
          <a:prstGeom prst="rect">
            <a:avLst/>
          </a:prstGeom>
        </p:spPr>
      </p:pic>
      <p:pic>
        <p:nvPicPr>
          <p:cNvPr id="9" name="Picture 8">
            <a:extLst>
              <a:ext uri="{FF2B5EF4-FFF2-40B4-BE49-F238E27FC236}">
                <a16:creationId xmlns:a16="http://schemas.microsoft.com/office/drawing/2014/main" id="{220BDB4F-FF88-5329-FBCB-0B0C5D40ECE7}"/>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8602072" y="4716953"/>
            <a:ext cx="3696278" cy="2370844"/>
          </a:xfrm>
          <a:prstGeom prst="rect">
            <a:avLst/>
          </a:prstGeom>
        </p:spPr>
      </p:pic>
    </p:spTree>
    <p:extLst>
      <p:ext uri="{BB962C8B-B14F-4D97-AF65-F5344CB8AC3E}">
        <p14:creationId xmlns:p14="http://schemas.microsoft.com/office/powerpoint/2010/main" val="412744687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Lst>
  <p:txStyles>
    <p:titleStyle>
      <a:lvl1pPr algn="l" defTabSz="91435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8" indent="-228589" algn="l" defTabSz="91435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7" indent="-228589" algn="l" defTabSz="91435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6"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05"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83"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62"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41"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20"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8" rtl="0" eaLnBrk="1" latinLnBrk="0" hangingPunct="1">
        <a:defRPr sz="1800" kern="1200">
          <a:solidFill>
            <a:schemeClr val="tx1"/>
          </a:solidFill>
          <a:latin typeface="+mn-lt"/>
          <a:ea typeface="+mn-ea"/>
          <a:cs typeface="+mn-cs"/>
        </a:defRPr>
      </a:lvl1pPr>
      <a:lvl2pPr marL="457179" algn="l" defTabSz="914358" rtl="0" eaLnBrk="1" latinLnBrk="0" hangingPunct="1">
        <a:defRPr sz="1800" kern="1200">
          <a:solidFill>
            <a:schemeClr val="tx1"/>
          </a:solidFill>
          <a:latin typeface="+mn-lt"/>
          <a:ea typeface="+mn-ea"/>
          <a:cs typeface="+mn-cs"/>
        </a:defRPr>
      </a:lvl2pPr>
      <a:lvl3pPr marL="914358" algn="l" defTabSz="914358" rtl="0" eaLnBrk="1" latinLnBrk="0" hangingPunct="1">
        <a:defRPr sz="1800" kern="1200">
          <a:solidFill>
            <a:schemeClr val="tx1"/>
          </a:solidFill>
          <a:latin typeface="+mn-lt"/>
          <a:ea typeface="+mn-ea"/>
          <a:cs typeface="+mn-cs"/>
        </a:defRPr>
      </a:lvl3pPr>
      <a:lvl4pPr marL="1371536" algn="l" defTabSz="914358" rtl="0" eaLnBrk="1" latinLnBrk="0" hangingPunct="1">
        <a:defRPr sz="1800" kern="1200">
          <a:solidFill>
            <a:schemeClr val="tx1"/>
          </a:solidFill>
          <a:latin typeface="+mn-lt"/>
          <a:ea typeface="+mn-ea"/>
          <a:cs typeface="+mn-cs"/>
        </a:defRPr>
      </a:lvl4pPr>
      <a:lvl5pPr marL="1828715" algn="l" defTabSz="914358" rtl="0" eaLnBrk="1" latinLnBrk="0" hangingPunct="1">
        <a:defRPr sz="1800" kern="1200">
          <a:solidFill>
            <a:schemeClr val="tx1"/>
          </a:solidFill>
          <a:latin typeface="+mn-lt"/>
          <a:ea typeface="+mn-ea"/>
          <a:cs typeface="+mn-cs"/>
        </a:defRPr>
      </a:lvl5pPr>
      <a:lvl6pPr marL="2285894" algn="l" defTabSz="914358" rtl="0" eaLnBrk="1" latinLnBrk="0" hangingPunct="1">
        <a:defRPr sz="1800" kern="1200">
          <a:solidFill>
            <a:schemeClr val="tx1"/>
          </a:solidFill>
          <a:latin typeface="+mn-lt"/>
          <a:ea typeface="+mn-ea"/>
          <a:cs typeface="+mn-cs"/>
        </a:defRPr>
      </a:lvl6pPr>
      <a:lvl7pPr marL="2743073" algn="l" defTabSz="914358" rtl="0" eaLnBrk="1" latinLnBrk="0" hangingPunct="1">
        <a:defRPr sz="1800" kern="1200">
          <a:solidFill>
            <a:schemeClr val="tx1"/>
          </a:solidFill>
          <a:latin typeface="+mn-lt"/>
          <a:ea typeface="+mn-ea"/>
          <a:cs typeface="+mn-cs"/>
        </a:defRPr>
      </a:lvl7pPr>
      <a:lvl8pPr marL="3200252" algn="l" defTabSz="914358" rtl="0" eaLnBrk="1" latinLnBrk="0" hangingPunct="1">
        <a:defRPr sz="1800" kern="1200">
          <a:solidFill>
            <a:schemeClr val="tx1"/>
          </a:solidFill>
          <a:latin typeface="+mn-lt"/>
          <a:ea typeface="+mn-ea"/>
          <a:cs typeface="+mn-cs"/>
        </a:defRPr>
      </a:lvl8pPr>
      <a:lvl9pPr marL="3657430" algn="l" defTabSz="91435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CDCB4A-3628-4A36-8C3C-B85860F1FA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EA4860F-096C-489F-B9B0-A976DB0F68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DF0C254-05A2-4732-AF8E-C0608F7228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5E5B69-997B-418F-A567-6782AB84427E}" type="datetimeFigureOut">
              <a:rPr lang="en-AU" smtClean="0"/>
              <a:t>7/10/2025</a:t>
            </a:fld>
            <a:endParaRPr lang="en-AU"/>
          </a:p>
        </p:txBody>
      </p:sp>
      <p:sp>
        <p:nvSpPr>
          <p:cNvPr id="5" name="Footer Placeholder 4">
            <a:extLst>
              <a:ext uri="{FF2B5EF4-FFF2-40B4-BE49-F238E27FC236}">
                <a16:creationId xmlns:a16="http://schemas.microsoft.com/office/drawing/2014/main" id="{E1D5E9DD-0424-4AE0-9461-714B23C251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FC02B64-AA63-49DC-8043-5E742B869C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753A41-2F42-433B-B2AF-F2B1DF4587FE}" type="slidenum">
              <a:rPr lang="en-AU" smtClean="0"/>
              <a:t>‹#›</a:t>
            </a:fld>
            <a:endParaRPr lang="en-AU"/>
          </a:p>
        </p:txBody>
      </p:sp>
      <p:sp>
        <p:nvSpPr>
          <p:cNvPr id="8" name="TextBox 7">
            <a:extLst>
              <a:ext uri="{FF2B5EF4-FFF2-40B4-BE49-F238E27FC236}">
                <a16:creationId xmlns:a16="http://schemas.microsoft.com/office/drawing/2014/main" id="{42064777-8378-4782-B6CD-597061E97FF6}"/>
              </a:ext>
            </a:extLst>
          </p:cNvPr>
          <p:cNvSpPr txBox="1"/>
          <p:nvPr userDrawn="1">
            <p:extLst>
              <p:ext uri="{1162E1C5-73C7-4A58-AE30-91384D911F3F}">
                <p184:classification xmlns:p184="http://schemas.microsoft.com/office/powerpoint/2018/4/main" val="hdr"/>
              </p:ext>
            </p:extLst>
          </p:nvPr>
        </p:nvSpPr>
        <p:spPr>
          <a:xfrm>
            <a:off x="5660200" y="0"/>
            <a:ext cx="730250" cy="182880"/>
          </a:xfrm>
          <a:prstGeom prst="rect">
            <a:avLst/>
          </a:prstGeom>
        </p:spPr>
        <p:txBody>
          <a:bodyPr horzOverflow="overflow" lIns="0" tIns="0" rIns="0" bIns="0">
            <a:spAutoFit/>
          </a:bodyPr>
          <a:lstStyle/>
          <a:p>
            <a:pPr algn="ctr"/>
            <a:r>
              <a:rPr lang="en-AU" sz="1200">
                <a:solidFill>
                  <a:srgbClr val="A80000"/>
                </a:solidFill>
                <a:latin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64321516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 id="2147483705" r:id="rId28"/>
    <p:sldLayoutId id="2147483706" r:id="rId29"/>
    <p:sldLayoutId id="2147483707" r:id="rId30"/>
    <p:sldLayoutId id="2147483708" r:id="rId31"/>
    <p:sldLayoutId id="2147483709" r:id="rId32"/>
    <p:sldLayoutId id="2147483710" r:id="rId33"/>
    <p:sldLayoutId id="2147483711" r:id="rId34"/>
    <p:sldLayoutId id="2147483712" r:id="rId35"/>
    <p:sldLayoutId id="2147483713" r:id="rId36"/>
    <p:sldLayoutId id="2147483714" r:id="rId37"/>
    <p:sldLayoutId id="2147483715" r:id="rId38"/>
    <p:sldLayoutId id="2147483716" r:id="rId39"/>
    <p:sldLayoutId id="2147483717" r:id="rId40"/>
    <p:sldLayoutId id="2147483718" r:id="rId41"/>
    <p:sldLayoutId id="2147483719" r:id="rId42"/>
    <p:sldLayoutId id="2147483720" r:id="rId43"/>
    <p:sldLayoutId id="2147483721" r:id="rId44"/>
    <p:sldLayoutId id="2147483722" r:id="rId45"/>
    <p:sldLayoutId id="2147483723" r:id="rId46"/>
    <p:sldLayoutId id="2147483724" r:id="rId47"/>
    <p:sldLayoutId id="2147483725"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5DB642-6E5A-4FE4-A0A9-95F85D8354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B4D073CA-DCF9-4782-BEEE-AE0225D43B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a:extLst>
              <a:ext uri="{FF2B5EF4-FFF2-40B4-BE49-F238E27FC236}">
                <a16:creationId xmlns:a16="http://schemas.microsoft.com/office/drawing/2014/main" id="{D1FA470C-B442-4D31-BD14-345F58618910}"/>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5384264"/>
            <a:ext cx="12192000" cy="1108364"/>
          </a:xfrm>
          <a:prstGeom prst="rect">
            <a:avLst/>
          </a:prstGeom>
        </p:spPr>
      </p:pic>
      <p:sp>
        <p:nvSpPr>
          <p:cNvPr id="5" name="TextBox 4">
            <a:extLst>
              <a:ext uri="{FF2B5EF4-FFF2-40B4-BE49-F238E27FC236}">
                <a16:creationId xmlns:a16="http://schemas.microsoft.com/office/drawing/2014/main" id="{E975D72E-4A20-F6E7-C593-B948D7791165}"/>
              </a:ext>
            </a:extLst>
          </p:cNvPr>
          <p:cNvSpPr txBox="1"/>
          <p:nvPr userDrawn="1">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alpha val="50000"/>
                  </a:srgbClr>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204135868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10/7/2025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45775089"/>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blue and yellow emblem with a lion on it&#10;&#10;AI-generated content may be incorrect.">
            <a:extLst>
              <a:ext uri="{FF2B5EF4-FFF2-40B4-BE49-F238E27FC236}">
                <a16:creationId xmlns:a16="http://schemas.microsoft.com/office/drawing/2014/main" id="{5F56A02B-5EDB-6207-5204-B325E1C3B0CD}"/>
              </a:ext>
            </a:extLst>
          </p:cNvPr>
          <p:cNvPicPr>
            <a:picLocks noChangeAspect="1"/>
          </p:cNvPicPr>
          <p:nvPr userDrawn="1"/>
        </p:nvPicPr>
        <p:blipFill>
          <a:blip r:embed="rId6"/>
          <a:stretch>
            <a:fillRect/>
          </a:stretch>
        </p:blipFill>
        <p:spPr>
          <a:xfrm>
            <a:off x="5243262" y="657335"/>
            <a:ext cx="1705476" cy="2273968"/>
          </a:xfrm>
          <a:prstGeom prst="rect">
            <a:avLst/>
          </a:prstGeom>
        </p:spPr>
      </p:pic>
      <p:pic>
        <p:nvPicPr>
          <p:cNvPr id="3" name="Picture 2">
            <a:extLst>
              <a:ext uri="{FF2B5EF4-FFF2-40B4-BE49-F238E27FC236}">
                <a16:creationId xmlns:a16="http://schemas.microsoft.com/office/drawing/2014/main" id="{32DB842F-44CD-2DED-12CE-811E2245DC73}"/>
              </a:ext>
            </a:extLst>
          </p:cNvPr>
          <p:cNvPicPr>
            <a:picLocks noChangeAspect="1"/>
          </p:cNvPicPr>
          <p:nvPr userDrawn="1"/>
        </p:nvPicPr>
        <p:blipFill>
          <a:blip r:embed="rId7"/>
          <a:stretch>
            <a:fillRect/>
          </a:stretch>
        </p:blipFill>
        <p:spPr>
          <a:xfrm>
            <a:off x="0" y="6134101"/>
            <a:ext cx="12192000" cy="571499"/>
          </a:xfrm>
          <a:prstGeom prst="rect">
            <a:avLst/>
          </a:prstGeom>
        </p:spPr>
      </p:pic>
    </p:spTree>
    <p:extLst>
      <p:ext uri="{BB962C8B-B14F-4D97-AF65-F5344CB8AC3E}">
        <p14:creationId xmlns:p14="http://schemas.microsoft.com/office/powerpoint/2010/main" val="2066421391"/>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blue and yellow emblem with a lion on it&#10;&#10;AI-generated content may be incorrect.">
            <a:extLst>
              <a:ext uri="{FF2B5EF4-FFF2-40B4-BE49-F238E27FC236}">
                <a16:creationId xmlns:a16="http://schemas.microsoft.com/office/drawing/2014/main" id="{5F56A02B-5EDB-6207-5204-B325E1C3B0CD}"/>
              </a:ext>
            </a:extLst>
          </p:cNvPr>
          <p:cNvPicPr>
            <a:picLocks noChangeAspect="1"/>
          </p:cNvPicPr>
          <p:nvPr userDrawn="1"/>
        </p:nvPicPr>
        <p:blipFill>
          <a:blip r:embed="rId11"/>
          <a:stretch>
            <a:fillRect/>
          </a:stretch>
        </p:blipFill>
        <p:spPr>
          <a:xfrm>
            <a:off x="10498328" y="355013"/>
            <a:ext cx="703386" cy="937848"/>
          </a:xfrm>
          <a:prstGeom prst="rect">
            <a:avLst/>
          </a:prstGeom>
        </p:spPr>
      </p:pic>
      <p:pic>
        <p:nvPicPr>
          <p:cNvPr id="8" name="Picture 7">
            <a:extLst>
              <a:ext uri="{FF2B5EF4-FFF2-40B4-BE49-F238E27FC236}">
                <a16:creationId xmlns:a16="http://schemas.microsoft.com/office/drawing/2014/main" id="{185854F0-EC0A-18B9-0BEF-D12B1300C79C}"/>
              </a:ext>
            </a:extLst>
          </p:cNvPr>
          <p:cNvPicPr>
            <a:picLocks noChangeAspect="1"/>
          </p:cNvPicPr>
          <p:nvPr userDrawn="1"/>
        </p:nvPicPr>
        <p:blipFill>
          <a:blip r:embed="rId12"/>
          <a:stretch>
            <a:fillRect/>
          </a:stretch>
        </p:blipFill>
        <p:spPr>
          <a:xfrm>
            <a:off x="0" y="6134101"/>
            <a:ext cx="12192000" cy="571499"/>
          </a:xfrm>
          <a:prstGeom prst="rect">
            <a:avLst/>
          </a:prstGeom>
        </p:spPr>
      </p:pic>
      <p:pic>
        <p:nvPicPr>
          <p:cNvPr id="5" name="Picture 4">
            <a:extLst>
              <a:ext uri="{FF2B5EF4-FFF2-40B4-BE49-F238E27FC236}">
                <a16:creationId xmlns:a16="http://schemas.microsoft.com/office/drawing/2014/main" id="{4DB4F0F5-D11B-1DA2-82C0-76C0876274AC}"/>
              </a:ext>
            </a:extLst>
          </p:cNvPr>
          <p:cNvPicPr>
            <a:picLocks noChangeAspect="1"/>
          </p:cNvPicPr>
          <p:nvPr userDrawn="1"/>
        </p:nvPicPr>
        <p:blipFill>
          <a:blip r:embed="rId13"/>
          <a:stretch>
            <a:fillRect/>
          </a:stretch>
        </p:blipFill>
        <p:spPr>
          <a:xfrm>
            <a:off x="415544" y="6325870"/>
            <a:ext cx="4404591" cy="193802"/>
          </a:xfrm>
          <a:prstGeom prst="rect">
            <a:avLst/>
          </a:prstGeom>
        </p:spPr>
      </p:pic>
    </p:spTree>
    <p:extLst>
      <p:ext uri="{BB962C8B-B14F-4D97-AF65-F5344CB8AC3E}">
        <p14:creationId xmlns:p14="http://schemas.microsoft.com/office/powerpoint/2010/main" val="799650152"/>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1A4982"/>
              </a:buClr>
              <a:buSzPts val="2800"/>
              <a:buFont typeface="Avenir"/>
              <a:buNone/>
              <a:defRPr sz="2800" b="1">
                <a:solidFill>
                  <a:srgbClr val="1A4982"/>
                </a:solidFill>
                <a:latin typeface="Avenir"/>
                <a:ea typeface="Avenir"/>
                <a:cs typeface="Avenir"/>
                <a:sym typeface="Avenir"/>
              </a:defRPr>
            </a:lvl1pPr>
            <a:lvl2pPr lvl="1">
              <a:spcBef>
                <a:spcPts val="0"/>
              </a:spcBef>
              <a:spcAft>
                <a:spcPts val="0"/>
              </a:spcAft>
              <a:buClr>
                <a:schemeClr val="dk1"/>
              </a:buClr>
              <a:buSzPts val="2800"/>
              <a:buFont typeface="Avenir"/>
              <a:buNone/>
              <a:defRPr sz="2800">
                <a:solidFill>
                  <a:schemeClr val="dk1"/>
                </a:solidFill>
                <a:latin typeface="Avenir"/>
                <a:ea typeface="Avenir"/>
                <a:cs typeface="Avenir"/>
                <a:sym typeface="Avenir"/>
              </a:defRPr>
            </a:lvl2pPr>
            <a:lvl3pPr lvl="2">
              <a:spcBef>
                <a:spcPts val="0"/>
              </a:spcBef>
              <a:spcAft>
                <a:spcPts val="0"/>
              </a:spcAft>
              <a:buClr>
                <a:schemeClr val="dk1"/>
              </a:buClr>
              <a:buSzPts val="2800"/>
              <a:buFont typeface="Avenir"/>
              <a:buNone/>
              <a:defRPr sz="2800">
                <a:solidFill>
                  <a:schemeClr val="dk1"/>
                </a:solidFill>
                <a:latin typeface="Avenir"/>
                <a:ea typeface="Avenir"/>
                <a:cs typeface="Avenir"/>
                <a:sym typeface="Avenir"/>
              </a:defRPr>
            </a:lvl3pPr>
            <a:lvl4pPr lvl="3">
              <a:spcBef>
                <a:spcPts val="0"/>
              </a:spcBef>
              <a:spcAft>
                <a:spcPts val="0"/>
              </a:spcAft>
              <a:buClr>
                <a:schemeClr val="dk1"/>
              </a:buClr>
              <a:buSzPts val="2800"/>
              <a:buFont typeface="Avenir"/>
              <a:buNone/>
              <a:defRPr sz="2800">
                <a:solidFill>
                  <a:schemeClr val="dk1"/>
                </a:solidFill>
                <a:latin typeface="Avenir"/>
                <a:ea typeface="Avenir"/>
                <a:cs typeface="Avenir"/>
                <a:sym typeface="Avenir"/>
              </a:defRPr>
            </a:lvl4pPr>
            <a:lvl5pPr lvl="4">
              <a:spcBef>
                <a:spcPts val="0"/>
              </a:spcBef>
              <a:spcAft>
                <a:spcPts val="0"/>
              </a:spcAft>
              <a:buClr>
                <a:schemeClr val="dk1"/>
              </a:buClr>
              <a:buSzPts val="2800"/>
              <a:buFont typeface="Avenir"/>
              <a:buNone/>
              <a:defRPr sz="2800">
                <a:solidFill>
                  <a:schemeClr val="dk1"/>
                </a:solidFill>
                <a:latin typeface="Avenir"/>
                <a:ea typeface="Avenir"/>
                <a:cs typeface="Avenir"/>
                <a:sym typeface="Avenir"/>
              </a:defRPr>
            </a:lvl5pPr>
            <a:lvl6pPr lvl="5">
              <a:spcBef>
                <a:spcPts val="0"/>
              </a:spcBef>
              <a:spcAft>
                <a:spcPts val="0"/>
              </a:spcAft>
              <a:buClr>
                <a:schemeClr val="dk1"/>
              </a:buClr>
              <a:buSzPts val="2800"/>
              <a:buFont typeface="Avenir"/>
              <a:buNone/>
              <a:defRPr sz="2800">
                <a:solidFill>
                  <a:schemeClr val="dk1"/>
                </a:solidFill>
                <a:latin typeface="Avenir"/>
                <a:ea typeface="Avenir"/>
                <a:cs typeface="Avenir"/>
                <a:sym typeface="Avenir"/>
              </a:defRPr>
            </a:lvl6pPr>
            <a:lvl7pPr lvl="6">
              <a:spcBef>
                <a:spcPts val="0"/>
              </a:spcBef>
              <a:spcAft>
                <a:spcPts val="0"/>
              </a:spcAft>
              <a:buClr>
                <a:schemeClr val="dk1"/>
              </a:buClr>
              <a:buSzPts val="2800"/>
              <a:buFont typeface="Avenir"/>
              <a:buNone/>
              <a:defRPr sz="2800">
                <a:solidFill>
                  <a:schemeClr val="dk1"/>
                </a:solidFill>
                <a:latin typeface="Avenir"/>
                <a:ea typeface="Avenir"/>
                <a:cs typeface="Avenir"/>
                <a:sym typeface="Avenir"/>
              </a:defRPr>
            </a:lvl7pPr>
            <a:lvl8pPr lvl="7">
              <a:spcBef>
                <a:spcPts val="0"/>
              </a:spcBef>
              <a:spcAft>
                <a:spcPts val="0"/>
              </a:spcAft>
              <a:buClr>
                <a:schemeClr val="dk1"/>
              </a:buClr>
              <a:buSzPts val="2800"/>
              <a:buFont typeface="Avenir"/>
              <a:buNone/>
              <a:defRPr sz="2800">
                <a:solidFill>
                  <a:schemeClr val="dk1"/>
                </a:solidFill>
                <a:latin typeface="Avenir"/>
                <a:ea typeface="Avenir"/>
                <a:cs typeface="Avenir"/>
                <a:sym typeface="Avenir"/>
              </a:defRPr>
            </a:lvl8pPr>
            <a:lvl9pPr lvl="8">
              <a:spcBef>
                <a:spcPts val="0"/>
              </a:spcBef>
              <a:spcAft>
                <a:spcPts val="0"/>
              </a:spcAft>
              <a:buClr>
                <a:schemeClr val="dk1"/>
              </a:buClr>
              <a:buSzPts val="2800"/>
              <a:buFont typeface="Avenir"/>
              <a:buNone/>
              <a:defRPr sz="2800">
                <a:solidFill>
                  <a:schemeClr val="dk1"/>
                </a:solidFill>
                <a:latin typeface="Avenir"/>
                <a:ea typeface="Avenir"/>
                <a:cs typeface="Avenir"/>
                <a:sym typeface="Avenir"/>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Avenir"/>
              <a:buChar char="●"/>
              <a:defRPr sz="1800">
                <a:solidFill>
                  <a:schemeClr val="dk2"/>
                </a:solidFill>
                <a:latin typeface="Avenir"/>
                <a:ea typeface="Avenir"/>
                <a:cs typeface="Avenir"/>
                <a:sym typeface="Avenir"/>
              </a:defRPr>
            </a:lvl1pPr>
            <a:lvl2pPr marL="914400" lvl="1" indent="-317500">
              <a:lnSpc>
                <a:spcPct val="115000"/>
              </a:lnSpc>
              <a:spcBef>
                <a:spcPts val="1600"/>
              </a:spcBef>
              <a:spcAft>
                <a:spcPts val="0"/>
              </a:spcAft>
              <a:buClr>
                <a:schemeClr val="dk2"/>
              </a:buClr>
              <a:buSzPts val="1400"/>
              <a:buFont typeface="Avenir"/>
              <a:buChar char="○"/>
              <a:defRPr>
                <a:solidFill>
                  <a:schemeClr val="dk2"/>
                </a:solidFill>
                <a:latin typeface="Avenir"/>
                <a:ea typeface="Avenir"/>
                <a:cs typeface="Avenir"/>
                <a:sym typeface="Avenir"/>
              </a:defRPr>
            </a:lvl2pPr>
            <a:lvl3pPr marL="1371600" lvl="2" indent="-317500">
              <a:lnSpc>
                <a:spcPct val="115000"/>
              </a:lnSpc>
              <a:spcBef>
                <a:spcPts val="1600"/>
              </a:spcBef>
              <a:spcAft>
                <a:spcPts val="0"/>
              </a:spcAft>
              <a:buClr>
                <a:schemeClr val="dk2"/>
              </a:buClr>
              <a:buSzPts val="1400"/>
              <a:buFont typeface="Avenir"/>
              <a:buChar char="■"/>
              <a:defRPr>
                <a:solidFill>
                  <a:schemeClr val="dk2"/>
                </a:solidFill>
                <a:latin typeface="Avenir"/>
                <a:ea typeface="Avenir"/>
                <a:cs typeface="Avenir"/>
                <a:sym typeface="Avenir"/>
              </a:defRPr>
            </a:lvl3pPr>
            <a:lvl4pPr marL="1828800" lvl="3" indent="-317500">
              <a:lnSpc>
                <a:spcPct val="115000"/>
              </a:lnSpc>
              <a:spcBef>
                <a:spcPts val="1600"/>
              </a:spcBef>
              <a:spcAft>
                <a:spcPts val="0"/>
              </a:spcAft>
              <a:buClr>
                <a:schemeClr val="dk2"/>
              </a:buClr>
              <a:buSzPts val="1400"/>
              <a:buFont typeface="Avenir"/>
              <a:buChar char="●"/>
              <a:defRPr>
                <a:solidFill>
                  <a:schemeClr val="dk2"/>
                </a:solidFill>
                <a:latin typeface="Avenir"/>
                <a:ea typeface="Avenir"/>
                <a:cs typeface="Avenir"/>
                <a:sym typeface="Avenir"/>
              </a:defRPr>
            </a:lvl4pPr>
            <a:lvl5pPr marL="2286000" lvl="4" indent="-317500">
              <a:lnSpc>
                <a:spcPct val="115000"/>
              </a:lnSpc>
              <a:spcBef>
                <a:spcPts val="1600"/>
              </a:spcBef>
              <a:spcAft>
                <a:spcPts val="0"/>
              </a:spcAft>
              <a:buClr>
                <a:schemeClr val="dk2"/>
              </a:buClr>
              <a:buSzPts val="1400"/>
              <a:buFont typeface="Avenir"/>
              <a:buChar char="○"/>
              <a:defRPr>
                <a:solidFill>
                  <a:schemeClr val="dk2"/>
                </a:solidFill>
                <a:latin typeface="Avenir"/>
                <a:ea typeface="Avenir"/>
                <a:cs typeface="Avenir"/>
                <a:sym typeface="Avenir"/>
              </a:defRPr>
            </a:lvl5pPr>
            <a:lvl6pPr marL="2743200" lvl="5" indent="-317500">
              <a:lnSpc>
                <a:spcPct val="115000"/>
              </a:lnSpc>
              <a:spcBef>
                <a:spcPts val="1600"/>
              </a:spcBef>
              <a:spcAft>
                <a:spcPts val="0"/>
              </a:spcAft>
              <a:buClr>
                <a:schemeClr val="dk2"/>
              </a:buClr>
              <a:buSzPts val="1400"/>
              <a:buFont typeface="Avenir"/>
              <a:buChar char="■"/>
              <a:defRPr>
                <a:solidFill>
                  <a:schemeClr val="dk2"/>
                </a:solidFill>
                <a:latin typeface="Avenir"/>
                <a:ea typeface="Avenir"/>
                <a:cs typeface="Avenir"/>
                <a:sym typeface="Avenir"/>
              </a:defRPr>
            </a:lvl6pPr>
            <a:lvl7pPr marL="3200400" lvl="6" indent="-317500">
              <a:lnSpc>
                <a:spcPct val="115000"/>
              </a:lnSpc>
              <a:spcBef>
                <a:spcPts val="1600"/>
              </a:spcBef>
              <a:spcAft>
                <a:spcPts val="0"/>
              </a:spcAft>
              <a:buClr>
                <a:schemeClr val="dk2"/>
              </a:buClr>
              <a:buSzPts val="1400"/>
              <a:buFont typeface="Avenir"/>
              <a:buChar char="●"/>
              <a:defRPr>
                <a:solidFill>
                  <a:schemeClr val="dk2"/>
                </a:solidFill>
                <a:latin typeface="Avenir"/>
                <a:ea typeface="Avenir"/>
                <a:cs typeface="Avenir"/>
                <a:sym typeface="Avenir"/>
              </a:defRPr>
            </a:lvl7pPr>
            <a:lvl8pPr marL="3657600" lvl="7" indent="-317500">
              <a:lnSpc>
                <a:spcPct val="115000"/>
              </a:lnSpc>
              <a:spcBef>
                <a:spcPts val="1600"/>
              </a:spcBef>
              <a:spcAft>
                <a:spcPts val="0"/>
              </a:spcAft>
              <a:buClr>
                <a:schemeClr val="dk2"/>
              </a:buClr>
              <a:buSzPts val="1400"/>
              <a:buFont typeface="Avenir"/>
              <a:buChar char="○"/>
              <a:defRPr>
                <a:solidFill>
                  <a:schemeClr val="dk2"/>
                </a:solidFill>
                <a:latin typeface="Avenir"/>
                <a:ea typeface="Avenir"/>
                <a:cs typeface="Avenir"/>
                <a:sym typeface="Avenir"/>
              </a:defRPr>
            </a:lvl8pPr>
            <a:lvl9pPr marL="4114800" lvl="8" indent="-317500">
              <a:lnSpc>
                <a:spcPct val="115000"/>
              </a:lnSpc>
              <a:spcBef>
                <a:spcPts val="1600"/>
              </a:spcBef>
              <a:spcAft>
                <a:spcPts val="1600"/>
              </a:spcAft>
              <a:buClr>
                <a:schemeClr val="dk2"/>
              </a:buClr>
              <a:buSzPts val="1400"/>
              <a:buFont typeface="Avenir"/>
              <a:buChar char="■"/>
              <a:defRPr>
                <a:solidFill>
                  <a:schemeClr val="dk2"/>
                </a:solidFill>
                <a:latin typeface="Avenir"/>
                <a:ea typeface="Avenir"/>
                <a:cs typeface="Avenir"/>
                <a:sym typeface="Avenir"/>
              </a:defRPr>
            </a:lvl9pPr>
          </a:lstStyle>
          <a:p>
            <a:endParaRPr/>
          </a:p>
        </p:txBody>
      </p:sp>
    </p:spTree>
    <p:extLst>
      <p:ext uri="{BB962C8B-B14F-4D97-AF65-F5344CB8AC3E}">
        <p14:creationId xmlns:p14="http://schemas.microsoft.com/office/powerpoint/2010/main" val="3879868452"/>
      </p:ext>
    </p:extLst>
  </p:cSld>
  <p:clrMap bg1="lt1" tx1="dk1" bg2="dk2" tx2="lt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 id="2147483782" r:id="rId18"/>
    <p:sldLayoutId id="2147483783" r:id="rId19"/>
    <p:sldLayoutId id="2147483784" r:id="rId20"/>
    <p:sldLayoutId id="2147483785" r:id="rId21"/>
    <p:sldLayoutId id="2147483786" r:id="rId22"/>
    <p:sldLayoutId id="2147483787" r:id="rId23"/>
    <p:sldLayoutId id="2147483788" r:id="rId24"/>
    <p:sldLayoutId id="2147483789" r:id="rId25"/>
    <p:sldLayoutId id="2147483790" r:id="rId26"/>
    <p:sldLayoutId id="2147483791" r:id="rId27"/>
    <p:sldLayoutId id="2147483792" r:id="rId28"/>
    <p:sldLayoutId id="2147483793" r:id="rId29"/>
    <p:sldLayoutId id="2147483794" r:id="rId30"/>
    <p:sldLayoutId id="2147483795" r:id="rId31"/>
    <p:sldLayoutId id="2147483796" r:id="rId32"/>
    <p:sldLayoutId id="2147483797" r:id="rId33"/>
    <p:sldLayoutId id="2147483798" r:id="rId34"/>
    <p:sldLayoutId id="2147483799" r:id="rId35"/>
    <p:sldLayoutId id="2147483800" r:id="rId36"/>
    <p:sldLayoutId id="2147483801" r:id="rId37"/>
    <p:sldLayoutId id="2147483802" r:id="rId38"/>
    <p:sldLayoutId id="2147483803" r:id="rId39"/>
    <p:sldLayoutId id="2147483804" r:id="rId40"/>
    <p:sldLayoutId id="2147483805" r:id="rId4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202A44"/>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04800" y="183092"/>
            <a:ext cx="5486400" cy="762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304800" y="1066800"/>
            <a:ext cx="5486400" cy="3017309"/>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304800" y="4237567"/>
            <a:ext cx="1422400" cy="24341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2082800" y="4237567"/>
            <a:ext cx="1930400" cy="24341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8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4368800" y="4237567"/>
            <a:ext cx="1422400" cy="24341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800" b="0" i="0" u="none" strike="noStrike" cap="none">
                <a:solidFill>
                  <a:srgbClr val="888888"/>
                </a:solidFill>
                <a:latin typeface="Calibri"/>
                <a:ea typeface="Calibri"/>
                <a:cs typeface="Calibri"/>
                <a:sym typeface="Calibri"/>
              </a:defRPr>
            </a:lvl9pPr>
          </a:lstStyle>
          <a:p>
            <a:fld id="{00000000-1234-1234-1234-123412341234}" type="slidenum">
              <a:rPr lang="en-AU" smtClean="0"/>
              <a:pPr/>
              <a:t>‹#›</a:t>
            </a:fld>
            <a:endParaRPr lang="en-AU"/>
          </a:p>
        </p:txBody>
      </p:sp>
    </p:spTree>
    <p:extLst>
      <p:ext uri="{BB962C8B-B14F-4D97-AF65-F5344CB8AC3E}">
        <p14:creationId xmlns:p14="http://schemas.microsoft.com/office/powerpoint/2010/main" val="2315427162"/>
      </p:ext>
    </p:extLst>
  </p:cSld>
  <p:clrMap bg1="lt1" tx1="dk1" bg2="dk2" tx2="lt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47.jpeg"/></Relationships>
</file>

<file path=ppt/slides/_rels/slide100.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notesSlide" Target="../notesSlides/notesSlide81.xml"/><Relationship Id="rId1" Type="http://schemas.openxmlformats.org/officeDocument/2006/relationships/slideLayout" Target="../slideLayouts/slideLayout10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02.xml"/></Relationships>
</file>

<file path=ppt/slides/_rels/slide102.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notesSlide" Target="../notesSlides/notesSlide83.xml"/><Relationship Id="rId1" Type="http://schemas.openxmlformats.org/officeDocument/2006/relationships/slideLayout" Target="../slideLayouts/slideLayout102.xml"/><Relationship Id="rId6" Type="http://schemas.openxmlformats.org/officeDocument/2006/relationships/image" Target="../media/image227.png"/><Relationship Id="rId5" Type="http://schemas.openxmlformats.org/officeDocument/2006/relationships/image" Target="../media/image226.png"/><Relationship Id="rId4" Type="http://schemas.openxmlformats.org/officeDocument/2006/relationships/image" Target="../media/image225.png"/></Relationships>
</file>

<file path=ppt/slides/_rels/slide103.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tiff"/><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230.jpeg"/><Relationship Id="rId7" Type="http://schemas.openxmlformats.org/officeDocument/2006/relationships/image" Target="../media/image229.png"/><Relationship Id="rId2" Type="http://schemas.openxmlformats.org/officeDocument/2006/relationships/notesSlide" Target="../notesSlides/notesSlide84.xml"/><Relationship Id="rId1" Type="http://schemas.openxmlformats.org/officeDocument/2006/relationships/slideLayout" Target="../slideLayouts/slideLayout2.xml"/><Relationship Id="rId6" Type="http://schemas.openxmlformats.org/officeDocument/2006/relationships/image" Target="../media/image231.png"/><Relationship Id="rId5" Type="http://schemas.openxmlformats.org/officeDocument/2006/relationships/customXml" Target="../ink/ink7.xml"/><Relationship Id="rId4" Type="http://schemas.openxmlformats.org/officeDocument/2006/relationships/image" Target="../media/image228.tiff"/></Relationships>
</file>

<file path=ppt/slides/_rels/slide105.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232.png"/><Relationship Id="rId7" Type="http://schemas.openxmlformats.org/officeDocument/2006/relationships/image" Target="../media/image228.tiff"/><Relationship Id="rId2" Type="http://schemas.openxmlformats.org/officeDocument/2006/relationships/customXml" Target="../ink/ink8.xml"/><Relationship Id="rId1" Type="http://schemas.openxmlformats.org/officeDocument/2006/relationships/slideLayout" Target="../slideLayouts/slideLayout2.xml"/><Relationship Id="rId6" Type="http://schemas.openxmlformats.org/officeDocument/2006/relationships/image" Target="../media/image233.png"/><Relationship Id="rId5" Type="http://schemas.openxmlformats.org/officeDocument/2006/relationships/customXml" Target="../ink/ink10.xml"/><Relationship Id="rId10" Type="http://schemas.openxmlformats.org/officeDocument/2006/relationships/image" Target="../media/image235.png"/><Relationship Id="rId4" Type="http://schemas.openxmlformats.org/officeDocument/2006/relationships/customXml" Target="../ink/ink9.xml"/><Relationship Id="rId9" Type="http://schemas.openxmlformats.org/officeDocument/2006/relationships/image" Target="../media/image234.png"/></Relationships>
</file>

<file path=ppt/slides/_rels/slide106.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237.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tiff"/><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notesSlide" Target="../notesSlides/notesSlide86.xml"/><Relationship Id="rId1" Type="http://schemas.openxmlformats.org/officeDocument/2006/relationships/slideLayout" Target="../slideLayouts/slideLayout92.xml"/><Relationship Id="rId4" Type="http://schemas.openxmlformats.org/officeDocument/2006/relationships/image" Target="../media/image23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image" Target="../media/image240.png"/><Relationship Id="rId1" Type="http://schemas.openxmlformats.org/officeDocument/2006/relationships/slideLayout" Target="../slideLayouts/slideLayout92.xml"/><Relationship Id="rId4" Type="http://schemas.openxmlformats.org/officeDocument/2006/relationships/image" Target="../media/image242.png"/></Relationships>
</file>

<file path=ppt/slides/_rels/slide111.xml.rels><?xml version="1.0" encoding="UTF-8" standalone="yes"?>
<Relationships xmlns="http://schemas.openxmlformats.org/package/2006/relationships"><Relationship Id="rId2" Type="http://schemas.openxmlformats.org/officeDocument/2006/relationships/image" Target="../media/image243.png"/><Relationship Id="rId1" Type="http://schemas.openxmlformats.org/officeDocument/2006/relationships/slideLayout" Target="../slideLayouts/slideLayout92.xml"/></Relationships>
</file>

<file path=ppt/slides/_rels/slide112.xml.rels><?xml version="1.0" encoding="UTF-8" standalone="yes"?>
<Relationships xmlns="http://schemas.openxmlformats.org/package/2006/relationships"><Relationship Id="rId2" Type="http://schemas.openxmlformats.org/officeDocument/2006/relationships/image" Target="../media/image244.png"/><Relationship Id="rId1" Type="http://schemas.openxmlformats.org/officeDocument/2006/relationships/slideLayout" Target="../slideLayouts/slideLayout92.xml"/></Relationships>
</file>

<file path=ppt/slides/_rels/slide113.xml.rels><?xml version="1.0" encoding="UTF-8" standalone="yes"?>
<Relationships xmlns="http://schemas.openxmlformats.org/package/2006/relationships"><Relationship Id="rId2" Type="http://schemas.openxmlformats.org/officeDocument/2006/relationships/image" Target="../media/image245.gif"/><Relationship Id="rId1" Type="http://schemas.openxmlformats.org/officeDocument/2006/relationships/slideLayout" Target="../slideLayouts/slideLayout92.xml"/></Relationships>
</file>

<file path=ppt/slides/_rels/slide114.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image" Target="../media/image246.png"/><Relationship Id="rId1" Type="http://schemas.openxmlformats.org/officeDocument/2006/relationships/slideLayout" Target="../slideLayouts/slideLayout92.xml"/></Relationships>
</file>

<file path=ppt/slides/_rels/slide115.xml.rels><?xml version="1.0" encoding="UTF-8" standalone="yes"?>
<Relationships xmlns="http://schemas.openxmlformats.org/package/2006/relationships"><Relationship Id="rId2" Type="http://schemas.openxmlformats.org/officeDocument/2006/relationships/image" Target="../media/image248.png"/><Relationship Id="rId1" Type="http://schemas.openxmlformats.org/officeDocument/2006/relationships/slideLayout" Target="../slideLayouts/slideLayout92.xml"/></Relationships>
</file>

<file path=ppt/slides/_rels/slide116.xml.rels><?xml version="1.0" encoding="UTF-8" standalone="yes"?>
<Relationships xmlns="http://schemas.openxmlformats.org/package/2006/relationships"><Relationship Id="rId2" Type="http://schemas.openxmlformats.org/officeDocument/2006/relationships/image" Target="../media/image248.png"/><Relationship Id="rId1" Type="http://schemas.openxmlformats.org/officeDocument/2006/relationships/slideLayout" Target="../slideLayouts/slideLayout92.xml"/></Relationships>
</file>

<file path=ppt/slides/_rels/slide117.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image" Target="../media/image248.png"/><Relationship Id="rId1" Type="http://schemas.openxmlformats.org/officeDocument/2006/relationships/slideLayout" Target="../slideLayouts/slideLayout92.xml"/></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9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50.png"/><Relationship Id="rId4" Type="http://schemas.openxmlformats.org/officeDocument/2006/relationships/notesSlide" Target="../notesSlides/notesSlide87.xml"/></Relationships>
</file>

<file path=ppt/slides/_rels/slide119.xml.rels><?xml version="1.0" encoding="UTF-8" standalone="yes"?>
<Relationships xmlns="http://schemas.openxmlformats.org/package/2006/relationships"><Relationship Id="rId2" Type="http://schemas.openxmlformats.org/officeDocument/2006/relationships/image" Target="../media/image245.gif"/><Relationship Id="rId1" Type="http://schemas.openxmlformats.org/officeDocument/2006/relationships/slideLayout" Target="../slideLayouts/slideLayout9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48.jpeg"/></Relationships>
</file>

<file path=ppt/slides/_rels/slide120.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image" Target="../media/image245.gif"/><Relationship Id="rId1" Type="http://schemas.openxmlformats.org/officeDocument/2006/relationships/slideLayout" Target="../slideLayouts/slideLayout92.xml"/></Relationships>
</file>

<file path=ppt/slides/_rels/slide121.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248.png"/><Relationship Id="rId1" Type="http://schemas.openxmlformats.org/officeDocument/2006/relationships/slideLayout" Target="../slideLayouts/slideLayout92.xml"/><Relationship Id="rId4" Type="http://schemas.openxmlformats.org/officeDocument/2006/relationships/image" Target="../media/image253.gif"/></Relationships>
</file>

<file path=ppt/slides/_rels/slide122.xml.rels><?xml version="1.0" encoding="UTF-8" standalone="yes"?>
<Relationships xmlns="http://schemas.openxmlformats.org/package/2006/relationships"><Relationship Id="rId3" Type="http://schemas.openxmlformats.org/officeDocument/2006/relationships/image" Target="../media/image254.png"/><Relationship Id="rId2" Type="http://schemas.openxmlformats.org/officeDocument/2006/relationships/image" Target="../media/image245.gif"/><Relationship Id="rId1" Type="http://schemas.openxmlformats.org/officeDocument/2006/relationships/slideLayout" Target="../slideLayouts/slideLayout92.xml"/><Relationship Id="rId6" Type="http://schemas.openxmlformats.org/officeDocument/2006/relationships/image" Target="../media/image256.svg"/><Relationship Id="rId5" Type="http://schemas.openxmlformats.org/officeDocument/2006/relationships/image" Target="../media/image255.png"/><Relationship Id="rId4" Type="http://schemas.openxmlformats.org/officeDocument/2006/relationships/image" Target="../media/image253.gif"/></Relationships>
</file>

<file path=ppt/slides/_rels/slide123.xml.rels><?xml version="1.0" encoding="UTF-8" standalone="yes"?>
<Relationships xmlns="http://schemas.openxmlformats.org/package/2006/relationships"><Relationship Id="rId2" Type="http://schemas.openxmlformats.org/officeDocument/2006/relationships/image" Target="../media/image257.png"/><Relationship Id="rId1" Type="http://schemas.openxmlformats.org/officeDocument/2006/relationships/slideLayout" Target="../slideLayouts/slideLayout92.xml"/></Relationships>
</file>

<file path=ppt/slides/_rels/slide124.xml.rels><?xml version="1.0" encoding="UTF-8" standalone="yes"?>
<Relationships xmlns="http://schemas.openxmlformats.org/package/2006/relationships"><Relationship Id="rId3" Type="http://schemas.openxmlformats.org/officeDocument/2006/relationships/image" Target="../media/image258.png"/><Relationship Id="rId2" Type="http://schemas.openxmlformats.org/officeDocument/2006/relationships/image" Target="../media/image253.gif"/><Relationship Id="rId1" Type="http://schemas.openxmlformats.org/officeDocument/2006/relationships/slideLayout" Target="../slideLayouts/slideLayout92.xml"/></Relationships>
</file>

<file path=ppt/slides/_rels/slide125.xml.rels><?xml version="1.0" encoding="UTF-8" standalone="yes"?>
<Relationships xmlns="http://schemas.openxmlformats.org/package/2006/relationships"><Relationship Id="rId3" Type="http://schemas.openxmlformats.org/officeDocument/2006/relationships/image" Target="../media/image259.png"/><Relationship Id="rId2" Type="http://schemas.openxmlformats.org/officeDocument/2006/relationships/image" Target="../media/image248.png"/><Relationship Id="rId1" Type="http://schemas.openxmlformats.org/officeDocument/2006/relationships/slideLayout" Target="../slideLayouts/slideLayout92.xml"/></Relationships>
</file>

<file path=ppt/slides/_rels/slide126.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92.xml"/></Relationships>
</file>

<file path=ppt/slides/_rels/slide127.xml.rels><?xml version="1.0" encoding="UTF-8" standalone="yes"?>
<Relationships xmlns="http://schemas.openxmlformats.org/package/2006/relationships"><Relationship Id="rId3" Type="http://schemas.openxmlformats.org/officeDocument/2006/relationships/image" Target="../media/image261.jpeg"/><Relationship Id="rId2" Type="http://schemas.openxmlformats.org/officeDocument/2006/relationships/notesSlide" Target="../notesSlides/notesSlide88.xml"/><Relationship Id="rId1" Type="http://schemas.openxmlformats.org/officeDocument/2006/relationships/slideLayout" Target="../slideLayouts/slideLayout92.xml"/><Relationship Id="rId5" Type="http://schemas.openxmlformats.org/officeDocument/2006/relationships/image" Target="../media/image263.png"/><Relationship Id="rId4" Type="http://schemas.openxmlformats.org/officeDocument/2006/relationships/image" Target="../media/image262.png"/></Relationships>
</file>

<file path=ppt/slides/_rels/slide1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jpeg"/><Relationship Id="rId7" Type="http://schemas.openxmlformats.org/officeDocument/2006/relationships/image" Target="../media/image52.sv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51.png"/><Relationship Id="rId5" Type="http://schemas.openxmlformats.org/officeDocument/2006/relationships/image" Target="../media/image50.svg"/><Relationship Id="rId10" Type="http://schemas.openxmlformats.org/officeDocument/2006/relationships/image" Target="../media/image3.png"/><Relationship Id="rId4" Type="http://schemas.openxmlformats.org/officeDocument/2006/relationships/image" Target="../media/image49.png"/><Relationship Id="rId9" Type="http://schemas.openxmlformats.org/officeDocument/2006/relationships/image" Target="../media/image54.svg"/></Relationships>
</file>

<file path=ppt/slides/_rels/slide130.xml.rels><?xml version="1.0" encoding="UTF-8" standalone="yes"?>
<Relationships xmlns="http://schemas.openxmlformats.org/package/2006/relationships"><Relationship Id="rId3" Type="http://schemas.openxmlformats.org/officeDocument/2006/relationships/image" Target="../media/image264.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265.pn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3.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48.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youtu.be/-0id9JGfpgo"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customXml" Target="../ink/ink6.xml"/><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68.png"/><Relationship Id="rId2" Type="http://schemas.openxmlformats.org/officeDocument/2006/relationships/notesSlide" Target="../notesSlides/notesSlide27.xml"/><Relationship Id="rId1" Type="http://schemas.openxmlformats.org/officeDocument/2006/relationships/slideLayout" Target="../slideLayouts/slideLayout76.xml"/><Relationship Id="rId6" Type="http://schemas.openxmlformats.org/officeDocument/2006/relationships/image" Target="../media/image65.png"/><Relationship Id="rId11" Type="http://schemas.openxmlformats.org/officeDocument/2006/relationships/customXml" Target="../ink/ink5.xml"/><Relationship Id="rId5" Type="http://schemas.openxmlformats.org/officeDocument/2006/relationships/customXml" Target="../ink/ink2.xml"/><Relationship Id="rId15" Type="http://schemas.openxmlformats.org/officeDocument/2006/relationships/image" Target="../media/image8.png"/><Relationship Id="rId10" Type="http://schemas.openxmlformats.org/officeDocument/2006/relationships/image" Target="../media/image67.png"/><Relationship Id="rId4" Type="http://schemas.openxmlformats.org/officeDocument/2006/relationships/image" Target="../media/image64.png"/><Relationship Id="rId9" Type="http://schemas.openxmlformats.org/officeDocument/2006/relationships/customXml" Target="../ink/ink4.xml"/><Relationship Id="rId14" Type="http://schemas.openxmlformats.org/officeDocument/2006/relationships/image" Target="../media/image69.png"/></Relationships>
</file>

<file path=ppt/slides/_rels/slide3.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2" Type="http://schemas.openxmlformats.org/officeDocument/2006/relationships/notesSlide" Target="../notesSlides/notesSlide3.xml"/><Relationship Id="rId16" Type="http://schemas.openxmlformats.org/officeDocument/2006/relationships/image" Target="../media/image36.svg"/><Relationship Id="rId1" Type="http://schemas.openxmlformats.org/officeDocument/2006/relationships/slideLayout" Target="../slideLayouts/slideLayout2.xml"/><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 Id="rId14" Type="http://schemas.openxmlformats.org/officeDocument/2006/relationships/image" Target="../media/image34.sv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8.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8.xml"/><Relationship Id="rId4" Type="http://schemas.openxmlformats.org/officeDocument/2006/relationships/image" Target="../media/image78.png"/></Relationships>
</file>

<file path=ppt/slides/_rels/slide3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81.xml"/><Relationship Id="rId4" Type="http://schemas.openxmlformats.org/officeDocument/2006/relationships/image" Target="../media/image80.jpe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81.xml"/><Relationship Id="rId4" Type="http://schemas.openxmlformats.org/officeDocument/2006/relationships/image" Target="../media/image81.jpeg"/></Relationships>
</file>

<file path=ppt/slides/_rels/slide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0.xml"/><Relationship Id="rId1" Type="http://schemas.openxmlformats.org/officeDocument/2006/relationships/slideLayout" Target="../slideLayouts/slideLayout7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8.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2.xml"/><Relationship Id="rId1" Type="http://schemas.openxmlformats.org/officeDocument/2006/relationships/slideLayout" Target="../slideLayouts/slideLayout7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4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3.xml"/><Relationship Id="rId1" Type="http://schemas.openxmlformats.org/officeDocument/2006/relationships/slideLayout" Target="../slideLayouts/slideLayout151.xml"/><Relationship Id="rId4" Type="http://schemas.openxmlformats.org/officeDocument/2006/relationships/image" Target="../media/image99.png"/></Relationships>
</file>

<file path=ppt/slides/_rels/slide47.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34.xml"/><Relationship Id="rId1" Type="http://schemas.openxmlformats.org/officeDocument/2006/relationships/slideLayout" Target="../slideLayouts/slideLayout151.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48.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108.png"/><Relationship Id="rId2" Type="http://schemas.openxmlformats.org/officeDocument/2006/relationships/notesSlide" Target="../notesSlides/notesSlide35.xml"/><Relationship Id="rId1" Type="http://schemas.openxmlformats.org/officeDocument/2006/relationships/slideLayout" Target="../slideLayouts/slideLayout151.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4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6.xml"/><Relationship Id="rId1" Type="http://schemas.openxmlformats.org/officeDocument/2006/relationships/slideLayout" Target="../slideLayouts/slideLayout151.xml"/><Relationship Id="rId4" Type="http://schemas.openxmlformats.org/officeDocument/2006/relationships/image" Target="../media/image109.png"/></Relationships>
</file>

<file path=ppt/slides/_rels/slide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5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7.xml"/><Relationship Id="rId1" Type="http://schemas.openxmlformats.org/officeDocument/2006/relationships/slideLayout" Target="../slideLayouts/slideLayout151.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5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8.xml"/><Relationship Id="rId1" Type="http://schemas.openxmlformats.org/officeDocument/2006/relationships/slideLayout" Target="../slideLayouts/slideLayout151.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5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9.xml"/><Relationship Id="rId1" Type="http://schemas.openxmlformats.org/officeDocument/2006/relationships/slideLayout" Target="../slideLayouts/slideLayout151.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5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0.xml"/><Relationship Id="rId1" Type="http://schemas.openxmlformats.org/officeDocument/2006/relationships/slideLayout" Target="../slideLayouts/slideLayout151.xml"/></Relationships>
</file>

<file path=ppt/slides/_rels/slide5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1.xml"/><Relationship Id="rId1" Type="http://schemas.openxmlformats.org/officeDocument/2006/relationships/slideLayout" Target="../slideLayouts/slideLayout151.xml"/></Relationships>
</file>

<file path=ppt/slides/_rels/slide5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2.xml"/><Relationship Id="rId1" Type="http://schemas.openxmlformats.org/officeDocument/2006/relationships/slideLayout" Target="../slideLayouts/slideLayout15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0.xml"/></Relationships>
</file>

<file path=ppt/slides/_rels/slide5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4.xml"/><Relationship Id="rId1" Type="http://schemas.openxmlformats.org/officeDocument/2006/relationships/slideLayout" Target="../slideLayouts/slideLayout122.xml"/><Relationship Id="rId5" Type="http://schemas.openxmlformats.org/officeDocument/2006/relationships/image" Target="../media/image121.png"/><Relationship Id="rId4" Type="http://schemas.openxmlformats.org/officeDocument/2006/relationships/image" Target="../media/image120.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2.xml"/></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2.xml"/></Relationships>
</file>

<file path=ppt/slides/_rels/slide6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48.xml"/><Relationship Id="rId1" Type="http://schemas.openxmlformats.org/officeDocument/2006/relationships/slideLayout" Target="../slideLayouts/slideLayout122.xml"/><Relationship Id="rId5" Type="http://schemas.openxmlformats.org/officeDocument/2006/relationships/image" Target="../media/image124.png"/><Relationship Id="rId4" Type="http://schemas.openxmlformats.org/officeDocument/2006/relationships/image" Target="../media/image12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2.xml"/></Relationships>
</file>

<file path=ppt/slides/_rels/slide67.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notesSlide" Target="../notesSlides/notesSlide53.xml"/><Relationship Id="rId1" Type="http://schemas.openxmlformats.org/officeDocument/2006/relationships/slideLayout" Target="../slideLayouts/slideLayout122.xml"/><Relationship Id="rId6" Type="http://schemas.openxmlformats.org/officeDocument/2006/relationships/image" Target="../media/image128.png"/><Relationship Id="rId5" Type="http://schemas.openxmlformats.org/officeDocument/2006/relationships/image" Target="../media/image127.png"/><Relationship Id="rId10" Type="http://schemas.openxmlformats.org/officeDocument/2006/relationships/image" Target="../media/image132.png"/><Relationship Id="rId4" Type="http://schemas.openxmlformats.org/officeDocument/2006/relationships/image" Target="../media/image126.png"/><Relationship Id="rId9" Type="http://schemas.openxmlformats.org/officeDocument/2006/relationships/image" Target="../media/image131.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2.xml"/></Relationships>
</file>

<file path=ppt/slides/_rels/slide7.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40.sv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png"/><Relationship Id="rId9" Type="http://schemas.openxmlformats.org/officeDocument/2006/relationships/image" Target="../media/image43.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7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8" Type="http://schemas.openxmlformats.org/officeDocument/2006/relationships/image" Target="../media/image137.png"/><Relationship Id="rId13" Type="http://schemas.openxmlformats.org/officeDocument/2006/relationships/image" Target="../media/image142.png"/><Relationship Id="rId3" Type="http://schemas.openxmlformats.org/officeDocument/2006/relationships/image" Target="../media/image2.jpeg"/><Relationship Id="rId7" Type="http://schemas.openxmlformats.org/officeDocument/2006/relationships/image" Target="../media/image136.png"/><Relationship Id="rId12" Type="http://schemas.openxmlformats.org/officeDocument/2006/relationships/image" Target="../media/image141.png"/><Relationship Id="rId17" Type="http://schemas.openxmlformats.org/officeDocument/2006/relationships/image" Target="../media/image146.jpeg"/><Relationship Id="rId2" Type="http://schemas.openxmlformats.org/officeDocument/2006/relationships/notesSlide" Target="../notesSlides/notesSlide60.xml"/><Relationship Id="rId16" Type="http://schemas.openxmlformats.org/officeDocument/2006/relationships/image" Target="../media/image145.png"/><Relationship Id="rId1" Type="http://schemas.openxmlformats.org/officeDocument/2006/relationships/slideLayout" Target="../slideLayouts/slideLayout2.xml"/><Relationship Id="rId6" Type="http://schemas.openxmlformats.org/officeDocument/2006/relationships/image" Target="../media/image135.png"/><Relationship Id="rId11" Type="http://schemas.openxmlformats.org/officeDocument/2006/relationships/image" Target="../media/image140.png"/><Relationship Id="rId5" Type="http://schemas.openxmlformats.org/officeDocument/2006/relationships/image" Target="../media/image134.png"/><Relationship Id="rId15" Type="http://schemas.openxmlformats.org/officeDocument/2006/relationships/image" Target="../media/image144.png"/><Relationship Id="rId10" Type="http://schemas.openxmlformats.org/officeDocument/2006/relationships/image" Target="../media/image139.png"/><Relationship Id="rId4" Type="http://schemas.openxmlformats.org/officeDocument/2006/relationships/image" Target="../media/image133.png"/><Relationship Id="rId9" Type="http://schemas.openxmlformats.org/officeDocument/2006/relationships/image" Target="../media/image138.png"/><Relationship Id="rId14" Type="http://schemas.openxmlformats.org/officeDocument/2006/relationships/image" Target="../media/image143.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149.png"/><Relationship Id="rId4" Type="http://schemas.openxmlformats.org/officeDocument/2006/relationships/image" Target="../media/image148.png"/></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3.xml"/><Relationship Id="rId1" Type="http://schemas.openxmlformats.org/officeDocument/2006/relationships/slideLayout" Target="../slideLayouts/slideLayout19.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3.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65.xml"/><Relationship Id="rId1" Type="http://schemas.openxmlformats.org/officeDocument/2006/relationships/slideLayout" Target="../slideLayouts/slideLayout19.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doyoutrustthiscomputer.org/watch"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50.png"/><Relationship Id="rId7" Type="http://schemas.openxmlformats.org/officeDocument/2006/relationships/image" Target="../media/image154.png"/><Relationship Id="rId2" Type="http://schemas.openxmlformats.org/officeDocument/2006/relationships/notesSlide" Target="../notesSlides/notesSlide66.xml"/><Relationship Id="rId1" Type="http://schemas.openxmlformats.org/officeDocument/2006/relationships/slideLayout" Target="../slideLayouts/slideLayout1.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 Id="rId9" Type="http://schemas.openxmlformats.org/officeDocument/2006/relationships/image" Target="../media/image156.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97.xml"/></Relationships>
</file>

<file path=ppt/slides/_rels/slide85.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71.xml"/><Relationship Id="rId1" Type="http://schemas.openxmlformats.org/officeDocument/2006/relationships/slideLayout" Target="../slideLayouts/slideLayout102.xml"/></Relationships>
</file>

<file path=ppt/slides/_rels/slide86.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72.xml"/><Relationship Id="rId1" Type="http://schemas.openxmlformats.org/officeDocument/2006/relationships/slideLayout" Target="../slideLayouts/slideLayout105.xml"/><Relationship Id="rId4" Type="http://schemas.openxmlformats.org/officeDocument/2006/relationships/image" Target="../media/image159.jpeg"/></Relationships>
</file>

<file path=ppt/slides/_rels/slide87.xml.rels><?xml version="1.0" encoding="UTF-8" standalone="yes"?>
<Relationships xmlns="http://schemas.openxmlformats.org/package/2006/relationships"><Relationship Id="rId8" Type="http://schemas.openxmlformats.org/officeDocument/2006/relationships/image" Target="../media/image165.jpeg"/><Relationship Id="rId3" Type="http://schemas.openxmlformats.org/officeDocument/2006/relationships/image" Target="../media/image160.png"/><Relationship Id="rId7" Type="http://schemas.openxmlformats.org/officeDocument/2006/relationships/image" Target="../media/image164.jpeg"/><Relationship Id="rId2" Type="http://schemas.openxmlformats.org/officeDocument/2006/relationships/notesSlide" Target="../notesSlides/notesSlide73.xml"/><Relationship Id="rId1" Type="http://schemas.openxmlformats.org/officeDocument/2006/relationships/slideLayout" Target="../slideLayouts/slideLayout105.xml"/><Relationship Id="rId6" Type="http://schemas.openxmlformats.org/officeDocument/2006/relationships/image" Target="../media/image163.jpeg"/><Relationship Id="rId5" Type="http://schemas.openxmlformats.org/officeDocument/2006/relationships/image" Target="../media/image162.png"/><Relationship Id="rId4" Type="http://schemas.openxmlformats.org/officeDocument/2006/relationships/image" Target="../media/image161.png"/></Relationships>
</file>

<file path=ppt/slides/_rels/slide88.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66.png"/><Relationship Id="rId1" Type="http://schemas.openxmlformats.org/officeDocument/2006/relationships/slideLayout" Target="../slideLayouts/slideLayout107.xml"/><Relationship Id="rId6" Type="http://schemas.openxmlformats.org/officeDocument/2006/relationships/image" Target="../media/image170.png"/><Relationship Id="rId5" Type="http://schemas.openxmlformats.org/officeDocument/2006/relationships/image" Target="../media/image169.png"/><Relationship Id="rId4" Type="http://schemas.openxmlformats.org/officeDocument/2006/relationships/image" Target="../media/image168.emf"/></Relationships>
</file>

<file path=ppt/slides/_rels/slide89.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image" Target="../media/image171.jpeg"/><Relationship Id="rId7" Type="http://schemas.openxmlformats.org/officeDocument/2006/relationships/image" Target="../media/image175.png"/><Relationship Id="rId2" Type="http://schemas.openxmlformats.org/officeDocument/2006/relationships/notesSlide" Target="../notesSlides/notesSlide74.xml"/><Relationship Id="rId1" Type="http://schemas.openxmlformats.org/officeDocument/2006/relationships/slideLayout" Target="../slideLayouts/slideLayout105.xml"/><Relationship Id="rId6" Type="http://schemas.openxmlformats.org/officeDocument/2006/relationships/image" Target="../media/image174.png"/><Relationship Id="rId11" Type="http://schemas.openxmlformats.org/officeDocument/2006/relationships/image" Target="../media/image158.png"/><Relationship Id="rId5" Type="http://schemas.openxmlformats.org/officeDocument/2006/relationships/image" Target="../media/image173.png"/><Relationship Id="rId10" Type="http://schemas.openxmlformats.org/officeDocument/2006/relationships/image" Target="../media/image178.png"/><Relationship Id="rId4" Type="http://schemas.openxmlformats.org/officeDocument/2006/relationships/image" Target="../media/image172.jpeg"/><Relationship Id="rId9" Type="http://schemas.openxmlformats.org/officeDocument/2006/relationships/image" Target="../media/image177.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chart" Target="../charts/chart1.xml"/><Relationship Id="rId4" Type="http://schemas.openxmlformats.org/officeDocument/2006/relationships/image" Target="../media/image45.jpeg"/></Relationships>
</file>

<file path=ppt/slides/_rels/slide90.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107.xml"/><Relationship Id="rId5" Type="http://schemas.openxmlformats.org/officeDocument/2006/relationships/image" Target="../media/image182.png"/><Relationship Id="rId4" Type="http://schemas.openxmlformats.org/officeDocument/2006/relationships/image" Target="../media/image181.png"/></Relationships>
</file>

<file path=ppt/slides/_rels/slide91.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75.xml"/><Relationship Id="rId1" Type="http://schemas.openxmlformats.org/officeDocument/2006/relationships/slideLayout" Target="../slideLayouts/slideLayout102.xml"/><Relationship Id="rId4" Type="http://schemas.openxmlformats.org/officeDocument/2006/relationships/image" Target="../media/image184.png"/></Relationships>
</file>

<file path=ppt/slides/_rels/slide92.xml.rels><?xml version="1.0" encoding="UTF-8" standalone="yes"?>
<Relationships xmlns="http://schemas.openxmlformats.org/package/2006/relationships"><Relationship Id="rId8" Type="http://schemas.openxmlformats.org/officeDocument/2006/relationships/image" Target="../media/image191.png"/><Relationship Id="rId13" Type="http://schemas.openxmlformats.org/officeDocument/2006/relationships/image" Target="../media/image196.jpeg"/><Relationship Id="rId3" Type="http://schemas.openxmlformats.org/officeDocument/2006/relationships/image" Target="../media/image186.png"/><Relationship Id="rId7" Type="http://schemas.openxmlformats.org/officeDocument/2006/relationships/image" Target="../media/image190.png"/><Relationship Id="rId12" Type="http://schemas.openxmlformats.org/officeDocument/2006/relationships/image" Target="../media/image195.jpeg"/><Relationship Id="rId2" Type="http://schemas.openxmlformats.org/officeDocument/2006/relationships/image" Target="../media/image185.jpeg"/><Relationship Id="rId1" Type="http://schemas.openxmlformats.org/officeDocument/2006/relationships/slideLayout" Target="../slideLayouts/slideLayout107.xml"/><Relationship Id="rId6" Type="http://schemas.openxmlformats.org/officeDocument/2006/relationships/image" Target="../media/image189.png"/><Relationship Id="rId11" Type="http://schemas.openxmlformats.org/officeDocument/2006/relationships/image" Target="../media/image194.jpeg"/><Relationship Id="rId5" Type="http://schemas.openxmlformats.org/officeDocument/2006/relationships/image" Target="../media/image188.png"/><Relationship Id="rId10" Type="http://schemas.openxmlformats.org/officeDocument/2006/relationships/image" Target="../media/image193.png"/><Relationship Id="rId4" Type="http://schemas.openxmlformats.org/officeDocument/2006/relationships/image" Target="../media/image187.png"/><Relationship Id="rId9" Type="http://schemas.openxmlformats.org/officeDocument/2006/relationships/image" Target="../media/image192.png"/><Relationship Id="rId14" Type="http://schemas.openxmlformats.org/officeDocument/2006/relationships/image" Target="../media/image197.jpeg"/></Relationships>
</file>

<file path=ppt/slides/_rels/slide93.xml.rels><?xml version="1.0" encoding="UTF-8" standalone="yes"?>
<Relationships xmlns="http://schemas.openxmlformats.org/package/2006/relationships"><Relationship Id="rId8" Type="http://schemas.openxmlformats.org/officeDocument/2006/relationships/image" Target="../media/image204.jpeg"/><Relationship Id="rId3" Type="http://schemas.openxmlformats.org/officeDocument/2006/relationships/image" Target="../media/image199.png"/><Relationship Id="rId7" Type="http://schemas.openxmlformats.org/officeDocument/2006/relationships/image" Target="../media/image203.png"/><Relationship Id="rId2" Type="http://schemas.openxmlformats.org/officeDocument/2006/relationships/image" Target="../media/image198.png"/><Relationship Id="rId1" Type="http://schemas.openxmlformats.org/officeDocument/2006/relationships/slideLayout" Target="../slideLayouts/slideLayout107.xml"/><Relationship Id="rId6" Type="http://schemas.openxmlformats.org/officeDocument/2006/relationships/image" Target="../media/image202.jpeg"/><Relationship Id="rId5" Type="http://schemas.openxmlformats.org/officeDocument/2006/relationships/image" Target="../media/image201.jpeg"/><Relationship Id="rId4" Type="http://schemas.openxmlformats.org/officeDocument/2006/relationships/image" Target="../media/image200.jpeg"/></Relationships>
</file>

<file path=ppt/slides/_rels/slide94.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image" Target="../media/image205.png"/><Relationship Id="rId7" Type="http://schemas.openxmlformats.org/officeDocument/2006/relationships/image" Target="../media/image209.png"/><Relationship Id="rId12" Type="http://schemas.openxmlformats.org/officeDocument/2006/relationships/image" Target="../media/image214.jpeg"/><Relationship Id="rId2" Type="http://schemas.openxmlformats.org/officeDocument/2006/relationships/notesSlide" Target="../notesSlides/notesSlide76.xml"/><Relationship Id="rId1" Type="http://schemas.openxmlformats.org/officeDocument/2006/relationships/slideLayout" Target="../slideLayouts/slideLayout107.xml"/><Relationship Id="rId6" Type="http://schemas.openxmlformats.org/officeDocument/2006/relationships/image" Target="../media/image208.png"/><Relationship Id="rId11" Type="http://schemas.openxmlformats.org/officeDocument/2006/relationships/image" Target="../media/image213.png"/><Relationship Id="rId5" Type="http://schemas.openxmlformats.org/officeDocument/2006/relationships/image" Target="../media/image207.jpeg"/><Relationship Id="rId10" Type="http://schemas.openxmlformats.org/officeDocument/2006/relationships/image" Target="../media/image212.jpeg"/><Relationship Id="rId4" Type="http://schemas.openxmlformats.org/officeDocument/2006/relationships/image" Target="../media/image206.jpeg"/><Relationship Id="rId9" Type="http://schemas.openxmlformats.org/officeDocument/2006/relationships/image" Target="../media/image211.png"/></Relationships>
</file>

<file path=ppt/slides/_rels/slide95.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77.xml"/><Relationship Id="rId1" Type="http://schemas.openxmlformats.org/officeDocument/2006/relationships/slideLayout" Target="../slideLayouts/slideLayout107.xml"/></Relationships>
</file>

<file path=ppt/slides/_rels/slide96.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78.xml"/><Relationship Id="rId1" Type="http://schemas.openxmlformats.org/officeDocument/2006/relationships/slideLayout" Target="../slideLayouts/slideLayout105.xml"/><Relationship Id="rId5" Type="http://schemas.openxmlformats.org/officeDocument/2006/relationships/image" Target="../media/image218.png"/><Relationship Id="rId4" Type="http://schemas.openxmlformats.org/officeDocument/2006/relationships/image" Target="../media/image217.png"/></Relationships>
</file>

<file path=ppt/slides/_rels/slide97.xml.rels><?xml version="1.0" encoding="UTF-8" standalone="yes"?>
<Relationships xmlns="http://schemas.openxmlformats.org/package/2006/relationships"><Relationship Id="rId2" Type="http://schemas.openxmlformats.org/officeDocument/2006/relationships/image" Target="../media/image219.png"/><Relationship Id="rId1" Type="http://schemas.openxmlformats.org/officeDocument/2006/relationships/slideLayout" Target="../slideLayouts/slideLayout107.xml"/></Relationships>
</file>

<file path=ppt/slides/_rels/slide98.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79.xml"/><Relationship Id="rId1" Type="http://schemas.openxmlformats.org/officeDocument/2006/relationships/slideLayout" Target="../slideLayouts/slideLayout107.xml"/></Relationships>
</file>

<file path=ppt/slides/_rels/slide99.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notesSlide" Target="../notesSlides/notesSlide80.xml"/><Relationship Id="rId1" Type="http://schemas.openxmlformats.org/officeDocument/2006/relationships/slideLayout" Target="../slideLayouts/slideLayout105.xml"/><Relationship Id="rId4" Type="http://schemas.openxmlformats.org/officeDocument/2006/relationships/image" Target="../media/image2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5">
            <a:extLst>
              <a:ext uri="{FF2B5EF4-FFF2-40B4-BE49-F238E27FC236}">
                <a16:creationId xmlns:a16="http://schemas.microsoft.com/office/drawing/2014/main" id="{2EAA7340-EEC6-42BE-EA41-B40A054E6CDA}"/>
              </a:ext>
            </a:extLst>
          </p:cNvPr>
          <p:cNvSpPr txBox="1">
            <a:spLocks/>
          </p:cNvSpPr>
          <p:nvPr/>
        </p:nvSpPr>
        <p:spPr>
          <a:xfrm>
            <a:off x="7170234" y="2336173"/>
            <a:ext cx="4631277" cy="18065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400" b="1">
                <a:solidFill>
                  <a:schemeClr val="bg1"/>
                </a:solidFill>
                <a:latin typeface="Roboto Medium" panose="02000000000000000000" pitchFamily="2" charset="0"/>
                <a:ea typeface="Roboto Medium" panose="02000000000000000000" pitchFamily="2" charset="0"/>
              </a:rPr>
              <a:t>Teaching and Learning Leaders Conference</a:t>
            </a:r>
          </a:p>
          <a:p>
            <a:pPr algn="r"/>
            <a:r>
              <a:rPr lang="en-US" sz="3400" b="1">
                <a:solidFill>
                  <a:schemeClr val="bg1"/>
                </a:solidFill>
                <a:latin typeface="Roboto Medium" panose="02000000000000000000" pitchFamily="2" charset="0"/>
                <a:ea typeface="Roboto Medium" panose="02000000000000000000" pitchFamily="2" charset="0"/>
              </a:rPr>
              <a:t>Semester 2 2025</a:t>
            </a:r>
          </a:p>
        </p:txBody>
      </p:sp>
    </p:spTree>
    <p:extLst>
      <p:ext uri="{BB962C8B-B14F-4D97-AF65-F5344CB8AC3E}">
        <p14:creationId xmlns:p14="http://schemas.microsoft.com/office/powerpoint/2010/main" val="29316017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p:cNvCxnSpPr/>
          <p:nvPr/>
        </p:nvCxnSpPr>
        <p:spPr>
          <a:xfrm>
            <a:off x="1725235" y="6264000"/>
            <a:ext cx="2193659" cy="0"/>
          </a:xfrm>
          <a:prstGeom prst="line">
            <a:avLst/>
          </a:prstGeom>
          <a:ln w="44450">
            <a:solidFill>
              <a:srgbClr val="003E60"/>
            </a:solidFill>
          </a:ln>
        </p:spPr>
        <p:style>
          <a:lnRef idx="1">
            <a:schemeClr val="accent1"/>
          </a:lnRef>
          <a:fillRef idx="0">
            <a:schemeClr val="accent1"/>
          </a:fillRef>
          <a:effectRef idx="0">
            <a:schemeClr val="accent1"/>
          </a:effectRef>
          <a:fontRef idx="minor">
            <a:schemeClr val="tx1"/>
          </a:fontRef>
        </p:style>
      </p:cxnSp>
      <p:pic>
        <p:nvPicPr>
          <p:cNvPr id="54" name="Picture 5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0003" y="1952836"/>
            <a:ext cx="3048000" cy="2286000"/>
          </a:xfrm>
          <a:prstGeom prst="rect">
            <a:avLst/>
          </a:prstGeom>
          <a:effectLst>
            <a:outerShdw blurRad="50800" dist="50800" dir="5400000" algn="ctr" rotWithShape="0">
              <a:srgbClr val="000000"/>
            </a:outerShdw>
          </a:effectLst>
        </p:spPr>
      </p:pic>
      <p:sp>
        <p:nvSpPr>
          <p:cNvPr id="55" name="Rectangle 54"/>
          <p:cNvSpPr/>
          <p:nvPr/>
        </p:nvSpPr>
        <p:spPr>
          <a:xfrm>
            <a:off x="5490003" y="1952837"/>
            <a:ext cx="3048000" cy="234026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pic>
        <p:nvPicPr>
          <p:cNvPr id="53" name="Picture 52"/>
          <p:cNvPicPr>
            <a:picLocks noChangeAspect="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947920" y="4257092"/>
            <a:ext cx="3048000" cy="1972056"/>
          </a:xfrm>
          <a:prstGeom prst="rect">
            <a:avLst/>
          </a:prstGeom>
        </p:spPr>
      </p:pic>
      <p:sp>
        <p:nvSpPr>
          <p:cNvPr id="2" name="Title 1"/>
          <p:cNvSpPr>
            <a:spLocks noGrp="1"/>
          </p:cNvSpPr>
          <p:nvPr>
            <p:ph type="title"/>
          </p:nvPr>
        </p:nvSpPr>
        <p:spPr>
          <a:xfrm>
            <a:off x="609600" y="-50799"/>
            <a:ext cx="10972800" cy="1143000"/>
          </a:xfrm>
        </p:spPr>
        <p:txBody>
          <a:bodyP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algn="ctr"/>
            <a:r>
              <a:rPr lang="en-US" sz="3200">
                <a:solidFill>
                  <a:srgbClr val="278D99"/>
                </a:solidFill>
                <a:latin typeface="Calibri" panose="020F0502020204030204" pitchFamily="34" charset="0"/>
              </a:rPr>
              <a:t>Education </a:t>
            </a:r>
            <a:r>
              <a:rPr lang="en-US" sz="3200">
                <a:solidFill>
                  <a:schemeClr val="tx1">
                    <a:lumMod val="65000"/>
                    <a:lumOff val="35000"/>
                  </a:schemeClr>
                </a:solidFill>
                <a:latin typeface="Calibri" panose="020F0502020204030204" pitchFamily="34" charset="0"/>
              </a:rPr>
              <a:t>won the race with </a:t>
            </a:r>
            <a:r>
              <a:rPr lang="en-US" sz="3200">
                <a:solidFill>
                  <a:srgbClr val="C00000"/>
                </a:solidFill>
                <a:latin typeface="Calibri" panose="020F0502020204030204" pitchFamily="34" charset="0"/>
              </a:rPr>
              <a:t>technology</a:t>
            </a:r>
            <a:r>
              <a:rPr lang="en-US" sz="3200">
                <a:solidFill>
                  <a:schemeClr val="tx1">
                    <a:lumMod val="65000"/>
                    <a:lumOff val="35000"/>
                  </a:schemeClr>
                </a:solidFill>
                <a:latin typeface="Calibri" panose="020F0502020204030204" pitchFamily="34" charset="0"/>
              </a:rPr>
              <a:t> throughout history, </a:t>
            </a:r>
            <a:br>
              <a:rPr lang="en-US" sz="3200">
                <a:solidFill>
                  <a:schemeClr val="tx1">
                    <a:lumMod val="65000"/>
                    <a:lumOff val="35000"/>
                  </a:schemeClr>
                </a:solidFill>
                <a:latin typeface="Calibri" panose="020F0502020204030204" pitchFamily="34" charset="0"/>
              </a:rPr>
            </a:br>
            <a:r>
              <a:rPr lang="en-US" sz="3200">
                <a:solidFill>
                  <a:schemeClr val="tx1">
                    <a:lumMod val="65000"/>
                    <a:lumOff val="35000"/>
                  </a:schemeClr>
                </a:solidFill>
                <a:latin typeface="Calibri" panose="020F0502020204030204" pitchFamily="34" charset="0"/>
              </a:rPr>
              <a:t>but there is no automaticity it will do so in the future</a:t>
            </a:r>
            <a:endParaRPr lang="en-US" sz="3200">
              <a:solidFill>
                <a:srgbClr val="278D99"/>
              </a:solidFill>
              <a:latin typeface="Calibri" panose="020F0502020204030204" pitchFamily="34" charset="0"/>
            </a:endParaRPr>
          </a:p>
        </p:txBody>
      </p:sp>
      <p:sp>
        <p:nvSpPr>
          <p:cNvPr id="5" name="TextBox 4"/>
          <p:cNvSpPr txBox="1"/>
          <p:nvPr/>
        </p:nvSpPr>
        <p:spPr>
          <a:xfrm>
            <a:off x="8369407" y="6211670"/>
            <a:ext cx="2286000" cy="646331"/>
          </a:xfrm>
          <a:prstGeom prst="rect">
            <a:avLst/>
          </a:prstGeom>
          <a:noFill/>
        </p:spPr>
        <p:txBody>
          <a:bodyPr wrap="square" rtlCol="0">
            <a:spAutoFit/>
          </a:bodyP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l" defTabSz="1219170" rtl="0" eaLnBrk="1" fontAlgn="base" latinLnBrk="1"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lumMod val="50000"/>
                    <a:lumOff val="50000"/>
                  </a:srgbClr>
                </a:solidFill>
                <a:effectLst/>
                <a:uLnTx/>
                <a:uFillTx/>
                <a:latin typeface="Calibri" panose="020F0502020204030204" pitchFamily="34" charset="0"/>
                <a:ea typeface="+mn-ea"/>
                <a:cs typeface="+mn-cs"/>
              </a:rPr>
              <a:t>Inspired by “The race between </a:t>
            </a:r>
          </a:p>
          <a:p>
            <a:pPr marL="0" marR="0" lvl="0" indent="0" algn="l" defTabSz="1219170" rtl="0" eaLnBrk="1" fontAlgn="base" latinLnBrk="1"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lumMod val="50000"/>
                    <a:lumOff val="50000"/>
                  </a:srgbClr>
                </a:solidFill>
                <a:effectLst/>
                <a:uLnTx/>
                <a:uFillTx/>
                <a:latin typeface="Calibri" panose="020F0502020204030204" pitchFamily="34" charset="0"/>
                <a:ea typeface="+mn-ea"/>
                <a:cs typeface="+mn-cs"/>
              </a:rPr>
              <a:t>technology and education”  </a:t>
            </a:r>
          </a:p>
          <a:p>
            <a:pPr marL="0" marR="0" lvl="0" indent="0" algn="l" defTabSz="1219170" rtl="0" eaLnBrk="1" fontAlgn="base" latinLnBrk="1"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lumMod val="50000"/>
                    <a:lumOff val="50000"/>
                  </a:srgbClr>
                </a:solidFill>
                <a:effectLst/>
                <a:uLnTx/>
                <a:uFillTx/>
                <a:latin typeface="Calibri" panose="020F0502020204030204" pitchFamily="34" charset="0"/>
                <a:ea typeface="+mn-ea"/>
                <a:cs typeface="+mn-cs"/>
              </a:rPr>
              <a:t>Pr. Goldin &amp; Katz  (Harvard) </a:t>
            </a:r>
          </a:p>
        </p:txBody>
      </p:sp>
      <p:sp>
        <p:nvSpPr>
          <p:cNvPr id="24" name="Arc 23"/>
          <p:cNvSpPr/>
          <p:nvPr/>
        </p:nvSpPr>
        <p:spPr>
          <a:xfrm rot="6498619">
            <a:off x="2099203" y="4968001"/>
            <a:ext cx="1287996" cy="1299220"/>
          </a:xfrm>
          <a:prstGeom prst="arc">
            <a:avLst>
              <a:gd name="adj1" fmla="val 15623239"/>
              <a:gd name="adj2" fmla="val 20513004"/>
            </a:avLst>
          </a:prstGeom>
          <a:ln w="44450">
            <a:solidFill>
              <a:srgbClr val="990000"/>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27" name="Straight Connector 26"/>
          <p:cNvCxnSpPr/>
          <p:nvPr/>
        </p:nvCxnSpPr>
        <p:spPr>
          <a:xfrm>
            <a:off x="1725234" y="6264000"/>
            <a:ext cx="1017967" cy="0"/>
          </a:xfrm>
          <a:prstGeom prst="line">
            <a:avLst/>
          </a:prstGeom>
          <a:ln w="44450">
            <a:solidFill>
              <a:srgbClr val="990000"/>
            </a:solidFill>
          </a:ln>
        </p:spPr>
        <p:style>
          <a:lnRef idx="1">
            <a:schemeClr val="accent1"/>
          </a:lnRef>
          <a:fillRef idx="0">
            <a:schemeClr val="accent1"/>
          </a:fillRef>
          <a:effectRef idx="0">
            <a:schemeClr val="accent1"/>
          </a:effectRef>
          <a:fontRef idx="minor">
            <a:schemeClr val="tx1"/>
          </a:fontRef>
        </p:style>
      </p:cxnSp>
      <p:sp>
        <p:nvSpPr>
          <p:cNvPr id="28" name="Arc 27"/>
          <p:cNvSpPr/>
          <p:nvPr/>
        </p:nvSpPr>
        <p:spPr>
          <a:xfrm rot="17454147">
            <a:off x="3552322" y="4286267"/>
            <a:ext cx="1287996" cy="1299220"/>
          </a:xfrm>
          <a:prstGeom prst="arc">
            <a:avLst>
              <a:gd name="adj1" fmla="val 15623239"/>
              <a:gd name="adj2" fmla="val 20513004"/>
            </a:avLst>
          </a:prstGeom>
          <a:ln w="44450">
            <a:solidFill>
              <a:srgbClr val="990000"/>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29" name="Straight Connector 28"/>
          <p:cNvCxnSpPr/>
          <p:nvPr/>
        </p:nvCxnSpPr>
        <p:spPr>
          <a:xfrm flipV="1">
            <a:off x="3381601" y="4786570"/>
            <a:ext cx="180641" cy="946687"/>
          </a:xfrm>
          <a:prstGeom prst="line">
            <a:avLst/>
          </a:prstGeom>
          <a:ln w="4445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4224001" y="4262402"/>
            <a:ext cx="1980220" cy="25895"/>
          </a:xfrm>
          <a:prstGeom prst="line">
            <a:avLst/>
          </a:prstGeom>
          <a:ln w="44450">
            <a:solidFill>
              <a:srgbClr val="990000"/>
            </a:solidFill>
          </a:ln>
        </p:spPr>
        <p:style>
          <a:lnRef idx="1">
            <a:schemeClr val="accent1"/>
          </a:lnRef>
          <a:fillRef idx="0">
            <a:schemeClr val="accent1"/>
          </a:fillRef>
          <a:effectRef idx="0">
            <a:schemeClr val="accent1"/>
          </a:effectRef>
          <a:fontRef idx="minor">
            <a:schemeClr val="tx1"/>
          </a:fontRef>
        </p:style>
      </p:cxnSp>
      <p:sp>
        <p:nvSpPr>
          <p:cNvPr id="34" name="Arc 33"/>
          <p:cNvSpPr/>
          <p:nvPr/>
        </p:nvSpPr>
        <p:spPr>
          <a:xfrm rot="6498619">
            <a:off x="5550963" y="2970001"/>
            <a:ext cx="1287996" cy="1299220"/>
          </a:xfrm>
          <a:prstGeom prst="arc">
            <a:avLst>
              <a:gd name="adj1" fmla="val 15623239"/>
              <a:gd name="adj2" fmla="val 20513004"/>
            </a:avLst>
          </a:prstGeom>
          <a:ln w="44450">
            <a:solidFill>
              <a:srgbClr val="990000"/>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35" name="Arc 34"/>
          <p:cNvSpPr/>
          <p:nvPr/>
        </p:nvSpPr>
        <p:spPr>
          <a:xfrm rot="17454147">
            <a:off x="7004083" y="2280626"/>
            <a:ext cx="1287996" cy="1299220"/>
          </a:xfrm>
          <a:prstGeom prst="arc">
            <a:avLst>
              <a:gd name="adj1" fmla="val 15623239"/>
              <a:gd name="adj2" fmla="val 19146405"/>
            </a:avLst>
          </a:prstGeom>
          <a:ln w="44450">
            <a:solidFill>
              <a:srgbClr val="990000"/>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36" name="Straight Connector 35"/>
          <p:cNvCxnSpPr/>
          <p:nvPr/>
        </p:nvCxnSpPr>
        <p:spPr>
          <a:xfrm flipV="1">
            <a:off x="6833362" y="2780929"/>
            <a:ext cx="180641" cy="946687"/>
          </a:xfrm>
          <a:prstGeom prst="line">
            <a:avLst/>
          </a:prstGeom>
          <a:ln w="44450">
            <a:solidFill>
              <a:srgbClr val="99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7392144" y="1368000"/>
            <a:ext cx="1751856" cy="962000"/>
          </a:xfrm>
          <a:prstGeom prst="line">
            <a:avLst/>
          </a:prstGeom>
          <a:ln w="44450">
            <a:solidFill>
              <a:srgbClr val="990000"/>
            </a:solidFill>
            <a:prstDash val="sysDash"/>
          </a:ln>
        </p:spPr>
        <p:style>
          <a:lnRef idx="1">
            <a:schemeClr val="accent1"/>
          </a:lnRef>
          <a:fillRef idx="0">
            <a:schemeClr val="accent1"/>
          </a:fillRef>
          <a:effectRef idx="0">
            <a:schemeClr val="accent1"/>
          </a:effectRef>
          <a:fontRef idx="minor">
            <a:schemeClr val="tx1"/>
          </a:fontRef>
        </p:style>
      </p:cxnSp>
      <p:sp>
        <p:nvSpPr>
          <p:cNvPr id="39" name="Arc 38"/>
          <p:cNvSpPr/>
          <p:nvPr/>
        </p:nvSpPr>
        <p:spPr>
          <a:xfrm rot="6498619">
            <a:off x="3274895" y="4968001"/>
            <a:ext cx="1287996" cy="1299220"/>
          </a:xfrm>
          <a:prstGeom prst="arc">
            <a:avLst>
              <a:gd name="adj1" fmla="val 15623239"/>
              <a:gd name="adj2" fmla="val 20513004"/>
            </a:avLst>
          </a:prstGeom>
          <a:ln w="44450">
            <a:solidFill>
              <a:srgbClr val="003E60"/>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1" name="Arc 40"/>
          <p:cNvSpPr/>
          <p:nvPr/>
        </p:nvSpPr>
        <p:spPr>
          <a:xfrm rot="17454147">
            <a:off x="5028486" y="2750894"/>
            <a:ext cx="1287996" cy="1299220"/>
          </a:xfrm>
          <a:prstGeom prst="arc">
            <a:avLst>
              <a:gd name="adj1" fmla="val 15623239"/>
              <a:gd name="adj2" fmla="val 20513004"/>
            </a:avLst>
          </a:prstGeom>
          <a:ln w="44450">
            <a:solidFill>
              <a:srgbClr val="003E60"/>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42" name="Straight Connector 41"/>
          <p:cNvCxnSpPr/>
          <p:nvPr/>
        </p:nvCxnSpPr>
        <p:spPr>
          <a:xfrm flipV="1">
            <a:off x="5700165" y="2727027"/>
            <a:ext cx="1980220" cy="25895"/>
          </a:xfrm>
          <a:prstGeom prst="line">
            <a:avLst/>
          </a:prstGeom>
          <a:ln w="44450">
            <a:solidFill>
              <a:srgbClr val="003E6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7680384" y="2672917"/>
            <a:ext cx="1463616" cy="54111"/>
          </a:xfrm>
          <a:prstGeom prst="line">
            <a:avLst/>
          </a:prstGeom>
          <a:ln w="44450">
            <a:solidFill>
              <a:srgbClr val="003E60"/>
            </a:solidFill>
            <a:prstDash val="sysDash"/>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4557294" y="3254273"/>
            <a:ext cx="475649" cy="2478985"/>
          </a:xfrm>
          <a:prstGeom prst="line">
            <a:avLst/>
          </a:prstGeom>
          <a:ln w="44450">
            <a:solidFill>
              <a:srgbClr val="003E60"/>
            </a:solidFill>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1847528" y="3851756"/>
            <a:ext cx="3148392" cy="461665"/>
          </a:xfrm>
          <a:prstGeom prst="rect">
            <a:avLst/>
          </a:prstGeom>
          <a:noFill/>
        </p:spPr>
        <p:txBody>
          <a:bodyPr wrap="square" rtlCol="0">
            <a:spAutoFit/>
          </a:bodyP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ctr" defTabSz="1219170" rtl="0" eaLnBrk="1" fontAlgn="auto" latinLnBrk="1"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0000">
                    <a:lumMod val="65000"/>
                    <a:lumOff val="35000"/>
                  </a:srgbClr>
                </a:solidFill>
                <a:effectLst/>
                <a:uLnTx/>
                <a:uFillTx/>
                <a:latin typeface="Calibri" panose="020F0502020204030204" pitchFamily="34" charset="0"/>
                <a:ea typeface="+mn-ea"/>
                <a:cs typeface="+mn-cs"/>
              </a:rPr>
              <a:t>Industrial revolution</a:t>
            </a:r>
          </a:p>
        </p:txBody>
      </p:sp>
      <p:sp>
        <p:nvSpPr>
          <p:cNvPr id="57" name="TextBox 56"/>
          <p:cNvSpPr txBox="1"/>
          <p:nvPr/>
        </p:nvSpPr>
        <p:spPr>
          <a:xfrm>
            <a:off x="5490003" y="1556792"/>
            <a:ext cx="3048000" cy="461665"/>
          </a:xfrm>
          <a:prstGeom prst="rect">
            <a:avLst/>
          </a:prstGeom>
          <a:noFill/>
        </p:spPr>
        <p:txBody>
          <a:bodyPr wrap="square" rtlCol="0">
            <a:spAutoFit/>
          </a:bodyP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ctr" defTabSz="1219170" rtl="0" eaLnBrk="1" fontAlgn="auto" latinLnBrk="1"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srgbClr val="000000">
                    <a:lumMod val="65000"/>
                    <a:lumOff val="35000"/>
                  </a:srgbClr>
                </a:solidFill>
                <a:effectLst/>
                <a:uLnTx/>
                <a:uFillTx/>
                <a:latin typeface="Calibri" panose="020F0502020204030204" pitchFamily="34" charset="0"/>
                <a:ea typeface="+mn-ea"/>
                <a:cs typeface="+mn-cs"/>
              </a:rPr>
              <a:t>Digital revolution</a:t>
            </a:r>
          </a:p>
        </p:txBody>
      </p:sp>
      <p:sp>
        <p:nvSpPr>
          <p:cNvPr id="59" name="TextBox 58"/>
          <p:cNvSpPr txBox="1"/>
          <p:nvPr/>
        </p:nvSpPr>
        <p:spPr>
          <a:xfrm>
            <a:off x="7536161" y="2252191"/>
            <a:ext cx="2268252" cy="384721"/>
          </a:xfrm>
          <a:prstGeom prst="rect">
            <a:avLst/>
          </a:prstGeom>
          <a:noFill/>
        </p:spPr>
        <p:txBody>
          <a:bodyPr wrap="square" rtlCol="0">
            <a:spAutoFit/>
          </a:bodyP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l" defTabSz="1219170" rtl="0" eaLnBrk="1" fontAlgn="auto" latinLnBrk="1"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990000"/>
                </a:solidFill>
                <a:effectLst/>
                <a:uLnTx/>
                <a:uFillTx/>
                <a:latin typeface="Calibri" panose="020F0502020204030204" pitchFamily="34" charset="0"/>
                <a:ea typeface="+mn-ea"/>
                <a:cs typeface="+mn-cs"/>
              </a:rPr>
              <a:t>Social pain</a:t>
            </a:r>
          </a:p>
        </p:txBody>
      </p:sp>
      <p:sp>
        <p:nvSpPr>
          <p:cNvPr id="62" name="Rounded Rectangular Callout 61"/>
          <p:cNvSpPr/>
          <p:nvPr/>
        </p:nvSpPr>
        <p:spPr>
          <a:xfrm>
            <a:off x="4835861" y="4805426"/>
            <a:ext cx="1771172" cy="567791"/>
          </a:xfrm>
          <a:prstGeom prst="wedgeRoundRectCallout">
            <a:avLst>
              <a:gd name="adj1" fmla="val -61934"/>
              <a:gd name="adj2" fmla="val 6875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ctr" defTabSz="1219170" rtl="0" eaLnBrk="1" fontAlgn="auto" latinLnBrk="1"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FFFFFF"/>
                </a:solidFill>
                <a:effectLst/>
                <a:uLnTx/>
                <a:uFillTx/>
                <a:latin typeface="Calibri" panose="020F0502020204030204" pitchFamily="34" charset="0"/>
                <a:ea typeface="+mn-ea"/>
                <a:cs typeface="+mn-cs"/>
              </a:rPr>
              <a:t>Universal </a:t>
            </a:r>
            <a:br>
              <a:rPr kumimoji="0" lang="en-GB" sz="1600" b="0" i="0" u="none" strike="noStrike" kern="1200" cap="none" spc="0" normalizeH="0" baseline="0" noProof="0">
                <a:ln>
                  <a:noFill/>
                </a:ln>
                <a:solidFill>
                  <a:srgbClr val="FFFFFF"/>
                </a:solidFill>
                <a:effectLst/>
                <a:uLnTx/>
                <a:uFillTx/>
                <a:latin typeface="Calibri" panose="020F0502020204030204" pitchFamily="34" charset="0"/>
                <a:ea typeface="+mn-ea"/>
                <a:cs typeface="+mn-cs"/>
              </a:rPr>
            </a:br>
            <a:r>
              <a:rPr kumimoji="0" lang="en-GB" sz="1600" b="0" i="0" u="none" strike="noStrike" kern="1200" cap="none" spc="0" normalizeH="0" baseline="0" noProof="0">
                <a:ln>
                  <a:noFill/>
                </a:ln>
                <a:solidFill>
                  <a:srgbClr val="FFFFFF"/>
                </a:solidFill>
                <a:effectLst/>
                <a:uLnTx/>
                <a:uFillTx/>
                <a:latin typeface="Calibri" panose="020F0502020204030204" pitchFamily="34" charset="0"/>
                <a:ea typeface="+mn-ea"/>
                <a:cs typeface="+mn-cs"/>
              </a:rPr>
              <a:t>public schooling</a:t>
            </a:r>
          </a:p>
        </p:txBody>
      </p:sp>
      <p:sp>
        <p:nvSpPr>
          <p:cNvPr id="63" name="TextBox 62"/>
          <p:cNvSpPr txBox="1"/>
          <p:nvPr/>
        </p:nvSpPr>
        <p:spPr>
          <a:xfrm>
            <a:off x="1631505" y="5949280"/>
            <a:ext cx="2268252" cy="307777"/>
          </a:xfrm>
          <a:prstGeom prst="rect">
            <a:avLst/>
          </a:prstGeom>
          <a:noFill/>
        </p:spPr>
        <p:txBody>
          <a:bodyPr wrap="square" rtlCol="0">
            <a:spAutoFit/>
          </a:bodyP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l" defTabSz="1219170" rtl="0" eaLnBrk="1" fontAlgn="auto" latinLnBrk="1"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990000"/>
                </a:solidFill>
                <a:effectLst/>
                <a:uLnTx/>
                <a:uFillTx/>
                <a:latin typeface="Calibri" panose="020F0502020204030204" pitchFamily="34" charset="0"/>
                <a:ea typeface="+mn-ea"/>
                <a:cs typeface="+mn-cs"/>
              </a:rPr>
              <a:t>Technology</a:t>
            </a:r>
          </a:p>
        </p:txBody>
      </p:sp>
      <p:sp>
        <p:nvSpPr>
          <p:cNvPr id="64" name="TextBox 63"/>
          <p:cNvSpPr txBox="1"/>
          <p:nvPr/>
        </p:nvSpPr>
        <p:spPr>
          <a:xfrm>
            <a:off x="1667509" y="6253571"/>
            <a:ext cx="2268252" cy="307777"/>
          </a:xfrm>
          <a:prstGeom prst="rect">
            <a:avLst/>
          </a:prstGeom>
          <a:noFill/>
          <a:ln>
            <a:noFill/>
          </a:ln>
        </p:spPr>
        <p:txBody>
          <a:bodyPr wrap="square" rtlCol="0">
            <a:spAutoFit/>
          </a:bodyP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l" defTabSz="1219170" rtl="0" eaLnBrk="1" fontAlgn="auto" latinLnBrk="1"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278D99"/>
                </a:solidFill>
                <a:effectLst/>
                <a:uLnTx/>
                <a:uFillTx/>
                <a:latin typeface="Calibri" panose="020F0502020204030204" pitchFamily="34" charset="0"/>
                <a:ea typeface="+mn-ea"/>
                <a:cs typeface="+mn-cs"/>
              </a:rPr>
              <a:t>Education</a:t>
            </a:r>
          </a:p>
        </p:txBody>
      </p:sp>
      <p:sp>
        <p:nvSpPr>
          <p:cNvPr id="65" name="Arc 64"/>
          <p:cNvSpPr/>
          <p:nvPr/>
        </p:nvSpPr>
        <p:spPr>
          <a:xfrm rot="6498619">
            <a:off x="6859763" y="1440000"/>
            <a:ext cx="1287996" cy="1296000"/>
          </a:xfrm>
          <a:prstGeom prst="arc">
            <a:avLst>
              <a:gd name="adj1" fmla="val 15623239"/>
              <a:gd name="adj2" fmla="val 20513004"/>
            </a:avLst>
          </a:prstGeom>
          <a:ln w="44450">
            <a:solidFill>
              <a:srgbClr val="003E6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cxnSp>
        <p:nvCxnSpPr>
          <p:cNvPr id="66" name="Straight Connector 65"/>
          <p:cNvCxnSpPr/>
          <p:nvPr/>
        </p:nvCxnSpPr>
        <p:spPr>
          <a:xfrm flipV="1">
            <a:off x="8140633" y="-253870"/>
            <a:ext cx="475649" cy="2478985"/>
          </a:xfrm>
          <a:prstGeom prst="line">
            <a:avLst/>
          </a:prstGeom>
          <a:ln w="44450">
            <a:solidFill>
              <a:srgbClr val="003E60"/>
            </a:solidFill>
            <a:prstDash val="sysDash"/>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8268073" y="1120948"/>
            <a:ext cx="2268252" cy="384721"/>
          </a:xfrm>
          <a:prstGeom prst="rect">
            <a:avLst/>
          </a:prstGeom>
          <a:noFill/>
        </p:spPr>
        <p:txBody>
          <a:bodyPr wrap="square" rtlCol="0">
            <a:spAutoFit/>
          </a:bodyP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l" defTabSz="1219170" rtl="0" eaLnBrk="1" fontAlgn="auto" latinLnBrk="1"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278D99"/>
                </a:solidFill>
                <a:effectLst/>
                <a:uLnTx/>
                <a:uFillTx/>
                <a:latin typeface="Calibri" panose="020F0502020204030204" pitchFamily="34" charset="0"/>
                <a:ea typeface="+mn-ea"/>
                <a:cs typeface="+mn-cs"/>
              </a:rPr>
              <a:t>Prosperity</a:t>
            </a:r>
          </a:p>
        </p:txBody>
      </p:sp>
      <p:sp>
        <p:nvSpPr>
          <p:cNvPr id="3" name="Up-Down Arrow 2"/>
          <p:cNvSpPr/>
          <p:nvPr/>
        </p:nvSpPr>
        <p:spPr>
          <a:xfrm>
            <a:off x="3691757" y="4313422"/>
            <a:ext cx="748060" cy="1933305"/>
          </a:xfrm>
          <a:prstGeom prst="upDownArrow">
            <a:avLst/>
          </a:prstGeom>
          <a:gradFill>
            <a:gsLst>
              <a:gs pos="0">
                <a:srgbClr val="C00000"/>
              </a:gs>
              <a:gs pos="50000">
                <a:schemeClr val="accent1">
                  <a:tint val="44500"/>
                  <a:satMod val="160000"/>
                </a:schemeClr>
              </a:gs>
              <a:gs pos="100000">
                <a:schemeClr val="accent1">
                  <a:lumMod val="5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8" name="TextBox 57"/>
          <p:cNvSpPr txBox="1"/>
          <p:nvPr/>
        </p:nvSpPr>
        <p:spPr>
          <a:xfrm>
            <a:off x="3431705" y="5009111"/>
            <a:ext cx="2268252" cy="384721"/>
          </a:xfrm>
          <a:prstGeom prst="rect">
            <a:avLst/>
          </a:prstGeom>
          <a:noFill/>
        </p:spPr>
        <p:txBody>
          <a:bodyPr wrap="square" rtlCol="0">
            <a:spAutoFit/>
          </a:bodyP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l" defTabSz="1219170" rtl="0" eaLnBrk="1" fontAlgn="auto" latinLnBrk="1"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990000"/>
                </a:solidFill>
                <a:effectLst/>
                <a:uLnTx/>
                <a:uFillTx/>
                <a:latin typeface="Calibri" panose="020F0502020204030204" pitchFamily="34" charset="0"/>
                <a:ea typeface="+mn-ea"/>
                <a:cs typeface="+mn-cs"/>
              </a:rPr>
              <a:t>Social pain</a:t>
            </a:r>
          </a:p>
        </p:txBody>
      </p:sp>
      <p:sp>
        <p:nvSpPr>
          <p:cNvPr id="38" name="Up-Down Arrow 37"/>
          <p:cNvSpPr/>
          <p:nvPr/>
        </p:nvSpPr>
        <p:spPr>
          <a:xfrm rot="10800000">
            <a:off x="5303914" y="2784412"/>
            <a:ext cx="748060" cy="1463037"/>
          </a:xfrm>
          <a:prstGeom prst="upDownArrow">
            <a:avLst/>
          </a:prstGeom>
          <a:gradFill>
            <a:gsLst>
              <a:gs pos="0">
                <a:srgbClr val="C00000"/>
              </a:gs>
              <a:gs pos="50000">
                <a:schemeClr val="accent1">
                  <a:tint val="44500"/>
                  <a:satMod val="160000"/>
                </a:schemeClr>
              </a:gs>
              <a:gs pos="100000">
                <a:schemeClr val="accent1">
                  <a:lumMod val="5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ctr" defTabSz="1219170" rtl="0" eaLnBrk="1" fontAlgn="auto" latinLnBrk="1"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0" name="TextBox 59"/>
          <p:cNvSpPr txBox="1"/>
          <p:nvPr/>
        </p:nvSpPr>
        <p:spPr>
          <a:xfrm>
            <a:off x="5087889" y="3342893"/>
            <a:ext cx="2268252" cy="384721"/>
          </a:xfrm>
          <a:prstGeom prst="rect">
            <a:avLst/>
          </a:prstGeom>
          <a:noFill/>
        </p:spPr>
        <p:txBody>
          <a:bodyPr wrap="square" rtlCol="0">
            <a:spAutoFit/>
          </a:bodyP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l" defTabSz="1219170" rtl="0" eaLnBrk="1" fontAlgn="auto" latinLnBrk="1"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278D99"/>
                </a:solidFill>
                <a:effectLst/>
                <a:uLnTx/>
                <a:uFillTx/>
                <a:latin typeface="Calibri" panose="020F0502020204030204" pitchFamily="34" charset="0"/>
                <a:ea typeface="+mn-ea"/>
                <a:cs typeface="+mn-cs"/>
              </a:rPr>
              <a:t>Prosperity</a:t>
            </a:r>
          </a:p>
        </p:txBody>
      </p:sp>
    </p:spTree>
    <p:extLst>
      <p:ext uri="{BB962C8B-B14F-4D97-AF65-F5344CB8AC3E}">
        <p14:creationId xmlns:p14="http://schemas.microsoft.com/office/powerpoint/2010/main" val="4602802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4"/>
                                        </p:tgtEl>
                                        <p:attrNameLst>
                                          <p:attrName>style.visibility</p:attrName>
                                        </p:attrNameLst>
                                      </p:cBhvr>
                                      <p:to>
                                        <p:strVal val="visible"/>
                                      </p:to>
                                    </p:set>
                                    <p:animEffect transition="in" filter="fade">
                                      <p:cBhvr>
                                        <p:cTn id="10" dur="500"/>
                                        <p:tgtEl>
                                          <p:spTgt spid="64"/>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wipe(left)">
                                      <p:cBhvr>
                                        <p:cTn id="14" dur="2500"/>
                                        <p:tgtEl>
                                          <p:spTgt spid="40"/>
                                        </p:tgtEl>
                                      </p:cBhvr>
                                    </p:animEffect>
                                  </p:childTnLst>
                                </p:cTn>
                              </p:par>
                              <p:par>
                                <p:cTn id="15" presetID="22" presetClass="entr" presetSubtype="8"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left)">
                                      <p:cBhvr>
                                        <p:cTn id="17" dur="2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500"/>
                                        <p:tgtEl>
                                          <p:spTgt spid="5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fade">
                                      <p:cBhvr>
                                        <p:cTn id="25" dur="500"/>
                                        <p:tgtEl>
                                          <p:spTgt spid="56"/>
                                        </p:tgtEl>
                                      </p:cBhvr>
                                    </p:animEffect>
                                  </p:childTnLst>
                                </p:cTn>
                              </p:par>
                            </p:childTnLst>
                          </p:cTn>
                        </p:par>
                        <p:par>
                          <p:cTn id="26" fill="hold">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down)">
                                      <p:cBhvr>
                                        <p:cTn id="29" dur="500"/>
                                        <p:tgtEl>
                                          <p:spTgt spid="24"/>
                                        </p:tgtEl>
                                      </p:cBhvr>
                                    </p:animEffect>
                                  </p:childTnLst>
                                </p:cTn>
                              </p:par>
                            </p:childTnLst>
                          </p:cTn>
                        </p:par>
                        <p:par>
                          <p:cTn id="30" fill="hold">
                            <p:stCondLst>
                              <p:cond delay="1000"/>
                            </p:stCondLst>
                            <p:childTnLst>
                              <p:par>
                                <p:cTn id="31" presetID="22" presetClass="entr" presetSubtype="4" fill="hold" nodeType="after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wipe(down)">
                                      <p:cBhvr>
                                        <p:cTn id="33" dur="500"/>
                                        <p:tgtEl>
                                          <p:spTgt spid="29"/>
                                        </p:tgtEl>
                                      </p:cBhvr>
                                    </p:animEffect>
                                  </p:childTnLst>
                                </p:cTn>
                              </p:par>
                            </p:childTnLst>
                          </p:cTn>
                        </p:par>
                        <p:par>
                          <p:cTn id="34" fill="hold">
                            <p:stCondLst>
                              <p:cond delay="1500"/>
                            </p:stCondLst>
                            <p:childTnLst>
                              <p:par>
                                <p:cTn id="35" presetID="22" presetClass="entr" presetSubtype="4" fill="hold" grpId="0"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down)">
                                      <p:cBhvr>
                                        <p:cTn id="37" dur="500"/>
                                        <p:tgtEl>
                                          <p:spTgt spid="28"/>
                                        </p:tgtEl>
                                      </p:cBhvr>
                                    </p:animEffect>
                                  </p:childTnLst>
                                </p:cTn>
                              </p:par>
                            </p:childTnLst>
                          </p:cTn>
                        </p:par>
                        <p:par>
                          <p:cTn id="38" fill="hold">
                            <p:stCondLst>
                              <p:cond delay="2000"/>
                            </p:stCondLst>
                            <p:childTnLst>
                              <p:par>
                                <p:cTn id="39" presetID="22" presetClass="entr" presetSubtype="8" fill="hold" nodeType="after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wipe(left)">
                                      <p:cBhvr>
                                        <p:cTn id="41" dur="500"/>
                                        <p:tgtEl>
                                          <p:spTgt spid="32"/>
                                        </p:tgtEl>
                                      </p:cBhvr>
                                    </p:animEffect>
                                  </p:childTnLst>
                                </p:cTn>
                              </p:par>
                            </p:childTnLst>
                          </p:cTn>
                        </p:par>
                        <p:par>
                          <p:cTn id="42" fill="hold">
                            <p:stCondLst>
                              <p:cond delay="2500"/>
                            </p:stCondLst>
                            <p:childTnLst>
                              <p:par>
                                <p:cTn id="43" presetID="53" presetClass="entr" presetSubtype="16" fill="hold" grpId="0" nodeType="afterEffect">
                                  <p:stCondLst>
                                    <p:cond delay="0"/>
                                  </p:stCondLst>
                                  <p:childTnLst>
                                    <p:set>
                                      <p:cBhvr>
                                        <p:cTn id="44" dur="1" fill="hold">
                                          <p:stCondLst>
                                            <p:cond delay="0"/>
                                          </p:stCondLst>
                                        </p:cTn>
                                        <p:tgtEl>
                                          <p:spTgt spid="3"/>
                                        </p:tgtEl>
                                        <p:attrNameLst>
                                          <p:attrName>style.visibility</p:attrName>
                                        </p:attrNameLst>
                                      </p:cBhvr>
                                      <p:to>
                                        <p:strVal val="visible"/>
                                      </p:to>
                                    </p:set>
                                    <p:anim calcmode="lin" valueType="num">
                                      <p:cBhvr>
                                        <p:cTn id="45" dur="500" fill="hold"/>
                                        <p:tgtEl>
                                          <p:spTgt spid="3"/>
                                        </p:tgtEl>
                                        <p:attrNameLst>
                                          <p:attrName>ppt_w</p:attrName>
                                        </p:attrNameLst>
                                      </p:cBhvr>
                                      <p:tavLst>
                                        <p:tav tm="0">
                                          <p:val>
                                            <p:fltVal val="0"/>
                                          </p:val>
                                        </p:tav>
                                        <p:tav tm="100000">
                                          <p:val>
                                            <p:strVal val="#ppt_w"/>
                                          </p:val>
                                        </p:tav>
                                      </p:tavLst>
                                    </p:anim>
                                    <p:anim calcmode="lin" valueType="num">
                                      <p:cBhvr>
                                        <p:cTn id="46" dur="500" fill="hold"/>
                                        <p:tgtEl>
                                          <p:spTgt spid="3"/>
                                        </p:tgtEl>
                                        <p:attrNameLst>
                                          <p:attrName>ppt_h</p:attrName>
                                        </p:attrNameLst>
                                      </p:cBhvr>
                                      <p:tavLst>
                                        <p:tav tm="0">
                                          <p:val>
                                            <p:fltVal val="0"/>
                                          </p:val>
                                        </p:tav>
                                        <p:tav tm="100000">
                                          <p:val>
                                            <p:strVal val="#ppt_h"/>
                                          </p:val>
                                        </p:tav>
                                      </p:tavLst>
                                    </p:anim>
                                    <p:animEffect transition="in" filter="fade">
                                      <p:cBhvr>
                                        <p:cTn id="47" dur="500"/>
                                        <p:tgtEl>
                                          <p:spTgt spid="3"/>
                                        </p:tgtEl>
                                      </p:cBhvr>
                                    </p:animEffect>
                                  </p:childTnLst>
                                </p:cTn>
                              </p:par>
                            </p:childTnLst>
                          </p:cTn>
                        </p:par>
                        <p:par>
                          <p:cTn id="48" fill="hold">
                            <p:stCondLst>
                              <p:cond delay="3000"/>
                            </p:stCondLst>
                            <p:childTnLst>
                              <p:par>
                                <p:cTn id="49" presetID="10" presetClass="entr" presetSubtype="0" fill="hold" grpId="0" nodeType="afterEffect">
                                  <p:stCondLst>
                                    <p:cond delay="0"/>
                                  </p:stCondLst>
                                  <p:childTnLst>
                                    <p:set>
                                      <p:cBhvr>
                                        <p:cTn id="50" dur="1" fill="hold">
                                          <p:stCondLst>
                                            <p:cond delay="0"/>
                                          </p:stCondLst>
                                        </p:cTn>
                                        <p:tgtEl>
                                          <p:spTgt spid="58"/>
                                        </p:tgtEl>
                                        <p:attrNameLst>
                                          <p:attrName>style.visibility</p:attrName>
                                        </p:attrNameLst>
                                      </p:cBhvr>
                                      <p:to>
                                        <p:strVal val="visible"/>
                                      </p:to>
                                    </p:set>
                                    <p:animEffect transition="in" filter="fade">
                                      <p:cBhvr>
                                        <p:cTn id="51" dur="500"/>
                                        <p:tgtEl>
                                          <p:spTgt spid="58"/>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wipe(down)">
                                      <p:cBhvr>
                                        <p:cTn id="56" dur="1500"/>
                                        <p:tgtEl>
                                          <p:spTgt spid="39"/>
                                        </p:tgtEl>
                                      </p:cBhvr>
                                    </p:animEffect>
                                  </p:childTnLst>
                                </p:cTn>
                              </p:par>
                            </p:childTnLst>
                          </p:cTn>
                        </p:par>
                        <p:par>
                          <p:cTn id="57" fill="hold">
                            <p:stCondLst>
                              <p:cond delay="1500"/>
                            </p:stCondLst>
                            <p:childTnLst>
                              <p:par>
                                <p:cTn id="58" presetID="22" presetClass="entr" presetSubtype="4" fill="hold" nodeType="afterEffect">
                                  <p:stCondLst>
                                    <p:cond delay="0"/>
                                  </p:stCondLst>
                                  <p:childTnLst>
                                    <p:set>
                                      <p:cBhvr>
                                        <p:cTn id="59" dur="1" fill="hold">
                                          <p:stCondLst>
                                            <p:cond delay="0"/>
                                          </p:stCondLst>
                                        </p:cTn>
                                        <p:tgtEl>
                                          <p:spTgt spid="46"/>
                                        </p:tgtEl>
                                        <p:attrNameLst>
                                          <p:attrName>style.visibility</p:attrName>
                                        </p:attrNameLst>
                                      </p:cBhvr>
                                      <p:to>
                                        <p:strVal val="visible"/>
                                      </p:to>
                                    </p:set>
                                    <p:animEffect transition="in" filter="wipe(down)">
                                      <p:cBhvr>
                                        <p:cTn id="60" dur="1500"/>
                                        <p:tgtEl>
                                          <p:spTgt spid="46"/>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62"/>
                                        </p:tgtEl>
                                        <p:attrNameLst>
                                          <p:attrName>style.visibility</p:attrName>
                                        </p:attrNameLst>
                                      </p:cBhvr>
                                      <p:to>
                                        <p:strVal val="visible"/>
                                      </p:to>
                                    </p:set>
                                    <p:animEffect transition="in" filter="fade">
                                      <p:cBhvr>
                                        <p:cTn id="63" dur="500"/>
                                        <p:tgtEl>
                                          <p:spTgt spid="62"/>
                                        </p:tgtEl>
                                      </p:cBhvr>
                                    </p:animEffect>
                                  </p:childTnLst>
                                </p:cTn>
                              </p:par>
                            </p:childTnLst>
                          </p:cTn>
                        </p:par>
                        <p:par>
                          <p:cTn id="64" fill="hold">
                            <p:stCondLst>
                              <p:cond delay="3000"/>
                            </p:stCondLst>
                            <p:childTnLst>
                              <p:par>
                                <p:cTn id="65" presetID="22" presetClass="entr" presetSubtype="4" fill="hold" grpId="0" nodeType="after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wipe(down)">
                                      <p:cBhvr>
                                        <p:cTn id="67" dur="2000"/>
                                        <p:tgtEl>
                                          <p:spTgt spid="41"/>
                                        </p:tgtEl>
                                      </p:cBhvr>
                                    </p:animEffect>
                                  </p:childTnLst>
                                </p:cTn>
                              </p:par>
                            </p:childTnLst>
                          </p:cTn>
                        </p:par>
                        <p:par>
                          <p:cTn id="68" fill="hold">
                            <p:stCondLst>
                              <p:cond delay="5000"/>
                            </p:stCondLst>
                            <p:childTnLst>
                              <p:par>
                                <p:cTn id="69" presetID="53" presetClass="entr" presetSubtype="16" fill="hold" grpId="0" nodeType="afterEffect">
                                  <p:stCondLst>
                                    <p:cond delay="0"/>
                                  </p:stCondLst>
                                  <p:childTnLst>
                                    <p:set>
                                      <p:cBhvr>
                                        <p:cTn id="70" dur="1" fill="hold">
                                          <p:stCondLst>
                                            <p:cond delay="0"/>
                                          </p:stCondLst>
                                        </p:cTn>
                                        <p:tgtEl>
                                          <p:spTgt spid="38"/>
                                        </p:tgtEl>
                                        <p:attrNameLst>
                                          <p:attrName>style.visibility</p:attrName>
                                        </p:attrNameLst>
                                      </p:cBhvr>
                                      <p:to>
                                        <p:strVal val="visible"/>
                                      </p:to>
                                    </p:set>
                                    <p:anim calcmode="lin" valueType="num">
                                      <p:cBhvr>
                                        <p:cTn id="71" dur="500" fill="hold"/>
                                        <p:tgtEl>
                                          <p:spTgt spid="38"/>
                                        </p:tgtEl>
                                        <p:attrNameLst>
                                          <p:attrName>ppt_w</p:attrName>
                                        </p:attrNameLst>
                                      </p:cBhvr>
                                      <p:tavLst>
                                        <p:tav tm="0">
                                          <p:val>
                                            <p:fltVal val="0"/>
                                          </p:val>
                                        </p:tav>
                                        <p:tav tm="100000">
                                          <p:val>
                                            <p:strVal val="#ppt_w"/>
                                          </p:val>
                                        </p:tav>
                                      </p:tavLst>
                                    </p:anim>
                                    <p:anim calcmode="lin" valueType="num">
                                      <p:cBhvr>
                                        <p:cTn id="72" dur="500" fill="hold"/>
                                        <p:tgtEl>
                                          <p:spTgt spid="38"/>
                                        </p:tgtEl>
                                        <p:attrNameLst>
                                          <p:attrName>ppt_h</p:attrName>
                                        </p:attrNameLst>
                                      </p:cBhvr>
                                      <p:tavLst>
                                        <p:tav tm="0">
                                          <p:val>
                                            <p:fltVal val="0"/>
                                          </p:val>
                                        </p:tav>
                                        <p:tav tm="100000">
                                          <p:val>
                                            <p:strVal val="#ppt_h"/>
                                          </p:val>
                                        </p:tav>
                                      </p:tavLst>
                                    </p:anim>
                                    <p:animEffect transition="in" filter="fade">
                                      <p:cBhvr>
                                        <p:cTn id="73" dur="500"/>
                                        <p:tgtEl>
                                          <p:spTgt spid="38"/>
                                        </p:tgtEl>
                                      </p:cBhvr>
                                    </p:animEffect>
                                  </p:childTnLst>
                                </p:cTn>
                              </p:par>
                            </p:childTnLst>
                          </p:cTn>
                        </p:par>
                        <p:par>
                          <p:cTn id="74" fill="hold">
                            <p:stCondLst>
                              <p:cond delay="5500"/>
                            </p:stCondLst>
                            <p:childTnLst>
                              <p:par>
                                <p:cTn id="75" presetID="10" presetClass="entr" presetSubtype="0" fill="hold" grpId="0" nodeType="afterEffect">
                                  <p:stCondLst>
                                    <p:cond delay="0"/>
                                  </p:stCondLst>
                                  <p:childTnLst>
                                    <p:set>
                                      <p:cBhvr>
                                        <p:cTn id="76" dur="1" fill="hold">
                                          <p:stCondLst>
                                            <p:cond delay="0"/>
                                          </p:stCondLst>
                                        </p:cTn>
                                        <p:tgtEl>
                                          <p:spTgt spid="60"/>
                                        </p:tgtEl>
                                        <p:attrNameLst>
                                          <p:attrName>style.visibility</p:attrName>
                                        </p:attrNameLst>
                                      </p:cBhvr>
                                      <p:to>
                                        <p:strVal val="visible"/>
                                      </p:to>
                                    </p:set>
                                    <p:animEffect transition="in" filter="fade">
                                      <p:cBhvr>
                                        <p:cTn id="77" dur="500"/>
                                        <p:tgtEl>
                                          <p:spTgt spid="60"/>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42"/>
                                        </p:tgtEl>
                                        <p:attrNameLst>
                                          <p:attrName>style.visibility</p:attrName>
                                        </p:attrNameLst>
                                      </p:cBhvr>
                                      <p:to>
                                        <p:strVal val="visible"/>
                                      </p:to>
                                    </p:set>
                                    <p:animEffect transition="in" filter="wipe(left)">
                                      <p:cBhvr>
                                        <p:cTn id="82" dur="1750"/>
                                        <p:tgtEl>
                                          <p:spTgt spid="42"/>
                                        </p:tgtEl>
                                      </p:cBhvr>
                                    </p:animEffect>
                                  </p:childTnLst>
                                </p:cTn>
                              </p:par>
                            </p:childTnLst>
                          </p:cTn>
                        </p:par>
                        <p:par>
                          <p:cTn id="83" fill="hold">
                            <p:stCondLst>
                              <p:cond delay="1750"/>
                            </p:stCondLst>
                            <p:childTnLst>
                              <p:par>
                                <p:cTn id="84" presetID="10" presetClass="entr" presetSubtype="0" fill="hold" nodeType="afterEffect">
                                  <p:stCondLst>
                                    <p:cond delay="0"/>
                                  </p:stCondLst>
                                  <p:childTnLst>
                                    <p:set>
                                      <p:cBhvr>
                                        <p:cTn id="85" dur="1" fill="hold">
                                          <p:stCondLst>
                                            <p:cond delay="0"/>
                                          </p:stCondLst>
                                        </p:cTn>
                                        <p:tgtEl>
                                          <p:spTgt spid="54"/>
                                        </p:tgtEl>
                                        <p:attrNameLst>
                                          <p:attrName>style.visibility</p:attrName>
                                        </p:attrNameLst>
                                      </p:cBhvr>
                                      <p:to>
                                        <p:strVal val="visible"/>
                                      </p:to>
                                    </p:set>
                                    <p:animEffect transition="in" filter="fade">
                                      <p:cBhvr>
                                        <p:cTn id="86" dur="500"/>
                                        <p:tgtEl>
                                          <p:spTgt spid="54"/>
                                        </p:tgtEl>
                                      </p:cBhvr>
                                    </p:animEffect>
                                  </p:childTnLst>
                                </p:cTn>
                              </p:par>
                            </p:childTnLst>
                          </p:cTn>
                        </p:par>
                        <p:par>
                          <p:cTn id="87" fill="hold">
                            <p:stCondLst>
                              <p:cond delay="2250"/>
                            </p:stCondLst>
                            <p:childTnLst>
                              <p:par>
                                <p:cTn id="88" presetID="10" presetClass="entr" presetSubtype="0" fill="hold" grpId="0" nodeType="afterEffect">
                                  <p:stCondLst>
                                    <p:cond delay="0"/>
                                  </p:stCondLst>
                                  <p:childTnLst>
                                    <p:set>
                                      <p:cBhvr>
                                        <p:cTn id="89" dur="1" fill="hold">
                                          <p:stCondLst>
                                            <p:cond delay="0"/>
                                          </p:stCondLst>
                                        </p:cTn>
                                        <p:tgtEl>
                                          <p:spTgt spid="57"/>
                                        </p:tgtEl>
                                        <p:attrNameLst>
                                          <p:attrName>style.visibility</p:attrName>
                                        </p:attrNameLst>
                                      </p:cBhvr>
                                      <p:to>
                                        <p:strVal val="visible"/>
                                      </p:to>
                                    </p:set>
                                    <p:animEffect transition="in" filter="fade">
                                      <p:cBhvr>
                                        <p:cTn id="90" dur="500"/>
                                        <p:tgtEl>
                                          <p:spTgt spid="57"/>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55"/>
                                        </p:tgtEl>
                                        <p:attrNameLst>
                                          <p:attrName>style.visibility</p:attrName>
                                        </p:attrNameLst>
                                      </p:cBhvr>
                                      <p:to>
                                        <p:strVal val="visible"/>
                                      </p:to>
                                    </p:set>
                                    <p:animEffect transition="in" filter="fade">
                                      <p:cBhvr>
                                        <p:cTn id="95" dur="500"/>
                                        <p:tgtEl>
                                          <p:spTgt spid="55"/>
                                        </p:tgtEl>
                                      </p:cBhvr>
                                    </p:animEffect>
                                  </p:childTnLst>
                                </p:cTn>
                              </p:par>
                            </p:childTnLst>
                          </p:cTn>
                        </p:par>
                        <p:par>
                          <p:cTn id="96" fill="hold">
                            <p:stCondLst>
                              <p:cond delay="500"/>
                            </p:stCondLst>
                            <p:childTnLst>
                              <p:par>
                                <p:cTn id="97" presetID="22" presetClass="entr" presetSubtype="4" fill="hold" grpId="0" nodeType="afterEffect">
                                  <p:stCondLst>
                                    <p:cond delay="0"/>
                                  </p:stCondLst>
                                  <p:childTnLst>
                                    <p:set>
                                      <p:cBhvr>
                                        <p:cTn id="98" dur="1" fill="hold">
                                          <p:stCondLst>
                                            <p:cond delay="0"/>
                                          </p:stCondLst>
                                        </p:cTn>
                                        <p:tgtEl>
                                          <p:spTgt spid="34"/>
                                        </p:tgtEl>
                                        <p:attrNameLst>
                                          <p:attrName>style.visibility</p:attrName>
                                        </p:attrNameLst>
                                      </p:cBhvr>
                                      <p:to>
                                        <p:strVal val="visible"/>
                                      </p:to>
                                    </p:set>
                                    <p:animEffect transition="in" filter="wipe(down)">
                                      <p:cBhvr>
                                        <p:cTn id="99" dur="500"/>
                                        <p:tgtEl>
                                          <p:spTgt spid="34"/>
                                        </p:tgtEl>
                                      </p:cBhvr>
                                    </p:animEffect>
                                  </p:childTnLst>
                                </p:cTn>
                              </p:par>
                            </p:childTnLst>
                          </p:cTn>
                        </p:par>
                        <p:par>
                          <p:cTn id="100" fill="hold">
                            <p:stCondLst>
                              <p:cond delay="1000"/>
                            </p:stCondLst>
                            <p:childTnLst>
                              <p:par>
                                <p:cTn id="101" presetID="22" presetClass="entr" presetSubtype="4" fill="hold" nodeType="afterEffect">
                                  <p:stCondLst>
                                    <p:cond delay="0"/>
                                  </p:stCondLst>
                                  <p:childTnLst>
                                    <p:set>
                                      <p:cBhvr>
                                        <p:cTn id="102" dur="1" fill="hold">
                                          <p:stCondLst>
                                            <p:cond delay="0"/>
                                          </p:stCondLst>
                                        </p:cTn>
                                        <p:tgtEl>
                                          <p:spTgt spid="36"/>
                                        </p:tgtEl>
                                        <p:attrNameLst>
                                          <p:attrName>style.visibility</p:attrName>
                                        </p:attrNameLst>
                                      </p:cBhvr>
                                      <p:to>
                                        <p:strVal val="visible"/>
                                      </p:to>
                                    </p:set>
                                    <p:animEffect transition="in" filter="wipe(down)">
                                      <p:cBhvr>
                                        <p:cTn id="103" dur="500"/>
                                        <p:tgtEl>
                                          <p:spTgt spid="36"/>
                                        </p:tgtEl>
                                      </p:cBhvr>
                                    </p:animEffect>
                                  </p:childTnLst>
                                </p:cTn>
                              </p:par>
                            </p:childTnLst>
                          </p:cTn>
                        </p:par>
                        <p:par>
                          <p:cTn id="104" fill="hold">
                            <p:stCondLst>
                              <p:cond delay="1500"/>
                            </p:stCondLst>
                            <p:childTnLst>
                              <p:par>
                                <p:cTn id="105" presetID="22" presetClass="entr" presetSubtype="4" fill="hold" grpId="0" nodeType="afterEffect">
                                  <p:stCondLst>
                                    <p:cond delay="0"/>
                                  </p:stCondLst>
                                  <p:childTnLst>
                                    <p:set>
                                      <p:cBhvr>
                                        <p:cTn id="106" dur="1" fill="hold">
                                          <p:stCondLst>
                                            <p:cond delay="0"/>
                                          </p:stCondLst>
                                        </p:cTn>
                                        <p:tgtEl>
                                          <p:spTgt spid="35"/>
                                        </p:tgtEl>
                                        <p:attrNameLst>
                                          <p:attrName>style.visibility</p:attrName>
                                        </p:attrNameLst>
                                      </p:cBhvr>
                                      <p:to>
                                        <p:strVal val="visible"/>
                                      </p:to>
                                    </p:set>
                                    <p:animEffect transition="in" filter="wipe(down)">
                                      <p:cBhvr>
                                        <p:cTn id="107" dur="500"/>
                                        <p:tgtEl>
                                          <p:spTgt spid="35"/>
                                        </p:tgtEl>
                                      </p:cBhvr>
                                    </p:animEffect>
                                  </p:childTnLst>
                                </p:cTn>
                              </p:par>
                            </p:childTnLst>
                          </p:cTn>
                        </p:par>
                        <p:par>
                          <p:cTn id="108" fill="hold">
                            <p:stCondLst>
                              <p:cond delay="2000"/>
                            </p:stCondLst>
                            <p:childTnLst>
                              <p:par>
                                <p:cTn id="109" presetID="22" presetClass="entr" presetSubtype="4" fill="hold" nodeType="afterEffect">
                                  <p:stCondLst>
                                    <p:cond delay="0"/>
                                  </p:stCondLst>
                                  <p:childTnLst>
                                    <p:set>
                                      <p:cBhvr>
                                        <p:cTn id="110" dur="1" fill="hold">
                                          <p:stCondLst>
                                            <p:cond delay="0"/>
                                          </p:stCondLst>
                                        </p:cTn>
                                        <p:tgtEl>
                                          <p:spTgt spid="37"/>
                                        </p:tgtEl>
                                        <p:attrNameLst>
                                          <p:attrName>style.visibility</p:attrName>
                                        </p:attrNameLst>
                                      </p:cBhvr>
                                      <p:to>
                                        <p:strVal val="visible"/>
                                      </p:to>
                                    </p:set>
                                    <p:animEffect transition="in" filter="wipe(down)">
                                      <p:cBhvr>
                                        <p:cTn id="111" dur="500"/>
                                        <p:tgtEl>
                                          <p:spTgt spid="37"/>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4" fill="hold" nodeType="clickEffect">
                                  <p:stCondLst>
                                    <p:cond delay="0"/>
                                  </p:stCondLst>
                                  <p:childTnLst>
                                    <p:set>
                                      <p:cBhvr>
                                        <p:cTn id="115" dur="1" fill="hold">
                                          <p:stCondLst>
                                            <p:cond delay="0"/>
                                          </p:stCondLst>
                                        </p:cTn>
                                        <p:tgtEl>
                                          <p:spTgt spid="45"/>
                                        </p:tgtEl>
                                        <p:attrNameLst>
                                          <p:attrName>style.visibility</p:attrName>
                                        </p:attrNameLst>
                                      </p:cBhvr>
                                      <p:to>
                                        <p:strVal val="visible"/>
                                      </p:to>
                                    </p:set>
                                    <p:animEffect transition="in" filter="wipe(down)">
                                      <p:cBhvr>
                                        <p:cTn id="116" dur="500"/>
                                        <p:tgtEl>
                                          <p:spTgt spid="45"/>
                                        </p:tgtEl>
                                      </p:cBhvr>
                                    </p:animEffect>
                                  </p:childTnLst>
                                </p:cTn>
                              </p:par>
                            </p:childTnLst>
                          </p:cTn>
                        </p:par>
                        <p:par>
                          <p:cTn id="117" fill="hold">
                            <p:stCondLst>
                              <p:cond delay="500"/>
                            </p:stCondLst>
                            <p:childTnLst>
                              <p:par>
                                <p:cTn id="118" presetID="10" presetClass="entr" presetSubtype="0" fill="hold" grpId="0" nodeType="afterEffect">
                                  <p:stCondLst>
                                    <p:cond delay="0"/>
                                  </p:stCondLst>
                                  <p:childTnLst>
                                    <p:set>
                                      <p:cBhvr>
                                        <p:cTn id="119" dur="1" fill="hold">
                                          <p:stCondLst>
                                            <p:cond delay="0"/>
                                          </p:stCondLst>
                                        </p:cTn>
                                        <p:tgtEl>
                                          <p:spTgt spid="59"/>
                                        </p:tgtEl>
                                        <p:attrNameLst>
                                          <p:attrName>style.visibility</p:attrName>
                                        </p:attrNameLst>
                                      </p:cBhvr>
                                      <p:to>
                                        <p:strVal val="visible"/>
                                      </p:to>
                                    </p:set>
                                    <p:animEffect transition="in" filter="fade">
                                      <p:cBhvr>
                                        <p:cTn id="120" dur="500"/>
                                        <p:tgtEl>
                                          <p:spTgt spid="59"/>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xit" presetSubtype="0" fill="hold" nodeType="clickEffect">
                                  <p:stCondLst>
                                    <p:cond delay="0"/>
                                  </p:stCondLst>
                                  <p:childTnLst>
                                    <p:animEffect transition="out" filter="fade">
                                      <p:cBhvr>
                                        <p:cTn id="124" dur="500"/>
                                        <p:tgtEl>
                                          <p:spTgt spid="45"/>
                                        </p:tgtEl>
                                      </p:cBhvr>
                                    </p:animEffect>
                                    <p:set>
                                      <p:cBhvr>
                                        <p:cTn id="125" dur="1" fill="hold">
                                          <p:stCondLst>
                                            <p:cond delay="499"/>
                                          </p:stCondLst>
                                        </p:cTn>
                                        <p:tgtEl>
                                          <p:spTgt spid="45"/>
                                        </p:tgtEl>
                                        <p:attrNameLst>
                                          <p:attrName>style.visibility</p:attrName>
                                        </p:attrNameLst>
                                      </p:cBhvr>
                                      <p:to>
                                        <p:strVal val="hidden"/>
                                      </p:to>
                                    </p:set>
                                  </p:childTnLst>
                                </p:cTn>
                              </p:par>
                              <p:par>
                                <p:cTn id="126" presetID="10" presetClass="exit" presetSubtype="0" fill="hold" grpId="1" nodeType="withEffect">
                                  <p:stCondLst>
                                    <p:cond delay="0"/>
                                  </p:stCondLst>
                                  <p:childTnLst>
                                    <p:animEffect transition="out" filter="fade">
                                      <p:cBhvr>
                                        <p:cTn id="127" dur="500"/>
                                        <p:tgtEl>
                                          <p:spTgt spid="59"/>
                                        </p:tgtEl>
                                      </p:cBhvr>
                                    </p:animEffect>
                                    <p:set>
                                      <p:cBhvr>
                                        <p:cTn id="128" dur="1" fill="hold">
                                          <p:stCondLst>
                                            <p:cond delay="499"/>
                                          </p:stCondLst>
                                        </p:cTn>
                                        <p:tgtEl>
                                          <p:spTgt spid="59"/>
                                        </p:tgtEl>
                                        <p:attrNameLst>
                                          <p:attrName>style.visibility</p:attrName>
                                        </p:attrNameLst>
                                      </p:cBhvr>
                                      <p:to>
                                        <p:strVal val="hidden"/>
                                      </p:to>
                                    </p:set>
                                  </p:childTnLst>
                                </p:cTn>
                              </p:par>
                            </p:childTnLst>
                          </p:cTn>
                        </p:par>
                        <p:par>
                          <p:cTn id="129" fill="hold">
                            <p:stCondLst>
                              <p:cond delay="500"/>
                            </p:stCondLst>
                            <p:childTnLst>
                              <p:par>
                                <p:cTn id="130" presetID="22" presetClass="entr" presetSubtype="4" fill="hold" grpId="0" nodeType="afterEffect">
                                  <p:stCondLst>
                                    <p:cond delay="0"/>
                                  </p:stCondLst>
                                  <p:childTnLst>
                                    <p:set>
                                      <p:cBhvr>
                                        <p:cTn id="131" dur="1" fill="hold">
                                          <p:stCondLst>
                                            <p:cond delay="0"/>
                                          </p:stCondLst>
                                        </p:cTn>
                                        <p:tgtEl>
                                          <p:spTgt spid="65"/>
                                        </p:tgtEl>
                                        <p:attrNameLst>
                                          <p:attrName>style.visibility</p:attrName>
                                        </p:attrNameLst>
                                      </p:cBhvr>
                                      <p:to>
                                        <p:strVal val="visible"/>
                                      </p:to>
                                    </p:set>
                                    <p:animEffect transition="in" filter="wipe(down)">
                                      <p:cBhvr>
                                        <p:cTn id="132" dur="1500"/>
                                        <p:tgtEl>
                                          <p:spTgt spid="65"/>
                                        </p:tgtEl>
                                      </p:cBhvr>
                                    </p:animEffect>
                                  </p:childTnLst>
                                </p:cTn>
                              </p:par>
                            </p:childTnLst>
                          </p:cTn>
                        </p:par>
                        <p:par>
                          <p:cTn id="133" fill="hold">
                            <p:stCondLst>
                              <p:cond delay="2000"/>
                            </p:stCondLst>
                            <p:childTnLst>
                              <p:par>
                                <p:cTn id="134" presetID="22" presetClass="entr" presetSubtype="4" fill="hold" nodeType="afterEffect">
                                  <p:stCondLst>
                                    <p:cond delay="0"/>
                                  </p:stCondLst>
                                  <p:childTnLst>
                                    <p:set>
                                      <p:cBhvr>
                                        <p:cTn id="135" dur="1" fill="hold">
                                          <p:stCondLst>
                                            <p:cond delay="0"/>
                                          </p:stCondLst>
                                        </p:cTn>
                                        <p:tgtEl>
                                          <p:spTgt spid="66"/>
                                        </p:tgtEl>
                                        <p:attrNameLst>
                                          <p:attrName>style.visibility</p:attrName>
                                        </p:attrNameLst>
                                      </p:cBhvr>
                                      <p:to>
                                        <p:strVal val="visible"/>
                                      </p:to>
                                    </p:set>
                                    <p:animEffect transition="in" filter="wipe(down)">
                                      <p:cBhvr>
                                        <p:cTn id="136" dur="1500"/>
                                        <p:tgtEl>
                                          <p:spTgt spid="66"/>
                                        </p:tgtEl>
                                      </p:cBhvr>
                                    </p:animEffect>
                                  </p:childTnLst>
                                </p:cTn>
                              </p:par>
                            </p:childTnLst>
                          </p:cTn>
                        </p:par>
                        <p:par>
                          <p:cTn id="137" fill="hold">
                            <p:stCondLst>
                              <p:cond delay="3500"/>
                            </p:stCondLst>
                            <p:childTnLst>
                              <p:par>
                                <p:cTn id="138" presetID="10" presetClass="entr" presetSubtype="0" fill="hold" grpId="0" nodeType="afterEffect">
                                  <p:stCondLst>
                                    <p:cond delay="0"/>
                                  </p:stCondLst>
                                  <p:childTnLst>
                                    <p:set>
                                      <p:cBhvr>
                                        <p:cTn id="139" dur="1" fill="hold">
                                          <p:stCondLst>
                                            <p:cond delay="0"/>
                                          </p:stCondLst>
                                        </p:cTn>
                                        <p:tgtEl>
                                          <p:spTgt spid="67"/>
                                        </p:tgtEl>
                                        <p:attrNameLst>
                                          <p:attrName>style.visibility</p:attrName>
                                        </p:attrNameLst>
                                      </p:cBhvr>
                                      <p:to>
                                        <p:strVal val="visible"/>
                                      </p:to>
                                    </p:set>
                                    <p:animEffect transition="in" filter="fade">
                                      <p:cBhvr>
                                        <p:cTn id="140"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24" grpId="0" animBg="1"/>
      <p:bldP spid="28" grpId="0" animBg="1"/>
      <p:bldP spid="34" grpId="0" animBg="1"/>
      <p:bldP spid="35" grpId="0" animBg="1"/>
      <p:bldP spid="39" grpId="0" animBg="1"/>
      <p:bldP spid="41" grpId="0" animBg="1"/>
      <p:bldP spid="56" grpId="0"/>
      <p:bldP spid="57" grpId="0"/>
      <p:bldP spid="59" grpId="0"/>
      <p:bldP spid="59" grpId="1"/>
      <p:bldP spid="62" grpId="0" animBg="1"/>
      <p:bldP spid="63" grpId="0"/>
      <p:bldP spid="64" grpId="0"/>
      <p:bldP spid="65" grpId="0" animBg="1"/>
      <p:bldP spid="67" grpId="0"/>
      <p:bldP spid="3" grpId="0" animBg="1"/>
      <p:bldP spid="58" grpId="0"/>
      <p:bldP spid="38" grpId="0" animBg="1"/>
      <p:bldP spid="60"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B8328D-96A7-CBCB-DD71-2D685D7BDC25}"/>
              </a:ext>
            </a:extLst>
          </p:cNvPr>
          <p:cNvPicPr>
            <a:picLocks noChangeAspect="1"/>
          </p:cNvPicPr>
          <p:nvPr/>
        </p:nvPicPr>
        <p:blipFill>
          <a:blip r:embed="rId3"/>
          <a:stretch>
            <a:fillRect/>
          </a:stretch>
        </p:blipFill>
        <p:spPr>
          <a:xfrm>
            <a:off x="-9572" y="0"/>
            <a:ext cx="12211143" cy="6857999"/>
          </a:xfrm>
          <a:prstGeom prst="rect">
            <a:avLst/>
          </a:prstGeom>
        </p:spPr>
      </p:pic>
    </p:spTree>
    <p:extLst>
      <p:ext uri="{BB962C8B-B14F-4D97-AF65-F5344CB8AC3E}">
        <p14:creationId xmlns:p14="http://schemas.microsoft.com/office/powerpoint/2010/main" val="406236724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2F30DA-27E1-A5B4-E4B5-C62F87525B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AEE266-A8A4-5252-A063-672748FE5ABF}"/>
              </a:ext>
            </a:extLst>
          </p:cNvPr>
          <p:cNvSpPr>
            <a:spLocks noGrp="1"/>
          </p:cNvSpPr>
          <p:nvPr>
            <p:ph type="title"/>
          </p:nvPr>
        </p:nvSpPr>
        <p:spPr/>
        <p:txBody>
          <a:bodyPr/>
          <a:lstStyle/>
          <a:p>
            <a:r>
              <a:rPr lang="en-US"/>
              <a:t>The Impact – What We Learned</a:t>
            </a:r>
          </a:p>
        </p:txBody>
      </p:sp>
      <p:sp>
        <p:nvSpPr>
          <p:cNvPr id="3" name="Content Placeholder 2">
            <a:extLst>
              <a:ext uri="{FF2B5EF4-FFF2-40B4-BE49-F238E27FC236}">
                <a16:creationId xmlns:a16="http://schemas.microsoft.com/office/drawing/2014/main" id="{B809C8FF-560F-C3A7-4625-00D5C013373C}"/>
              </a:ext>
            </a:extLst>
          </p:cNvPr>
          <p:cNvSpPr>
            <a:spLocks noGrp="1"/>
          </p:cNvSpPr>
          <p:nvPr>
            <p:ph idx="1"/>
          </p:nvPr>
        </p:nvSpPr>
        <p:spPr/>
        <p:txBody>
          <a:bodyPr/>
          <a:lstStyle/>
          <a:p>
            <a:r>
              <a:rPr lang="en-US"/>
              <a:t>The time in now – keep the momentum to shift the system</a:t>
            </a:r>
          </a:p>
          <a:p>
            <a:r>
              <a:rPr lang="en-US"/>
              <a:t>Key stakeholders engaged </a:t>
            </a:r>
          </a:p>
          <a:p>
            <a:r>
              <a:rPr lang="en-US"/>
              <a:t>Shared ambition to measure what is valued, and value what is measured. </a:t>
            </a:r>
          </a:p>
          <a:p>
            <a:r>
              <a:rPr lang="en-US"/>
              <a:t>Students want to believe that their SACE certificate and Learner Profile will be a holistic representation of their secondary schooling </a:t>
            </a:r>
          </a:p>
        </p:txBody>
      </p:sp>
    </p:spTree>
    <p:extLst>
      <p:ext uri="{BB962C8B-B14F-4D97-AF65-F5344CB8AC3E}">
        <p14:creationId xmlns:p14="http://schemas.microsoft.com/office/powerpoint/2010/main" val="96510534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49188-9FEB-5129-C3EF-4205AB29FE89}"/>
            </a:ext>
          </a:extLst>
        </p:cNvPr>
        <p:cNvGrpSpPr/>
        <p:nvPr/>
      </p:nvGrpSpPr>
      <p:grpSpPr>
        <a:xfrm>
          <a:off x="0" y="0"/>
          <a:ext cx="0" cy="0"/>
          <a:chOff x="0" y="0"/>
          <a:chExt cx="0" cy="0"/>
        </a:xfrm>
      </p:grpSpPr>
      <p:graphicFrame>
        <p:nvGraphicFramePr>
          <p:cNvPr id="17" name="Table 16">
            <a:extLst>
              <a:ext uri="{FF2B5EF4-FFF2-40B4-BE49-F238E27FC236}">
                <a16:creationId xmlns:a16="http://schemas.microsoft.com/office/drawing/2014/main" id="{9F75EF5D-06C2-62B9-BFE1-63B38325C125}"/>
              </a:ext>
            </a:extLst>
          </p:cNvPr>
          <p:cNvGraphicFramePr>
            <a:graphicFrameLocks noGrp="1"/>
          </p:cNvGraphicFramePr>
          <p:nvPr/>
        </p:nvGraphicFramePr>
        <p:xfrm>
          <a:off x="838200" y="1982199"/>
          <a:ext cx="10323286" cy="3822676"/>
        </p:xfrm>
        <a:graphic>
          <a:graphicData uri="http://schemas.openxmlformats.org/drawingml/2006/table">
            <a:tbl>
              <a:tblPr firstRow="1" bandRow="1">
                <a:tableStyleId>{5940675A-B579-460E-94D1-54222C63F5DA}</a:tableStyleId>
              </a:tblPr>
              <a:tblGrid>
                <a:gridCol w="5161643">
                  <a:extLst>
                    <a:ext uri="{9D8B030D-6E8A-4147-A177-3AD203B41FA5}">
                      <a16:colId xmlns:a16="http://schemas.microsoft.com/office/drawing/2014/main" val="572576464"/>
                    </a:ext>
                  </a:extLst>
                </a:gridCol>
                <a:gridCol w="5161643">
                  <a:extLst>
                    <a:ext uri="{9D8B030D-6E8A-4147-A177-3AD203B41FA5}">
                      <a16:colId xmlns:a16="http://schemas.microsoft.com/office/drawing/2014/main" val="2888525434"/>
                    </a:ext>
                  </a:extLst>
                </a:gridCol>
              </a:tblGrid>
              <a:tr h="1911338">
                <a:tc>
                  <a:txBody>
                    <a:bodyPr/>
                    <a:lstStyle/>
                    <a:p>
                      <a:endParaRPr lang="en-US"/>
                    </a:p>
                  </a:txBody>
                  <a:tcPr/>
                </a:tc>
                <a:tc>
                  <a:txBody>
                    <a:bodyPr/>
                    <a:lstStyle/>
                    <a:p>
                      <a:endParaRPr lang="en-US"/>
                    </a:p>
                  </a:txBody>
                  <a:tcPr/>
                </a:tc>
                <a:extLst>
                  <a:ext uri="{0D108BD9-81ED-4DB2-BD59-A6C34878D82A}">
                    <a16:rowId xmlns:a16="http://schemas.microsoft.com/office/drawing/2014/main" val="382308077"/>
                  </a:ext>
                </a:extLst>
              </a:tr>
              <a:tr h="1911338">
                <a:tc>
                  <a:txBody>
                    <a:bodyPr/>
                    <a:lstStyle/>
                    <a:p>
                      <a:endParaRPr lang="en-US"/>
                    </a:p>
                  </a:txBody>
                  <a:tcPr/>
                </a:tc>
                <a:tc>
                  <a:txBody>
                    <a:bodyPr/>
                    <a:lstStyle/>
                    <a:p>
                      <a:endParaRPr lang="en-US"/>
                    </a:p>
                  </a:txBody>
                  <a:tcPr/>
                </a:tc>
                <a:extLst>
                  <a:ext uri="{0D108BD9-81ED-4DB2-BD59-A6C34878D82A}">
                    <a16:rowId xmlns:a16="http://schemas.microsoft.com/office/drawing/2014/main" val="630866467"/>
                  </a:ext>
                </a:extLst>
              </a:tr>
            </a:tbl>
          </a:graphicData>
        </a:graphic>
      </p:graphicFrame>
      <p:sp>
        <p:nvSpPr>
          <p:cNvPr id="2" name="Title 1">
            <a:extLst>
              <a:ext uri="{FF2B5EF4-FFF2-40B4-BE49-F238E27FC236}">
                <a16:creationId xmlns:a16="http://schemas.microsoft.com/office/drawing/2014/main" id="{FF858CA9-3E10-C4E9-5C07-82F0B7091FF5}"/>
              </a:ext>
            </a:extLst>
          </p:cNvPr>
          <p:cNvSpPr>
            <a:spLocks noGrp="1"/>
          </p:cNvSpPr>
          <p:nvPr>
            <p:ph type="title"/>
          </p:nvPr>
        </p:nvSpPr>
        <p:spPr>
          <a:xfrm>
            <a:off x="762086" y="-36890"/>
            <a:ext cx="10515600" cy="1325563"/>
          </a:xfrm>
        </p:spPr>
        <p:txBody>
          <a:bodyPr/>
          <a:lstStyle/>
          <a:p>
            <a:r>
              <a:rPr lang="en-US"/>
              <a:t>The Future – What’s Next?</a:t>
            </a:r>
          </a:p>
        </p:txBody>
      </p:sp>
      <p:pic>
        <p:nvPicPr>
          <p:cNvPr id="10" name="Picture 9" descr="A blue circle with a green arrow in the middle of a box&#10;&#10;AI-generated content may be incorrect.">
            <a:extLst>
              <a:ext uri="{FF2B5EF4-FFF2-40B4-BE49-F238E27FC236}">
                <a16:creationId xmlns:a16="http://schemas.microsoft.com/office/drawing/2014/main" id="{590BF53E-FEBD-B258-9D3E-A578ADEB0FEA}"/>
              </a:ext>
            </a:extLst>
          </p:cNvPr>
          <p:cNvPicPr>
            <a:picLocks noChangeAspect="1"/>
          </p:cNvPicPr>
          <p:nvPr/>
        </p:nvPicPr>
        <p:blipFill>
          <a:blip r:embed="rId3"/>
          <a:stretch>
            <a:fillRect/>
          </a:stretch>
        </p:blipFill>
        <p:spPr>
          <a:xfrm>
            <a:off x="838200" y="2071802"/>
            <a:ext cx="1699010" cy="1699010"/>
          </a:xfrm>
          <a:prstGeom prst="rect">
            <a:avLst/>
          </a:prstGeom>
        </p:spPr>
      </p:pic>
      <p:pic>
        <p:nvPicPr>
          <p:cNvPr id="12" name="Picture 11" descr="A blue circle with a black and white lock with a check mark on it&#10;&#10;AI-generated content may be incorrect.">
            <a:extLst>
              <a:ext uri="{FF2B5EF4-FFF2-40B4-BE49-F238E27FC236}">
                <a16:creationId xmlns:a16="http://schemas.microsoft.com/office/drawing/2014/main" id="{2F872EC3-DCC1-D30E-C989-420F2FADB519}"/>
              </a:ext>
            </a:extLst>
          </p:cNvPr>
          <p:cNvPicPr>
            <a:picLocks noChangeAspect="1"/>
          </p:cNvPicPr>
          <p:nvPr/>
        </p:nvPicPr>
        <p:blipFill>
          <a:blip r:embed="rId4"/>
          <a:stretch>
            <a:fillRect/>
          </a:stretch>
        </p:blipFill>
        <p:spPr>
          <a:xfrm>
            <a:off x="5999843" y="2086316"/>
            <a:ext cx="1699010" cy="1699010"/>
          </a:xfrm>
          <a:prstGeom prst="rect">
            <a:avLst/>
          </a:prstGeom>
        </p:spPr>
      </p:pic>
      <p:pic>
        <p:nvPicPr>
          <p:cNvPr id="14" name="Picture 13" descr="A blue circle with a white gear and arrows&#10;&#10;AI-generated content may be incorrect.">
            <a:extLst>
              <a:ext uri="{FF2B5EF4-FFF2-40B4-BE49-F238E27FC236}">
                <a16:creationId xmlns:a16="http://schemas.microsoft.com/office/drawing/2014/main" id="{11C06CAA-A3A2-E62F-F400-71B972AFEB57}"/>
              </a:ext>
            </a:extLst>
          </p:cNvPr>
          <p:cNvPicPr>
            <a:picLocks noChangeAspect="1"/>
          </p:cNvPicPr>
          <p:nvPr/>
        </p:nvPicPr>
        <p:blipFill>
          <a:blip r:embed="rId5"/>
          <a:stretch>
            <a:fillRect/>
          </a:stretch>
        </p:blipFill>
        <p:spPr>
          <a:xfrm>
            <a:off x="838200" y="3980621"/>
            <a:ext cx="1699010" cy="1699010"/>
          </a:xfrm>
          <a:prstGeom prst="rect">
            <a:avLst/>
          </a:prstGeom>
        </p:spPr>
      </p:pic>
      <p:pic>
        <p:nvPicPr>
          <p:cNvPr id="16" name="Picture 15" descr="A blue circle with a black and white icon with a black text&#10;&#10;AI-generated content may be incorrect.">
            <a:extLst>
              <a:ext uri="{FF2B5EF4-FFF2-40B4-BE49-F238E27FC236}">
                <a16:creationId xmlns:a16="http://schemas.microsoft.com/office/drawing/2014/main" id="{989B9E0A-FB9F-F1C8-F7AC-5694320E9860}"/>
              </a:ext>
            </a:extLst>
          </p:cNvPr>
          <p:cNvPicPr>
            <a:picLocks noChangeAspect="1"/>
          </p:cNvPicPr>
          <p:nvPr/>
        </p:nvPicPr>
        <p:blipFill>
          <a:blip r:embed="rId6"/>
          <a:stretch>
            <a:fillRect/>
          </a:stretch>
        </p:blipFill>
        <p:spPr>
          <a:xfrm>
            <a:off x="5999842" y="3980621"/>
            <a:ext cx="1699011" cy="1699011"/>
          </a:xfrm>
          <a:prstGeom prst="rect">
            <a:avLst/>
          </a:prstGeom>
        </p:spPr>
      </p:pic>
      <p:sp>
        <p:nvSpPr>
          <p:cNvPr id="18" name="Content Placeholder 2">
            <a:extLst>
              <a:ext uri="{FF2B5EF4-FFF2-40B4-BE49-F238E27FC236}">
                <a16:creationId xmlns:a16="http://schemas.microsoft.com/office/drawing/2014/main" id="{DBFED424-F338-9E95-21CB-0B3394D3C590}"/>
              </a:ext>
            </a:extLst>
          </p:cNvPr>
          <p:cNvSpPr>
            <a:spLocks noGrp="1"/>
          </p:cNvSpPr>
          <p:nvPr>
            <p:ph idx="1"/>
          </p:nvPr>
        </p:nvSpPr>
        <p:spPr>
          <a:xfrm>
            <a:off x="2377202" y="2222895"/>
            <a:ext cx="3622640" cy="1466215"/>
          </a:xfrm>
        </p:spPr>
        <p:txBody>
          <a:bodyPr/>
          <a:lstStyle/>
          <a:p>
            <a:r>
              <a:rPr lang="en-US"/>
              <a:t>Active Citizenship</a:t>
            </a:r>
          </a:p>
          <a:p>
            <a:r>
              <a:rPr lang="en-US"/>
              <a:t>Safeguarding Democracy</a:t>
            </a:r>
          </a:p>
        </p:txBody>
      </p:sp>
      <p:sp>
        <p:nvSpPr>
          <p:cNvPr id="19" name="Content Placeholder 2">
            <a:extLst>
              <a:ext uri="{FF2B5EF4-FFF2-40B4-BE49-F238E27FC236}">
                <a16:creationId xmlns:a16="http://schemas.microsoft.com/office/drawing/2014/main" id="{6123D481-01A9-CA96-0A19-3E4DA9DA1642}"/>
              </a:ext>
            </a:extLst>
          </p:cNvPr>
          <p:cNvSpPr txBox="1">
            <a:spLocks/>
          </p:cNvSpPr>
          <p:nvPr/>
        </p:nvSpPr>
        <p:spPr>
          <a:xfrm>
            <a:off x="2397246" y="3980621"/>
            <a:ext cx="3622640" cy="14662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a:ea typeface="+mn-ea"/>
                <a:cs typeface="+mn-cs"/>
              </a:rPr>
              <a:t>Language mix</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a:ea typeface="+mn-ea"/>
                <a:cs typeface="+mn-cs"/>
              </a:rPr>
              <a:t>Expect to adapt elements – e.g. navigating AI</a:t>
            </a:r>
          </a:p>
        </p:txBody>
      </p:sp>
      <p:sp>
        <p:nvSpPr>
          <p:cNvPr id="20" name="Content Placeholder 2">
            <a:extLst>
              <a:ext uri="{FF2B5EF4-FFF2-40B4-BE49-F238E27FC236}">
                <a16:creationId xmlns:a16="http://schemas.microsoft.com/office/drawing/2014/main" id="{25C2FC00-D450-B2D5-4730-4C7B49EC1225}"/>
              </a:ext>
            </a:extLst>
          </p:cNvPr>
          <p:cNvSpPr txBox="1">
            <a:spLocks/>
          </p:cNvSpPr>
          <p:nvPr/>
        </p:nvSpPr>
        <p:spPr>
          <a:xfrm>
            <a:off x="7580750" y="2248303"/>
            <a:ext cx="3622640" cy="14662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a:ea typeface="+mn-ea"/>
                <a:cs typeface="+mn-cs"/>
              </a:rPr>
              <a:t>Students in the driver's seat of their education journey</a:t>
            </a:r>
          </a:p>
        </p:txBody>
      </p:sp>
    </p:spTree>
    <p:extLst>
      <p:ext uri="{BB962C8B-B14F-4D97-AF65-F5344CB8AC3E}">
        <p14:creationId xmlns:p14="http://schemas.microsoft.com/office/powerpoint/2010/main" val="46969392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and white logo&#10;&#10;AI-generated content may be incorrect.">
            <a:extLst>
              <a:ext uri="{FF2B5EF4-FFF2-40B4-BE49-F238E27FC236}">
                <a16:creationId xmlns:a16="http://schemas.microsoft.com/office/drawing/2014/main" id="{5F8353A5-B1DB-B74E-8B2A-DBCB1C7AAA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496" y="0"/>
            <a:ext cx="4135712" cy="4135712"/>
          </a:xfrm>
          <a:prstGeom prst="rect">
            <a:avLst/>
          </a:prstGeom>
        </p:spPr>
      </p:pic>
      <p:sp>
        <p:nvSpPr>
          <p:cNvPr id="3" name="TextBox 2">
            <a:extLst>
              <a:ext uri="{FF2B5EF4-FFF2-40B4-BE49-F238E27FC236}">
                <a16:creationId xmlns:a16="http://schemas.microsoft.com/office/drawing/2014/main" id="{BD987519-F959-CB6D-2023-9868D9086F24}"/>
              </a:ext>
            </a:extLst>
          </p:cNvPr>
          <p:cNvSpPr txBox="1"/>
          <p:nvPr/>
        </p:nvSpPr>
        <p:spPr>
          <a:xfrm>
            <a:off x="5934576" y="596841"/>
            <a:ext cx="6093994" cy="2554545"/>
          </a:xfrm>
          <a:prstGeom prst="rect">
            <a:avLst/>
          </a:prstGeom>
          <a:noFill/>
        </p:spPr>
        <p:txBody>
          <a:bodyPr wrap="square">
            <a:spAutoFit/>
          </a:bodyPr>
          <a:lstStyle/>
          <a:p>
            <a:r>
              <a:rPr lang="en-US" sz="3200" b="1">
                <a:latin typeface="Roboto" panose="02000000000000000000" pitchFamily="2" charset="0"/>
                <a:ea typeface="Roboto" panose="02000000000000000000" pitchFamily="2" charset="0"/>
              </a:rPr>
              <a:t>Emily Rodgers </a:t>
            </a:r>
            <a:endParaRPr lang="en-US" sz="3200">
              <a:latin typeface="Roboto" panose="02000000000000000000" pitchFamily="2" charset="0"/>
              <a:ea typeface="Roboto" panose="02000000000000000000" pitchFamily="2" charset="0"/>
            </a:endParaRPr>
          </a:p>
          <a:p>
            <a:r>
              <a:rPr lang="en-US" sz="3200">
                <a:latin typeface="Roboto" panose="02000000000000000000" pitchFamily="2" charset="0"/>
                <a:ea typeface="Roboto" panose="02000000000000000000" pitchFamily="2" charset="0"/>
              </a:rPr>
              <a:t>Teacher</a:t>
            </a:r>
          </a:p>
          <a:p>
            <a:r>
              <a:rPr lang="en-US" sz="3200" b="1">
                <a:latin typeface="Roboto" panose="02000000000000000000" pitchFamily="2" charset="0"/>
                <a:ea typeface="Roboto" panose="02000000000000000000" pitchFamily="2" charset="0"/>
              </a:rPr>
              <a:t>Ava Laan </a:t>
            </a:r>
          </a:p>
          <a:p>
            <a:r>
              <a:rPr lang="en-US" sz="3200">
                <a:latin typeface="Roboto" panose="02000000000000000000" pitchFamily="2" charset="0"/>
                <a:ea typeface="Roboto" panose="02000000000000000000" pitchFamily="2" charset="0"/>
              </a:rPr>
              <a:t>Student </a:t>
            </a:r>
          </a:p>
          <a:p>
            <a:r>
              <a:rPr lang="en-US" sz="3200">
                <a:latin typeface="Roboto" panose="02000000000000000000" pitchFamily="2" charset="0"/>
                <a:ea typeface="Roboto" panose="02000000000000000000" pitchFamily="2" charset="0"/>
              </a:rPr>
              <a:t>Eastern </a:t>
            </a:r>
            <a:r>
              <a:rPr lang="en-US" sz="3200" err="1">
                <a:latin typeface="Roboto" panose="02000000000000000000" pitchFamily="2" charset="0"/>
                <a:ea typeface="Roboto" panose="02000000000000000000" pitchFamily="2" charset="0"/>
              </a:rPr>
              <a:t>Fleurieu</a:t>
            </a:r>
            <a:r>
              <a:rPr lang="en-US" sz="3200">
                <a:latin typeface="Roboto" panose="02000000000000000000" pitchFamily="2" charset="0"/>
                <a:ea typeface="Roboto" panose="02000000000000000000" pitchFamily="2" charset="0"/>
              </a:rPr>
              <a:t> School </a:t>
            </a:r>
          </a:p>
        </p:txBody>
      </p:sp>
      <p:pic>
        <p:nvPicPr>
          <p:cNvPr id="6" name="Picture 5" descr="A blue and white background with text&#10;&#10;Description automatically generated with medium confidence">
            <a:extLst>
              <a:ext uri="{FF2B5EF4-FFF2-40B4-BE49-F238E27FC236}">
                <a16:creationId xmlns:a16="http://schemas.microsoft.com/office/drawing/2014/main" id="{F126554B-050E-E95D-D5D2-05985E826A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7" y="4045585"/>
            <a:ext cx="12189243" cy="2812415"/>
          </a:xfrm>
          <a:prstGeom prst="rect">
            <a:avLst/>
          </a:prstGeom>
        </p:spPr>
      </p:pic>
    </p:spTree>
    <p:extLst>
      <p:ext uri="{BB962C8B-B14F-4D97-AF65-F5344CB8AC3E}">
        <p14:creationId xmlns:p14="http://schemas.microsoft.com/office/powerpoint/2010/main" val="357626764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976CC-119C-A309-8B2F-6B3FD99A0636}"/>
              </a:ext>
            </a:extLst>
          </p:cNvPr>
          <p:cNvSpPr>
            <a:spLocks noGrp="1"/>
          </p:cNvSpPr>
          <p:nvPr>
            <p:ph type="title"/>
          </p:nvPr>
        </p:nvSpPr>
        <p:spPr>
          <a:xfrm>
            <a:off x="9750641" y="-102656"/>
            <a:ext cx="5040285" cy="1169585"/>
          </a:xfrm>
        </p:spPr>
        <p:txBody>
          <a:bodyPr anchor="b">
            <a:normAutofit/>
          </a:bodyPr>
          <a:lstStyle/>
          <a:p>
            <a:r>
              <a:rPr lang="en-US" sz="3200" b="1" i="0">
                <a:effectLst/>
                <a:latin typeface="Segoe Sans"/>
              </a:rPr>
              <a:t>The Spark</a:t>
            </a:r>
            <a:br>
              <a:rPr lang="en-US" sz="2500" b="1" i="0">
                <a:effectLst/>
                <a:latin typeface="Segoe Sans"/>
              </a:rPr>
            </a:br>
            <a:endParaRPr lang="en-AU" sz="2500"/>
          </a:p>
        </p:txBody>
      </p:sp>
      <p:pic>
        <p:nvPicPr>
          <p:cNvPr id="6" name="Content Placeholder 5" descr="A map of a country&#10;&#10;AI-generated content may be incorrect.">
            <a:extLst>
              <a:ext uri="{FF2B5EF4-FFF2-40B4-BE49-F238E27FC236}">
                <a16:creationId xmlns:a16="http://schemas.microsoft.com/office/drawing/2014/main" id="{3531412C-3242-74E0-9DC0-4EB5B8E89BF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78847" y="190850"/>
            <a:ext cx="5617776" cy="3748042"/>
          </a:xfrm>
        </p:spPr>
      </p:pic>
      <p:pic>
        <p:nvPicPr>
          <p:cNvPr id="7" name="Picture 6" descr="A blue and white logo&#10;&#10;AI-generated content may be incorrect.">
            <a:extLst>
              <a:ext uri="{FF2B5EF4-FFF2-40B4-BE49-F238E27FC236}">
                <a16:creationId xmlns:a16="http://schemas.microsoft.com/office/drawing/2014/main" id="{293CAA5A-B248-1AD0-3EBB-8461B9ACFD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0640" y="774285"/>
            <a:ext cx="2581173" cy="2581173"/>
          </a:xfrm>
          <a:prstGeom prst="rect">
            <a:avLst/>
          </a:prstGeom>
        </p:spPr>
      </p:pic>
      <mc:AlternateContent xmlns:mc="http://schemas.openxmlformats.org/markup-compatibility/2006">
        <mc:Choice xmlns:p14="http://schemas.microsoft.com/office/powerpoint/2010/main" Requires="p14">
          <p:contentPart p14:bwMode="auto" r:id="rId5">
            <p14:nvContentPartPr>
              <p14:cNvPr id="8" name="Ink 7">
                <a:extLst>
                  <a:ext uri="{FF2B5EF4-FFF2-40B4-BE49-F238E27FC236}">
                    <a16:creationId xmlns:a16="http://schemas.microsoft.com/office/drawing/2014/main" id="{4C9D9D74-1817-039D-13EB-89E783418A78}"/>
                  </a:ext>
                </a:extLst>
              </p14:cNvPr>
              <p14:cNvContentPartPr/>
              <p14:nvPr/>
            </p14:nvContentPartPr>
            <p14:xfrm>
              <a:off x="4085122" y="1950817"/>
              <a:ext cx="825480" cy="356400"/>
            </p14:xfrm>
          </p:contentPart>
        </mc:Choice>
        <mc:Fallback>
          <p:pic>
            <p:nvPicPr>
              <p:cNvPr id="8" name="Ink 7">
                <a:extLst>
                  <a:ext uri="{FF2B5EF4-FFF2-40B4-BE49-F238E27FC236}">
                    <a16:creationId xmlns:a16="http://schemas.microsoft.com/office/drawing/2014/main" id="{4C9D9D74-1817-039D-13EB-89E783418A78}"/>
                  </a:ext>
                </a:extLst>
              </p:cNvPr>
              <p:cNvPicPr/>
              <p:nvPr/>
            </p:nvPicPr>
            <p:blipFill>
              <a:blip r:embed="rId6"/>
              <a:stretch>
                <a:fillRect/>
              </a:stretch>
            </p:blipFill>
            <p:spPr>
              <a:xfrm>
                <a:off x="4076122" y="1941817"/>
                <a:ext cx="843120" cy="374040"/>
              </a:xfrm>
              <a:prstGeom prst="rect">
                <a:avLst/>
              </a:prstGeom>
            </p:spPr>
          </p:pic>
        </mc:Fallback>
      </mc:AlternateContent>
      <p:pic>
        <p:nvPicPr>
          <p:cNvPr id="3" name="Picture 2" descr="A blue and white background with text&#10;&#10;Description automatically generated with medium confidence">
            <a:extLst>
              <a:ext uri="{FF2B5EF4-FFF2-40B4-BE49-F238E27FC236}">
                <a16:creationId xmlns:a16="http://schemas.microsoft.com/office/drawing/2014/main" id="{EEBDCF45-8BD4-66BD-89C3-15197C997E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57" y="4045585"/>
            <a:ext cx="12189243" cy="2812415"/>
          </a:xfrm>
          <a:prstGeom prst="rect">
            <a:avLst/>
          </a:prstGeom>
        </p:spPr>
      </p:pic>
    </p:spTree>
    <p:extLst>
      <p:ext uri="{BB962C8B-B14F-4D97-AF65-F5344CB8AC3E}">
        <p14:creationId xmlns:p14="http://schemas.microsoft.com/office/powerpoint/2010/main" val="239854188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65EB5-3B36-21F8-C2D5-D24D0038E778}"/>
              </a:ext>
            </a:extLst>
          </p:cNvPr>
          <p:cNvSpPr>
            <a:spLocks noGrp="1"/>
          </p:cNvSpPr>
          <p:nvPr>
            <p:ph type="title"/>
          </p:nvPr>
        </p:nvSpPr>
        <p:spPr>
          <a:xfrm>
            <a:off x="838200" y="3905833"/>
            <a:ext cx="4215063" cy="2398713"/>
          </a:xfrm>
        </p:spPr>
        <p:txBody>
          <a:bodyPr>
            <a:normAutofit/>
          </a:bodyPr>
          <a:lstStyle/>
          <a:p>
            <a:br>
              <a:rPr lang="en-US" sz="4100" b="1" i="0">
                <a:effectLst/>
                <a:latin typeface="Segoe Sans"/>
              </a:rPr>
            </a:br>
            <a:endParaRPr lang="en-AU" sz="4100"/>
          </a:p>
        </p:txBody>
      </p:sp>
      <p:sp>
        <p:nvSpPr>
          <p:cNvPr id="7" name="TextBox 6">
            <a:extLst>
              <a:ext uri="{FF2B5EF4-FFF2-40B4-BE49-F238E27FC236}">
                <a16:creationId xmlns:a16="http://schemas.microsoft.com/office/drawing/2014/main" id="{D1B5F1B0-4B60-1666-6006-B1A8622891DC}"/>
              </a:ext>
            </a:extLst>
          </p:cNvPr>
          <p:cNvSpPr txBox="1"/>
          <p:nvPr/>
        </p:nvSpPr>
        <p:spPr>
          <a:xfrm>
            <a:off x="172118" y="172994"/>
            <a:ext cx="4564243" cy="1446550"/>
          </a:xfrm>
          <a:prstGeom prst="rect">
            <a:avLst/>
          </a:prstGeom>
          <a:noFill/>
        </p:spPr>
        <p:txBody>
          <a:bodyPr wrap="square">
            <a:spAutoFit/>
          </a:bodyPr>
          <a:lstStyle/>
          <a:p>
            <a:r>
              <a:rPr lang="en-US" sz="4400" b="1" i="0">
                <a:effectLst/>
                <a:latin typeface="Segoe Sans"/>
              </a:rPr>
              <a:t>The Experiment – </a:t>
            </a:r>
            <a:r>
              <a:rPr lang="en-US" sz="2400" b="1" i="0">
                <a:effectLst/>
                <a:latin typeface="Segoe Sans"/>
              </a:rPr>
              <a:t>WHAT WE DID</a:t>
            </a:r>
            <a:endParaRPr lang="en-AU" sz="2400"/>
          </a:p>
        </p:txBody>
      </p:sp>
      <mc:AlternateContent xmlns:mc="http://schemas.openxmlformats.org/markup-compatibility/2006">
        <mc:Choice xmlns:p14="http://schemas.microsoft.com/office/powerpoint/2010/main" Requires="p14">
          <p:contentPart p14:bwMode="auto" r:id="rId2">
            <p14:nvContentPartPr>
              <p14:cNvPr id="6" name="Ink 5">
                <a:extLst>
                  <a:ext uri="{FF2B5EF4-FFF2-40B4-BE49-F238E27FC236}">
                    <a16:creationId xmlns:a16="http://schemas.microsoft.com/office/drawing/2014/main" id="{BE89743E-A8B6-87EE-E650-B212E08C95FE}"/>
                  </a:ext>
                </a:extLst>
              </p14:cNvPr>
              <p14:cNvContentPartPr/>
              <p14:nvPr/>
            </p14:nvContentPartPr>
            <p14:xfrm>
              <a:off x="4736362" y="5196577"/>
              <a:ext cx="360" cy="360"/>
            </p14:xfrm>
          </p:contentPart>
        </mc:Choice>
        <mc:Fallback>
          <p:pic>
            <p:nvPicPr>
              <p:cNvPr id="6" name="Ink 5">
                <a:extLst>
                  <a:ext uri="{FF2B5EF4-FFF2-40B4-BE49-F238E27FC236}">
                    <a16:creationId xmlns:a16="http://schemas.microsoft.com/office/drawing/2014/main" id="{BE89743E-A8B6-87EE-E650-B212E08C95FE}"/>
                  </a:ext>
                </a:extLst>
              </p:cNvPr>
              <p:cNvPicPr/>
              <p:nvPr/>
            </p:nvPicPr>
            <p:blipFill>
              <a:blip r:embed="rId3"/>
              <a:stretch>
                <a:fillRect/>
              </a:stretch>
            </p:blipFill>
            <p:spPr>
              <a:xfrm>
                <a:off x="4727362" y="518757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8" name="Ink 7">
                <a:extLst>
                  <a:ext uri="{FF2B5EF4-FFF2-40B4-BE49-F238E27FC236}">
                    <a16:creationId xmlns:a16="http://schemas.microsoft.com/office/drawing/2014/main" id="{86E1A77D-8ACD-E7CB-C1CC-F87C91C0762B}"/>
                  </a:ext>
                </a:extLst>
              </p14:cNvPr>
              <p14:cNvContentPartPr/>
              <p14:nvPr/>
            </p14:nvContentPartPr>
            <p14:xfrm>
              <a:off x="3959122" y="5622817"/>
              <a:ext cx="360" cy="360"/>
            </p14:xfrm>
          </p:contentPart>
        </mc:Choice>
        <mc:Fallback>
          <p:pic>
            <p:nvPicPr>
              <p:cNvPr id="8" name="Ink 7">
                <a:extLst>
                  <a:ext uri="{FF2B5EF4-FFF2-40B4-BE49-F238E27FC236}">
                    <a16:creationId xmlns:a16="http://schemas.microsoft.com/office/drawing/2014/main" id="{86E1A77D-8ACD-E7CB-C1CC-F87C91C0762B}"/>
                  </a:ext>
                </a:extLst>
              </p:cNvPr>
              <p:cNvPicPr/>
              <p:nvPr/>
            </p:nvPicPr>
            <p:blipFill>
              <a:blip r:embed="rId3"/>
              <a:stretch>
                <a:fillRect/>
              </a:stretch>
            </p:blipFill>
            <p:spPr>
              <a:xfrm>
                <a:off x="3950122" y="5613817"/>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0" name="Ink 9">
                <a:extLst>
                  <a:ext uri="{FF2B5EF4-FFF2-40B4-BE49-F238E27FC236}">
                    <a16:creationId xmlns:a16="http://schemas.microsoft.com/office/drawing/2014/main" id="{51A3E257-F841-786B-CCCB-DCCD51604E51}"/>
                  </a:ext>
                </a:extLst>
              </p14:cNvPr>
              <p14:cNvContentPartPr/>
              <p14:nvPr/>
            </p14:nvContentPartPr>
            <p14:xfrm>
              <a:off x="586282" y="-704183"/>
              <a:ext cx="360" cy="13320"/>
            </p14:xfrm>
          </p:contentPart>
        </mc:Choice>
        <mc:Fallback>
          <p:pic>
            <p:nvPicPr>
              <p:cNvPr id="10" name="Ink 9">
                <a:extLst>
                  <a:ext uri="{FF2B5EF4-FFF2-40B4-BE49-F238E27FC236}">
                    <a16:creationId xmlns:a16="http://schemas.microsoft.com/office/drawing/2014/main" id="{51A3E257-F841-786B-CCCB-DCCD51604E51}"/>
                  </a:ext>
                </a:extLst>
              </p:cNvPr>
              <p:cNvPicPr/>
              <p:nvPr/>
            </p:nvPicPr>
            <p:blipFill>
              <a:blip r:embed="rId6"/>
              <a:stretch>
                <a:fillRect/>
              </a:stretch>
            </p:blipFill>
            <p:spPr>
              <a:xfrm>
                <a:off x="577282" y="-713183"/>
                <a:ext cx="18000" cy="30960"/>
              </a:xfrm>
              <a:prstGeom prst="rect">
                <a:avLst/>
              </a:prstGeom>
            </p:spPr>
          </p:pic>
        </mc:Fallback>
      </mc:AlternateContent>
      <p:pic>
        <p:nvPicPr>
          <p:cNvPr id="5" name="Picture 4" descr="A blue and white logo&#10;&#10;AI-generated content may be incorrect.">
            <a:extLst>
              <a:ext uri="{FF2B5EF4-FFF2-40B4-BE49-F238E27FC236}">
                <a16:creationId xmlns:a16="http://schemas.microsoft.com/office/drawing/2014/main" id="{00739622-A03C-FE14-63B4-D59A18268C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02578" y="5737282"/>
            <a:ext cx="918787" cy="918787"/>
          </a:xfrm>
          <a:prstGeom prst="rect">
            <a:avLst/>
          </a:prstGeom>
        </p:spPr>
      </p:pic>
      <p:pic>
        <p:nvPicPr>
          <p:cNvPr id="3" name="Picture 2" descr="A blue and white background with text&#10;&#10;Description automatically generated with medium confidence">
            <a:extLst>
              <a:ext uri="{FF2B5EF4-FFF2-40B4-BE49-F238E27FC236}">
                <a16:creationId xmlns:a16="http://schemas.microsoft.com/office/drawing/2014/main" id="{010E7716-2045-D160-EDE1-BAFEDD3C0A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60570" y="8099"/>
            <a:ext cx="7631430" cy="1760794"/>
          </a:xfrm>
          <a:prstGeom prst="rect">
            <a:avLst/>
          </a:prstGeom>
        </p:spPr>
      </p:pic>
      <p:pic>
        <p:nvPicPr>
          <p:cNvPr id="9" name="Picture 8" descr="A close-up of a questionnaire&#10;&#10;Description automatically generated">
            <a:extLst>
              <a:ext uri="{FF2B5EF4-FFF2-40B4-BE49-F238E27FC236}">
                <a16:creationId xmlns:a16="http://schemas.microsoft.com/office/drawing/2014/main" id="{8AC55BAA-554F-6751-D094-E3A3B9989E2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0635" y="2554211"/>
            <a:ext cx="5612049" cy="3836084"/>
          </a:xfrm>
          <a:prstGeom prst="rect">
            <a:avLst/>
          </a:prstGeom>
        </p:spPr>
      </p:pic>
      <p:pic>
        <p:nvPicPr>
          <p:cNvPr id="12" name="Picture 11" descr="A screenshot of a computer&#10;&#10;Description automatically generated">
            <a:extLst>
              <a:ext uri="{FF2B5EF4-FFF2-40B4-BE49-F238E27FC236}">
                <a16:creationId xmlns:a16="http://schemas.microsoft.com/office/drawing/2014/main" id="{09307FD0-142B-3E9C-C347-EB29C471374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21608" y="2503241"/>
            <a:ext cx="5859634" cy="3938024"/>
          </a:xfrm>
          <a:prstGeom prst="rect">
            <a:avLst/>
          </a:prstGeom>
        </p:spPr>
      </p:pic>
    </p:spTree>
    <p:extLst>
      <p:ext uri="{BB962C8B-B14F-4D97-AF65-F5344CB8AC3E}">
        <p14:creationId xmlns:p14="http://schemas.microsoft.com/office/powerpoint/2010/main" val="29436498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9A98B-7EC6-AAFF-9BE5-08CD5CECBB71}"/>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C294CA44-7489-EA2E-C1EC-8D75B862C15A}"/>
              </a:ext>
            </a:extLst>
          </p:cNvPr>
          <p:cNvSpPr>
            <a:spLocks noGrp="1"/>
          </p:cNvSpPr>
          <p:nvPr>
            <p:ph idx="1"/>
          </p:nvPr>
        </p:nvSpPr>
        <p:spPr/>
        <p:txBody>
          <a:bodyPr/>
          <a:lstStyle/>
          <a:p>
            <a:endParaRPr lang="en-AU"/>
          </a:p>
        </p:txBody>
      </p:sp>
      <p:pic>
        <p:nvPicPr>
          <p:cNvPr id="5" name="Picture 4">
            <a:extLst>
              <a:ext uri="{FF2B5EF4-FFF2-40B4-BE49-F238E27FC236}">
                <a16:creationId xmlns:a16="http://schemas.microsoft.com/office/drawing/2014/main" id="{A70A96A0-4AF3-A050-076F-AF645160772F}"/>
              </a:ext>
            </a:extLst>
          </p:cNvPr>
          <p:cNvPicPr>
            <a:picLocks noChangeAspect="1"/>
          </p:cNvPicPr>
          <p:nvPr/>
        </p:nvPicPr>
        <p:blipFill>
          <a:blip r:embed="rId2"/>
          <a:stretch>
            <a:fillRect/>
          </a:stretch>
        </p:blipFill>
        <p:spPr>
          <a:xfrm>
            <a:off x="0" y="26449"/>
            <a:ext cx="12192000" cy="6805102"/>
          </a:xfrm>
          <a:prstGeom prst="rect">
            <a:avLst/>
          </a:prstGeom>
        </p:spPr>
      </p:pic>
    </p:spTree>
    <p:extLst>
      <p:ext uri="{BB962C8B-B14F-4D97-AF65-F5344CB8AC3E}">
        <p14:creationId xmlns:p14="http://schemas.microsoft.com/office/powerpoint/2010/main" val="185046426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B2B12-9033-EDD5-E680-31FC71D10FEF}"/>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04C30F22-46A5-CD17-8413-93131A70A659}"/>
              </a:ext>
            </a:extLst>
          </p:cNvPr>
          <p:cNvSpPr>
            <a:spLocks noGrp="1"/>
          </p:cNvSpPr>
          <p:nvPr>
            <p:ph idx="1"/>
          </p:nvPr>
        </p:nvSpPr>
        <p:spPr/>
        <p:txBody>
          <a:bodyPr/>
          <a:lstStyle/>
          <a:p>
            <a:endParaRPr lang="en-AU"/>
          </a:p>
        </p:txBody>
      </p:sp>
      <p:pic>
        <p:nvPicPr>
          <p:cNvPr id="5" name="Picture 4">
            <a:extLst>
              <a:ext uri="{FF2B5EF4-FFF2-40B4-BE49-F238E27FC236}">
                <a16:creationId xmlns:a16="http://schemas.microsoft.com/office/drawing/2014/main" id="{17B2C1ED-097D-A4A3-DEDB-AAE9FFBE6E82}"/>
              </a:ext>
            </a:extLst>
          </p:cNvPr>
          <p:cNvPicPr>
            <a:picLocks noChangeAspect="1"/>
          </p:cNvPicPr>
          <p:nvPr/>
        </p:nvPicPr>
        <p:blipFill>
          <a:blip r:embed="rId3"/>
          <a:stretch>
            <a:fillRect/>
          </a:stretch>
        </p:blipFill>
        <p:spPr>
          <a:xfrm>
            <a:off x="114300" y="70262"/>
            <a:ext cx="12088531" cy="6787738"/>
          </a:xfrm>
          <a:prstGeom prst="rect">
            <a:avLst/>
          </a:prstGeom>
        </p:spPr>
      </p:pic>
    </p:spTree>
    <p:extLst>
      <p:ext uri="{BB962C8B-B14F-4D97-AF65-F5344CB8AC3E}">
        <p14:creationId xmlns:p14="http://schemas.microsoft.com/office/powerpoint/2010/main" val="190948113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D9344-2D54-C5B7-4F9A-9BFB4067A1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E3E646-9B53-32BC-B1A1-DEE1DA34825B}"/>
              </a:ext>
            </a:extLst>
          </p:cNvPr>
          <p:cNvSpPr>
            <a:spLocks noGrp="1"/>
          </p:cNvSpPr>
          <p:nvPr>
            <p:ph type="title"/>
          </p:nvPr>
        </p:nvSpPr>
        <p:spPr>
          <a:xfrm>
            <a:off x="1289304" y="3429000"/>
            <a:ext cx="8921672" cy="1713305"/>
          </a:xfrm>
        </p:spPr>
        <p:txBody>
          <a:bodyPr vert="horz" lIns="91440" tIns="45720" rIns="91440" bIns="45720" rtlCol="0" anchor="b">
            <a:normAutofit/>
          </a:bodyPr>
          <a:lstStyle/>
          <a:p>
            <a:r>
              <a:rPr lang="en-US" sz="4000" b="1" kern="1200">
                <a:solidFill>
                  <a:schemeClr val="tx1"/>
                </a:solidFill>
                <a:latin typeface="+mj-lt"/>
                <a:ea typeface="+mj-ea"/>
                <a:cs typeface="+mj-cs"/>
              </a:rPr>
              <a:t>The Future – What’s Next</a:t>
            </a:r>
            <a:br>
              <a:rPr lang="en-US" sz="5600" b="1" i="0" kern="1200">
                <a:solidFill>
                  <a:schemeClr val="tx1"/>
                </a:solidFill>
                <a:effectLst/>
                <a:latin typeface="+mj-lt"/>
                <a:ea typeface="+mj-ea"/>
                <a:cs typeface="+mj-cs"/>
              </a:rPr>
            </a:br>
            <a:endParaRPr lang="en-US" sz="5600" kern="1200">
              <a:solidFill>
                <a:schemeClr val="tx1"/>
              </a:solidFill>
              <a:latin typeface="+mj-lt"/>
              <a:ea typeface="+mj-ea"/>
              <a:cs typeface="+mj-cs"/>
            </a:endParaRPr>
          </a:p>
        </p:txBody>
      </p:sp>
      <p:pic>
        <p:nvPicPr>
          <p:cNvPr id="5" name="Picture 4" descr="A blue and white logo&#10;&#10;AI-generated content may be incorrect.">
            <a:extLst>
              <a:ext uri="{FF2B5EF4-FFF2-40B4-BE49-F238E27FC236}">
                <a16:creationId xmlns:a16="http://schemas.microsoft.com/office/drawing/2014/main" id="{7F4649E9-A994-D63A-0277-9503C05339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02578" y="5737282"/>
            <a:ext cx="918787" cy="918787"/>
          </a:xfrm>
          <a:prstGeom prst="rect">
            <a:avLst/>
          </a:prstGeom>
        </p:spPr>
      </p:pic>
      <p:pic>
        <p:nvPicPr>
          <p:cNvPr id="3" name="Picture 2" descr="A blue and white background with text&#10;&#10;Description automatically generated with medium confidence">
            <a:extLst>
              <a:ext uri="{FF2B5EF4-FFF2-40B4-BE49-F238E27FC236}">
                <a16:creationId xmlns:a16="http://schemas.microsoft.com/office/drawing/2014/main" id="{2EF418EC-D417-399E-649E-AADA289218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300" y="1120393"/>
            <a:ext cx="9613397" cy="2218092"/>
          </a:xfrm>
          <a:prstGeom prst="rect">
            <a:avLst/>
          </a:prstGeom>
        </p:spPr>
      </p:pic>
    </p:spTree>
    <p:extLst>
      <p:ext uri="{BB962C8B-B14F-4D97-AF65-F5344CB8AC3E}">
        <p14:creationId xmlns:p14="http://schemas.microsoft.com/office/powerpoint/2010/main" val="215574983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2065" y="-474420"/>
            <a:ext cx="14617349" cy="7775203"/>
            <a:chOff x="0" y="0"/>
            <a:chExt cx="5774755" cy="3071685"/>
          </a:xfrm>
        </p:grpSpPr>
        <p:sp>
          <p:nvSpPr>
            <p:cNvPr id="3" name="Freeform 3"/>
            <p:cNvSpPr/>
            <p:nvPr/>
          </p:nvSpPr>
          <p:spPr>
            <a:xfrm>
              <a:off x="0" y="0"/>
              <a:ext cx="5774755" cy="3071685"/>
            </a:xfrm>
            <a:custGeom>
              <a:avLst/>
              <a:gdLst/>
              <a:ahLst/>
              <a:cxnLst/>
              <a:rect l="l" t="t" r="r" b="b"/>
              <a:pathLst>
                <a:path w="5774755" h="3071685">
                  <a:moveTo>
                    <a:pt x="0" y="0"/>
                  </a:moveTo>
                  <a:lnTo>
                    <a:pt x="5774755" y="0"/>
                  </a:lnTo>
                  <a:lnTo>
                    <a:pt x="5774755" y="3071685"/>
                  </a:lnTo>
                  <a:lnTo>
                    <a:pt x="0" y="3071685"/>
                  </a:lnTo>
                  <a:close/>
                </a:path>
              </a:pathLst>
            </a:custGeom>
            <a:solidFill>
              <a:srgbClr val="343741"/>
            </a:solidFill>
          </p:spPr>
          <p:txBody>
            <a:bodyPr/>
            <a:lstStyle/>
            <a:p>
              <a:pPr defTabSz="609630"/>
              <a:endParaRPr lang="en-AU" sz="1200">
                <a:solidFill>
                  <a:prstClr val="black"/>
                </a:solidFill>
                <a:latin typeface="Calibri"/>
              </a:endParaRPr>
            </a:p>
          </p:txBody>
        </p:sp>
        <p:sp>
          <p:nvSpPr>
            <p:cNvPr id="4" name="TextBox 4"/>
            <p:cNvSpPr txBox="1"/>
            <p:nvPr/>
          </p:nvSpPr>
          <p:spPr>
            <a:xfrm>
              <a:off x="0" y="-66675"/>
              <a:ext cx="5774755" cy="3138360"/>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sp>
        <p:nvSpPr>
          <p:cNvPr id="5" name="Freeform 5"/>
          <p:cNvSpPr/>
          <p:nvPr/>
        </p:nvSpPr>
        <p:spPr>
          <a:xfrm>
            <a:off x="0" y="5903948"/>
            <a:ext cx="12848582" cy="5163247"/>
          </a:xfrm>
          <a:custGeom>
            <a:avLst/>
            <a:gdLst/>
            <a:ahLst/>
            <a:cxnLst/>
            <a:rect l="l" t="t" r="r" b="b"/>
            <a:pathLst>
              <a:path w="19272873" h="7744871">
                <a:moveTo>
                  <a:pt x="0" y="0"/>
                </a:moveTo>
                <a:lnTo>
                  <a:pt x="19272874" y="0"/>
                </a:lnTo>
                <a:lnTo>
                  <a:pt x="19272874" y="7744871"/>
                </a:lnTo>
                <a:lnTo>
                  <a:pt x="0" y="7744871"/>
                </a:lnTo>
                <a:lnTo>
                  <a:pt x="0" y="0"/>
                </a:lnTo>
                <a:close/>
              </a:path>
            </a:pathLst>
          </a:custGeom>
          <a:blipFill>
            <a:blip r:embed="rId3"/>
            <a:stretch>
              <a:fillRect l="-1515" t="-78241"/>
            </a:stretch>
          </a:blipFill>
        </p:spPr>
        <p:txBody>
          <a:bodyPr/>
          <a:lstStyle/>
          <a:p>
            <a:pPr defTabSz="609630"/>
            <a:endParaRPr lang="en-AU" sz="1200">
              <a:solidFill>
                <a:prstClr val="black"/>
              </a:solidFill>
              <a:latin typeface="Calibri"/>
            </a:endParaRPr>
          </a:p>
        </p:txBody>
      </p:sp>
      <p:sp>
        <p:nvSpPr>
          <p:cNvPr id="6" name="TextBox 6"/>
          <p:cNvSpPr txBox="1"/>
          <p:nvPr/>
        </p:nvSpPr>
        <p:spPr>
          <a:xfrm>
            <a:off x="1490702" y="1587338"/>
            <a:ext cx="9885838" cy="4091056"/>
          </a:xfrm>
          <a:prstGeom prst="rect">
            <a:avLst/>
          </a:prstGeom>
        </p:spPr>
        <p:txBody>
          <a:bodyPr lIns="0" tIns="0" rIns="0" bIns="0" rtlCol="0" anchor="t">
            <a:spAutoFit/>
          </a:bodyPr>
          <a:lstStyle/>
          <a:p>
            <a:pPr algn="ctr" defTabSz="609630">
              <a:lnSpc>
                <a:spcPts val="6961"/>
              </a:lnSpc>
              <a:spcBef>
                <a:spcPct val="0"/>
              </a:spcBef>
            </a:pPr>
            <a:r>
              <a:rPr lang="en-US" sz="4972" b="1">
                <a:solidFill>
                  <a:srgbClr val="FFFFFF"/>
                </a:solidFill>
                <a:latin typeface="Arial Bold"/>
                <a:ea typeface="Arial Bold"/>
                <a:cs typeface="Arial Bold"/>
                <a:sym typeface="Arial Bold"/>
              </a:rPr>
              <a:t>Capabilities and Learner Profile</a:t>
            </a:r>
          </a:p>
          <a:p>
            <a:pPr algn="ctr" defTabSz="609630">
              <a:lnSpc>
                <a:spcPts val="6961"/>
              </a:lnSpc>
              <a:spcBef>
                <a:spcPct val="0"/>
              </a:spcBef>
            </a:pPr>
            <a:endParaRPr lang="en-US" sz="4972" b="1">
              <a:solidFill>
                <a:srgbClr val="FFFFFF"/>
              </a:solidFill>
              <a:latin typeface="Arial Bold"/>
              <a:ea typeface="Arial Bold"/>
              <a:cs typeface="Arial Bold"/>
              <a:sym typeface="Arial Bold"/>
            </a:endParaRPr>
          </a:p>
          <a:p>
            <a:r>
              <a:rPr lang="en-US" sz="2400" b="1">
                <a:solidFill>
                  <a:schemeClr val="bg1"/>
                </a:solidFill>
                <a:latin typeface="Arial" panose="020B0604020202020204" pitchFamily="34" charset="0"/>
                <a:ea typeface="Roboto" panose="02000000000000000000" pitchFamily="2" charset="0"/>
                <a:cs typeface="Arial" panose="020B0604020202020204" pitchFamily="34" charset="0"/>
              </a:rPr>
              <a:t>Theo Papazoglov  </a:t>
            </a:r>
          </a:p>
          <a:p>
            <a:r>
              <a:rPr lang="en-US" sz="2400">
                <a:solidFill>
                  <a:schemeClr val="bg1"/>
                </a:solidFill>
                <a:latin typeface="Arial" panose="020B0604020202020204" pitchFamily="34" charset="0"/>
                <a:ea typeface="Roboto" panose="02000000000000000000" pitchFamily="2" charset="0"/>
                <a:cs typeface="Arial" panose="020B0604020202020204" pitchFamily="34" charset="0"/>
              </a:rPr>
              <a:t>Assistant Principal Innovation in Data, Learning Technology and Communication</a:t>
            </a:r>
          </a:p>
          <a:p>
            <a:r>
              <a:rPr lang="en-US" sz="2400">
                <a:solidFill>
                  <a:schemeClr val="bg1"/>
                </a:solidFill>
                <a:latin typeface="Arial" panose="020B0604020202020204" pitchFamily="34" charset="0"/>
                <a:ea typeface="Roboto" panose="02000000000000000000" pitchFamily="2" charset="0"/>
                <a:cs typeface="Arial" panose="020B0604020202020204" pitchFamily="34" charset="0"/>
              </a:rPr>
              <a:t>Adelaide Botanic High School</a:t>
            </a:r>
          </a:p>
          <a:p>
            <a:pPr algn="ctr" defTabSz="609630">
              <a:lnSpc>
                <a:spcPts val="6961"/>
              </a:lnSpc>
              <a:spcBef>
                <a:spcPct val="0"/>
              </a:spcBef>
            </a:pPr>
            <a:r>
              <a:rPr lang="en-US" sz="4972" b="1">
                <a:solidFill>
                  <a:srgbClr val="FFFFFF"/>
                </a:solidFill>
                <a:latin typeface="Arial Bold"/>
                <a:ea typeface="Arial Bold"/>
                <a:cs typeface="Arial Bold"/>
                <a:sym typeface="Arial Bold"/>
              </a:rPr>
              <a:t> </a:t>
            </a:r>
          </a:p>
        </p:txBody>
      </p:sp>
      <p:sp>
        <p:nvSpPr>
          <p:cNvPr id="7" name="Freeform 7"/>
          <p:cNvSpPr/>
          <p:nvPr/>
        </p:nvSpPr>
        <p:spPr>
          <a:xfrm>
            <a:off x="914836" y="1840977"/>
            <a:ext cx="433465" cy="483367"/>
          </a:xfrm>
          <a:custGeom>
            <a:avLst/>
            <a:gdLst/>
            <a:ahLst/>
            <a:cxnLst/>
            <a:rect l="l" t="t" r="r" b="b"/>
            <a:pathLst>
              <a:path w="650198" h="725051">
                <a:moveTo>
                  <a:pt x="0" y="0"/>
                </a:moveTo>
                <a:lnTo>
                  <a:pt x="650197" y="0"/>
                </a:lnTo>
                <a:lnTo>
                  <a:pt x="650197" y="725051"/>
                </a:lnTo>
                <a:lnTo>
                  <a:pt x="0" y="725051"/>
                </a:lnTo>
                <a:lnTo>
                  <a:pt x="0" y="0"/>
                </a:lnTo>
                <a:close/>
              </a:path>
            </a:pathLst>
          </a:custGeom>
          <a:blipFill>
            <a:blip r:embed="rId4"/>
            <a:stretch>
              <a:fillRect/>
            </a:stretch>
          </a:blipFill>
        </p:spPr>
        <p:txBody>
          <a:bodyPr/>
          <a:lstStyle/>
          <a:p>
            <a:pPr defTabSz="609630"/>
            <a:endParaRPr lang="en-AU" sz="1200">
              <a:solidFill>
                <a:prstClr val="black"/>
              </a:solidFill>
              <a:latin typeface="Calibri"/>
            </a:endParaRPr>
          </a:p>
        </p:txBody>
      </p:sp>
      <p:sp>
        <p:nvSpPr>
          <p:cNvPr id="8" name="TextBox 8"/>
          <p:cNvSpPr txBox="1"/>
          <p:nvPr/>
        </p:nvSpPr>
        <p:spPr>
          <a:xfrm>
            <a:off x="8005665" y="6079033"/>
            <a:ext cx="3491205" cy="397032"/>
          </a:xfrm>
          <a:prstGeom prst="rect">
            <a:avLst/>
          </a:prstGeom>
        </p:spPr>
        <p:txBody>
          <a:bodyPr wrap="square" lIns="0" tIns="0" rIns="0" bIns="0" rtlCol="0" anchor="t">
            <a:spAutoFit/>
          </a:bodyPr>
          <a:lstStyle/>
          <a:p>
            <a:pPr algn="ctr" defTabSz="609630">
              <a:lnSpc>
                <a:spcPts val="3360"/>
              </a:lnSpc>
            </a:pPr>
            <a:r>
              <a:rPr lang="en-US" sz="2400">
                <a:solidFill>
                  <a:srgbClr val="FFFFFF"/>
                </a:solidFill>
                <a:latin typeface="Arial"/>
                <a:ea typeface="Arial"/>
                <a:cs typeface="Arial"/>
                <a:sym typeface="Arial"/>
              </a:rPr>
              <a:t>The next iteration.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8700" y="152400"/>
            <a:ext cx="8145462" cy="685800"/>
          </a:xfrm>
        </p:spPr>
        <p:txBody>
          <a:bodyPr>
            <a:normAutofit fontScale="90000"/>
          </a:bodyPr>
          <a:lstStyle/>
          <a:p>
            <a:r>
              <a:rPr lang="en-US"/>
              <a:t>Reality Check</a:t>
            </a:r>
          </a:p>
        </p:txBody>
      </p:sp>
      <p:sp>
        <p:nvSpPr>
          <p:cNvPr id="3" name="Content Placeholder 2"/>
          <p:cNvSpPr>
            <a:spLocks noGrp="1"/>
          </p:cNvSpPr>
          <p:nvPr>
            <p:ph idx="1"/>
          </p:nvPr>
        </p:nvSpPr>
        <p:spPr>
          <a:xfrm>
            <a:off x="6477000" y="1943100"/>
            <a:ext cx="3924300" cy="1828800"/>
          </a:xfrm>
        </p:spPr>
        <p:txBody>
          <a:bodyPr>
            <a:normAutofit/>
          </a:bodyPr>
          <a:lstStyle/>
          <a:p>
            <a:pPr marL="0" indent="0">
              <a:buNone/>
            </a:pPr>
            <a:r>
              <a:rPr lang="en-US" sz="2800">
                <a:solidFill>
                  <a:schemeClr val="tx1"/>
                </a:solidFill>
                <a:latin typeface="Arial" panose="020B0604020202020204" pitchFamily="34" charset="0"/>
                <a:cs typeface="Arial" panose="020B0604020202020204" pitchFamily="34" charset="0"/>
              </a:rPr>
              <a:t>"and underestimate the effect in the long run.“</a:t>
            </a:r>
          </a:p>
        </p:txBody>
      </p:sp>
      <p:sp>
        <p:nvSpPr>
          <p:cNvPr id="4" name="Freeform 7"/>
          <p:cNvSpPr>
            <a:spLocks/>
          </p:cNvSpPr>
          <p:nvPr/>
        </p:nvSpPr>
        <p:spPr bwMode="auto">
          <a:xfrm>
            <a:off x="2286000" y="838200"/>
            <a:ext cx="7086600" cy="5867400"/>
          </a:xfrm>
          <a:custGeom>
            <a:avLst/>
            <a:gdLst/>
            <a:ahLst/>
            <a:cxnLst>
              <a:cxn ang="0">
                <a:pos x="0" y="1872"/>
              </a:cxn>
              <a:cxn ang="0">
                <a:pos x="1776" y="1824"/>
              </a:cxn>
              <a:cxn ang="0">
                <a:pos x="2256" y="1584"/>
              </a:cxn>
              <a:cxn ang="0">
                <a:pos x="2448" y="1008"/>
              </a:cxn>
              <a:cxn ang="0">
                <a:pos x="2496" y="624"/>
              </a:cxn>
              <a:cxn ang="0">
                <a:pos x="2640" y="288"/>
              </a:cxn>
              <a:cxn ang="0">
                <a:pos x="2832" y="144"/>
              </a:cxn>
              <a:cxn ang="0">
                <a:pos x="3216" y="48"/>
              </a:cxn>
              <a:cxn ang="0">
                <a:pos x="4416" y="0"/>
              </a:cxn>
            </a:cxnLst>
            <a:rect l="0" t="0" r="r" b="b"/>
            <a:pathLst>
              <a:path w="4416" h="1872">
                <a:moveTo>
                  <a:pt x="0" y="1872"/>
                </a:moveTo>
                <a:cubicBezTo>
                  <a:pt x="700" y="1872"/>
                  <a:pt x="1400" y="1872"/>
                  <a:pt x="1776" y="1824"/>
                </a:cubicBezTo>
                <a:cubicBezTo>
                  <a:pt x="2152" y="1776"/>
                  <a:pt x="2144" y="1720"/>
                  <a:pt x="2256" y="1584"/>
                </a:cubicBezTo>
                <a:cubicBezTo>
                  <a:pt x="2368" y="1448"/>
                  <a:pt x="2408" y="1168"/>
                  <a:pt x="2448" y="1008"/>
                </a:cubicBezTo>
                <a:cubicBezTo>
                  <a:pt x="2488" y="848"/>
                  <a:pt x="2464" y="744"/>
                  <a:pt x="2496" y="624"/>
                </a:cubicBezTo>
                <a:cubicBezTo>
                  <a:pt x="2528" y="504"/>
                  <a:pt x="2584" y="368"/>
                  <a:pt x="2640" y="288"/>
                </a:cubicBezTo>
                <a:cubicBezTo>
                  <a:pt x="2696" y="208"/>
                  <a:pt x="2736" y="184"/>
                  <a:pt x="2832" y="144"/>
                </a:cubicBezTo>
                <a:cubicBezTo>
                  <a:pt x="2928" y="104"/>
                  <a:pt x="2952" y="72"/>
                  <a:pt x="3216" y="48"/>
                </a:cubicBezTo>
                <a:cubicBezTo>
                  <a:pt x="3480" y="24"/>
                  <a:pt x="4072" y="0"/>
                  <a:pt x="4416" y="0"/>
                </a:cubicBezTo>
              </a:path>
            </a:pathLst>
          </a:custGeom>
          <a:noFill/>
          <a:ln w="38100">
            <a:solidFill>
              <a:schemeClr val="tx1"/>
            </a:solidFill>
            <a:round/>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Rectangle 4"/>
          <p:cNvSpPr/>
          <p:nvPr/>
        </p:nvSpPr>
        <p:spPr>
          <a:xfrm>
            <a:off x="2273300" y="3200400"/>
            <a:ext cx="3352800" cy="181588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noFill/>
                </a:ln>
                <a:solidFill>
                  <a:srgbClr val="000000"/>
                </a:solidFill>
                <a:effectLst/>
                <a:uLnTx/>
                <a:uFillTx/>
                <a:latin typeface="Arial"/>
                <a:ea typeface="+mn-ea"/>
                <a:cs typeface="+mn-cs"/>
              </a:rPr>
              <a:t>“We tend to overestimate the effect of technology in the short run… </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Rectangle 6"/>
          <p:cNvSpPr/>
          <p:nvPr/>
        </p:nvSpPr>
        <p:spPr>
          <a:xfrm>
            <a:off x="7696200" y="6181324"/>
            <a:ext cx="2895600" cy="461665"/>
          </a:xfrm>
          <a:prstGeom prst="rect">
            <a:avLst/>
          </a:prstGeom>
        </p:spPr>
        <p:txBody>
          <a:bodyPr wrap="square">
            <a:spAutoFit/>
          </a:bodyPr>
          <a:lstStyle/>
          <a:p>
            <a:pPr marL="0" marR="0" lvl="0" indent="0" algn="l" defTabSz="814388" rtl="0" eaLnBrk="0" fontAlgn="auto" latinLnBrk="0" hangingPunct="0">
              <a:lnSpc>
                <a:spcPct val="100000"/>
              </a:lnSpc>
              <a:spcBef>
                <a:spcPct val="50000"/>
              </a:spcBef>
              <a:spcAft>
                <a:spcPts val="0"/>
              </a:spcAft>
              <a:buClr>
                <a:srgbClr val="0183B7"/>
              </a:buClr>
              <a:buSzPct val="100000"/>
              <a:buFontTx/>
              <a:buNone/>
              <a:tabLst/>
              <a:defRPr/>
            </a:pPr>
            <a:r>
              <a:rPr kumimoji="0" lang="en-US" sz="1200" b="0" i="0" u="none" strike="noStrike" kern="0" cap="none" spc="0" normalizeH="0" baseline="0" noProof="0">
                <a:ln>
                  <a:noFill/>
                </a:ln>
                <a:solidFill>
                  <a:srgbClr val="000000"/>
                </a:solidFill>
                <a:effectLst/>
                <a:uLnTx/>
                <a:uFillTx/>
                <a:latin typeface="Arial"/>
                <a:ea typeface="+mn-ea"/>
                <a:cs typeface="+mn-cs"/>
              </a:rPr>
              <a:t>Source: Roy Amara, Former President, Institute for the Future</a:t>
            </a:r>
          </a:p>
        </p:txBody>
      </p:sp>
      <p:cxnSp>
        <p:nvCxnSpPr>
          <p:cNvPr id="9" name="Straight Connector 8"/>
          <p:cNvCxnSpPr/>
          <p:nvPr/>
        </p:nvCxnSpPr>
        <p:spPr>
          <a:xfrm flipV="1">
            <a:off x="2286000" y="4108342"/>
            <a:ext cx="7086600" cy="2597259"/>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9791143"/>
      </p:ext>
    </p:extLst>
  </p:cSld>
  <p:clrMapOvr>
    <a:masterClrMapping/>
  </p:clrMapOvr>
  <p:transition spd="slow">
    <p:wipe dir="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2065" y="-474420"/>
            <a:ext cx="14617349" cy="7775203"/>
            <a:chOff x="0" y="0"/>
            <a:chExt cx="5774755" cy="3071685"/>
          </a:xfrm>
        </p:grpSpPr>
        <p:sp>
          <p:nvSpPr>
            <p:cNvPr id="3" name="Freeform 3"/>
            <p:cNvSpPr/>
            <p:nvPr/>
          </p:nvSpPr>
          <p:spPr>
            <a:xfrm>
              <a:off x="0" y="0"/>
              <a:ext cx="5774755" cy="3071685"/>
            </a:xfrm>
            <a:custGeom>
              <a:avLst/>
              <a:gdLst/>
              <a:ahLst/>
              <a:cxnLst/>
              <a:rect l="l" t="t" r="r" b="b"/>
              <a:pathLst>
                <a:path w="5774755" h="3071685">
                  <a:moveTo>
                    <a:pt x="0" y="0"/>
                  </a:moveTo>
                  <a:lnTo>
                    <a:pt x="5774755" y="0"/>
                  </a:lnTo>
                  <a:lnTo>
                    <a:pt x="5774755" y="3071685"/>
                  </a:lnTo>
                  <a:lnTo>
                    <a:pt x="0" y="3071685"/>
                  </a:lnTo>
                  <a:close/>
                </a:path>
              </a:pathLst>
            </a:custGeom>
            <a:solidFill>
              <a:srgbClr val="E9E9EE"/>
            </a:solidFill>
          </p:spPr>
          <p:txBody>
            <a:bodyPr/>
            <a:lstStyle/>
            <a:p>
              <a:pPr defTabSz="609630"/>
              <a:endParaRPr lang="en-AU" sz="1200">
                <a:solidFill>
                  <a:prstClr val="black"/>
                </a:solidFill>
                <a:latin typeface="Calibri"/>
              </a:endParaRPr>
            </a:p>
          </p:txBody>
        </p:sp>
        <p:sp>
          <p:nvSpPr>
            <p:cNvPr id="4" name="TextBox 4"/>
            <p:cNvSpPr txBox="1"/>
            <p:nvPr/>
          </p:nvSpPr>
          <p:spPr>
            <a:xfrm>
              <a:off x="0" y="-66675"/>
              <a:ext cx="5774755" cy="3138360"/>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grpSp>
        <p:nvGrpSpPr>
          <p:cNvPr id="5" name="Group 5"/>
          <p:cNvGrpSpPr/>
          <p:nvPr/>
        </p:nvGrpSpPr>
        <p:grpSpPr>
          <a:xfrm>
            <a:off x="892341" y="2183584"/>
            <a:ext cx="3258775" cy="4374892"/>
            <a:chOff x="0" y="0"/>
            <a:chExt cx="1287417" cy="1728352"/>
          </a:xfrm>
        </p:grpSpPr>
        <p:sp>
          <p:nvSpPr>
            <p:cNvPr id="6" name="Freeform 6"/>
            <p:cNvSpPr/>
            <p:nvPr/>
          </p:nvSpPr>
          <p:spPr>
            <a:xfrm>
              <a:off x="0" y="0"/>
              <a:ext cx="1287417" cy="1728352"/>
            </a:xfrm>
            <a:custGeom>
              <a:avLst/>
              <a:gdLst/>
              <a:ahLst/>
              <a:cxnLst/>
              <a:rect l="l" t="t" r="r" b="b"/>
              <a:pathLst>
                <a:path w="1287417" h="1728352">
                  <a:moveTo>
                    <a:pt x="31676" y="0"/>
                  </a:moveTo>
                  <a:lnTo>
                    <a:pt x="1255741" y="0"/>
                  </a:lnTo>
                  <a:cubicBezTo>
                    <a:pt x="1264142" y="0"/>
                    <a:pt x="1272199" y="3337"/>
                    <a:pt x="1278140" y="9278"/>
                  </a:cubicBezTo>
                  <a:cubicBezTo>
                    <a:pt x="1284080" y="15218"/>
                    <a:pt x="1287417" y="23275"/>
                    <a:pt x="1287417" y="31676"/>
                  </a:cubicBezTo>
                  <a:lnTo>
                    <a:pt x="1287417" y="1696676"/>
                  </a:lnTo>
                  <a:cubicBezTo>
                    <a:pt x="1287417" y="1705077"/>
                    <a:pt x="1284080" y="1713134"/>
                    <a:pt x="1278140" y="1719075"/>
                  </a:cubicBezTo>
                  <a:cubicBezTo>
                    <a:pt x="1272199" y="1725015"/>
                    <a:pt x="1264142" y="1728352"/>
                    <a:pt x="1255741" y="1728352"/>
                  </a:cubicBezTo>
                  <a:lnTo>
                    <a:pt x="31676" y="1728352"/>
                  </a:lnTo>
                  <a:cubicBezTo>
                    <a:pt x="23275" y="1728352"/>
                    <a:pt x="15218" y="1725015"/>
                    <a:pt x="9278" y="1719075"/>
                  </a:cubicBezTo>
                  <a:cubicBezTo>
                    <a:pt x="3337" y="1713134"/>
                    <a:pt x="0" y="1705077"/>
                    <a:pt x="0" y="1696676"/>
                  </a:cubicBezTo>
                  <a:lnTo>
                    <a:pt x="0" y="31676"/>
                  </a:lnTo>
                  <a:cubicBezTo>
                    <a:pt x="0" y="23275"/>
                    <a:pt x="3337" y="15218"/>
                    <a:pt x="9278" y="9278"/>
                  </a:cubicBezTo>
                  <a:cubicBezTo>
                    <a:pt x="15218" y="3337"/>
                    <a:pt x="23275" y="0"/>
                    <a:pt x="31676" y="0"/>
                  </a:cubicBezTo>
                  <a:close/>
                </a:path>
              </a:pathLst>
            </a:custGeom>
            <a:solidFill>
              <a:srgbClr val="343741"/>
            </a:solidFill>
          </p:spPr>
          <p:txBody>
            <a:bodyPr/>
            <a:lstStyle/>
            <a:p>
              <a:pPr defTabSz="609630"/>
              <a:endParaRPr lang="en-AU" sz="1200">
                <a:solidFill>
                  <a:prstClr val="black"/>
                </a:solidFill>
                <a:latin typeface="Calibri"/>
              </a:endParaRPr>
            </a:p>
          </p:txBody>
        </p:sp>
        <p:sp>
          <p:nvSpPr>
            <p:cNvPr id="7" name="TextBox 7"/>
            <p:cNvSpPr txBox="1"/>
            <p:nvPr/>
          </p:nvSpPr>
          <p:spPr>
            <a:xfrm>
              <a:off x="0" y="-66675"/>
              <a:ext cx="1287417" cy="1795027"/>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grpSp>
        <p:nvGrpSpPr>
          <p:cNvPr id="8" name="Group 8"/>
          <p:cNvGrpSpPr/>
          <p:nvPr/>
        </p:nvGrpSpPr>
        <p:grpSpPr>
          <a:xfrm>
            <a:off x="4531766" y="2183584"/>
            <a:ext cx="3258775" cy="4374892"/>
            <a:chOff x="0" y="0"/>
            <a:chExt cx="1287417" cy="1728352"/>
          </a:xfrm>
        </p:grpSpPr>
        <p:sp>
          <p:nvSpPr>
            <p:cNvPr id="9" name="Freeform 9"/>
            <p:cNvSpPr/>
            <p:nvPr/>
          </p:nvSpPr>
          <p:spPr>
            <a:xfrm>
              <a:off x="0" y="0"/>
              <a:ext cx="1287417" cy="1728352"/>
            </a:xfrm>
            <a:custGeom>
              <a:avLst/>
              <a:gdLst/>
              <a:ahLst/>
              <a:cxnLst/>
              <a:rect l="l" t="t" r="r" b="b"/>
              <a:pathLst>
                <a:path w="1287417" h="1728352">
                  <a:moveTo>
                    <a:pt x="31676" y="0"/>
                  </a:moveTo>
                  <a:lnTo>
                    <a:pt x="1255741" y="0"/>
                  </a:lnTo>
                  <a:cubicBezTo>
                    <a:pt x="1264142" y="0"/>
                    <a:pt x="1272199" y="3337"/>
                    <a:pt x="1278140" y="9278"/>
                  </a:cubicBezTo>
                  <a:cubicBezTo>
                    <a:pt x="1284080" y="15218"/>
                    <a:pt x="1287417" y="23275"/>
                    <a:pt x="1287417" y="31676"/>
                  </a:cubicBezTo>
                  <a:lnTo>
                    <a:pt x="1287417" y="1696676"/>
                  </a:lnTo>
                  <a:cubicBezTo>
                    <a:pt x="1287417" y="1705077"/>
                    <a:pt x="1284080" y="1713134"/>
                    <a:pt x="1278140" y="1719075"/>
                  </a:cubicBezTo>
                  <a:cubicBezTo>
                    <a:pt x="1272199" y="1725015"/>
                    <a:pt x="1264142" y="1728352"/>
                    <a:pt x="1255741" y="1728352"/>
                  </a:cubicBezTo>
                  <a:lnTo>
                    <a:pt x="31676" y="1728352"/>
                  </a:lnTo>
                  <a:cubicBezTo>
                    <a:pt x="23275" y="1728352"/>
                    <a:pt x="15218" y="1725015"/>
                    <a:pt x="9278" y="1719075"/>
                  </a:cubicBezTo>
                  <a:cubicBezTo>
                    <a:pt x="3337" y="1713134"/>
                    <a:pt x="0" y="1705077"/>
                    <a:pt x="0" y="1696676"/>
                  </a:cubicBezTo>
                  <a:lnTo>
                    <a:pt x="0" y="31676"/>
                  </a:lnTo>
                  <a:cubicBezTo>
                    <a:pt x="0" y="23275"/>
                    <a:pt x="3337" y="15218"/>
                    <a:pt x="9278" y="9278"/>
                  </a:cubicBezTo>
                  <a:cubicBezTo>
                    <a:pt x="15218" y="3337"/>
                    <a:pt x="23275" y="0"/>
                    <a:pt x="31676" y="0"/>
                  </a:cubicBezTo>
                  <a:close/>
                </a:path>
              </a:pathLst>
            </a:custGeom>
            <a:solidFill>
              <a:srgbClr val="343741"/>
            </a:solidFill>
          </p:spPr>
          <p:txBody>
            <a:bodyPr/>
            <a:lstStyle/>
            <a:p>
              <a:pPr defTabSz="609630"/>
              <a:endParaRPr lang="en-AU" sz="1200">
                <a:solidFill>
                  <a:prstClr val="black"/>
                </a:solidFill>
                <a:latin typeface="Calibri"/>
              </a:endParaRPr>
            </a:p>
          </p:txBody>
        </p:sp>
        <p:sp>
          <p:nvSpPr>
            <p:cNvPr id="10" name="TextBox 10"/>
            <p:cNvSpPr txBox="1"/>
            <p:nvPr/>
          </p:nvSpPr>
          <p:spPr>
            <a:xfrm>
              <a:off x="0" y="-66675"/>
              <a:ext cx="1287417" cy="1795027"/>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grpSp>
        <p:nvGrpSpPr>
          <p:cNvPr id="11" name="Group 11"/>
          <p:cNvGrpSpPr/>
          <p:nvPr/>
        </p:nvGrpSpPr>
        <p:grpSpPr>
          <a:xfrm>
            <a:off x="8171191" y="2183584"/>
            <a:ext cx="3258775" cy="4374892"/>
            <a:chOff x="0" y="0"/>
            <a:chExt cx="1287417" cy="1728352"/>
          </a:xfrm>
        </p:grpSpPr>
        <p:sp>
          <p:nvSpPr>
            <p:cNvPr id="12" name="Freeform 12"/>
            <p:cNvSpPr/>
            <p:nvPr/>
          </p:nvSpPr>
          <p:spPr>
            <a:xfrm>
              <a:off x="0" y="0"/>
              <a:ext cx="1287417" cy="1728352"/>
            </a:xfrm>
            <a:custGeom>
              <a:avLst/>
              <a:gdLst/>
              <a:ahLst/>
              <a:cxnLst/>
              <a:rect l="l" t="t" r="r" b="b"/>
              <a:pathLst>
                <a:path w="1287417" h="1728352">
                  <a:moveTo>
                    <a:pt x="31676" y="0"/>
                  </a:moveTo>
                  <a:lnTo>
                    <a:pt x="1255741" y="0"/>
                  </a:lnTo>
                  <a:cubicBezTo>
                    <a:pt x="1264142" y="0"/>
                    <a:pt x="1272199" y="3337"/>
                    <a:pt x="1278140" y="9278"/>
                  </a:cubicBezTo>
                  <a:cubicBezTo>
                    <a:pt x="1284080" y="15218"/>
                    <a:pt x="1287417" y="23275"/>
                    <a:pt x="1287417" y="31676"/>
                  </a:cubicBezTo>
                  <a:lnTo>
                    <a:pt x="1287417" y="1696676"/>
                  </a:lnTo>
                  <a:cubicBezTo>
                    <a:pt x="1287417" y="1705077"/>
                    <a:pt x="1284080" y="1713134"/>
                    <a:pt x="1278140" y="1719075"/>
                  </a:cubicBezTo>
                  <a:cubicBezTo>
                    <a:pt x="1272199" y="1725015"/>
                    <a:pt x="1264142" y="1728352"/>
                    <a:pt x="1255741" y="1728352"/>
                  </a:cubicBezTo>
                  <a:lnTo>
                    <a:pt x="31676" y="1728352"/>
                  </a:lnTo>
                  <a:cubicBezTo>
                    <a:pt x="23275" y="1728352"/>
                    <a:pt x="15218" y="1725015"/>
                    <a:pt x="9278" y="1719075"/>
                  </a:cubicBezTo>
                  <a:cubicBezTo>
                    <a:pt x="3337" y="1713134"/>
                    <a:pt x="0" y="1705077"/>
                    <a:pt x="0" y="1696676"/>
                  </a:cubicBezTo>
                  <a:lnTo>
                    <a:pt x="0" y="31676"/>
                  </a:lnTo>
                  <a:cubicBezTo>
                    <a:pt x="0" y="23275"/>
                    <a:pt x="3337" y="15218"/>
                    <a:pt x="9278" y="9278"/>
                  </a:cubicBezTo>
                  <a:cubicBezTo>
                    <a:pt x="15218" y="3337"/>
                    <a:pt x="23275" y="0"/>
                    <a:pt x="31676" y="0"/>
                  </a:cubicBezTo>
                  <a:close/>
                </a:path>
              </a:pathLst>
            </a:custGeom>
            <a:solidFill>
              <a:srgbClr val="343741"/>
            </a:solidFill>
          </p:spPr>
          <p:txBody>
            <a:bodyPr/>
            <a:lstStyle/>
            <a:p>
              <a:pPr defTabSz="609630"/>
              <a:endParaRPr lang="en-AU" sz="1200">
                <a:solidFill>
                  <a:prstClr val="black"/>
                </a:solidFill>
                <a:latin typeface="Calibri"/>
              </a:endParaRPr>
            </a:p>
          </p:txBody>
        </p:sp>
        <p:sp>
          <p:nvSpPr>
            <p:cNvPr id="13" name="TextBox 13"/>
            <p:cNvSpPr txBox="1"/>
            <p:nvPr/>
          </p:nvSpPr>
          <p:spPr>
            <a:xfrm>
              <a:off x="0" y="-66675"/>
              <a:ext cx="1287417" cy="1795027"/>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sp>
        <p:nvSpPr>
          <p:cNvPr id="14" name="Freeform 14"/>
          <p:cNvSpPr/>
          <p:nvPr/>
        </p:nvSpPr>
        <p:spPr>
          <a:xfrm>
            <a:off x="4721790" y="2071940"/>
            <a:ext cx="3068751" cy="4403796"/>
          </a:xfrm>
          <a:custGeom>
            <a:avLst/>
            <a:gdLst/>
            <a:ahLst/>
            <a:cxnLst/>
            <a:rect l="l" t="t" r="r" b="b"/>
            <a:pathLst>
              <a:path w="4603126" h="6605694">
                <a:moveTo>
                  <a:pt x="0" y="0"/>
                </a:moveTo>
                <a:lnTo>
                  <a:pt x="4603126" y="0"/>
                </a:lnTo>
                <a:lnTo>
                  <a:pt x="4603126" y="6605694"/>
                </a:lnTo>
                <a:lnTo>
                  <a:pt x="0" y="6605694"/>
                </a:lnTo>
                <a:lnTo>
                  <a:pt x="0" y="0"/>
                </a:lnTo>
                <a:close/>
              </a:path>
            </a:pathLst>
          </a:custGeom>
          <a:blipFill>
            <a:blip r:embed="rId2"/>
            <a:stretch>
              <a:fillRect/>
            </a:stretch>
          </a:blipFill>
        </p:spPr>
        <p:txBody>
          <a:bodyPr/>
          <a:lstStyle/>
          <a:p>
            <a:pPr defTabSz="609630"/>
            <a:endParaRPr lang="en-AU" sz="1200">
              <a:solidFill>
                <a:prstClr val="black"/>
              </a:solidFill>
              <a:latin typeface="Calibri"/>
            </a:endParaRPr>
          </a:p>
        </p:txBody>
      </p:sp>
      <p:sp>
        <p:nvSpPr>
          <p:cNvPr id="15" name="Freeform 15"/>
          <p:cNvSpPr/>
          <p:nvPr/>
        </p:nvSpPr>
        <p:spPr>
          <a:xfrm>
            <a:off x="892341" y="1883012"/>
            <a:ext cx="3258775" cy="4675465"/>
          </a:xfrm>
          <a:custGeom>
            <a:avLst/>
            <a:gdLst/>
            <a:ahLst/>
            <a:cxnLst/>
            <a:rect l="l" t="t" r="r" b="b"/>
            <a:pathLst>
              <a:path w="4888163" h="7013197">
                <a:moveTo>
                  <a:pt x="0" y="0"/>
                </a:moveTo>
                <a:lnTo>
                  <a:pt x="4888163" y="0"/>
                </a:lnTo>
                <a:lnTo>
                  <a:pt x="4888163" y="7013197"/>
                </a:lnTo>
                <a:lnTo>
                  <a:pt x="0" y="7013197"/>
                </a:lnTo>
                <a:lnTo>
                  <a:pt x="0" y="0"/>
                </a:lnTo>
                <a:close/>
              </a:path>
            </a:pathLst>
          </a:custGeom>
          <a:blipFill>
            <a:blip r:embed="rId3"/>
            <a:stretch>
              <a:fillRect/>
            </a:stretch>
          </a:blipFill>
        </p:spPr>
        <p:txBody>
          <a:bodyPr/>
          <a:lstStyle/>
          <a:p>
            <a:pPr defTabSz="609630"/>
            <a:endParaRPr lang="en-AU" sz="1200">
              <a:solidFill>
                <a:prstClr val="black"/>
              </a:solidFill>
              <a:latin typeface="Calibri"/>
            </a:endParaRPr>
          </a:p>
        </p:txBody>
      </p:sp>
      <p:sp>
        <p:nvSpPr>
          <p:cNvPr id="16" name="Freeform 16"/>
          <p:cNvSpPr/>
          <p:nvPr/>
        </p:nvSpPr>
        <p:spPr>
          <a:xfrm>
            <a:off x="8378481" y="2171352"/>
            <a:ext cx="3057835" cy="4387125"/>
          </a:xfrm>
          <a:custGeom>
            <a:avLst/>
            <a:gdLst/>
            <a:ahLst/>
            <a:cxnLst/>
            <a:rect l="l" t="t" r="r" b="b"/>
            <a:pathLst>
              <a:path w="4586753" h="6580688">
                <a:moveTo>
                  <a:pt x="0" y="0"/>
                </a:moveTo>
                <a:lnTo>
                  <a:pt x="4586753" y="0"/>
                </a:lnTo>
                <a:lnTo>
                  <a:pt x="4586753" y="6580687"/>
                </a:lnTo>
                <a:lnTo>
                  <a:pt x="0" y="6580687"/>
                </a:lnTo>
                <a:lnTo>
                  <a:pt x="0" y="0"/>
                </a:lnTo>
                <a:close/>
              </a:path>
            </a:pathLst>
          </a:custGeom>
          <a:blipFill>
            <a:blip r:embed="rId4"/>
            <a:stretch>
              <a:fillRect/>
            </a:stretch>
          </a:blipFill>
        </p:spPr>
        <p:txBody>
          <a:bodyPr/>
          <a:lstStyle/>
          <a:p>
            <a:pPr defTabSz="609630"/>
            <a:endParaRPr lang="en-AU" sz="1200">
              <a:solidFill>
                <a:prstClr val="black"/>
              </a:solidFill>
              <a:latin typeface="Calibri"/>
            </a:endParaRPr>
          </a:p>
        </p:txBody>
      </p:sp>
      <p:grpSp>
        <p:nvGrpSpPr>
          <p:cNvPr id="17" name="Group 17"/>
          <p:cNvGrpSpPr/>
          <p:nvPr/>
        </p:nvGrpSpPr>
        <p:grpSpPr>
          <a:xfrm>
            <a:off x="2604875" y="4497727"/>
            <a:ext cx="292554" cy="292554"/>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87"/>
            </a:solidFill>
          </p:spPr>
          <p:txBody>
            <a:bodyPr/>
            <a:lstStyle/>
            <a:p>
              <a:pPr defTabSz="609630"/>
              <a:endParaRPr lang="en-AU" sz="1200">
                <a:solidFill>
                  <a:prstClr val="black"/>
                </a:solidFill>
                <a:latin typeface="Calibri"/>
              </a:endParaRPr>
            </a:p>
          </p:txBody>
        </p:sp>
        <p:sp>
          <p:nvSpPr>
            <p:cNvPr id="19" name="TextBox 19"/>
            <p:cNvSpPr txBox="1"/>
            <p:nvPr/>
          </p:nvSpPr>
          <p:spPr>
            <a:xfrm>
              <a:off x="76200" y="9525"/>
              <a:ext cx="660400" cy="727075"/>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sp>
        <p:nvSpPr>
          <p:cNvPr id="20" name="TextBox 20"/>
          <p:cNvSpPr txBox="1"/>
          <p:nvPr/>
        </p:nvSpPr>
        <p:spPr>
          <a:xfrm>
            <a:off x="2264029" y="529004"/>
            <a:ext cx="1045654" cy="170175"/>
          </a:xfrm>
          <a:prstGeom prst="rect">
            <a:avLst/>
          </a:prstGeom>
        </p:spPr>
        <p:txBody>
          <a:bodyPr lIns="0" tIns="0" rIns="0" bIns="0" rtlCol="0" anchor="t">
            <a:spAutoFit/>
          </a:bodyPr>
          <a:lstStyle/>
          <a:p>
            <a:pPr defTabSz="609630">
              <a:lnSpc>
                <a:spcPts val="673"/>
              </a:lnSpc>
            </a:pPr>
            <a:r>
              <a:rPr lang="en-US" sz="449">
                <a:solidFill>
                  <a:srgbClr val="423E3E"/>
                </a:solidFill>
                <a:latin typeface="Arial"/>
                <a:ea typeface="Arial"/>
                <a:cs typeface="Arial"/>
                <a:sym typeface="Arial"/>
              </a:rPr>
              <a:t>Excellence</a:t>
            </a:r>
          </a:p>
          <a:p>
            <a:pPr defTabSz="609630">
              <a:lnSpc>
                <a:spcPts val="673"/>
              </a:lnSpc>
            </a:pPr>
            <a:r>
              <a:rPr lang="en-US" sz="449">
                <a:solidFill>
                  <a:srgbClr val="423E3E"/>
                </a:solidFill>
                <a:latin typeface="Arial"/>
                <a:ea typeface="Arial"/>
                <a:cs typeface="Arial"/>
                <a:sym typeface="Arial"/>
              </a:rPr>
              <a:t>Curiosity</a:t>
            </a:r>
          </a:p>
        </p:txBody>
      </p:sp>
      <p:sp>
        <p:nvSpPr>
          <p:cNvPr id="21" name="TextBox 21"/>
          <p:cNvSpPr txBox="1"/>
          <p:nvPr/>
        </p:nvSpPr>
        <p:spPr>
          <a:xfrm>
            <a:off x="2211338" y="438424"/>
            <a:ext cx="390763" cy="70789"/>
          </a:xfrm>
          <a:prstGeom prst="rect">
            <a:avLst/>
          </a:prstGeom>
        </p:spPr>
        <p:txBody>
          <a:bodyPr wrap="square" lIns="0" tIns="0" rIns="0" bIns="0" rtlCol="0" anchor="t">
            <a:spAutoFit/>
          </a:bodyPr>
          <a:lstStyle/>
          <a:p>
            <a:pPr algn="ctr" defTabSz="609630">
              <a:lnSpc>
                <a:spcPts val="628"/>
              </a:lnSpc>
              <a:spcBef>
                <a:spcPct val="0"/>
              </a:spcBef>
            </a:pPr>
            <a:r>
              <a:rPr lang="en-US" sz="449">
                <a:solidFill>
                  <a:srgbClr val="423E3E"/>
                </a:solidFill>
                <a:latin typeface="Arial"/>
                <a:ea typeface="Arial"/>
                <a:cs typeface="Arial"/>
                <a:sym typeface="Arial"/>
              </a:rPr>
              <a:t>Community</a:t>
            </a:r>
          </a:p>
        </p:txBody>
      </p:sp>
      <p:sp>
        <p:nvSpPr>
          <p:cNvPr id="22" name="TextBox 22"/>
          <p:cNvSpPr txBox="1"/>
          <p:nvPr/>
        </p:nvSpPr>
        <p:spPr>
          <a:xfrm>
            <a:off x="892341" y="1173464"/>
            <a:ext cx="2222419" cy="678840"/>
          </a:xfrm>
          <a:prstGeom prst="rect">
            <a:avLst/>
          </a:prstGeom>
        </p:spPr>
        <p:txBody>
          <a:bodyPr lIns="0" tIns="0" rIns="0" bIns="0" rtlCol="0" anchor="t">
            <a:spAutoFit/>
          </a:bodyPr>
          <a:lstStyle/>
          <a:p>
            <a:pPr algn="ctr" defTabSz="609630">
              <a:lnSpc>
                <a:spcPts val="5803"/>
              </a:lnSpc>
              <a:spcBef>
                <a:spcPct val="0"/>
              </a:spcBef>
            </a:pPr>
            <a:r>
              <a:rPr lang="en-US" sz="4145" b="1">
                <a:solidFill>
                  <a:srgbClr val="343741"/>
                </a:solidFill>
                <a:latin typeface="Arial Bold"/>
                <a:ea typeface="Arial Bold"/>
                <a:cs typeface="Arial Bold"/>
                <a:sym typeface="Arial Bold"/>
              </a:rPr>
              <a:t>Our DNA</a:t>
            </a:r>
          </a:p>
        </p:txBody>
      </p:sp>
      <p:sp>
        <p:nvSpPr>
          <p:cNvPr id="23" name="TextBox 23"/>
          <p:cNvSpPr txBox="1"/>
          <p:nvPr/>
        </p:nvSpPr>
        <p:spPr>
          <a:xfrm>
            <a:off x="1225625" y="2433639"/>
            <a:ext cx="1916561" cy="433708"/>
          </a:xfrm>
          <a:prstGeom prst="rect">
            <a:avLst/>
          </a:prstGeom>
        </p:spPr>
        <p:txBody>
          <a:bodyPr wrap="square" lIns="0" tIns="0" rIns="0" bIns="0" rtlCol="0" anchor="t">
            <a:spAutoFit/>
          </a:bodyPr>
          <a:lstStyle/>
          <a:p>
            <a:pPr algn="ctr" defTabSz="609630">
              <a:lnSpc>
                <a:spcPts val="3733"/>
              </a:lnSpc>
              <a:spcBef>
                <a:spcPct val="0"/>
              </a:spcBef>
            </a:pPr>
            <a:r>
              <a:rPr lang="en-US" sz="2666">
                <a:solidFill>
                  <a:srgbClr val="00AB84"/>
                </a:solidFill>
                <a:latin typeface="Arial"/>
                <a:ea typeface="Arial"/>
                <a:cs typeface="Arial"/>
                <a:sym typeface="Arial"/>
              </a:rPr>
              <a:t>Community</a:t>
            </a:r>
          </a:p>
        </p:txBody>
      </p:sp>
      <p:sp>
        <p:nvSpPr>
          <p:cNvPr id="24" name="TextBox 24"/>
          <p:cNvSpPr txBox="1"/>
          <p:nvPr/>
        </p:nvSpPr>
        <p:spPr>
          <a:xfrm>
            <a:off x="4936926" y="2503396"/>
            <a:ext cx="1968707" cy="433708"/>
          </a:xfrm>
          <a:prstGeom prst="rect">
            <a:avLst/>
          </a:prstGeom>
        </p:spPr>
        <p:txBody>
          <a:bodyPr wrap="square" lIns="0" tIns="0" rIns="0" bIns="0" rtlCol="0" anchor="t">
            <a:spAutoFit/>
          </a:bodyPr>
          <a:lstStyle/>
          <a:p>
            <a:pPr algn="ctr" defTabSz="609630">
              <a:lnSpc>
                <a:spcPts val="3733"/>
              </a:lnSpc>
              <a:spcBef>
                <a:spcPct val="0"/>
              </a:spcBef>
            </a:pPr>
            <a:r>
              <a:rPr lang="en-US" sz="2666">
                <a:solidFill>
                  <a:srgbClr val="00AB84"/>
                </a:solidFill>
                <a:latin typeface="Arial"/>
                <a:ea typeface="Arial"/>
                <a:cs typeface="Arial"/>
                <a:sym typeface="Arial"/>
              </a:rPr>
              <a:t>Excellence</a:t>
            </a:r>
          </a:p>
        </p:txBody>
      </p:sp>
      <p:sp>
        <p:nvSpPr>
          <p:cNvPr id="25" name="TextBox 25"/>
          <p:cNvSpPr txBox="1"/>
          <p:nvPr/>
        </p:nvSpPr>
        <p:spPr>
          <a:xfrm>
            <a:off x="8640079" y="2503396"/>
            <a:ext cx="1548950" cy="433708"/>
          </a:xfrm>
          <a:prstGeom prst="rect">
            <a:avLst/>
          </a:prstGeom>
        </p:spPr>
        <p:txBody>
          <a:bodyPr wrap="square" lIns="0" tIns="0" rIns="0" bIns="0" rtlCol="0" anchor="t">
            <a:spAutoFit/>
          </a:bodyPr>
          <a:lstStyle/>
          <a:p>
            <a:pPr algn="ctr" defTabSz="609630">
              <a:lnSpc>
                <a:spcPts val="3733"/>
              </a:lnSpc>
              <a:spcBef>
                <a:spcPct val="0"/>
              </a:spcBef>
            </a:pPr>
            <a:r>
              <a:rPr lang="en-US" sz="2666">
                <a:solidFill>
                  <a:srgbClr val="00AB84"/>
                </a:solidFill>
                <a:latin typeface="Arial"/>
                <a:ea typeface="Arial"/>
                <a:cs typeface="Arial"/>
                <a:sym typeface="Arial"/>
              </a:rPr>
              <a:t>Curiosity</a:t>
            </a:r>
          </a:p>
        </p:txBody>
      </p:sp>
      <p:sp>
        <p:nvSpPr>
          <p:cNvPr id="26" name="TextBox 26"/>
          <p:cNvSpPr txBox="1"/>
          <p:nvPr/>
        </p:nvSpPr>
        <p:spPr>
          <a:xfrm>
            <a:off x="1896165" y="3034803"/>
            <a:ext cx="1836235" cy="1002647"/>
          </a:xfrm>
          <a:prstGeom prst="rect">
            <a:avLst/>
          </a:prstGeom>
        </p:spPr>
        <p:txBody>
          <a:bodyPr lIns="0" tIns="0" rIns="0" bIns="0" rtlCol="0" anchor="t">
            <a:spAutoFit/>
          </a:bodyPr>
          <a:lstStyle/>
          <a:p>
            <a:pPr defTabSz="609630">
              <a:lnSpc>
                <a:spcPts val="1959"/>
              </a:lnSpc>
              <a:spcBef>
                <a:spcPct val="0"/>
              </a:spcBef>
            </a:pPr>
            <a:r>
              <a:rPr lang="en-US" sz="1399">
                <a:solidFill>
                  <a:srgbClr val="FFFFFF"/>
                </a:solidFill>
                <a:latin typeface="Arial"/>
                <a:ea typeface="Arial"/>
                <a:cs typeface="Arial"/>
                <a:sym typeface="Arial"/>
              </a:rPr>
              <a:t>Investing in our people and relationships is a powerful catalyst for change</a:t>
            </a:r>
          </a:p>
        </p:txBody>
      </p:sp>
      <p:sp>
        <p:nvSpPr>
          <p:cNvPr id="27" name="TextBox 27"/>
          <p:cNvSpPr txBox="1"/>
          <p:nvPr/>
        </p:nvSpPr>
        <p:spPr>
          <a:xfrm>
            <a:off x="5648396" y="3034803"/>
            <a:ext cx="1836235" cy="746166"/>
          </a:xfrm>
          <a:prstGeom prst="rect">
            <a:avLst/>
          </a:prstGeom>
        </p:spPr>
        <p:txBody>
          <a:bodyPr lIns="0" tIns="0" rIns="0" bIns="0" rtlCol="0" anchor="t">
            <a:spAutoFit/>
          </a:bodyPr>
          <a:lstStyle/>
          <a:p>
            <a:pPr defTabSz="609630">
              <a:lnSpc>
                <a:spcPts val="1959"/>
              </a:lnSpc>
              <a:spcBef>
                <a:spcPct val="0"/>
              </a:spcBef>
            </a:pPr>
            <a:r>
              <a:rPr lang="en-US" sz="1399">
                <a:solidFill>
                  <a:srgbClr val="FFFFFF"/>
                </a:solidFill>
                <a:latin typeface="Arial"/>
                <a:ea typeface="Arial"/>
                <a:cs typeface="Arial"/>
                <a:sym typeface="Arial"/>
              </a:rPr>
              <a:t>Everyone is capable of growth and can be extraordinary</a:t>
            </a:r>
          </a:p>
        </p:txBody>
      </p:sp>
      <p:sp>
        <p:nvSpPr>
          <p:cNvPr id="28" name="TextBox 28"/>
          <p:cNvSpPr txBox="1"/>
          <p:nvPr/>
        </p:nvSpPr>
        <p:spPr>
          <a:xfrm>
            <a:off x="9408378" y="3034803"/>
            <a:ext cx="1836235" cy="1002647"/>
          </a:xfrm>
          <a:prstGeom prst="rect">
            <a:avLst/>
          </a:prstGeom>
        </p:spPr>
        <p:txBody>
          <a:bodyPr lIns="0" tIns="0" rIns="0" bIns="0" rtlCol="0" anchor="t">
            <a:spAutoFit/>
          </a:bodyPr>
          <a:lstStyle/>
          <a:p>
            <a:pPr defTabSz="609630">
              <a:lnSpc>
                <a:spcPts val="1959"/>
              </a:lnSpc>
              <a:spcBef>
                <a:spcPct val="0"/>
              </a:spcBef>
            </a:pPr>
            <a:r>
              <a:rPr lang="en-US" sz="1399">
                <a:solidFill>
                  <a:srgbClr val="FFFFFF"/>
                </a:solidFill>
                <a:latin typeface="Arial"/>
                <a:ea typeface="Arial"/>
                <a:cs typeface="Arial"/>
                <a:sym typeface="Arial"/>
              </a:rPr>
              <a:t>By building on students’ natural curiosities, innovation is inevitable</a:t>
            </a:r>
          </a:p>
        </p:txBody>
      </p:sp>
      <p:grpSp>
        <p:nvGrpSpPr>
          <p:cNvPr id="29" name="Group 29"/>
          <p:cNvGrpSpPr/>
          <p:nvPr/>
        </p:nvGrpSpPr>
        <p:grpSpPr>
          <a:xfrm>
            <a:off x="3114760" y="5585802"/>
            <a:ext cx="292554" cy="292554"/>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87"/>
            </a:solidFill>
          </p:spPr>
          <p:txBody>
            <a:bodyPr/>
            <a:lstStyle/>
            <a:p>
              <a:pPr defTabSz="609630"/>
              <a:endParaRPr lang="en-AU" sz="1200">
                <a:solidFill>
                  <a:prstClr val="black"/>
                </a:solidFill>
                <a:latin typeface="Calibri"/>
              </a:endParaRPr>
            </a:p>
          </p:txBody>
        </p:sp>
        <p:sp>
          <p:nvSpPr>
            <p:cNvPr id="31" name="TextBox 31"/>
            <p:cNvSpPr txBox="1"/>
            <p:nvPr/>
          </p:nvSpPr>
          <p:spPr>
            <a:xfrm>
              <a:off x="76200" y="9525"/>
              <a:ext cx="660400" cy="727075"/>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grpSp>
        <p:nvGrpSpPr>
          <p:cNvPr id="32" name="Group 32"/>
          <p:cNvGrpSpPr/>
          <p:nvPr/>
        </p:nvGrpSpPr>
        <p:grpSpPr>
          <a:xfrm>
            <a:off x="3732400" y="6025924"/>
            <a:ext cx="292554" cy="292554"/>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87"/>
            </a:solidFill>
          </p:spPr>
          <p:txBody>
            <a:bodyPr/>
            <a:lstStyle/>
            <a:p>
              <a:pPr defTabSz="609630"/>
              <a:endParaRPr lang="en-AU" sz="1200">
                <a:solidFill>
                  <a:prstClr val="black"/>
                </a:solidFill>
                <a:latin typeface="Calibri"/>
              </a:endParaRPr>
            </a:p>
          </p:txBody>
        </p:sp>
        <p:sp>
          <p:nvSpPr>
            <p:cNvPr id="34" name="TextBox 34"/>
            <p:cNvSpPr txBox="1"/>
            <p:nvPr/>
          </p:nvSpPr>
          <p:spPr>
            <a:xfrm>
              <a:off x="76200" y="9525"/>
              <a:ext cx="660400" cy="727075"/>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grpSp>
        <p:nvGrpSpPr>
          <p:cNvPr id="35" name="Group 35"/>
          <p:cNvGrpSpPr/>
          <p:nvPr/>
        </p:nvGrpSpPr>
        <p:grpSpPr>
          <a:xfrm>
            <a:off x="2521729" y="6144038"/>
            <a:ext cx="292554" cy="292554"/>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87"/>
            </a:solidFill>
          </p:spPr>
          <p:txBody>
            <a:bodyPr/>
            <a:lstStyle/>
            <a:p>
              <a:pPr defTabSz="609630"/>
              <a:endParaRPr lang="en-AU" sz="1200">
                <a:solidFill>
                  <a:prstClr val="black"/>
                </a:solidFill>
                <a:latin typeface="Calibri"/>
              </a:endParaRPr>
            </a:p>
          </p:txBody>
        </p:sp>
        <p:sp>
          <p:nvSpPr>
            <p:cNvPr id="37" name="TextBox 37"/>
            <p:cNvSpPr txBox="1"/>
            <p:nvPr/>
          </p:nvSpPr>
          <p:spPr>
            <a:xfrm>
              <a:off x="76200" y="9525"/>
              <a:ext cx="660400" cy="727075"/>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grpSp>
        <p:nvGrpSpPr>
          <p:cNvPr id="38" name="Group 38"/>
          <p:cNvGrpSpPr/>
          <p:nvPr/>
        </p:nvGrpSpPr>
        <p:grpSpPr>
          <a:xfrm>
            <a:off x="3511199" y="4670725"/>
            <a:ext cx="292554" cy="292554"/>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87"/>
            </a:solidFill>
          </p:spPr>
          <p:txBody>
            <a:bodyPr/>
            <a:lstStyle/>
            <a:p>
              <a:pPr defTabSz="609630"/>
              <a:endParaRPr lang="en-AU" sz="1200">
                <a:solidFill>
                  <a:prstClr val="black"/>
                </a:solidFill>
                <a:latin typeface="Calibri"/>
              </a:endParaRPr>
            </a:p>
          </p:txBody>
        </p:sp>
        <p:sp>
          <p:nvSpPr>
            <p:cNvPr id="40" name="TextBox 40"/>
            <p:cNvSpPr txBox="1"/>
            <p:nvPr/>
          </p:nvSpPr>
          <p:spPr>
            <a:xfrm>
              <a:off x="76200" y="9525"/>
              <a:ext cx="660400" cy="727075"/>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sp>
        <p:nvSpPr>
          <p:cNvPr id="41" name="TextBox 41"/>
          <p:cNvSpPr txBox="1"/>
          <p:nvPr/>
        </p:nvSpPr>
        <p:spPr>
          <a:xfrm>
            <a:off x="679450" y="291148"/>
            <a:ext cx="6333089" cy="106055"/>
          </a:xfrm>
          <a:prstGeom prst="rect">
            <a:avLst/>
          </a:prstGeom>
        </p:spPr>
        <p:txBody>
          <a:bodyPr lIns="0" tIns="0" rIns="0" bIns="0" rtlCol="0" anchor="t">
            <a:spAutoFit/>
          </a:bodyPr>
          <a:lstStyle/>
          <a:p>
            <a:pPr defTabSz="609630">
              <a:lnSpc>
                <a:spcPts val="933"/>
              </a:lnSpc>
              <a:spcBef>
                <a:spcPct val="0"/>
              </a:spcBef>
            </a:pPr>
            <a:r>
              <a:rPr lang="en-US" sz="667">
                <a:solidFill>
                  <a:srgbClr val="121330"/>
                </a:solidFill>
                <a:latin typeface="Arial"/>
                <a:ea typeface="Arial"/>
                <a:cs typeface="Arial"/>
                <a:sym typeface="Arial"/>
              </a:rPr>
              <a:t>Contents               Our Purpose  </a:t>
            </a:r>
            <a:r>
              <a:rPr lang="en-US" sz="667" b="1">
                <a:solidFill>
                  <a:srgbClr val="121330"/>
                </a:solidFill>
                <a:latin typeface="Arial Bold"/>
                <a:ea typeface="Arial Bold"/>
                <a:cs typeface="Arial Bold"/>
                <a:sym typeface="Arial Bold"/>
              </a:rPr>
              <a:t>             Our DNA             </a:t>
            </a:r>
            <a:r>
              <a:rPr lang="en-US" sz="667">
                <a:solidFill>
                  <a:srgbClr val="121330"/>
                </a:solidFill>
                <a:latin typeface="Arial"/>
                <a:ea typeface="Arial"/>
                <a:cs typeface="Arial"/>
                <a:sym typeface="Arial"/>
              </a:rPr>
              <a:t>  Our Aspirations               Coherence Framework               The Iceberg              The Journey</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DB816A-65D5-5E61-799C-ACA5EBDB724D}"/>
              </a:ext>
            </a:extLst>
          </p:cNvPr>
          <p:cNvPicPr>
            <a:picLocks noChangeAspect="1"/>
          </p:cNvPicPr>
          <p:nvPr/>
        </p:nvPicPr>
        <p:blipFill>
          <a:blip r:embed="rId2"/>
          <a:stretch>
            <a:fillRect/>
          </a:stretch>
        </p:blipFill>
        <p:spPr>
          <a:xfrm>
            <a:off x="0" y="18890"/>
            <a:ext cx="12225769" cy="6839110"/>
          </a:xfrm>
          <a:prstGeom prst="rect">
            <a:avLst/>
          </a:prstGeom>
        </p:spPr>
      </p:pic>
    </p:spTree>
    <p:extLst>
      <p:ext uri="{BB962C8B-B14F-4D97-AF65-F5344CB8AC3E}">
        <p14:creationId xmlns:p14="http://schemas.microsoft.com/office/powerpoint/2010/main" val="191640249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685877" y="5442807"/>
            <a:ext cx="104627" cy="104627"/>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A887"/>
            </a:solidFill>
          </p:spPr>
          <p:txBody>
            <a:bodyPr/>
            <a:lstStyle/>
            <a:p>
              <a:pPr defTabSz="609630"/>
              <a:endParaRPr lang="en-AU" sz="1200">
                <a:solidFill>
                  <a:prstClr val="black"/>
                </a:solidFill>
                <a:latin typeface="Calibri"/>
              </a:endParaRPr>
            </a:p>
          </p:txBody>
        </p:sp>
        <p:sp>
          <p:nvSpPr>
            <p:cNvPr id="5" name="TextBox 5"/>
            <p:cNvSpPr txBox="1"/>
            <p:nvPr/>
          </p:nvSpPr>
          <p:spPr>
            <a:xfrm>
              <a:off x="76200" y="38100"/>
              <a:ext cx="660400" cy="698500"/>
            </a:xfrm>
            <a:prstGeom prst="rect">
              <a:avLst/>
            </a:prstGeom>
          </p:spPr>
          <p:txBody>
            <a:bodyPr lIns="32584" tIns="32584" rIns="32584" bIns="32584" rtlCol="0" anchor="ctr"/>
            <a:lstStyle/>
            <a:p>
              <a:pPr algn="ctr" defTabSz="609630">
                <a:lnSpc>
                  <a:spcPts val="1795"/>
                </a:lnSpc>
              </a:pPr>
              <a:endParaRPr sz="1200">
                <a:solidFill>
                  <a:prstClr val="black"/>
                </a:solidFill>
                <a:latin typeface="Calibri"/>
              </a:endParaRPr>
            </a:p>
          </p:txBody>
        </p:sp>
      </p:grpSp>
      <p:sp>
        <p:nvSpPr>
          <p:cNvPr id="6" name="AutoShape 6"/>
          <p:cNvSpPr/>
          <p:nvPr/>
        </p:nvSpPr>
        <p:spPr>
          <a:xfrm flipV="1">
            <a:off x="685877" y="5670195"/>
            <a:ext cx="6093123" cy="0"/>
          </a:xfrm>
          <a:prstGeom prst="line">
            <a:avLst/>
          </a:prstGeom>
          <a:ln w="19050" cap="flat">
            <a:solidFill>
              <a:srgbClr val="00A887"/>
            </a:solidFill>
            <a:prstDash val="sysDot"/>
            <a:headEnd type="none" w="sm" len="sm"/>
            <a:tailEnd type="none" w="sm" len="sm"/>
          </a:ln>
        </p:spPr>
        <p:txBody>
          <a:bodyPr/>
          <a:lstStyle/>
          <a:p>
            <a:pPr defTabSz="609630"/>
            <a:endParaRPr lang="en-AU" sz="1200">
              <a:solidFill>
                <a:prstClr val="black"/>
              </a:solidFill>
              <a:latin typeface="Calibri"/>
            </a:endParaRPr>
          </a:p>
        </p:txBody>
      </p:sp>
      <p:grpSp>
        <p:nvGrpSpPr>
          <p:cNvPr id="7" name="Group 7"/>
          <p:cNvGrpSpPr/>
          <p:nvPr/>
        </p:nvGrpSpPr>
        <p:grpSpPr>
          <a:xfrm>
            <a:off x="11947884" y="-474420"/>
            <a:ext cx="2057400" cy="7775203"/>
            <a:chOff x="0" y="0"/>
            <a:chExt cx="812800" cy="3071685"/>
          </a:xfrm>
        </p:grpSpPr>
        <p:sp>
          <p:nvSpPr>
            <p:cNvPr id="8" name="Freeform 8"/>
            <p:cNvSpPr/>
            <p:nvPr/>
          </p:nvSpPr>
          <p:spPr>
            <a:xfrm>
              <a:off x="0" y="0"/>
              <a:ext cx="812800" cy="3071685"/>
            </a:xfrm>
            <a:custGeom>
              <a:avLst/>
              <a:gdLst/>
              <a:ahLst/>
              <a:cxnLst/>
              <a:rect l="l" t="t" r="r" b="b"/>
              <a:pathLst>
                <a:path w="812800" h="3071685">
                  <a:moveTo>
                    <a:pt x="0" y="0"/>
                  </a:moveTo>
                  <a:lnTo>
                    <a:pt x="812800" y="0"/>
                  </a:lnTo>
                  <a:lnTo>
                    <a:pt x="812800" y="3071685"/>
                  </a:lnTo>
                  <a:lnTo>
                    <a:pt x="0" y="3071685"/>
                  </a:lnTo>
                  <a:close/>
                </a:path>
              </a:pathLst>
            </a:custGeom>
            <a:solidFill>
              <a:srgbClr val="343741"/>
            </a:solidFill>
          </p:spPr>
          <p:txBody>
            <a:bodyPr/>
            <a:lstStyle/>
            <a:p>
              <a:pPr defTabSz="609630"/>
              <a:endParaRPr lang="en-AU" sz="1200">
                <a:solidFill>
                  <a:prstClr val="black"/>
                </a:solidFill>
                <a:latin typeface="Calibri"/>
              </a:endParaRPr>
            </a:p>
          </p:txBody>
        </p:sp>
        <p:sp>
          <p:nvSpPr>
            <p:cNvPr id="9" name="TextBox 9"/>
            <p:cNvSpPr txBox="1"/>
            <p:nvPr/>
          </p:nvSpPr>
          <p:spPr>
            <a:xfrm>
              <a:off x="0" y="-66675"/>
              <a:ext cx="812800" cy="3138360"/>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sp>
        <p:nvSpPr>
          <p:cNvPr id="10" name="Freeform 10"/>
          <p:cNvSpPr/>
          <p:nvPr/>
        </p:nvSpPr>
        <p:spPr>
          <a:xfrm>
            <a:off x="685877" y="2868277"/>
            <a:ext cx="1121447" cy="1121447"/>
          </a:xfrm>
          <a:custGeom>
            <a:avLst/>
            <a:gdLst/>
            <a:ahLst/>
            <a:cxnLst/>
            <a:rect l="l" t="t" r="r" b="b"/>
            <a:pathLst>
              <a:path w="1682170" h="1682170">
                <a:moveTo>
                  <a:pt x="0" y="0"/>
                </a:moveTo>
                <a:lnTo>
                  <a:pt x="1682170" y="0"/>
                </a:lnTo>
                <a:lnTo>
                  <a:pt x="1682170" y="1682170"/>
                </a:lnTo>
                <a:lnTo>
                  <a:pt x="0" y="1682170"/>
                </a:lnTo>
                <a:lnTo>
                  <a:pt x="0" y="0"/>
                </a:lnTo>
                <a:close/>
              </a:path>
            </a:pathLst>
          </a:custGeom>
          <a:blipFill>
            <a:blip r:embed="rId2"/>
            <a:stretch>
              <a:fillRect/>
            </a:stretch>
          </a:blipFill>
        </p:spPr>
        <p:txBody>
          <a:bodyPr/>
          <a:lstStyle/>
          <a:p>
            <a:pPr defTabSz="609630"/>
            <a:endParaRPr lang="en-AU" sz="1200">
              <a:solidFill>
                <a:prstClr val="black"/>
              </a:solidFill>
              <a:latin typeface="Calibri"/>
            </a:endParaRPr>
          </a:p>
        </p:txBody>
      </p:sp>
      <p:sp>
        <p:nvSpPr>
          <p:cNvPr id="13" name="TextBox 13"/>
          <p:cNvSpPr txBox="1"/>
          <p:nvPr/>
        </p:nvSpPr>
        <p:spPr>
          <a:xfrm>
            <a:off x="647248" y="1367827"/>
            <a:ext cx="1943050" cy="303288"/>
          </a:xfrm>
          <a:prstGeom prst="rect">
            <a:avLst/>
          </a:prstGeom>
        </p:spPr>
        <p:txBody>
          <a:bodyPr lIns="0" tIns="0" rIns="0" bIns="0" rtlCol="0" anchor="t">
            <a:spAutoFit/>
          </a:bodyPr>
          <a:lstStyle/>
          <a:p>
            <a:pPr algn="ctr" defTabSz="609630">
              <a:lnSpc>
                <a:spcPts val="2553"/>
              </a:lnSpc>
              <a:spcBef>
                <a:spcPct val="0"/>
              </a:spcBef>
            </a:pPr>
            <a:r>
              <a:rPr lang="en-US" sz="1823" b="1">
                <a:solidFill>
                  <a:srgbClr val="343741"/>
                </a:solidFill>
                <a:latin typeface="Arial Bold"/>
                <a:ea typeface="Arial Bold"/>
                <a:cs typeface="Arial Bold"/>
                <a:sym typeface="Arial Bold"/>
              </a:rPr>
              <a:t>Futures-Focused </a:t>
            </a:r>
          </a:p>
        </p:txBody>
      </p:sp>
      <p:sp>
        <p:nvSpPr>
          <p:cNvPr id="14" name="TextBox 14"/>
          <p:cNvSpPr txBox="1"/>
          <p:nvPr/>
        </p:nvSpPr>
        <p:spPr>
          <a:xfrm>
            <a:off x="685914" y="1714793"/>
            <a:ext cx="4100169" cy="833946"/>
          </a:xfrm>
          <a:prstGeom prst="rect">
            <a:avLst/>
          </a:prstGeom>
        </p:spPr>
        <p:txBody>
          <a:bodyPr lIns="0" tIns="0" rIns="0" bIns="0" rtlCol="0" anchor="t">
            <a:spAutoFit/>
          </a:bodyPr>
          <a:lstStyle/>
          <a:p>
            <a:pPr algn="ctr" defTabSz="609630">
              <a:lnSpc>
                <a:spcPts val="3404"/>
              </a:lnSpc>
              <a:spcBef>
                <a:spcPct val="0"/>
              </a:spcBef>
            </a:pPr>
            <a:r>
              <a:rPr lang="en-US" sz="2431" b="1">
                <a:solidFill>
                  <a:srgbClr val="00A887"/>
                </a:solidFill>
                <a:latin typeface="Arial Bold"/>
                <a:ea typeface="Arial Bold"/>
                <a:cs typeface="Arial Bold"/>
                <a:sym typeface="Arial Bold"/>
              </a:rPr>
              <a:t>Capabilities at the forefront </a:t>
            </a:r>
          </a:p>
          <a:p>
            <a:pPr defTabSz="609630">
              <a:lnSpc>
                <a:spcPts val="3404"/>
              </a:lnSpc>
              <a:spcBef>
                <a:spcPct val="0"/>
              </a:spcBef>
            </a:pPr>
            <a:r>
              <a:rPr lang="en-US" sz="2431" b="1">
                <a:solidFill>
                  <a:srgbClr val="00A887"/>
                </a:solidFill>
                <a:latin typeface="Arial Bold"/>
                <a:ea typeface="Arial Bold"/>
                <a:cs typeface="Arial Bold"/>
                <a:sym typeface="Arial Bold"/>
              </a:rPr>
              <a:t>of learning</a:t>
            </a:r>
          </a:p>
        </p:txBody>
      </p:sp>
      <p:sp>
        <p:nvSpPr>
          <p:cNvPr id="16" name="TextBox 16"/>
          <p:cNvSpPr txBox="1"/>
          <p:nvPr/>
        </p:nvSpPr>
        <p:spPr>
          <a:xfrm>
            <a:off x="685877" y="5712131"/>
            <a:ext cx="6093199" cy="702436"/>
          </a:xfrm>
          <a:prstGeom prst="rect">
            <a:avLst/>
          </a:prstGeom>
        </p:spPr>
        <p:txBody>
          <a:bodyPr lIns="0" tIns="0" rIns="0" bIns="0" rtlCol="0" anchor="t">
            <a:spAutoFit/>
          </a:bodyPr>
          <a:lstStyle/>
          <a:p>
            <a:pPr defTabSz="609630">
              <a:lnSpc>
                <a:spcPts val="1400"/>
              </a:lnSpc>
              <a:spcBef>
                <a:spcPct val="0"/>
              </a:spcBef>
            </a:pPr>
            <a:r>
              <a:rPr lang="en-US" sz="1000">
                <a:solidFill>
                  <a:srgbClr val="423E3E"/>
                </a:solidFill>
                <a:latin typeface="Arial"/>
                <a:ea typeface="Arial"/>
                <a:cs typeface="Arial"/>
                <a:sym typeface="Arial"/>
              </a:rPr>
              <a:t>We equip our people with the skills, dispositions, and capabilities needed to adapt to future challenges while staying grounded in core human values. Our teaching and learning approaches focus on building student capacity to fully understand themselves as learners and develop their capabilities in preparation to leap into tomorrow’s world with confidence, curiosity, compassion, and social responsibility. </a:t>
            </a:r>
          </a:p>
        </p:txBody>
      </p:sp>
      <p:sp>
        <p:nvSpPr>
          <p:cNvPr id="17" name="TextBox 17"/>
          <p:cNvSpPr txBox="1"/>
          <p:nvPr/>
        </p:nvSpPr>
        <p:spPr>
          <a:xfrm>
            <a:off x="893096" y="5380821"/>
            <a:ext cx="2604029" cy="163827"/>
          </a:xfrm>
          <a:prstGeom prst="rect">
            <a:avLst/>
          </a:prstGeom>
        </p:spPr>
        <p:txBody>
          <a:bodyPr lIns="0" tIns="0" rIns="0" bIns="0" rtlCol="0" anchor="t">
            <a:spAutoFit/>
          </a:bodyPr>
          <a:lstStyle/>
          <a:p>
            <a:pPr algn="ctr" defTabSz="609630">
              <a:lnSpc>
                <a:spcPts val="1400"/>
              </a:lnSpc>
              <a:spcBef>
                <a:spcPct val="0"/>
              </a:spcBef>
            </a:pPr>
            <a:r>
              <a:rPr lang="en-US" sz="1000" b="1">
                <a:solidFill>
                  <a:srgbClr val="423E3E"/>
                </a:solidFill>
                <a:latin typeface="Arial Bold"/>
                <a:ea typeface="Arial Bold"/>
                <a:cs typeface="Arial Bold"/>
                <a:sym typeface="Arial Bold"/>
              </a:rPr>
              <a:t>We aspire for our people to be future-ready</a:t>
            </a:r>
          </a:p>
        </p:txBody>
      </p:sp>
      <p:sp>
        <p:nvSpPr>
          <p:cNvPr id="18" name="TextBox 18"/>
          <p:cNvSpPr txBox="1"/>
          <p:nvPr/>
        </p:nvSpPr>
        <p:spPr>
          <a:xfrm rot="-5400000">
            <a:off x="8440678" y="3491493"/>
            <a:ext cx="6555603" cy="221664"/>
          </a:xfrm>
          <a:prstGeom prst="rect">
            <a:avLst/>
          </a:prstGeom>
        </p:spPr>
        <p:txBody>
          <a:bodyPr lIns="0" tIns="0" rIns="0" bIns="0" rtlCol="0" anchor="t">
            <a:spAutoFit/>
          </a:bodyPr>
          <a:lstStyle/>
          <a:p>
            <a:pPr algn="r" defTabSz="609630">
              <a:lnSpc>
                <a:spcPts val="1867"/>
              </a:lnSpc>
              <a:spcBef>
                <a:spcPct val="0"/>
              </a:spcBef>
            </a:pPr>
            <a:r>
              <a:rPr lang="en-US" sz="1333" b="1">
                <a:solidFill>
                  <a:srgbClr val="423E3E">
                    <a:alpha val="24706"/>
                  </a:srgbClr>
                </a:solidFill>
                <a:latin typeface="Arial Bold"/>
                <a:ea typeface="Arial Bold"/>
                <a:cs typeface="Arial Bold"/>
                <a:sym typeface="Arial Bold"/>
              </a:rPr>
              <a:t>We aspire for our people to be future-ready.</a:t>
            </a:r>
          </a:p>
        </p:txBody>
      </p:sp>
      <p:sp>
        <p:nvSpPr>
          <p:cNvPr id="19" name="TextBox 19"/>
          <p:cNvSpPr txBox="1"/>
          <p:nvPr/>
        </p:nvSpPr>
        <p:spPr>
          <a:xfrm>
            <a:off x="679450" y="291148"/>
            <a:ext cx="6333089" cy="106055"/>
          </a:xfrm>
          <a:prstGeom prst="rect">
            <a:avLst/>
          </a:prstGeom>
        </p:spPr>
        <p:txBody>
          <a:bodyPr lIns="0" tIns="0" rIns="0" bIns="0" rtlCol="0" anchor="t">
            <a:spAutoFit/>
          </a:bodyPr>
          <a:lstStyle/>
          <a:p>
            <a:pPr defTabSz="609630">
              <a:lnSpc>
                <a:spcPts val="933"/>
              </a:lnSpc>
              <a:spcBef>
                <a:spcPct val="0"/>
              </a:spcBef>
            </a:pPr>
            <a:r>
              <a:rPr lang="en-US" sz="667">
                <a:solidFill>
                  <a:srgbClr val="121330"/>
                </a:solidFill>
                <a:latin typeface="Arial"/>
                <a:ea typeface="Arial"/>
                <a:cs typeface="Arial"/>
                <a:sym typeface="Arial"/>
              </a:rPr>
              <a:t>Contents               Our Purpose  </a:t>
            </a:r>
            <a:r>
              <a:rPr lang="en-US" sz="667" b="1">
                <a:solidFill>
                  <a:srgbClr val="121330"/>
                </a:solidFill>
                <a:latin typeface="Arial Bold"/>
                <a:ea typeface="Arial Bold"/>
                <a:cs typeface="Arial Bold"/>
                <a:sym typeface="Arial Bold"/>
              </a:rPr>
              <a:t>             </a:t>
            </a:r>
            <a:r>
              <a:rPr lang="en-US" sz="667">
                <a:solidFill>
                  <a:srgbClr val="121330"/>
                </a:solidFill>
                <a:latin typeface="Arial"/>
                <a:ea typeface="Arial"/>
                <a:cs typeface="Arial"/>
                <a:sym typeface="Arial"/>
              </a:rPr>
              <a:t>Our DNA</a:t>
            </a:r>
            <a:r>
              <a:rPr lang="en-US" sz="667" b="1">
                <a:solidFill>
                  <a:srgbClr val="121330"/>
                </a:solidFill>
                <a:latin typeface="Arial Bold"/>
                <a:ea typeface="Arial Bold"/>
                <a:cs typeface="Arial Bold"/>
                <a:sym typeface="Arial Bold"/>
              </a:rPr>
              <a:t>             </a:t>
            </a:r>
            <a:r>
              <a:rPr lang="en-US" sz="667">
                <a:solidFill>
                  <a:srgbClr val="121330"/>
                </a:solidFill>
                <a:latin typeface="Arial"/>
                <a:ea typeface="Arial"/>
                <a:cs typeface="Arial"/>
                <a:sym typeface="Arial"/>
              </a:rPr>
              <a:t>  </a:t>
            </a:r>
            <a:r>
              <a:rPr lang="en-US" sz="667" b="1">
                <a:solidFill>
                  <a:srgbClr val="121330"/>
                </a:solidFill>
                <a:latin typeface="Arial Bold"/>
                <a:ea typeface="Arial Bold"/>
                <a:cs typeface="Arial Bold"/>
                <a:sym typeface="Arial Bold"/>
              </a:rPr>
              <a:t>Our Aspirations </a:t>
            </a:r>
            <a:r>
              <a:rPr lang="en-US" sz="667">
                <a:solidFill>
                  <a:srgbClr val="121330"/>
                </a:solidFill>
                <a:latin typeface="Arial"/>
                <a:ea typeface="Arial"/>
                <a:cs typeface="Arial"/>
                <a:sym typeface="Arial"/>
              </a:rPr>
              <a:t>              Coherence Framework               The Iceberg              The Journey</a:t>
            </a:r>
          </a:p>
        </p:txBody>
      </p:sp>
      <p:sp>
        <p:nvSpPr>
          <p:cNvPr id="20" name="TextBox 52">
            <a:extLst>
              <a:ext uri="{FF2B5EF4-FFF2-40B4-BE49-F238E27FC236}">
                <a16:creationId xmlns:a16="http://schemas.microsoft.com/office/drawing/2014/main" id="{8FF1FC5A-2481-5DAF-C414-1136AB475228}"/>
              </a:ext>
            </a:extLst>
          </p:cNvPr>
          <p:cNvSpPr txBox="1"/>
          <p:nvPr/>
        </p:nvSpPr>
        <p:spPr>
          <a:xfrm>
            <a:off x="3008189" y="497763"/>
            <a:ext cx="1045654" cy="619016"/>
          </a:xfrm>
          <a:prstGeom prst="rect">
            <a:avLst/>
          </a:prstGeom>
        </p:spPr>
        <p:txBody>
          <a:bodyPr lIns="0" tIns="0" rIns="0" bIns="0" rtlCol="0" anchor="t">
            <a:spAutoFit/>
          </a:bodyPr>
          <a:lstStyle/>
          <a:p>
            <a:pPr defTabSz="609630">
              <a:lnSpc>
                <a:spcPts val="673"/>
              </a:lnSpc>
            </a:pPr>
            <a:endParaRPr sz="1200">
              <a:solidFill>
                <a:prstClr val="black"/>
              </a:solidFill>
              <a:latin typeface="Calibri"/>
            </a:endParaRPr>
          </a:p>
          <a:p>
            <a:pPr defTabSz="609630">
              <a:lnSpc>
                <a:spcPts val="673"/>
              </a:lnSpc>
            </a:pPr>
            <a:r>
              <a:rPr lang="en-US" sz="449">
                <a:solidFill>
                  <a:srgbClr val="000000"/>
                </a:solidFill>
                <a:latin typeface="Arial"/>
                <a:ea typeface="Arial"/>
                <a:cs typeface="Arial"/>
                <a:sym typeface="Arial"/>
              </a:rPr>
              <a:t>Connect Learning</a:t>
            </a:r>
          </a:p>
          <a:p>
            <a:pPr defTabSz="609630">
              <a:lnSpc>
                <a:spcPts val="673"/>
              </a:lnSpc>
            </a:pPr>
            <a:r>
              <a:rPr lang="en-US" sz="449">
                <a:solidFill>
                  <a:srgbClr val="000000"/>
                </a:solidFill>
                <a:latin typeface="Arial"/>
                <a:ea typeface="Arial"/>
                <a:cs typeface="Arial"/>
                <a:sym typeface="Arial"/>
              </a:rPr>
              <a:t>Sustainable Relationships</a:t>
            </a:r>
          </a:p>
          <a:p>
            <a:pPr defTabSz="609630">
              <a:lnSpc>
                <a:spcPts val="673"/>
              </a:lnSpc>
            </a:pPr>
            <a:r>
              <a:rPr lang="en-US" sz="449">
                <a:solidFill>
                  <a:srgbClr val="000000"/>
                </a:solidFill>
                <a:latin typeface="Arial"/>
                <a:ea typeface="Arial"/>
                <a:cs typeface="Arial"/>
                <a:sym typeface="Arial"/>
              </a:rPr>
              <a:t>Innovative Curriculum</a:t>
            </a:r>
          </a:p>
          <a:p>
            <a:pPr defTabSz="609630">
              <a:lnSpc>
                <a:spcPts val="673"/>
              </a:lnSpc>
            </a:pPr>
            <a:r>
              <a:rPr lang="en-US" sz="449">
                <a:solidFill>
                  <a:srgbClr val="000000"/>
                </a:solidFill>
                <a:latin typeface="Arial"/>
                <a:ea typeface="Arial"/>
                <a:cs typeface="Arial"/>
                <a:sym typeface="Arial"/>
              </a:rPr>
              <a:t>Quality Feedback</a:t>
            </a:r>
          </a:p>
          <a:p>
            <a:pPr defTabSz="609630">
              <a:lnSpc>
                <a:spcPts val="673"/>
              </a:lnSpc>
            </a:pPr>
            <a:r>
              <a:rPr lang="en-US" sz="449">
                <a:solidFill>
                  <a:srgbClr val="000000"/>
                </a:solidFill>
                <a:latin typeface="Arial"/>
                <a:ea typeface="Arial"/>
                <a:cs typeface="Arial"/>
                <a:sym typeface="Arial"/>
              </a:rPr>
              <a:t>Enjoyable Learning</a:t>
            </a:r>
          </a:p>
          <a:p>
            <a:pPr defTabSz="609630">
              <a:lnSpc>
                <a:spcPts val="673"/>
              </a:lnSpc>
            </a:pPr>
            <a:r>
              <a:rPr lang="en-US" sz="449">
                <a:solidFill>
                  <a:srgbClr val="000000"/>
                </a:solidFill>
                <a:latin typeface="Arial"/>
                <a:ea typeface="Arial"/>
                <a:cs typeface="Arial"/>
                <a:sym typeface="Arial"/>
              </a:rPr>
              <a:t>Highly Skilled Staff</a:t>
            </a:r>
          </a:p>
        </p:txBody>
      </p:sp>
      <p:sp>
        <p:nvSpPr>
          <p:cNvPr id="21" name="TextBox 54">
            <a:extLst>
              <a:ext uri="{FF2B5EF4-FFF2-40B4-BE49-F238E27FC236}">
                <a16:creationId xmlns:a16="http://schemas.microsoft.com/office/drawing/2014/main" id="{C06EE452-7D19-A4BE-F4EA-3A25B47B4C9E}"/>
              </a:ext>
            </a:extLst>
          </p:cNvPr>
          <p:cNvSpPr txBox="1"/>
          <p:nvPr/>
        </p:nvSpPr>
        <p:spPr>
          <a:xfrm>
            <a:off x="3008189" y="423897"/>
            <a:ext cx="727009" cy="147733"/>
          </a:xfrm>
          <a:prstGeom prst="rect">
            <a:avLst/>
          </a:prstGeom>
        </p:spPr>
        <p:txBody>
          <a:bodyPr lIns="0" tIns="0" rIns="0" bIns="0" rtlCol="0" anchor="t">
            <a:spAutoFit/>
          </a:bodyPr>
          <a:lstStyle/>
          <a:p>
            <a:pPr defTabSz="609630">
              <a:lnSpc>
                <a:spcPts val="628"/>
              </a:lnSpc>
              <a:spcBef>
                <a:spcPct val="0"/>
              </a:spcBef>
            </a:pPr>
            <a:r>
              <a:rPr lang="en-US" sz="449">
                <a:solidFill>
                  <a:srgbClr val="000000"/>
                </a:solidFill>
                <a:latin typeface="Arial"/>
                <a:ea typeface="Arial"/>
                <a:cs typeface="Arial"/>
                <a:sym typeface="Arial"/>
              </a:rPr>
              <a:t>Futures-Focused Capabilities</a:t>
            </a:r>
          </a:p>
        </p:txBody>
      </p:sp>
      <p:sp>
        <p:nvSpPr>
          <p:cNvPr id="22" name="Freeform 10">
            <a:extLst>
              <a:ext uri="{FF2B5EF4-FFF2-40B4-BE49-F238E27FC236}">
                <a16:creationId xmlns:a16="http://schemas.microsoft.com/office/drawing/2014/main" id="{21627510-B28F-D8A5-2BFE-908C550B70C7}"/>
              </a:ext>
            </a:extLst>
          </p:cNvPr>
          <p:cNvSpPr/>
          <p:nvPr/>
        </p:nvSpPr>
        <p:spPr>
          <a:xfrm>
            <a:off x="7066506" y="1594274"/>
            <a:ext cx="3785407" cy="3549225"/>
          </a:xfrm>
          <a:custGeom>
            <a:avLst/>
            <a:gdLst/>
            <a:ahLst/>
            <a:cxnLst/>
            <a:rect l="l" t="t" r="r" b="b"/>
            <a:pathLst>
              <a:path w="1682170" h="1682170">
                <a:moveTo>
                  <a:pt x="0" y="0"/>
                </a:moveTo>
                <a:lnTo>
                  <a:pt x="1682170" y="0"/>
                </a:lnTo>
                <a:lnTo>
                  <a:pt x="1682170" y="1682170"/>
                </a:lnTo>
                <a:lnTo>
                  <a:pt x="0" y="1682170"/>
                </a:lnTo>
                <a:lnTo>
                  <a:pt x="0" y="0"/>
                </a:lnTo>
                <a:close/>
              </a:path>
            </a:pathLst>
          </a:custGeom>
          <a:blipFill>
            <a:blip r:embed="rId2"/>
            <a:stretch>
              <a:fillRect/>
            </a:stretch>
          </a:blipFill>
        </p:spPr>
        <p:txBody>
          <a:bodyPr/>
          <a:lstStyle/>
          <a:p>
            <a:pPr defTabSz="609630"/>
            <a:endParaRPr lang="en-AU" sz="1200">
              <a:solidFill>
                <a:prstClr val="black"/>
              </a:solidFill>
              <a:latin typeface="Calibri"/>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5515484"/>
            <a:chOff x="0" y="0"/>
            <a:chExt cx="4816593" cy="2178957"/>
          </a:xfrm>
        </p:grpSpPr>
        <p:sp>
          <p:nvSpPr>
            <p:cNvPr id="3" name="Freeform 3"/>
            <p:cNvSpPr/>
            <p:nvPr/>
          </p:nvSpPr>
          <p:spPr>
            <a:xfrm>
              <a:off x="0" y="0"/>
              <a:ext cx="4816592" cy="2178957"/>
            </a:xfrm>
            <a:custGeom>
              <a:avLst/>
              <a:gdLst/>
              <a:ahLst/>
              <a:cxnLst/>
              <a:rect l="l" t="t" r="r" b="b"/>
              <a:pathLst>
                <a:path w="4816592" h="2178957">
                  <a:moveTo>
                    <a:pt x="0" y="0"/>
                  </a:moveTo>
                  <a:lnTo>
                    <a:pt x="4816592" y="0"/>
                  </a:lnTo>
                  <a:lnTo>
                    <a:pt x="4816592" y="2178957"/>
                  </a:lnTo>
                  <a:lnTo>
                    <a:pt x="0" y="2178957"/>
                  </a:lnTo>
                  <a:close/>
                </a:path>
              </a:pathLst>
            </a:custGeom>
            <a:solidFill>
              <a:srgbClr val="373A42"/>
            </a:solidFill>
          </p:spPr>
          <p:txBody>
            <a:bodyPr/>
            <a:lstStyle/>
            <a:p>
              <a:pPr defTabSz="609630"/>
              <a:endParaRPr lang="en-AU" sz="1200">
                <a:solidFill>
                  <a:prstClr val="black"/>
                </a:solidFill>
                <a:latin typeface="Calibri"/>
              </a:endParaRPr>
            </a:p>
          </p:txBody>
        </p:sp>
        <p:sp>
          <p:nvSpPr>
            <p:cNvPr id="4" name="TextBox 4"/>
            <p:cNvSpPr txBox="1"/>
            <p:nvPr/>
          </p:nvSpPr>
          <p:spPr>
            <a:xfrm>
              <a:off x="0" y="-38100"/>
              <a:ext cx="4816593" cy="221705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TextBox 5"/>
          <p:cNvSpPr txBox="1"/>
          <p:nvPr/>
        </p:nvSpPr>
        <p:spPr>
          <a:xfrm>
            <a:off x="1418368" y="6113877"/>
            <a:ext cx="9270995" cy="661591"/>
          </a:xfrm>
          <a:prstGeom prst="rect">
            <a:avLst/>
          </a:prstGeom>
        </p:spPr>
        <p:txBody>
          <a:bodyPr lIns="0" tIns="0" rIns="0" bIns="0" rtlCol="0" anchor="t">
            <a:spAutoFit/>
          </a:bodyPr>
          <a:lstStyle/>
          <a:p>
            <a:pPr defTabSz="609630">
              <a:lnSpc>
                <a:spcPts val="2670"/>
              </a:lnSpc>
            </a:pPr>
            <a:r>
              <a:rPr lang="en-US" sz="1907">
                <a:solidFill>
                  <a:srgbClr val="423E3E"/>
                </a:solidFill>
                <a:latin typeface="Arial"/>
                <a:ea typeface="Arial"/>
                <a:cs typeface="Arial"/>
                <a:sym typeface="Arial"/>
              </a:rPr>
              <a:t>Futures-Focused</a:t>
            </a:r>
            <a:r>
              <a:rPr lang="en-US" sz="1907" b="1">
                <a:solidFill>
                  <a:srgbClr val="423E3E"/>
                </a:solidFill>
                <a:latin typeface="Arial Bold"/>
                <a:ea typeface="Arial Bold"/>
                <a:cs typeface="Arial Bold"/>
                <a:sym typeface="Arial Bold"/>
              </a:rPr>
              <a:t> </a:t>
            </a:r>
            <a:r>
              <a:rPr lang="en-US" sz="1907" b="1">
                <a:solidFill>
                  <a:srgbClr val="1BA388"/>
                </a:solidFill>
                <a:latin typeface="Arial Bold"/>
                <a:ea typeface="Arial Bold"/>
                <a:cs typeface="Arial Bold"/>
                <a:sym typeface="Arial Bold"/>
              </a:rPr>
              <a:t>Capabilities at the forefront of learning</a:t>
            </a:r>
          </a:p>
          <a:p>
            <a:pPr defTabSz="609630">
              <a:lnSpc>
                <a:spcPts val="2670"/>
              </a:lnSpc>
            </a:pPr>
            <a:endParaRPr lang="en-US" sz="1907" b="1">
              <a:solidFill>
                <a:srgbClr val="1BA388"/>
              </a:solidFill>
              <a:latin typeface="Arial Bold"/>
              <a:ea typeface="Arial Bold"/>
              <a:cs typeface="Arial Bold"/>
              <a:sym typeface="Arial Bold"/>
            </a:endParaRPr>
          </a:p>
        </p:txBody>
      </p:sp>
      <p:sp>
        <p:nvSpPr>
          <p:cNvPr id="6" name="TextBox 6"/>
          <p:cNvSpPr txBox="1"/>
          <p:nvPr/>
        </p:nvSpPr>
        <p:spPr>
          <a:xfrm>
            <a:off x="2180186" y="1908947"/>
            <a:ext cx="7831628" cy="1905778"/>
          </a:xfrm>
          <a:prstGeom prst="rect">
            <a:avLst/>
          </a:prstGeom>
        </p:spPr>
        <p:txBody>
          <a:bodyPr lIns="0" tIns="0" rIns="0" bIns="0" rtlCol="0" anchor="t">
            <a:spAutoFit/>
          </a:bodyPr>
          <a:lstStyle/>
          <a:p>
            <a:pPr algn="ctr" defTabSz="609630">
              <a:lnSpc>
                <a:spcPts val="3758"/>
              </a:lnSpc>
            </a:pPr>
            <a:r>
              <a:rPr lang="en-US" sz="2684" b="1">
                <a:solidFill>
                  <a:srgbClr val="FAF8F8"/>
                </a:solidFill>
                <a:latin typeface="Arial Bold"/>
                <a:ea typeface="Arial Bold"/>
                <a:cs typeface="Arial Bold"/>
                <a:sym typeface="Arial Bold"/>
              </a:rPr>
              <a:t>We equip our people with the skills, dispositions, and capabilities needed to adapt to future challenges while staying grounded in core human values.</a:t>
            </a:r>
          </a:p>
        </p:txBody>
      </p:sp>
      <p:pic>
        <p:nvPicPr>
          <p:cNvPr id="7" name="Picture 7"/>
          <p:cNvPicPr>
            <a:picLocks noChangeAspect="1"/>
          </p:cNvPicPr>
          <p:nvPr/>
        </p:nvPicPr>
        <p:blipFill>
          <a:blip r:embed="rId2"/>
          <a:srcRect/>
          <a:stretch>
            <a:fillRect/>
          </a:stretch>
        </p:blipFill>
        <p:spPr>
          <a:xfrm>
            <a:off x="288155" y="5689234"/>
            <a:ext cx="819517" cy="819517"/>
          </a:xfrm>
          <a:prstGeom prst="rect">
            <a:avLst/>
          </a:prstGeom>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5515484"/>
            <a:chOff x="0" y="0"/>
            <a:chExt cx="4816593" cy="2178957"/>
          </a:xfrm>
        </p:grpSpPr>
        <p:sp>
          <p:nvSpPr>
            <p:cNvPr id="3" name="Freeform 3"/>
            <p:cNvSpPr/>
            <p:nvPr/>
          </p:nvSpPr>
          <p:spPr>
            <a:xfrm>
              <a:off x="0" y="0"/>
              <a:ext cx="4816592" cy="2178957"/>
            </a:xfrm>
            <a:custGeom>
              <a:avLst/>
              <a:gdLst/>
              <a:ahLst/>
              <a:cxnLst/>
              <a:rect l="l" t="t" r="r" b="b"/>
              <a:pathLst>
                <a:path w="4816592" h="2178957">
                  <a:moveTo>
                    <a:pt x="0" y="0"/>
                  </a:moveTo>
                  <a:lnTo>
                    <a:pt x="4816592" y="0"/>
                  </a:lnTo>
                  <a:lnTo>
                    <a:pt x="4816592" y="2178957"/>
                  </a:lnTo>
                  <a:lnTo>
                    <a:pt x="0" y="2178957"/>
                  </a:lnTo>
                  <a:close/>
                </a:path>
              </a:pathLst>
            </a:custGeom>
            <a:solidFill>
              <a:srgbClr val="373A42"/>
            </a:solidFill>
          </p:spPr>
          <p:txBody>
            <a:bodyPr/>
            <a:lstStyle/>
            <a:p>
              <a:pPr defTabSz="609630"/>
              <a:endParaRPr lang="en-AU" sz="1200">
                <a:solidFill>
                  <a:prstClr val="black"/>
                </a:solidFill>
                <a:latin typeface="Calibri"/>
              </a:endParaRPr>
            </a:p>
          </p:txBody>
        </p:sp>
        <p:sp>
          <p:nvSpPr>
            <p:cNvPr id="4" name="TextBox 4"/>
            <p:cNvSpPr txBox="1"/>
            <p:nvPr/>
          </p:nvSpPr>
          <p:spPr>
            <a:xfrm>
              <a:off x="0" y="-38100"/>
              <a:ext cx="4816593" cy="221705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Freeform 5"/>
          <p:cNvSpPr/>
          <p:nvPr/>
        </p:nvSpPr>
        <p:spPr>
          <a:xfrm>
            <a:off x="422755" y="5860683"/>
            <a:ext cx="623035" cy="623035"/>
          </a:xfrm>
          <a:custGeom>
            <a:avLst/>
            <a:gdLst/>
            <a:ahLst/>
            <a:cxnLst/>
            <a:rect l="l" t="t" r="r" b="b"/>
            <a:pathLst>
              <a:path w="934552" h="934552">
                <a:moveTo>
                  <a:pt x="0" y="0"/>
                </a:moveTo>
                <a:lnTo>
                  <a:pt x="934551" y="0"/>
                </a:lnTo>
                <a:lnTo>
                  <a:pt x="934551" y="934552"/>
                </a:lnTo>
                <a:lnTo>
                  <a:pt x="0" y="934552"/>
                </a:lnTo>
                <a:lnTo>
                  <a:pt x="0" y="0"/>
                </a:lnTo>
                <a:close/>
              </a:path>
            </a:pathLst>
          </a:custGeom>
          <a:blipFill>
            <a:blip r:embed="rId2"/>
            <a:stretch>
              <a:fillRect/>
            </a:stretch>
          </a:blipFill>
        </p:spPr>
        <p:txBody>
          <a:bodyPr/>
          <a:lstStyle/>
          <a:p>
            <a:pPr defTabSz="609630"/>
            <a:endParaRPr lang="en-AU" sz="1200">
              <a:solidFill>
                <a:prstClr val="black"/>
              </a:solidFill>
              <a:latin typeface="Calibri"/>
            </a:endParaRPr>
          </a:p>
        </p:txBody>
      </p:sp>
      <p:sp>
        <p:nvSpPr>
          <p:cNvPr id="58" name="TextBox 58"/>
          <p:cNvSpPr txBox="1"/>
          <p:nvPr/>
        </p:nvSpPr>
        <p:spPr>
          <a:xfrm>
            <a:off x="1227867" y="6113877"/>
            <a:ext cx="4345080" cy="315343"/>
          </a:xfrm>
          <a:prstGeom prst="rect">
            <a:avLst/>
          </a:prstGeom>
        </p:spPr>
        <p:txBody>
          <a:bodyPr lIns="0" tIns="0" rIns="0" bIns="0" rtlCol="0" anchor="t">
            <a:spAutoFit/>
          </a:bodyPr>
          <a:lstStyle/>
          <a:p>
            <a:pPr defTabSz="609630">
              <a:lnSpc>
                <a:spcPts val="2670"/>
              </a:lnSpc>
            </a:pPr>
            <a:r>
              <a:rPr lang="en-US" sz="1907" b="1">
                <a:solidFill>
                  <a:srgbClr val="1BA388"/>
                </a:solidFill>
                <a:latin typeface="Arial Bold"/>
                <a:ea typeface="Arial Bold"/>
                <a:cs typeface="Arial Bold"/>
                <a:sym typeface="Arial Bold"/>
              </a:rPr>
              <a:t>Learning Design</a:t>
            </a:r>
            <a:r>
              <a:rPr lang="en-US" sz="1907" b="1">
                <a:solidFill>
                  <a:srgbClr val="423E3E"/>
                </a:solidFill>
                <a:latin typeface="Arial Bold"/>
                <a:ea typeface="Arial Bold"/>
                <a:cs typeface="Arial Bold"/>
                <a:sym typeface="Arial Bold"/>
              </a:rPr>
              <a:t> </a:t>
            </a:r>
            <a:r>
              <a:rPr lang="en-US" sz="1907">
                <a:solidFill>
                  <a:srgbClr val="423E3E"/>
                </a:solidFill>
                <a:latin typeface="Arial"/>
                <a:ea typeface="Arial"/>
                <a:cs typeface="Arial"/>
                <a:sym typeface="Arial"/>
              </a:rPr>
              <a:t>for Enduring Purpose</a:t>
            </a:r>
          </a:p>
        </p:txBody>
      </p:sp>
      <p:sp>
        <p:nvSpPr>
          <p:cNvPr id="59" name="TextBox 59"/>
          <p:cNvSpPr txBox="1"/>
          <p:nvPr/>
        </p:nvSpPr>
        <p:spPr>
          <a:xfrm>
            <a:off x="685800" y="584200"/>
            <a:ext cx="3313749" cy="1418465"/>
          </a:xfrm>
          <a:prstGeom prst="rect">
            <a:avLst/>
          </a:prstGeom>
        </p:spPr>
        <p:txBody>
          <a:bodyPr lIns="0" tIns="0" rIns="0" bIns="0" rtlCol="0" anchor="t">
            <a:spAutoFit/>
          </a:bodyPr>
          <a:lstStyle/>
          <a:p>
            <a:pPr defTabSz="609630">
              <a:lnSpc>
                <a:spcPts val="3758"/>
              </a:lnSpc>
            </a:pPr>
            <a:r>
              <a:rPr lang="en-US" sz="2684" b="1">
                <a:solidFill>
                  <a:srgbClr val="FAF8F8"/>
                </a:solidFill>
                <a:latin typeface="Arial Bold"/>
                <a:ea typeface="Arial Bold"/>
                <a:cs typeface="Arial Bold"/>
                <a:sym typeface="Arial Bold"/>
              </a:rPr>
              <a:t>At Adelaide Botanic High School these things matter.</a:t>
            </a:r>
          </a:p>
        </p:txBody>
      </p:sp>
      <p:pic>
        <p:nvPicPr>
          <p:cNvPr id="61" name="Picture 60">
            <a:extLst>
              <a:ext uri="{FF2B5EF4-FFF2-40B4-BE49-F238E27FC236}">
                <a16:creationId xmlns:a16="http://schemas.microsoft.com/office/drawing/2014/main" id="{574C80E5-51C5-661A-1F98-B637912D703C}"/>
              </a:ext>
            </a:extLst>
          </p:cNvPr>
          <p:cNvPicPr>
            <a:picLocks noChangeAspect="1"/>
          </p:cNvPicPr>
          <p:nvPr/>
        </p:nvPicPr>
        <p:blipFill>
          <a:blip r:embed="rId3"/>
          <a:stretch>
            <a:fillRect/>
          </a:stretch>
        </p:blipFill>
        <p:spPr>
          <a:xfrm>
            <a:off x="6096001" y="213281"/>
            <a:ext cx="5658986" cy="4841914"/>
          </a:xfrm>
          <a:prstGeom prst="rect">
            <a:avLst/>
          </a:prstGeom>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2065" y="-474420"/>
            <a:ext cx="14617349" cy="7775203"/>
            <a:chOff x="0" y="0"/>
            <a:chExt cx="5774755" cy="3071685"/>
          </a:xfrm>
        </p:grpSpPr>
        <p:sp>
          <p:nvSpPr>
            <p:cNvPr id="3" name="Freeform 3"/>
            <p:cNvSpPr/>
            <p:nvPr/>
          </p:nvSpPr>
          <p:spPr>
            <a:xfrm>
              <a:off x="0" y="0"/>
              <a:ext cx="5774755" cy="3071685"/>
            </a:xfrm>
            <a:custGeom>
              <a:avLst/>
              <a:gdLst/>
              <a:ahLst/>
              <a:cxnLst/>
              <a:rect l="l" t="t" r="r" b="b"/>
              <a:pathLst>
                <a:path w="5774755" h="3071685">
                  <a:moveTo>
                    <a:pt x="0" y="0"/>
                  </a:moveTo>
                  <a:lnTo>
                    <a:pt x="5774755" y="0"/>
                  </a:lnTo>
                  <a:lnTo>
                    <a:pt x="5774755" y="3071685"/>
                  </a:lnTo>
                  <a:lnTo>
                    <a:pt x="0" y="3071685"/>
                  </a:lnTo>
                  <a:close/>
                </a:path>
              </a:pathLst>
            </a:custGeom>
            <a:solidFill>
              <a:srgbClr val="343741"/>
            </a:solidFill>
          </p:spPr>
          <p:txBody>
            <a:bodyPr/>
            <a:lstStyle/>
            <a:p>
              <a:pPr defTabSz="609630"/>
              <a:endParaRPr lang="en-AU" sz="1200">
                <a:solidFill>
                  <a:prstClr val="black"/>
                </a:solidFill>
                <a:latin typeface="Calibri"/>
              </a:endParaRPr>
            </a:p>
          </p:txBody>
        </p:sp>
        <p:sp>
          <p:nvSpPr>
            <p:cNvPr id="4" name="TextBox 4"/>
            <p:cNvSpPr txBox="1"/>
            <p:nvPr/>
          </p:nvSpPr>
          <p:spPr>
            <a:xfrm>
              <a:off x="0" y="-66675"/>
              <a:ext cx="5774755" cy="3138360"/>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sp>
        <p:nvSpPr>
          <p:cNvPr id="5" name="Freeform 5"/>
          <p:cNvSpPr/>
          <p:nvPr/>
        </p:nvSpPr>
        <p:spPr>
          <a:xfrm>
            <a:off x="685800" y="685800"/>
            <a:ext cx="1712523" cy="881685"/>
          </a:xfrm>
          <a:custGeom>
            <a:avLst/>
            <a:gdLst/>
            <a:ahLst/>
            <a:cxnLst/>
            <a:rect l="l" t="t" r="r" b="b"/>
            <a:pathLst>
              <a:path w="2568784" h="1322528">
                <a:moveTo>
                  <a:pt x="0" y="0"/>
                </a:moveTo>
                <a:lnTo>
                  <a:pt x="2568784" y="0"/>
                </a:lnTo>
                <a:lnTo>
                  <a:pt x="2568784" y="1322528"/>
                </a:lnTo>
                <a:lnTo>
                  <a:pt x="0" y="1322528"/>
                </a:lnTo>
                <a:lnTo>
                  <a:pt x="0" y="0"/>
                </a:lnTo>
                <a:close/>
              </a:path>
            </a:pathLst>
          </a:custGeom>
          <a:blipFill>
            <a:blip r:embed="rId2"/>
            <a:stretch>
              <a:fillRect/>
            </a:stretch>
          </a:blipFill>
        </p:spPr>
        <p:txBody>
          <a:bodyPr/>
          <a:lstStyle/>
          <a:p>
            <a:pPr defTabSz="609630"/>
            <a:endParaRPr lang="en-AU" sz="1200">
              <a:solidFill>
                <a:prstClr val="black"/>
              </a:solidFill>
              <a:latin typeface="Calibri"/>
            </a:endParaRPr>
          </a:p>
        </p:txBody>
      </p:sp>
      <p:graphicFrame>
        <p:nvGraphicFramePr>
          <p:cNvPr id="6" name="Table 6"/>
          <p:cNvGraphicFramePr>
            <a:graphicFrameLocks noGrp="1"/>
          </p:cNvGraphicFramePr>
          <p:nvPr>
            <p:extLst>
              <p:ext uri="{D42A27DB-BD31-4B8C-83A1-F6EECF244321}">
                <p14:modId xmlns:p14="http://schemas.microsoft.com/office/powerpoint/2010/main" val="3714656921"/>
              </p:ext>
            </p:extLst>
          </p:nvPr>
        </p:nvGraphicFramePr>
        <p:xfrm>
          <a:off x="1815350" y="2004563"/>
          <a:ext cx="9540000" cy="6867335"/>
        </p:xfrm>
        <a:graphic>
          <a:graphicData uri="http://schemas.openxmlformats.org/drawingml/2006/table">
            <a:tbl>
              <a:tblPr/>
              <a:tblGrid>
                <a:gridCol w="1908000">
                  <a:extLst>
                    <a:ext uri="{9D8B030D-6E8A-4147-A177-3AD203B41FA5}">
                      <a16:colId xmlns:a16="http://schemas.microsoft.com/office/drawing/2014/main" val="20000"/>
                    </a:ext>
                  </a:extLst>
                </a:gridCol>
                <a:gridCol w="1908000">
                  <a:extLst>
                    <a:ext uri="{9D8B030D-6E8A-4147-A177-3AD203B41FA5}">
                      <a16:colId xmlns:a16="http://schemas.microsoft.com/office/drawing/2014/main" val="20001"/>
                    </a:ext>
                  </a:extLst>
                </a:gridCol>
                <a:gridCol w="1908000">
                  <a:extLst>
                    <a:ext uri="{9D8B030D-6E8A-4147-A177-3AD203B41FA5}">
                      <a16:colId xmlns:a16="http://schemas.microsoft.com/office/drawing/2014/main" val="20002"/>
                    </a:ext>
                  </a:extLst>
                </a:gridCol>
                <a:gridCol w="1908000">
                  <a:extLst>
                    <a:ext uri="{9D8B030D-6E8A-4147-A177-3AD203B41FA5}">
                      <a16:colId xmlns:a16="http://schemas.microsoft.com/office/drawing/2014/main" val="20003"/>
                    </a:ext>
                  </a:extLst>
                </a:gridCol>
                <a:gridCol w="1908000">
                  <a:extLst>
                    <a:ext uri="{9D8B030D-6E8A-4147-A177-3AD203B41FA5}">
                      <a16:colId xmlns:a16="http://schemas.microsoft.com/office/drawing/2014/main" val="20004"/>
                    </a:ext>
                  </a:extLst>
                </a:gridCol>
              </a:tblGrid>
              <a:tr h="627350">
                <a:tc>
                  <a:txBody>
                    <a:bodyPr/>
                    <a:lstStyle/>
                    <a:p>
                      <a:pPr algn="ctr">
                        <a:lnSpc>
                          <a:spcPts val="3359"/>
                        </a:lnSpc>
                        <a:defRPr/>
                      </a:pPr>
                      <a:r>
                        <a:rPr lang="en-US" sz="1600" b="1">
                          <a:solidFill>
                            <a:srgbClr val="FFFFFF"/>
                          </a:solidFill>
                          <a:latin typeface="Arial Bold"/>
                          <a:ea typeface="Arial Bold"/>
                          <a:cs typeface="Arial Bold"/>
                          <a:sym typeface="Arial Bold"/>
                        </a:rPr>
                        <a:t>2021</a:t>
                      </a:r>
                      <a:endParaRPr lang="en-US" sz="700"/>
                    </a:p>
                  </a:txBody>
                  <a:tcPr marL="127000" marR="127000" marT="127000" marB="1270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3359"/>
                        </a:lnSpc>
                        <a:defRPr/>
                      </a:pPr>
                      <a:r>
                        <a:rPr lang="en-US" sz="1600" b="1">
                          <a:solidFill>
                            <a:srgbClr val="FFFFFF"/>
                          </a:solidFill>
                          <a:latin typeface="Arial Bold"/>
                          <a:ea typeface="Arial Bold"/>
                          <a:cs typeface="Arial Bold"/>
                          <a:sym typeface="Arial Bold"/>
                        </a:rPr>
                        <a:t>2022</a:t>
                      </a:r>
                      <a:endParaRPr lang="en-US" sz="700"/>
                    </a:p>
                  </a:txBody>
                  <a:tcPr marL="127000" marR="127000" marT="127000" marB="1270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3359"/>
                        </a:lnSpc>
                        <a:defRPr/>
                      </a:pPr>
                      <a:r>
                        <a:rPr lang="en-US" sz="1600" b="1">
                          <a:solidFill>
                            <a:srgbClr val="FFFFFF"/>
                          </a:solidFill>
                          <a:latin typeface="Arial Bold"/>
                          <a:ea typeface="Arial Bold"/>
                          <a:cs typeface="Arial Bold"/>
                          <a:sym typeface="Arial Bold"/>
                        </a:rPr>
                        <a:t>2023</a:t>
                      </a:r>
                      <a:endParaRPr lang="en-US" sz="700"/>
                    </a:p>
                  </a:txBody>
                  <a:tcPr marL="127000" marR="127000" marT="127000" marB="1270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3359"/>
                        </a:lnSpc>
                        <a:defRPr/>
                      </a:pPr>
                      <a:r>
                        <a:rPr lang="en-US" sz="1600" b="1">
                          <a:solidFill>
                            <a:srgbClr val="FFFFFF"/>
                          </a:solidFill>
                          <a:latin typeface="Arial Bold"/>
                          <a:ea typeface="Arial Bold"/>
                          <a:cs typeface="Arial Bold"/>
                          <a:sym typeface="Arial Bold"/>
                        </a:rPr>
                        <a:t>2024</a:t>
                      </a:r>
                      <a:endParaRPr lang="en-US" sz="700"/>
                    </a:p>
                  </a:txBody>
                  <a:tcPr marL="127000" marR="127000" marT="127000" marB="1270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3359"/>
                        </a:lnSpc>
                        <a:defRPr/>
                      </a:pPr>
                      <a:r>
                        <a:rPr lang="en-US" sz="1600" b="1">
                          <a:solidFill>
                            <a:srgbClr val="FFFFFF"/>
                          </a:solidFill>
                          <a:latin typeface="Arial Bold"/>
                          <a:ea typeface="Arial Bold"/>
                          <a:cs typeface="Arial Bold"/>
                          <a:sym typeface="Arial Bold"/>
                        </a:rPr>
                        <a:t>2025</a:t>
                      </a:r>
                      <a:endParaRPr lang="en-US" sz="700"/>
                    </a:p>
                  </a:txBody>
                  <a:tcPr marL="127000" marR="127000" marT="127000" marB="1270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0"/>
                  </a:ext>
                </a:extLst>
              </a:tr>
              <a:tr h="6212650">
                <a:tc>
                  <a:txBody>
                    <a:bodyPr/>
                    <a:lstStyle/>
                    <a:p>
                      <a:pPr algn="ctr">
                        <a:lnSpc>
                          <a:spcPts val="3359"/>
                        </a:lnSpc>
                        <a:spcAft>
                          <a:spcPts val="0"/>
                        </a:spcAft>
                        <a:defRPr/>
                      </a:pPr>
                      <a:r>
                        <a:rPr lang="en-US" sz="1600">
                          <a:solidFill>
                            <a:srgbClr val="FFFFFF"/>
                          </a:solidFill>
                          <a:latin typeface="Arial"/>
                          <a:ea typeface="Arial"/>
                          <a:cs typeface="Arial"/>
                          <a:sym typeface="Arial"/>
                        </a:rPr>
                        <a:t>Year 10 STEM</a:t>
                      </a:r>
                      <a:endParaRPr lang="en-US" sz="700"/>
                    </a:p>
                    <a:p>
                      <a:pPr algn="ctr">
                        <a:lnSpc>
                          <a:spcPts val="3359"/>
                        </a:lnSpc>
                        <a:spcAft>
                          <a:spcPts val="0"/>
                        </a:spcAft>
                      </a:pPr>
                      <a:r>
                        <a:rPr lang="en-US" sz="1600">
                          <a:solidFill>
                            <a:srgbClr val="FFFFFF"/>
                          </a:solidFill>
                          <a:latin typeface="Arial"/>
                          <a:ea typeface="Arial"/>
                          <a:cs typeface="Arial"/>
                          <a:sym typeface="Arial"/>
                        </a:rPr>
                        <a:t>Year 10 English</a:t>
                      </a:r>
                    </a:p>
                  </a:txBody>
                  <a:tcPr marL="127000" marR="127000" marT="127000" marB="1270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3359"/>
                        </a:lnSpc>
                        <a:spcAft>
                          <a:spcPts val="0"/>
                        </a:spcAft>
                        <a:defRPr/>
                      </a:pPr>
                      <a:r>
                        <a:rPr lang="en-US" sz="1600">
                          <a:solidFill>
                            <a:srgbClr val="FFFFFF"/>
                          </a:solidFill>
                          <a:latin typeface="Arial"/>
                          <a:ea typeface="Arial"/>
                          <a:cs typeface="Arial"/>
                          <a:sym typeface="Arial"/>
                        </a:rPr>
                        <a:t>Biology</a:t>
                      </a:r>
                      <a:endParaRPr lang="en-US" sz="700"/>
                    </a:p>
                    <a:p>
                      <a:pPr algn="ctr">
                        <a:lnSpc>
                          <a:spcPts val="3359"/>
                        </a:lnSpc>
                        <a:spcAft>
                          <a:spcPts val="0"/>
                        </a:spcAft>
                      </a:pPr>
                      <a:r>
                        <a:rPr lang="en-US" sz="1600">
                          <a:solidFill>
                            <a:srgbClr val="FFFFFF"/>
                          </a:solidFill>
                          <a:latin typeface="Arial"/>
                          <a:ea typeface="Arial"/>
                          <a:cs typeface="Arial"/>
                          <a:sym typeface="Arial"/>
                        </a:rPr>
                        <a:t>English</a:t>
                      </a:r>
                    </a:p>
                    <a:p>
                      <a:pPr algn="ctr">
                        <a:lnSpc>
                          <a:spcPts val="3359"/>
                        </a:lnSpc>
                        <a:spcAft>
                          <a:spcPts val="0"/>
                        </a:spcAft>
                      </a:pPr>
                      <a:r>
                        <a:rPr lang="en-US" sz="1600">
                          <a:solidFill>
                            <a:srgbClr val="FFFFFF"/>
                          </a:solidFill>
                          <a:latin typeface="Arial"/>
                          <a:ea typeface="Arial"/>
                          <a:cs typeface="Arial"/>
                          <a:sym typeface="Arial"/>
                        </a:rPr>
                        <a:t>Earth and Environmental</a:t>
                      </a:r>
                    </a:p>
                  </a:txBody>
                  <a:tcPr marL="127000" marR="127000" marT="127000" marB="1270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3359"/>
                        </a:lnSpc>
                        <a:spcAft>
                          <a:spcPts val="0"/>
                        </a:spcAft>
                        <a:defRPr/>
                      </a:pPr>
                      <a:r>
                        <a:rPr lang="en-US" sz="1600">
                          <a:solidFill>
                            <a:srgbClr val="FFFFFF"/>
                          </a:solidFill>
                          <a:latin typeface="Arial"/>
                          <a:ea typeface="Arial"/>
                          <a:cs typeface="Arial"/>
                          <a:sym typeface="Arial"/>
                        </a:rPr>
                        <a:t>Biology</a:t>
                      </a:r>
                      <a:endParaRPr lang="en-US" sz="700"/>
                    </a:p>
                    <a:p>
                      <a:pPr algn="ctr">
                        <a:lnSpc>
                          <a:spcPts val="3359"/>
                        </a:lnSpc>
                        <a:spcAft>
                          <a:spcPts val="0"/>
                        </a:spcAft>
                      </a:pPr>
                      <a:r>
                        <a:rPr lang="en-US" sz="1600">
                          <a:solidFill>
                            <a:srgbClr val="FFFFFF"/>
                          </a:solidFill>
                          <a:latin typeface="Arial"/>
                          <a:ea typeface="Arial"/>
                          <a:cs typeface="Arial"/>
                          <a:sym typeface="Arial"/>
                        </a:rPr>
                        <a:t>English</a:t>
                      </a:r>
                    </a:p>
                    <a:p>
                      <a:pPr algn="ctr">
                        <a:lnSpc>
                          <a:spcPts val="3359"/>
                        </a:lnSpc>
                        <a:spcAft>
                          <a:spcPts val="0"/>
                        </a:spcAft>
                      </a:pPr>
                      <a:r>
                        <a:rPr lang="en-US" sz="1600">
                          <a:solidFill>
                            <a:srgbClr val="FFFFFF"/>
                          </a:solidFill>
                          <a:latin typeface="Arial"/>
                          <a:ea typeface="Arial"/>
                          <a:cs typeface="Arial"/>
                          <a:sym typeface="Arial"/>
                        </a:rPr>
                        <a:t>Earth and Environmental</a:t>
                      </a:r>
                    </a:p>
                  </a:txBody>
                  <a:tcPr marL="127000" marR="127000" marT="127000" marB="1270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3359"/>
                        </a:lnSpc>
                        <a:spcAft>
                          <a:spcPts val="0"/>
                        </a:spcAft>
                        <a:defRPr/>
                      </a:pPr>
                      <a:r>
                        <a:rPr lang="en-US" sz="1600">
                          <a:solidFill>
                            <a:srgbClr val="FFFFFF"/>
                          </a:solidFill>
                          <a:latin typeface="Arial"/>
                          <a:ea typeface="Arial"/>
                          <a:cs typeface="Arial"/>
                          <a:sym typeface="Arial"/>
                        </a:rPr>
                        <a:t>Connect (sample)</a:t>
                      </a:r>
                      <a:endParaRPr lang="en-US" sz="700"/>
                    </a:p>
                    <a:p>
                      <a:pPr algn="ctr">
                        <a:lnSpc>
                          <a:spcPts val="3359"/>
                        </a:lnSpc>
                        <a:spcAft>
                          <a:spcPts val="0"/>
                        </a:spcAft>
                      </a:pPr>
                      <a:r>
                        <a:rPr lang="en-US" sz="1600">
                          <a:solidFill>
                            <a:srgbClr val="FFFFFF"/>
                          </a:solidFill>
                          <a:latin typeface="Arial"/>
                          <a:ea typeface="Arial"/>
                          <a:cs typeface="Arial"/>
                          <a:sym typeface="Arial"/>
                        </a:rPr>
                        <a:t>Biology</a:t>
                      </a:r>
                    </a:p>
                    <a:p>
                      <a:pPr algn="ctr">
                        <a:lnSpc>
                          <a:spcPts val="3359"/>
                        </a:lnSpc>
                        <a:spcAft>
                          <a:spcPts val="0"/>
                        </a:spcAft>
                      </a:pPr>
                      <a:r>
                        <a:rPr lang="en-US" sz="1600">
                          <a:solidFill>
                            <a:srgbClr val="FFFFFF"/>
                          </a:solidFill>
                          <a:latin typeface="Arial"/>
                          <a:ea typeface="Arial"/>
                          <a:cs typeface="Arial"/>
                          <a:sym typeface="Arial"/>
                        </a:rPr>
                        <a:t>English</a:t>
                      </a:r>
                    </a:p>
                    <a:p>
                      <a:pPr algn="ctr">
                        <a:lnSpc>
                          <a:spcPts val="3359"/>
                        </a:lnSpc>
                        <a:spcAft>
                          <a:spcPts val="0"/>
                        </a:spcAft>
                      </a:pPr>
                      <a:r>
                        <a:rPr lang="en-US" sz="1600">
                          <a:solidFill>
                            <a:srgbClr val="FFFFFF"/>
                          </a:solidFill>
                          <a:latin typeface="Arial"/>
                          <a:ea typeface="Arial"/>
                          <a:cs typeface="Arial"/>
                          <a:sym typeface="Arial"/>
                        </a:rPr>
                        <a:t>Chemistry</a:t>
                      </a:r>
                    </a:p>
                    <a:p>
                      <a:pPr algn="ctr">
                        <a:lnSpc>
                          <a:spcPts val="3359"/>
                        </a:lnSpc>
                        <a:spcAft>
                          <a:spcPts val="0"/>
                        </a:spcAft>
                      </a:pPr>
                      <a:r>
                        <a:rPr lang="en-US" sz="1600">
                          <a:solidFill>
                            <a:srgbClr val="FFFFFF"/>
                          </a:solidFill>
                          <a:latin typeface="Arial"/>
                          <a:ea typeface="Arial"/>
                          <a:cs typeface="Arial"/>
                          <a:sym typeface="Arial"/>
                        </a:rPr>
                        <a:t>Philosophy</a:t>
                      </a:r>
                    </a:p>
                  </a:txBody>
                  <a:tcPr marL="127000" marR="127000" marT="127000" marB="1270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tc>
                  <a:txBody>
                    <a:bodyPr/>
                    <a:lstStyle/>
                    <a:p>
                      <a:pPr algn="ctr">
                        <a:lnSpc>
                          <a:spcPts val="3359"/>
                        </a:lnSpc>
                        <a:spcAft>
                          <a:spcPts val="0"/>
                        </a:spcAft>
                        <a:defRPr/>
                      </a:pPr>
                      <a:r>
                        <a:rPr lang="en-US" sz="1600">
                          <a:solidFill>
                            <a:srgbClr val="FFFFFF"/>
                          </a:solidFill>
                          <a:latin typeface="Arial"/>
                          <a:ea typeface="Arial"/>
                          <a:cs typeface="Arial"/>
                          <a:sym typeface="Arial"/>
                        </a:rPr>
                        <a:t>Connect (All Students)</a:t>
                      </a:r>
                      <a:endParaRPr lang="en-US" sz="700"/>
                    </a:p>
                    <a:p>
                      <a:pPr algn="ctr">
                        <a:lnSpc>
                          <a:spcPts val="3359"/>
                        </a:lnSpc>
                        <a:spcAft>
                          <a:spcPts val="0"/>
                        </a:spcAft>
                      </a:pPr>
                      <a:r>
                        <a:rPr lang="en-US" sz="1600">
                          <a:solidFill>
                            <a:srgbClr val="FFFFFF"/>
                          </a:solidFill>
                          <a:latin typeface="Arial"/>
                          <a:ea typeface="Arial"/>
                          <a:cs typeface="Arial"/>
                          <a:sym typeface="Arial"/>
                        </a:rPr>
                        <a:t>Philosophy</a:t>
                      </a:r>
                    </a:p>
                    <a:p>
                      <a:pPr algn="ctr">
                        <a:lnSpc>
                          <a:spcPts val="3359"/>
                        </a:lnSpc>
                        <a:spcAft>
                          <a:spcPts val="0"/>
                        </a:spcAft>
                      </a:pPr>
                      <a:r>
                        <a:rPr lang="en-US" sz="1600">
                          <a:solidFill>
                            <a:srgbClr val="FFFFFF"/>
                          </a:solidFill>
                          <a:latin typeface="Arial"/>
                          <a:ea typeface="Arial"/>
                          <a:cs typeface="Arial"/>
                          <a:sym typeface="Arial"/>
                        </a:rPr>
                        <a:t>Chemistry</a:t>
                      </a:r>
                    </a:p>
                    <a:p>
                      <a:pPr algn="ctr">
                        <a:lnSpc>
                          <a:spcPts val="3359"/>
                        </a:lnSpc>
                        <a:spcAft>
                          <a:spcPts val="0"/>
                        </a:spcAft>
                      </a:pPr>
                      <a:r>
                        <a:rPr lang="en-US" sz="1600">
                          <a:solidFill>
                            <a:srgbClr val="FFFFFF"/>
                          </a:solidFill>
                          <a:latin typeface="Arial"/>
                          <a:ea typeface="Arial"/>
                          <a:cs typeface="Arial"/>
                          <a:sym typeface="Arial"/>
                        </a:rPr>
                        <a:t>Art</a:t>
                      </a:r>
                    </a:p>
                    <a:p>
                      <a:pPr algn="ctr">
                        <a:lnSpc>
                          <a:spcPts val="3359"/>
                        </a:lnSpc>
                        <a:spcAft>
                          <a:spcPts val="0"/>
                        </a:spcAft>
                      </a:pPr>
                      <a:r>
                        <a:rPr lang="en-US" sz="1600">
                          <a:solidFill>
                            <a:srgbClr val="FFFFFF"/>
                          </a:solidFill>
                          <a:latin typeface="Arial"/>
                          <a:ea typeface="Arial"/>
                          <a:cs typeface="Arial"/>
                          <a:sym typeface="Arial"/>
                        </a:rPr>
                        <a:t>Design</a:t>
                      </a:r>
                    </a:p>
                    <a:p>
                      <a:pPr algn="ctr">
                        <a:lnSpc>
                          <a:spcPts val="3359"/>
                        </a:lnSpc>
                        <a:spcAft>
                          <a:spcPts val="0"/>
                        </a:spcAft>
                      </a:pPr>
                      <a:r>
                        <a:rPr lang="en-US" sz="1600">
                          <a:solidFill>
                            <a:srgbClr val="FFFFFF"/>
                          </a:solidFill>
                          <a:latin typeface="Arial"/>
                          <a:ea typeface="Arial"/>
                          <a:cs typeface="Arial"/>
                          <a:sym typeface="Arial"/>
                        </a:rPr>
                        <a:t>Drama</a:t>
                      </a:r>
                    </a:p>
                    <a:p>
                      <a:pPr algn="ctr">
                        <a:lnSpc>
                          <a:spcPts val="3359"/>
                        </a:lnSpc>
                        <a:spcAft>
                          <a:spcPts val="0"/>
                        </a:spcAft>
                      </a:pPr>
                      <a:r>
                        <a:rPr lang="en-US" sz="1600">
                          <a:solidFill>
                            <a:srgbClr val="FFFFFF"/>
                          </a:solidFill>
                          <a:latin typeface="Arial"/>
                          <a:ea typeface="Arial"/>
                          <a:cs typeface="Arial"/>
                          <a:sym typeface="Arial"/>
                        </a:rPr>
                        <a:t>Business Innovation</a:t>
                      </a:r>
                    </a:p>
                    <a:p>
                      <a:pPr algn="ctr">
                        <a:lnSpc>
                          <a:spcPts val="3359"/>
                        </a:lnSpc>
                        <a:spcAft>
                          <a:spcPts val="0"/>
                        </a:spcAft>
                      </a:pPr>
                      <a:r>
                        <a:rPr lang="en-US" sz="1600">
                          <a:solidFill>
                            <a:srgbClr val="FFFFFF"/>
                          </a:solidFill>
                          <a:latin typeface="Arial"/>
                          <a:ea typeface="Arial"/>
                          <a:cs typeface="Arial"/>
                          <a:sym typeface="Arial"/>
                        </a:rPr>
                        <a:t>Musical</a:t>
                      </a:r>
                    </a:p>
                    <a:p>
                      <a:pPr algn="ctr">
                        <a:lnSpc>
                          <a:spcPts val="3359"/>
                        </a:lnSpc>
                        <a:spcAft>
                          <a:spcPts val="0"/>
                        </a:spcAft>
                      </a:pPr>
                      <a:r>
                        <a:rPr lang="en-US" sz="1600">
                          <a:solidFill>
                            <a:srgbClr val="FFFFFF"/>
                          </a:solidFill>
                          <a:latin typeface="Arial"/>
                          <a:ea typeface="Arial"/>
                          <a:cs typeface="Arial"/>
                          <a:sym typeface="Arial"/>
                        </a:rPr>
                        <a:t>Photography</a:t>
                      </a:r>
                    </a:p>
                    <a:p>
                      <a:pPr algn="ctr">
                        <a:lnSpc>
                          <a:spcPts val="3359"/>
                        </a:lnSpc>
                        <a:spcAft>
                          <a:spcPts val="0"/>
                        </a:spcAft>
                      </a:pPr>
                      <a:r>
                        <a:rPr lang="en-US" sz="1600">
                          <a:solidFill>
                            <a:srgbClr val="FFFFFF"/>
                          </a:solidFill>
                          <a:latin typeface="Arial"/>
                          <a:ea typeface="Arial"/>
                          <a:cs typeface="Arial"/>
                          <a:sym typeface="Arial"/>
                        </a:rPr>
                        <a:t>Chemistry</a:t>
                      </a:r>
                    </a:p>
                    <a:p>
                      <a:pPr algn="ctr">
                        <a:lnSpc>
                          <a:spcPts val="3359"/>
                        </a:lnSpc>
                        <a:spcAft>
                          <a:spcPts val="0"/>
                        </a:spcAft>
                      </a:pPr>
                      <a:r>
                        <a:rPr lang="en-US" sz="1600">
                          <a:solidFill>
                            <a:srgbClr val="FFFFFF"/>
                          </a:solidFill>
                          <a:latin typeface="Arial"/>
                          <a:ea typeface="Arial"/>
                          <a:cs typeface="Arial"/>
                          <a:sym typeface="Arial"/>
                        </a:rPr>
                        <a:t>Film</a:t>
                      </a:r>
                    </a:p>
                    <a:p>
                      <a:pPr algn="ctr">
                        <a:lnSpc>
                          <a:spcPts val="3359"/>
                        </a:lnSpc>
                        <a:spcAft>
                          <a:spcPts val="0"/>
                        </a:spcAft>
                      </a:pPr>
                      <a:endParaRPr lang="en-US" sz="1600">
                        <a:solidFill>
                          <a:srgbClr val="FFFFFF"/>
                        </a:solidFill>
                        <a:latin typeface="Arial"/>
                        <a:ea typeface="Arial"/>
                        <a:cs typeface="Arial"/>
                        <a:sym typeface="Arial"/>
                      </a:endParaRPr>
                    </a:p>
                  </a:txBody>
                  <a:tcPr marL="127000" marR="127000" marT="127000" marB="1270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7" name="TextBox 7"/>
          <p:cNvSpPr txBox="1"/>
          <p:nvPr/>
        </p:nvSpPr>
        <p:spPr>
          <a:xfrm>
            <a:off x="2927303" y="928252"/>
            <a:ext cx="7982091" cy="549381"/>
          </a:xfrm>
          <a:prstGeom prst="rect">
            <a:avLst/>
          </a:prstGeom>
        </p:spPr>
        <p:txBody>
          <a:bodyPr lIns="0" tIns="0" rIns="0" bIns="0" rtlCol="0" anchor="t">
            <a:spAutoFit/>
          </a:bodyPr>
          <a:lstStyle/>
          <a:p>
            <a:pPr algn="r" defTabSz="609630">
              <a:lnSpc>
                <a:spcPts val="4667"/>
              </a:lnSpc>
            </a:pPr>
            <a:r>
              <a:rPr lang="en-US" sz="3334" b="1">
                <a:solidFill>
                  <a:srgbClr val="FFFFFF"/>
                </a:solidFill>
                <a:latin typeface="Arial Bold"/>
                <a:ea typeface="Arial Bold"/>
                <a:cs typeface="Arial Bold"/>
                <a:sym typeface="Arial Bold"/>
              </a:rPr>
              <a:t>Timeline</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2065" y="-474420"/>
            <a:ext cx="14617349" cy="7775203"/>
            <a:chOff x="0" y="0"/>
            <a:chExt cx="5774755" cy="3071685"/>
          </a:xfrm>
        </p:grpSpPr>
        <p:sp>
          <p:nvSpPr>
            <p:cNvPr id="3" name="Freeform 3"/>
            <p:cNvSpPr/>
            <p:nvPr/>
          </p:nvSpPr>
          <p:spPr>
            <a:xfrm>
              <a:off x="0" y="0"/>
              <a:ext cx="5774755" cy="3071685"/>
            </a:xfrm>
            <a:custGeom>
              <a:avLst/>
              <a:gdLst/>
              <a:ahLst/>
              <a:cxnLst/>
              <a:rect l="l" t="t" r="r" b="b"/>
              <a:pathLst>
                <a:path w="5774755" h="3071685">
                  <a:moveTo>
                    <a:pt x="0" y="0"/>
                  </a:moveTo>
                  <a:lnTo>
                    <a:pt x="5774755" y="0"/>
                  </a:lnTo>
                  <a:lnTo>
                    <a:pt x="5774755" y="3071685"/>
                  </a:lnTo>
                  <a:lnTo>
                    <a:pt x="0" y="3071685"/>
                  </a:lnTo>
                  <a:close/>
                </a:path>
              </a:pathLst>
            </a:custGeom>
            <a:solidFill>
              <a:srgbClr val="343741"/>
            </a:solidFill>
          </p:spPr>
          <p:txBody>
            <a:bodyPr/>
            <a:lstStyle/>
            <a:p>
              <a:pPr defTabSz="609630"/>
              <a:endParaRPr lang="en-AU" sz="1200">
                <a:solidFill>
                  <a:prstClr val="black"/>
                </a:solidFill>
                <a:latin typeface="Calibri"/>
              </a:endParaRPr>
            </a:p>
          </p:txBody>
        </p:sp>
        <p:sp>
          <p:nvSpPr>
            <p:cNvPr id="4" name="TextBox 4"/>
            <p:cNvSpPr txBox="1"/>
            <p:nvPr/>
          </p:nvSpPr>
          <p:spPr>
            <a:xfrm>
              <a:off x="0" y="-66675"/>
              <a:ext cx="5774755" cy="3138360"/>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sp>
        <p:nvSpPr>
          <p:cNvPr id="5" name="Freeform 5"/>
          <p:cNvSpPr/>
          <p:nvPr/>
        </p:nvSpPr>
        <p:spPr>
          <a:xfrm>
            <a:off x="685800" y="685800"/>
            <a:ext cx="1712523" cy="881685"/>
          </a:xfrm>
          <a:custGeom>
            <a:avLst/>
            <a:gdLst/>
            <a:ahLst/>
            <a:cxnLst/>
            <a:rect l="l" t="t" r="r" b="b"/>
            <a:pathLst>
              <a:path w="2568784" h="1322528">
                <a:moveTo>
                  <a:pt x="0" y="0"/>
                </a:moveTo>
                <a:lnTo>
                  <a:pt x="2568784" y="0"/>
                </a:lnTo>
                <a:lnTo>
                  <a:pt x="2568784" y="1322528"/>
                </a:lnTo>
                <a:lnTo>
                  <a:pt x="0" y="1322528"/>
                </a:lnTo>
                <a:lnTo>
                  <a:pt x="0" y="0"/>
                </a:lnTo>
                <a:close/>
              </a:path>
            </a:pathLst>
          </a:custGeom>
          <a:blipFill>
            <a:blip r:embed="rId2"/>
            <a:stretch>
              <a:fillRect/>
            </a:stretch>
          </a:blipFill>
        </p:spPr>
        <p:txBody>
          <a:bodyPr/>
          <a:lstStyle/>
          <a:p>
            <a:pPr defTabSz="609630"/>
            <a:endParaRPr lang="en-AU" sz="1200">
              <a:solidFill>
                <a:prstClr val="black"/>
              </a:solidFill>
              <a:latin typeface="Calibri"/>
            </a:endParaRPr>
          </a:p>
        </p:txBody>
      </p:sp>
      <p:sp>
        <p:nvSpPr>
          <p:cNvPr id="6" name="TextBox 6"/>
          <p:cNvSpPr txBox="1"/>
          <p:nvPr/>
        </p:nvSpPr>
        <p:spPr>
          <a:xfrm>
            <a:off x="2927303" y="928252"/>
            <a:ext cx="7982091" cy="549381"/>
          </a:xfrm>
          <a:prstGeom prst="rect">
            <a:avLst/>
          </a:prstGeom>
        </p:spPr>
        <p:txBody>
          <a:bodyPr lIns="0" tIns="0" rIns="0" bIns="0" rtlCol="0" anchor="t">
            <a:spAutoFit/>
          </a:bodyPr>
          <a:lstStyle/>
          <a:p>
            <a:pPr algn="r" defTabSz="609630">
              <a:lnSpc>
                <a:spcPts val="4667"/>
              </a:lnSpc>
            </a:pPr>
            <a:r>
              <a:rPr lang="en-US" sz="3334" b="1">
                <a:solidFill>
                  <a:srgbClr val="FFFFFF"/>
                </a:solidFill>
                <a:latin typeface="Arial Bold"/>
                <a:ea typeface="Arial Bold"/>
                <a:cs typeface="Arial Bold"/>
                <a:sym typeface="Arial Bold"/>
              </a:rPr>
              <a:t>Insights</a:t>
            </a:r>
          </a:p>
        </p:txBody>
      </p:sp>
      <p:sp>
        <p:nvSpPr>
          <p:cNvPr id="7" name="TextBox 7"/>
          <p:cNvSpPr txBox="1"/>
          <p:nvPr/>
        </p:nvSpPr>
        <p:spPr>
          <a:xfrm>
            <a:off x="1430941" y="2142641"/>
            <a:ext cx="7478304" cy="2519216"/>
          </a:xfrm>
          <a:prstGeom prst="rect">
            <a:avLst/>
          </a:prstGeom>
        </p:spPr>
        <p:txBody>
          <a:bodyPr lIns="0" tIns="0" rIns="0" bIns="0" rtlCol="0" anchor="t">
            <a:spAutoFit/>
          </a:bodyPr>
          <a:lstStyle/>
          <a:p>
            <a:pPr marL="611385" lvl="1" indent="-305693" defTabSz="609630">
              <a:lnSpc>
                <a:spcPts val="3964"/>
              </a:lnSpc>
              <a:buFont typeface="Arial"/>
              <a:buChar char="•"/>
            </a:pPr>
            <a:r>
              <a:rPr lang="en-US" sz="2831">
                <a:solidFill>
                  <a:srgbClr val="FFFFFF"/>
                </a:solidFill>
                <a:latin typeface="Arial"/>
                <a:ea typeface="Arial"/>
                <a:cs typeface="Arial"/>
                <a:sym typeface="Arial"/>
              </a:rPr>
              <a:t>Scale can break things</a:t>
            </a:r>
          </a:p>
          <a:p>
            <a:pPr marL="611385" lvl="1" indent="-305693" defTabSz="609630">
              <a:lnSpc>
                <a:spcPts val="3964"/>
              </a:lnSpc>
              <a:buFont typeface="Arial"/>
              <a:buChar char="•"/>
            </a:pPr>
            <a:r>
              <a:rPr lang="en-US" sz="2831">
                <a:solidFill>
                  <a:srgbClr val="FFFFFF"/>
                </a:solidFill>
                <a:latin typeface="Arial"/>
                <a:ea typeface="Arial"/>
                <a:cs typeface="Arial"/>
                <a:sym typeface="Arial"/>
              </a:rPr>
              <a:t>Quality Assurance</a:t>
            </a:r>
          </a:p>
          <a:p>
            <a:pPr marL="611385" lvl="1" indent="-305693" defTabSz="609630">
              <a:lnSpc>
                <a:spcPts val="3964"/>
              </a:lnSpc>
              <a:buFont typeface="Arial"/>
              <a:buChar char="•"/>
            </a:pPr>
            <a:r>
              <a:rPr lang="en-US" sz="2831">
                <a:solidFill>
                  <a:srgbClr val="FFFFFF"/>
                </a:solidFill>
                <a:latin typeface="Arial"/>
                <a:ea typeface="Arial"/>
                <a:cs typeface="Arial"/>
                <a:sym typeface="Arial"/>
              </a:rPr>
              <a:t>Student Self Assessment is crucial</a:t>
            </a:r>
          </a:p>
          <a:p>
            <a:pPr marL="611385" lvl="1" indent="-305693" defTabSz="609630">
              <a:lnSpc>
                <a:spcPts val="3964"/>
              </a:lnSpc>
              <a:buFont typeface="Arial"/>
              <a:buChar char="•"/>
            </a:pPr>
            <a:r>
              <a:rPr lang="en-US" sz="2831">
                <a:solidFill>
                  <a:srgbClr val="FFFFFF"/>
                </a:solidFill>
                <a:latin typeface="Arial"/>
                <a:ea typeface="Arial"/>
                <a:cs typeface="Arial"/>
                <a:sym typeface="Arial"/>
              </a:rPr>
              <a:t>Everyone involved makes it easier</a:t>
            </a:r>
          </a:p>
          <a:p>
            <a:pPr marL="611385" lvl="1" indent="-305693" defTabSz="609630">
              <a:lnSpc>
                <a:spcPts val="3964"/>
              </a:lnSpc>
              <a:buFont typeface="Arial"/>
              <a:buChar char="•"/>
            </a:pPr>
            <a:r>
              <a:rPr lang="en-US" sz="2831">
                <a:solidFill>
                  <a:srgbClr val="FFFFFF"/>
                </a:solidFill>
                <a:latin typeface="Arial"/>
                <a:ea typeface="Arial"/>
                <a:cs typeface="Arial"/>
                <a:sym typeface="Arial"/>
              </a:rPr>
              <a:t>Single source of truth</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2065" y="-474420"/>
            <a:ext cx="14617349" cy="7775203"/>
            <a:chOff x="0" y="0"/>
            <a:chExt cx="5774755" cy="3071685"/>
          </a:xfrm>
        </p:grpSpPr>
        <p:sp>
          <p:nvSpPr>
            <p:cNvPr id="3" name="Freeform 3"/>
            <p:cNvSpPr/>
            <p:nvPr/>
          </p:nvSpPr>
          <p:spPr>
            <a:xfrm>
              <a:off x="0" y="0"/>
              <a:ext cx="5774755" cy="3071685"/>
            </a:xfrm>
            <a:custGeom>
              <a:avLst/>
              <a:gdLst/>
              <a:ahLst/>
              <a:cxnLst/>
              <a:rect l="l" t="t" r="r" b="b"/>
              <a:pathLst>
                <a:path w="5774755" h="3071685">
                  <a:moveTo>
                    <a:pt x="0" y="0"/>
                  </a:moveTo>
                  <a:lnTo>
                    <a:pt x="5774755" y="0"/>
                  </a:lnTo>
                  <a:lnTo>
                    <a:pt x="5774755" y="3071685"/>
                  </a:lnTo>
                  <a:lnTo>
                    <a:pt x="0" y="3071685"/>
                  </a:lnTo>
                  <a:close/>
                </a:path>
              </a:pathLst>
            </a:custGeom>
            <a:solidFill>
              <a:srgbClr val="343741"/>
            </a:solidFill>
          </p:spPr>
          <p:txBody>
            <a:bodyPr/>
            <a:lstStyle/>
            <a:p>
              <a:pPr defTabSz="609630"/>
              <a:endParaRPr lang="en-AU" sz="1200">
                <a:solidFill>
                  <a:prstClr val="black"/>
                </a:solidFill>
                <a:latin typeface="Calibri"/>
              </a:endParaRPr>
            </a:p>
          </p:txBody>
        </p:sp>
        <p:sp>
          <p:nvSpPr>
            <p:cNvPr id="4" name="TextBox 4"/>
            <p:cNvSpPr txBox="1"/>
            <p:nvPr/>
          </p:nvSpPr>
          <p:spPr>
            <a:xfrm>
              <a:off x="0" y="-66675"/>
              <a:ext cx="5774755" cy="3138360"/>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sp>
        <p:nvSpPr>
          <p:cNvPr id="5" name="Freeform 5"/>
          <p:cNvSpPr/>
          <p:nvPr/>
        </p:nvSpPr>
        <p:spPr>
          <a:xfrm>
            <a:off x="685800" y="685800"/>
            <a:ext cx="1712523" cy="881685"/>
          </a:xfrm>
          <a:custGeom>
            <a:avLst/>
            <a:gdLst/>
            <a:ahLst/>
            <a:cxnLst/>
            <a:rect l="l" t="t" r="r" b="b"/>
            <a:pathLst>
              <a:path w="2568784" h="1322528">
                <a:moveTo>
                  <a:pt x="0" y="0"/>
                </a:moveTo>
                <a:lnTo>
                  <a:pt x="2568784" y="0"/>
                </a:lnTo>
                <a:lnTo>
                  <a:pt x="2568784" y="1322528"/>
                </a:lnTo>
                <a:lnTo>
                  <a:pt x="0" y="1322528"/>
                </a:lnTo>
                <a:lnTo>
                  <a:pt x="0" y="0"/>
                </a:lnTo>
                <a:close/>
              </a:path>
            </a:pathLst>
          </a:custGeom>
          <a:blipFill>
            <a:blip r:embed="rId2"/>
            <a:stretch>
              <a:fillRect/>
            </a:stretch>
          </a:blipFill>
        </p:spPr>
        <p:txBody>
          <a:bodyPr/>
          <a:lstStyle/>
          <a:p>
            <a:pPr defTabSz="609630"/>
            <a:endParaRPr lang="en-AU" sz="1200">
              <a:solidFill>
                <a:prstClr val="black"/>
              </a:solidFill>
              <a:latin typeface="Calibri"/>
            </a:endParaRPr>
          </a:p>
        </p:txBody>
      </p:sp>
      <p:sp>
        <p:nvSpPr>
          <p:cNvPr id="6" name="Freeform 6"/>
          <p:cNvSpPr/>
          <p:nvPr/>
        </p:nvSpPr>
        <p:spPr>
          <a:xfrm>
            <a:off x="1904708" y="1550273"/>
            <a:ext cx="10287293" cy="5307727"/>
          </a:xfrm>
          <a:custGeom>
            <a:avLst/>
            <a:gdLst/>
            <a:ahLst/>
            <a:cxnLst/>
            <a:rect l="l" t="t" r="r" b="b"/>
            <a:pathLst>
              <a:path w="15430939" h="7961590">
                <a:moveTo>
                  <a:pt x="0" y="0"/>
                </a:moveTo>
                <a:lnTo>
                  <a:pt x="15430939" y="0"/>
                </a:lnTo>
                <a:lnTo>
                  <a:pt x="15430939" y="7961590"/>
                </a:lnTo>
                <a:lnTo>
                  <a:pt x="0" y="7961590"/>
                </a:lnTo>
                <a:lnTo>
                  <a:pt x="0" y="0"/>
                </a:lnTo>
                <a:close/>
              </a:path>
            </a:pathLst>
          </a:custGeom>
          <a:blipFill>
            <a:blip r:embed="rId3"/>
            <a:stretch>
              <a:fillRect t="-2815" b="-2815"/>
            </a:stretch>
          </a:blipFill>
        </p:spPr>
        <p:txBody>
          <a:bodyPr/>
          <a:lstStyle/>
          <a:p>
            <a:pPr defTabSz="609630"/>
            <a:endParaRPr lang="en-AU" sz="1200">
              <a:solidFill>
                <a:prstClr val="black"/>
              </a:solidFill>
              <a:latin typeface="Calibri"/>
            </a:endParaRPr>
          </a:p>
        </p:txBody>
      </p:sp>
      <p:sp>
        <p:nvSpPr>
          <p:cNvPr id="7" name="TextBox 7"/>
          <p:cNvSpPr txBox="1"/>
          <p:nvPr/>
        </p:nvSpPr>
        <p:spPr>
          <a:xfrm>
            <a:off x="3524109" y="46567"/>
            <a:ext cx="7982091" cy="549381"/>
          </a:xfrm>
          <a:prstGeom prst="rect">
            <a:avLst/>
          </a:prstGeom>
        </p:spPr>
        <p:txBody>
          <a:bodyPr lIns="0" tIns="0" rIns="0" bIns="0" rtlCol="0" anchor="t">
            <a:spAutoFit/>
          </a:bodyPr>
          <a:lstStyle/>
          <a:p>
            <a:pPr algn="r" defTabSz="609630">
              <a:lnSpc>
                <a:spcPts val="4667"/>
              </a:lnSpc>
            </a:pPr>
            <a:r>
              <a:rPr lang="en-US" sz="3334">
                <a:solidFill>
                  <a:srgbClr val="FFFFFF"/>
                </a:solidFill>
                <a:latin typeface="Arial"/>
                <a:ea typeface="Arial"/>
                <a:cs typeface="Arial"/>
                <a:sym typeface="Arial"/>
              </a:rPr>
              <a:t>Student Experience- Mentoring</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2065" y="-474420"/>
            <a:ext cx="14617349" cy="7775203"/>
            <a:chOff x="0" y="0"/>
            <a:chExt cx="5774755" cy="3071685"/>
          </a:xfrm>
        </p:grpSpPr>
        <p:sp>
          <p:nvSpPr>
            <p:cNvPr id="3" name="Freeform 3"/>
            <p:cNvSpPr/>
            <p:nvPr/>
          </p:nvSpPr>
          <p:spPr>
            <a:xfrm>
              <a:off x="0" y="0"/>
              <a:ext cx="5774755" cy="3071685"/>
            </a:xfrm>
            <a:custGeom>
              <a:avLst/>
              <a:gdLst/>
              <a:ahLst/>
              <a:cxnLst/>
              <a:rect l="l" t="t" r="r" b="b"/>
              <a:pathLst>
                <a:path w="5774755" h="3071685">
                  <a:moveTo>
                    <a:pt x="0" y="0"/>
                  </a:moveTo>
                  <a:lnTo>
                    <a:pt x="5774755" y="0"/>
                  </a:lnTo>
                  <a:lnTo>
                    <a:pt x="5774755" y="3071685"/>
                  </a:lnTo>
                  <a:lnTo>
                    <a:pt x="0" y="3071685"/>
                  </a:lnTo>
                  <a:close/>
                </a:path>
              </a:pathLst>
            </a:custGeom>
            <a:solidFill>
              <a:srgbClr val="343741"/>
            </a:solidFill>
          </p:spPr>
          <p:txBody>
            <a:bodyPr/>
            <a:lstStyle/>
            <a:p>
              <a:endParaRPr lang="en-AU" sz="1200"/>
            </a:p>
          </p:txBody>
        </p:sp>
        <p:sp>
          <p:nvSpPr>
            <p:cNvPr id="4" name="TextBox 4"/>
            <p:cNvSpPr txBox="1"/>
            <p:nvPr/>
          </p:nvSpPr>
          <p:spPr>
            <a:xfrm>
              <a:off x="0" y="-66675"/>
              <a:ext cx="5774755" cy="3138360"/>
            </a:xfrm>
            <a:prstGeom prst="rect">
              <a:avLst/>
            </a:prstGeom>
          </p:spPr>
          <p:txBody>
            <a:bodyPr lIns="33867" tIns="33867" rIns="33867" bIns="33867" rtlCol="0" anchor="ctr"/>
            <a:lstStyle/>
            <a:p>
              <a:pPr algn="ctr">
                <a:lnSpc>
                  <a:spcPts val="1400"/>
                </a:lnSpc>
              </a:pPr>
              <a:endParaRPr sz="1200"/>
            </a:p>
          </p:txBody>
        </p:sp>
      </p:grpSp>
      <p:pic>
        <p:nvPicPr>
          <p:cNvPr id="6" name="media1">
            <a:hlinkClick r:id="" action="ppaction://media"/>
            <a:extLst>
              <a:ext uri="{FF2B5EF4-FFF2-40B4-BE49-F238E27FC236}">
                <a16:creationId xmlns:a16="http://schemas.microsoft.com/office/drawing/2014/main" id="{A5A218FF-FC2B-7B47-2E00-0E8E2AB2C72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8425" y="98425"/>
            <a:ext cx="12192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46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5515484"/>
            <a:chOff x="0" y="0"/>
            <a:chExt cx="4816593" cy="2178957"/>
          </a:xfrm>
        </p:grpSpPr>
        <p:sp>
          <p:nvSpPr>
            <p:cNvPr id="3" name="Freeform 3"/>
            <p:cNvSpPr/>
            <p:nvPr/>
          </p:nvSpPr>
          <p:spPr>
            <a:xfrm>
              <a:off x="0" y="0"/>
              <a:ext cx="4816592" cy="2178957"/>
            </a:xfrm>
            <a:custGeom>
              <a:avLst/>
              <a:gdLst/>
              <a:ahLst/>
              <a:cxnLst/>
              <a:rect l="l" t="t" r="r" b="b"/>
              <a:pathLst>
                <a:path w="4816592" h="2178957">
                  <a:moveTo>
                    <a:pt x="0" y="0"/>
                  </a:moveTo>
                  <a:lnTo>
                    <a:pt x="4816592" y="0"/>
                  </a:lnTo>
                  <a:lnTo>
                    <a:pt x="4816592" y="2178957"/>
                  </a:lnTo>
                  <a:lnTo>
                    <a:pt x="0" y="2178957"/>
                  </a:lnTo>
                  <a:close/>
                </a:path>
              </a:pathLst>
            </a:custGeom>
            <a:solidFill>
              <a:srgbClr val="373A42"/>
            </a:solidFill>
          </p:spPr>
          <p:txBody>
            <a:bodyPr/>
            <a:lstStyle/>
            <a:p>
              <a:pPr defTabSz="609630"/>
              <a:endParaRPr lang="en-AU" sz="1200">
                <a:solidFill>
                  <a:prstClr val="black"/>
                </a:solidFill>
                <a:latin typeface="Calibri"/>
              </a:endParaRPr>
            </a:p>
          </p:txBody>
        </p:sp>
        <p:sp>
          <p:nvSpPr>
            <p:cNvPr id="4" name="TextBox 4"/>
            <p:cNvSpPr txBox="1"/>
            <p:nvPr/>
          </p:nvSpPr>
          <p:spPr>
            <a:xfrm>
              <a:off x="0" y="-38100"/>
              <a:ext cx="4816593" cy="221705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5" name="Picture 5"/>
          <p:cNvPicPr>
            <a:picLocks noChangeAspect="1"/>
          </p:cNvPicPr>
          <p:nvPr/>
        </p:nvPicPr>
        <p:blipFill>
          <a:blip r:embed="rId2"/>
          <a:srcRect/>
          <a:stretch>
            <a:fillRect/>
          </a:stretch>
        </p:blipFill>
        <p:spPr>
          <a:xfrm>
            <a:off x="288155" y="5689234"/>
            <a:ext cx="819517" cy="819517"/>
          </a:xfrm>
          <a:prstGeom prst="rect">
            <a:avLst/>
          </a:prstGeom>
        </p:spPr>
      </p:pic>
      <p:sp>
        <p:nvSpPr>
          <p:cNvPr id="6" name="TextBox 6"/>
          <p:cNvSpPr txBox="1"/>
          <p:nvPr/>
        </p:nvSpPr>
        <p:spPr>
          <a:xfrm>
            <a:off x="2180186" y="1851797"/>
            <a:ext cx="7831628" cy="678968"/>
          </a:xfrm>
          <a:prstGeom prst="rect">
            <a:avLst/>
          </a:prstGeom>
        </p:spPr>
        <p:txBody>
          <a:bodyPr lIns="0" tIns="0" rIns="0" bIns="0" rtlCol="0" anchor="t">
            <a:spAutoFit/>
          </a:bodyPr>
          <a:lstStyle/>
          <a:p>
            <a:pPr algn="ctr" defTabSz="609630">
              <a:lnSpc>
                <a:spcPts val="5812"/>
              </a:lnSpc>
            </a:pPr>
            <a:r>
              <a:rPr lang="en-US" sz="4151" b="1">
                <a:solidFill>
                  <a:srgbClr val="FAF8F8"/>
                </a:solidFill>
                <a:latin typeface="Arial Bold"/>
                <a:ea typeface="Arial Bold"/>
                <a:cs typeface="Arial Bold"/>
                <a:sym typeface="Arial Bold"/>
              </a:rPr>
              <a:t>Where to now?</a:t>
            </a:r>
          </a:p>
        </p:txBody>
      </p:sp>
      <p:sp>
        <p:nvSpPr>
          <p:cNvPr id="7" name="TextBox 7"/>
          <p:cNvSpPr txBox="1"/>
          <p:nvPr/>
        </p:nvSpPr>
        <p:spPr>
          <a:xfrm>
            <a:off x="1418368" y="6113877"/>
            <a:ext cx="9270995" cy="661591"/>
          </a:xfrm>
          <a:prstGeom prst="rect">
            <a:avLst/>
          </a:prstGeom>
        </p:spPr>
        <p:txBody>
          <a:bodyPr lIns="0" tIns="0" rIns="0" bIns="0" rtlCol="0" anchor="t">
            <a:spAutoFit/>
          </a:bodyPr>
          <a:lstStyle/>
          <a:p>
            <a:pPr defTabSz="609630">
              <a:lnSpc>
                <a:spcPts val="2670"/>
              </a:lnSpc>
            </a:pPr>
            <a:r>
              <a:rPr lang="en-US" sz="1907">
                <a:solidFill>
                  <a:srgbClr val="423E3E"/>
                </a:solidFill>
                <a:latin typeface="Arial"/>
                <a:ea typeface="Arial"/>
                <a:cs typeface="Arial"/>
                <a:sym typeface="Arial"/>
              </a:rPr>
              <a:t>Futures-Focused</a:t>
            </a:r>
            <a:r>
              <a:rPr lang="en-US" sz="1907" b="1">
                <a:solidFill>
                  <a:srgbClr val="423E3E"/>
                </a:solidFill>
                <a:latin typeface="Arial Bold"/>
                <a:ea typeface="Arial Bold"/>
                <a:cs typeface="Arial Bold"/>
                <a:sym typeface="Arial Bold"/>
              </a:rPr>
              <a:t> </a:t>
            </a:r>
            <a:r>
              <a:rPr lang="en-US" sz="1907" b="1">
                <a:solidFill>
                  <a:srgbClr val="1BA388"/>
                </a:solidFill>
                <a:latin typeface="Arial Bold"/>
                <a:ea typeface="Arial Bold"/>
                <a:cs typeface="Arial Bold"/>
                <a:sym typeface="Arial Bold"/>
              </a:rPr>
              <a:t>Capabilities at the forefront of learning</a:t>
            </a:r>
          </a:p>
          <a:p>
            <a:pPr defTabSz="609630">
              <a:lnSpc>
                <a:spcPts val="2670"/>
              </a:lnSpc>
            </a:pPr>
            <a:endParaRPr lang="en-US" sz="1907" b="1">
              <a:solidFill>
                <a:srgbClr val="1BA388"/>
              </a:solidFill>
              <a:latin typeface="Arial Bold"/>
              <a:ea typeface="Arial Bold"/>
              <a:cs typeface="Arial Bold"/>
              <a:sym typeface="Arial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9F5AA-2434-6105-F8DA-3727F4025242}"/>
            </a:ext>
          </a:extLst>
        </p:cNvPr>
        <p:cNvGrpSpPr/>
        <p:nvPr/>
      </p:nvGrpSpPr>
      <p:grpSpPr>
        <a:xfrm>
          <a:off x="0" y="0"/>
          <a:ext cx="0" cy="0"/>
          <a:chOff x="0" y="0"/>
          <a:chExt cx="0" cy="0"/>
        </a:xfrm>
      </p:grpSpPr>
      <p:pic>
        <p:nvPicPr>
          <p:cNvPr id="3" name="Picture 2" descr="A black background with white text&#10;&#10;Description automatically generated">
            <a:extLst>
              <a:ext uri="{FF2B5EF4-FFF2-40B4-BE49-F238E27FC236}">
                <a16:creationId xmlns:a16="http://schemas.microsoft.com/office/drawing/2014/main" id="{808CAB6B-BBE0-98ED-57C3-C4E2393E3BA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93839" y="4457265"/>
            <a:ext cx="3696018" cy="2370678"/>
          </a:xfrm>
          <a:prstGeom prst="rect">
            <a:avLst/>
          </a:prstGeom>
        </p:spPr>
      </p:pic>
      <p:pic>
        <p:nvPicPr>
          <p:cNvPr id="6" name="Picture 5" descr="A drawing of a person&#10;&#10;Description automatically generated">
            <a:extLst>
              <a:ext uri="{FF2B5EF4-FFF2-40B4-BE49-F238E27FC236}">
                <a16:creationId xmlns:a16="http://schemas.microsoft.com/office/drawing/2014/main" id="{01327519-1B6C-660F-EA6A-FD2AE5F4F792}"/>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975" y="5626437"/>
            <a:ext cx="2654457" cy="866223"/>
          </a:xfrm>
          <a:prstGeom prst="rect">
            <a:avLst/>
          </a:prstGeom>
        </p:spPr>
      </p:pic>
      <p:sp>
        <p:nvSpPr>
          <p:cNvPr id="8" name="TextBox 7">
            <a:extLst>
              <a:ext uri="{FF2B5EF4-FFF2-40B4-BE49-F238E27FC236}">
                <a16:creationId xmlns:a16="http://schemas.microsoft.com/office/drawing/2014/main" id="{2C75D840-55F0-8282-90C6-F744DD90C0D8}"/>
              </a:ext>
            </a:extLst>
          </p:cNvPr>
          <p:cNvSpPr txBox="1"/>
          <p:nvPr/>
        </p:nvSpPr>
        <p:spPr>
          <a:xfrm>
            <a:off x="9064753" y="1573461"/>
            <a:ext cx="2117318" cy="1973874"/>
          </a:xfrm>
          <a:prstGeom prst="rect">
            <a:avLst/>
          </a:prstGeom>
          <a:noFill/>
        </p:spPr>
        <p:txBody>
          <a:bodyPr wrap="square" rtlCol="0">
            <a:spAutoFit/>
          </a:bodyPr>
          <a:lstStyle/>
          <a:p>
            <a:pPr marL="0" marR="0" lvl="0" indent="0" algn="l" defTabSz="554492" rtl="0" eaLnBrk="1" fontAlgn="auto" latinLnBrk="0" hangingPunct="1">
              <a:lnSpc>
                <a:spcPct val="90000"/>
              </a:lnSpc>
              <a:spcBef>
                <a:spcPts val="606"/>
              </a:spcBef>
              <a:spcAft>
                <a:spcPts val="0"/>
              </a:spcAft>
              <a:buClrTx/>
              <a:buSzTx/>
              <a:buFontTx/>
              <a:buNone/>
              <a:tabLst/>
              <a:defRPr/>
            </a:pPr>
            <a:r>
              <a:rPr kumimoji="0" lang="en-US" sz="1698"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To tackle these challenges, every young person will need to build life-long skills, capabilities, knowledge and understanding.</a:t>
            </a:r>
          </a:p>
        </p:txBody>
      </p:sp>
      <p:sp>
        <p:nvSpPr>
          <p:cNvPr id="33" name="Title 1">
            <a:extLst>
              <a:ext uri="{FF2B5EF4-FFF2-40B4-BE49-F238E27FC236}">
                <a16:creationId xmlns:a16="http://schemas.microsoft.com/office/drawing/2014/main" id="{DD08288A-6622-BE42-58F2-1197A3BE38F7}"/>
              </a:ext>
            </a:extLst>
          </p:cNvPr>
          <p:cNvSpPr txBox="1">
            <a:spLocks/>
          </p:cNvSpPr>
          <p:nvPr/>
        </p:nvSpPr>
        <p:spPr>
          <a:xfrm>
            <a:off x="-19744" y="0"/>
            <a:ext cx="12211316" cy="1208298"/>
          </a:xfrm>
          <a:prstGeom prst="rect">
            <a:avLst/>
          </a:prstGeom>
          <a:solidFill>
            <a:srgbClr val="8A3158"/>
          </a:solidFill>
        </p:spPr>
        <p:txBody>
          <a:bodyPr lIns="91440" tIns="45720" rIns="91440" bIns="45720" anchor="ctr"/>
          <a:lst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a:lstStyle>
          <a:p>
            <a:pPr marL="217805">
              <a:spcBef>
                <a:spcPts val="0"/>
              </a:spcBef>
              <a:defRPr/>
            </a:pPr>
            <a:r>
              <a:rPr lang="en-US" sz="4350">
                <a:solidFill>
                  <a:prstClr val="white"/>
                </a:solidFill>
                <a:latin typeface="Roboto Medium"/>
                <a:ea typeface="Roboto Medium"/>
                <a:cs typeface="Roboto Medium"/>
              </a:rPr>
              <a:t>Rise of AI– urgency and impact</a:t>
            </a:r>
            <a:endParaRPr lang="en-US" sz="435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9" name="Rectangle: Rounded Corners 8">
            <a:extLst>
              <a:ext uri="{FF2B5EF4-FFF2-40B4-BE49-F238E27FC236}">
                <a16:creationId xmlns:a16="http://schemas.microsoft.com/office/drawing/2014/main" id="{F2B92759-18C9-AC53-7974-6BBAD12A08FD}"/>
              </a:ext>
            </a:extLst>
          </p:cNvPr>
          <p:cNvSpPr/>
          <p:nvPr/>
        </p:nvSpPr>
        <p:spPr>
          <a:xfrm>
            <a:off x="1036155" y="1900181"/>
            <a:ext cx="9823606" cy="3035758"/>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marL="285750" indent="-285750">
              <a:lnSpc>
                <a:spcPct val="150000"/>
              </a:lnSpc>
              <a:buFont typeface="Arial"/>
              <a:buChar char="•"/>
            </a:pPr>
            <a:r>
              <a:rPr lang="en-US" sz="2400">
                <a:solidFill>
                  <a:schemeClr val="tx1"/>
                </a:solidFill>
                <a:latin typeface="Roboto" panose="02000000000000000000" pitchFamily="2" charset="0"/>
                <a:ea typeface="Roboto" panose="02000000000000000000" pitchFamily="2" charset="0"/>
                <a:cs typeface="Roboto Black"/>
              </a:rPr>
              <a:t>Integrity of SACE results under pressure from AI-enabled tools.</a:t>
            </a:r>
          </a:p>
          <a:p>
            <a:pPr marL="285750" indent="-285750">
              <a:lnSpc>
                <a:spcPct val="150000"/>
              </a:lnSpc>
              <a:buFont typeface="Arial"/>
              <a:buChar char="•"/>
            </a:pPr>
            <a:r>
              <a:rPr lang="en-US" sz="2400">
                <a:solidFill>
                  <a:schemeClr val="tx1"/>
                </a:solidFill>
                <a:latin typeface="Roboto" panose="02000000000000000000" pitchFamily="2" charset="0"/>
                <a:ea typeface="Roboto" panose="02000000000000000000" pitchFamily="2" charset="0"/>
                <a:cs typeface="Roboto Black"/>
              </a:rPr>
              <a:t>Advancing faster than systems can adapt.</a:t>
            </a:r>
          </a:p>
          <a:p>
            <a:pPr marL="285750" indent="-285750">
              <a:lnSpc>
                <a:spcPct val="150000"/>
              </a:lnSpc>
              <a:buFont typeface="Arial"/>
              <a:buChar char="•"/>
            </a:pPr>
            <a:r>
              <a:rPr lang="en-US" sz="2400">
                <a:solidFill>
                  <a:schemeClr val="tx1"/>
                </a:solidFill>
                <a:latin typeface="Roboto" panose="02000000000000000000" pitchFamily="2" charset="0"/>
                <a:ea typeface="Roboto" panose="02000000000000000000" pitchFamily="2" charset="0"/>
                <a:cs typeface="Roboto Black"/>
              </a:rPr>
              <a:t>Concerns about becoming irrelevant, yet opportunities to evolve.</a:t>
            </a:r>
          </a:p>
          <a:p>
            <a:pPr marL="285750" indent="-285750">
              <a:lnSpc>
                <a:spcPct val="150000"/>
              </a:lnSpc>
              <a:buFont typeface="Arial"/>
              <a:buChar char="•"/>
            </a:pPr>
            <a:r>
              <a:rPr lang="en-US" sz="2400">
                <a:solidFill>
                  <a:schemeClr val="tx1"/>
                </a:solidFill>
                <a:latin typeface="Roboto" panose="02000000000000000000" pitchFamily="2" charset="0"/>
                <a:ea typeface="Roboto" panose="02000000000000000000" pitchFamily="2" charset="0"/>
                <a:cs typeface="Roboto Black"/>
              </a:rPr>
              <a:t>Students fear their qualifications may lose relevance.</a:t>
            </a:r>
          </a:p>
        </p:txBody>
      </p:sp>
    </p:spTree>
    <p:extLst>
      <p:ext uri="{BB962C8B-B14F-4D97-AF65-F5344CB8AC3E}">
        <p14:creationId xmlns:p14="http://schemas.microsoft.com/office/powerpoint/2010/main" val="266539008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5515484"/>
            <a:chOff x="0" y="0"/>
            <a:chExt cx="4816593" cy="2178957"/>
          </a:xfrm>
        </p:grpSpPr>
        <p:sp>
          <p:nvSpPr>
            <p:cNvPr id="3" name="Freeform 3"/>
            <p:cNvSpPr/>
            <p:nvPr/>
          </p:nvSpPr>
          <p:spPr>
            <a:xfrm>
              <a:off x="0" y="0"/>
              <a:ext cx="4816592" cy="2178957"/>
            </a:xfrm>
            <a:custGeom>
              <a:avLst/>
              <a:gdLst/>
              <a:ahLst/>
              <a:cxnLst/>
              <a:rect l="l" t="t" r="r" b="b"/>
              <a:pathLst>
                <a:path w="4816592" h="2178957">
                  <a:moveTo>
                    <a:pt x="0" y="0"/>
                  </a:moveTo>
                  <a:lnTo>
                    <a:pt x="4816592" y="0"/>
                  </a:lnTo>
                  <a:lnTo>
                    <a:pt x="4816592" y="2178957"/>
                  </a:lnTo>
                  <a:lnTo>
                    <a:pt x="0" y="2178957"/>
                  </a:lnTo>
                  <a:close/>
                </a:path>
              </a:pathLst>
            </a:custGeom>
            <a:solidFill>
              <a:srgbClr val="373A42"/>
            </a:solidFill>
          </p:spPr>
          <p:txBody>
            <a:bodyPr/>
            <a:lstStyle/>
            <a:p>
              <a:pPr defTabSz="609630"/>
              <a:endParaRPr lang="en-AU" sz="1200">
                <a:solidFill>
                  <a:prstClr val="black"/>
                </a:solidFill>
                <a:latin typeface="Calibri"/>
              </a:endParaRPr>
            </a:p>
          </p:txBody>
        </p:sp>
        <p:sp>
          <p:nvSpPr>
            <p:cNvPr id="4" name="TextBox 4"/>
            <p:cNvSpPr txBox="1"/>
            <p:nvPr/>
          </p:nvSpPr>
          <p:spPr>
            <a:xfrm>
              <a:off x="0" y="-38100"/>
              <a:ext cx="4816593" cy="221705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5" name="Picture 5"/>
          <p:cNvPicPr>
            <a:picLocks noChangeAspect="1"/>
          </p:cNvPicPr>
          <p:nvPr/>
        </p:nvPicPr>
        <p:blipFill>
          <a:blip r:embed="rId2"/>
          <a:srcRect/>
          <a:stretch>
            <a:fillRect/>
          </a:stretch>
        </p:blipFill>
        <p:spPr>
          <a:xfrm>
            <a:off x="288155" y="5689234"/>
            <a:ext cx="819517" cy="819517"/>
          </a:xfrm>
          <a:prstGeom prst="rect">
            <a:avLst/>
          </a:prstGeom>
        </p:spPr>
      </p:pic>
      <p:sp>
        <p:nvSpPr>
          <p:cNvPr id="6" name="TextBox 6"/>
          <p:cNvSpPr txBox="1"/>
          <p:nvPr/>
        </p:nvSpPr>
        <p:spPr>
          <a:xfrm>
            <a:off x="1418368" y="6113877"/>
            <a:ext cx="9270995" cy="661591"/>
          </a:xfrm>
          <a:prstGeom prst="rect">
            <a:avLst/>
          </a:prstGeom>
        </p:spPr>
        <p:txBody>
          <a:bodyPr lIns="0" tIns="0" rIns="0" bIns="0" rtlCol="0" anchor="t">
            <a:spAutoFit/>
          </a:bodyPr>
          <a:lstStyle/>
          <a:p>
            <a:pPr defTabSz="609630">
              <a:lnSpc>
                <a:spcPts val="2670"/>
              </a:lnSpc>
            </a:pPr>
            <a:r>
              <a:rPr lang="en-US" sz="1907">
                <a:solidFill>
                  <a:srgbClr val="423E3E"/>
                </a:solidFill>
                <a:latin typeface="Arial"/>
                <a:ea typeface="Arial"/>
                <a:cs typeface="Arial"/>
                <a:sym typeface="Arial"/>
              </a:rPr>
              <a:t>Futures-Focused</a:t>
            </a:r>
            <a:r>
              <a:rPr lang="en-US" sz="1907" b="1">
                <a:solidFill>
                  <a:srgbClr val="423E3E"/>
                </a:solidFill>
                <a:latin typeface="Arial Bold"/>
                <a:ea typeface="Arial Bold"/>
                <a:cs typeface="Arial Bold"/>
                <a:sym typeface="Arial Bold"/>
              </a:rPr>
              <a:t> </a:t>
            </a:r>
            <a:r>
              <a:rPr lang="en-US" sz="1907" b="1">
                <a:solidFill>
                  <a:srgbClr val="1BA388"/>
                </a:solidFill>
                <a:latin typeface="Arial Bold"/>
                <a:ea typeface="Arial Bold"/>
                <a:cs typeface="Arial Bold"/>
                <a:sym typeface="Arial Bold"/>
              </a:rPr>
              <a:t>Capabilities at the forefront of learning</a:t>
            </a:r>
          </a:p>
          <a:p>
            <a:pPr defTabSz="609630">
              <a:lnSpc>
                <a:spcPts val="2670"/>
              </a:lnSpc>
            </a:pPr>
            <a:endParaRPr lang="en-US" sz="1907" b="1">
              <a:solidFill>
                <a:srgbClr val="1BA388"/>
              </a:solidFill>
              <a:latin typeface="Arial Bold"/>
              <a:ea typeface="Arial Bold"/>
              <a:cs typeface="Arial Bold"/>
              <a:sym typeface="Arial Bold"/>
            </a:endParaRPr>
          </a:p>
        </p:txBody>
      </p:sp>
      <p:sp>
        <p:nvSpPr>
          <p:cNvPr id="7" name="TextBox 7"/>
          <p:cNvSpPr txBox="1"/>
          <p:nvPr/>
        </p:nvSpPr>
        <p:spPr>
          <a:xfrm>
            <a:off x="2180186" y="1851797"/>
            <a:ext cx="7831628" cy="667427"/>
          </a:xfrm>
          <a:prstGeom prst="rect">
            <a:avLst/>
          </a:prstGeom>
        </p:spPr>
        <p:txBody>
          <a:bodyPr lIns="0" tIns="0" rIns="0" bIns="0" rtlCol="0" anchor="t">
            <a:spAutoFit/>
          </a:bodyPr>
          <a:lstStyle/>
          <a:p>
            <a:pPr algn="ctr" defTabSz="609630">
              <a:lnSpc>
                <a:spcPts val="5718"/>
              </a:lnSpc>
            </a:pPr>
            <a:r>
              <a:rPr lang="en-US" sz="4084" b="1">
                <a:solidFill>
                  <a:srgbClr val="FAF8F8"/>
                </a:solidFill>
                <a:latin typeface="Arial Bold"/>
                <a:ea typeface="Arial Bold"/>
                <a:cs typeface="Arial Bold"/>
                <a:sym typeface="Arial Bold"/>
              </a:rPr>
              <a:t>Common Language</a:t>
            </a:r>
          </a:p>
        </p:txBody>
      </p:sp>
      <p:sp>
        <p:nvSpPr>
          <p:cNvPr id="8" name="Freeform 8"/>
          <p:cNvSpPr/>
          <p:nvPr/>
        </p:nvSpPr>
        <p:spPr>
          <a:xfrm>
            <a:off x="3648829" y="685800"/>
            <a:ext cx="4894343" cy="5486400"/>
          </a:xfrm>
          <a:custGeom>
            <a:avLst/>
            <a:gdLst/>
            <a:ahLst/>
            <a:cxnLst/>
            <a:rect l="l" t="t" r="r" b="b"/>
            <a:pathLst>
              <a:path w="7341514" h="8229600">
                <a:moveTo>
                  <a:pt x="0" y="0"/>
                </a:moveTo>
                <a:lnTo>
                  <a:pt x="7341514" y="0"/>
                </a:lnTo>
                <a:lnTo>
                  <a:pt x="7341514" y="8229600"/>
                </a:lnTo>
                <a:lnTo>
                  <a:pt x="0" y="8229600"/>
                </a:lnTo>
                <a:lnTo>
                  <a:pt x="0" y="0"/>
                </a:lnTo>
                <a:close/>
              </a:path>
            </a:pathLst>
          </a:custGeom>
          <a:blipFill>
            <a:blip r:embed="rId3"/>
            <a:stretch>
              <a:fillRect/>
            </a:stretch>
          </a:blipFill>
        </p:spPr>
        <p:txBody>
          <a:bodyPr/>
          <a:lstStyle/>
          <a:p>
            <a:pPr defTabSz="609630"/>
            <a:endParaRPr lang="en-AU" sz="1200">
              <a:solidFill>
                <a:prstClr val="black"/>
              </a:solidFill>
              <a:latin typeface="Calibri"/>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2065" y="-474420"/>
            <a:ext cx="14617349" cy="7775203"/>
            <a:chOff x="0" y="0"/>
            <a:chExt cx="5774755" cy="3071685"/>
          </a:xfrm>
        </p:grpSpPr>
        <p:sp>
          <p:nvSpPr>
            <p:cNvPr id="3" name="Freeform 3"/>
            <p:cNvSpPr/>
            <p:nvPr/>
          </p:nvSpPr>
          <p:spPr>
            <a:xfrm>
              <a:off x="0" y="0"/>
              <a:ext cx="5774755" cy="3071685"/>
            </a:xfrm>
            <a:custGeom>
              <a:avLst/>
              <a:gdLst/>
              <a:ahLst/>
              <a:cxnLst/>
              <a:rect l="l" t="t" r="r" b="b"/>
              <a:pathLst>
                <a:path w="5774755" h="3071685">
                  <a:moveTo>
                    <a:pt x="0" y="0"/>
                  </a:moveTo>
                  <a:lnTo>
                    <a:pt x="5774755" y="0"/>
                  </a:lnTo>
                  <a:lnTo>
                    <a:pt x="5774755" y="3071685"/>
                  </a:lnTo>
                  <a:lnTo>
                    <a:pt x="0" y="3071685"/>
                  </a:lnTo>
                  <a:close/>
                </a:path>
              </a:pathLst>
            </a:custGeom>
            <a:solidFill>
              <a:srgbClr val="343741"/>
            </a:solidFill>
          </p:spPr>
          <p:txBody>
            <a:bodyPr/>
            <a:lstStyle/>
            <a:p>
              <a:pPr defTabSz="609630"/>
              <a:endParaRPr lang="en-AU" sz="1200">
                <a:solidFill>
                  <a:prstClr val="black"/>
                </a:solidFill>
                <a:latin typeface="Calibri"/>
              </a:endParaRPr>
            </a:p>
          </p:txBody>
        </p:sp>
        <p:sp>
          <p:nvSpPr>
            <p:cNvPr id="4" name="TextBox 4"/>
            <p:cNvSpPr txBox="1"/>
            <p:nvPr/>
          </p:nvSpPr>
          <p:spPr>
            <a:xfrm>
              <a:off x="0" y="-66675"/>
              <a:ext cx="5774755" cy="3138360"/>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sp>
        <p:nvSpPr>
          <p:cNvPr id="5" name="Freeform 5"/>
          <p:cNvSpPr/>
          <p:nvPr/>
        </p:nvSpPr>
        <p:spPr>
          <a:xfrm>
            <a:off x="685800" y="685800"/>
            <a:ext cx="1712523" cy="881685"/>
          </a:xfrm>
          <a:custGeom>
            <a:avLst/>
            <a:gdLst/>
            <a:ahLst/>
            <a:cxnLst/>
            <a:rect l="l" t="t" r="r" b="b"/>
            <a:pathLst>
              <a:path w="2568784" h="1322528">
                <a:moveTo>
                  <a:pt x="0" y="0"/>
                </a:moveTo>
                <a:lnTo>
                  <a:pt x="2568784" y="0"/>
                </a:lnTo>
                <a:lnTo>
                  <a:pt x="2568784" y="1322528"/>
                </a:lnTo>
                <a:lnTo>
                  <a:pt x="0" y="1322528"/>
                </a:lnTo>
                <a:lnTo>
                  <a:pt x="0" y="0"/>
                </a:lnTo>
                <a:close/>
              </a:path>
            </a:pathLst>
          </a:custGeom>
          <a:blipFill>
            <a:blip r:embed="rId2"/>
            <a:stretch>
              <a:fillRect/>
            </a:stretch>
          </a:blipFill>
        </p:spPr>
        <p:txBody>
          <a:bodyPr/>
          <a:lstStyle/>
          <a:p>
            <a:pPr defTabSz="609630"/>
            <a:endParaRPr lang="en-AU" sz="1200">
              <a:solidFill>
                <a:prstClr val="black"/>
              </a:solidFill>
              <a:latin typeface="Calibri"/>
            </a:endParaRPr>
          </a:p>
        </p:txBody>
      </p:sp>
      <p:sp>
        <p:nvSpPr>
          <p:cNvPr id="6" name="Freeform 6"/>
          <p:cNvSpPr/>
          <p:nvPr/>
        </p:nvSpPr>
        <p:spPr>
          <a:xfrm>
            <a:off x="2398323" y="1694869"/>
            <a:ext cx="8497068" cy="4960163"/>
          </a:xfrm>
          <a:custGeom>
            <a:avLst/>
            <a:gdLst/>
            <a:ahLst/>
            <a:cxnLst/>
            <a:rect l="l" t="t" r="r" b="b"/>
            <a:pathLst>
              <a:path w="12745602" h="7440245">
                <a:moveTo>
                  <a:pt x="0" y="0"/>
                </a:moveTo>
                <a:lnTo>
                  <a:pt x="12745602" y="0"/>
                </a:lnTo>
                <a:lnTo>
                  <a:pt x="12745602" y="7440245"/>
                </a:lnTo>
                <a:lnTo>
                  <a:pt x="0" y="7440245"/>
                </a:lnTo>
                <a:lnTo>
                  <a:pt x="0" y="0"/>
                </a:lnTo>
                <a:close/>
              </a:path>
            </a:pathLst>
          </a:custGeom>
          <a:blipFill>
            <a:blip r:embed="rId3"/>
            <a:stretch>
              <a:fillRect/>
            </a:stretch>
          </a:blipFill>
        </p:spPr>
        <p:txBody>
          <a:bodyPr/>
          <a:lstStyle/>
          <a:p>
            <a:pPr defTabSz="609630"/>
            <a:endParaRPr lang="en-AU" sz="1200">
              <a:solidFill>
                <a:prstClr val="black"/>
              </a:solidFill>
              <a:latin typeface="Calibri"/>
            </a:endParaRPr>
          </a:p>
        </p:txBody>
      </p:sp>
      <p:pic>
        <p:nvPicPr>
          <p:cNvPr id="7" name="Picture 7"/>
          <p:cNvPicPr>
            <a:picLocks noChangeAspect="1"/>
          </p:cNvPicPr>
          <p:nvPr/>
        </p:nvPicPr>
        <p:blipFill>
          <a:blip r:embed="rId4"/>
          <a:srcRect/>
          <a:stretch>
            <a:fillRect/>
          </a:stretch>
        </p:blipFill>
        <p:spPr>
          <a:xfrm>
            <a:off x="0" y="2128062"/>
            <a:ext cx="2228228" cy="2252849"/>
          </a:xfrm>
          <a:prstGeom prst="rect">
            <a:avLst/>
          </a:prstGeom>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5993527"/>
            <a:chOff x="0" y="0"/>
            <a:chExt cx="4816593" cy="2367813"/>
          </a:xfrm>
        </p:grpSpPr>
        <p:sp>
          <p:nvSpPr>
            <p:cNvPr id="3" name="Freeform 3"/>
            <p:cNvSpPr/>
            <p:nvPr/>
          </p:nvSpPr>
          <p:spPr>
            <a:xfrm>
              <a:off x="0" y="0"/>
              <a:ext cx="4816592" cy="2367813"/>
            </a:xfrm>
            <a:custGeom>
              <a:avLst/>
              <a:gdLst/>
              <a:ahLst/>
              <a:cxnLst/>
              <a:rect l="l" t="t" r="r" b="b"/>
              <a:pathLst>
                <a:path w="4816592" h="2367813">
                  <a:moveTo>
                    <a:pt x="0" y="0"/>
                  </a:moveTo>
                  <a:lnTo>
                    <a:pt x="4816592" y="0"/>
                  </a:lnTo>
                  <a:lnTo>
                    <a:pt x="4816592" y="2367813"/>
                  </a:lnTo>
                  <a:lnTo>
                    <a:pt x="0" y="2367813"/>
                  </a:lnTo>
                  <a:close/>
                </a:path>
              </a:pathLst>
            </a:custGeom>
            <a:solidFill>
              <a:srgbClr val="373A42"/>
            </a:solidFill>
          </p:spPr>
          <p:txBody>
            <a:bodyPr/>
            <a:lstStyle/>
            <a:p>
              <a:pPr defTabSz="609630"/>
              <a:endParaRPr lang="en-AU" sz="1200">
                <a:solidFill>
                  <a:prstClr val="black"/>
                </a:solidFill>
                <a:latin typeface="Calibri"/>
              </a:endParaRPr>
            </a:p>
          </p:txBody>
        </p:sp>
        <p:sp>
          <p:nvSpPr>
            <p:cNvPr id="4" name="TextBox 4"/>
            <p:cNvSpPr txBox="1"/>
            <p:nvPr/>
          </p:nvSpPr>
          <p:spPr>
            <a:xfrm>
              <a:off x="0" y="-38100"/>
              <a:ext cx="4816593" cy="2405913"/>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5" name="Picture 5"/>
          <p:cNvPicPr>
            <a:picLocks noChangeAspect="1"/>
          </p:cNvPicPr>
          <p:nvPr/>
        </p:nvPicPr>
        <p:blipFill>
          <a:blip r:embed="rId2"/>
          <a:srcRect/>
          <a:stretch>
            <a:fillRect/>
          </a:stretch>
        </p:blipFill>
        <p:spPr>
          <a:xfrm>
            <a:off x="432325" y="6172200"/>
            <a:ext cx="506951" cy="506951"/>
          </a:xfrm>
          <a:prstGeom prst="rect">
            <a:avLst/>
          </a:prstGeom>
        </p:spPr>
      </p:pic>
      <p:sp>
        <p:nvSpPr>
          <p:cNvPr id="6" name="Freeform 6"/>
          <p:cNvSpPr/>
          <p:nvPr/>
        </p:nvSpPr>
        <p:spPr>
          <a:xfrm>
            <a:off x="271916" y="983570"/>
            <a:ext cx="4004835" cy="4890861"/>
          </a:xfrm>
          <a:custGeom>
            <a:avLst/>
            <a:gdLst/>
            <a:ahLst/>
            <a:cxnLst/>
            <a:rect l="l" t="t" r="r" b="b"/>
            <a:pathLst>
              <a:path w="6007253" h="7336292">
                <a:moveTo>
                  <a:pt x="0" y="0"/>
                </a:moveTo>
                <a:lnTo>
                  <a:pt x="6007253" y="0"/>
                </a:lnTo>
                <a:lnTo>
                  <a:pt x="6007253" y="7336292"/>
                </a:lnTo>
                <a:lnTo>
                  <a:pt x="0" y="7336292"/>
                </a:lnTo>
                <a:lnTo>
                  <a:pt x="0" y="0"/>
                </a:lnTo>
                <a:close/>
              </a:path>
            </a:pathLst>
          </a:custGeom>
          <a:blipFill>
            <a:blip r:embed="rId3"/>
            <a:stretch>
              <a:fillRect/>
            </a:stretch>
          </a:blipFill>
        </p:spPr>
        <p:txBody>
          <a:bodyPr/>
          <a:lstStyle/>
          <a:p>
            <a:pPr defTabSz="609630"/>
            <a:endParaRPr lang="en-AU" sz="1200">
              <a:solidFill>
                <a:prstClr val="black"/>
              </a:solidFill>
              <a:latin typeface="Calibri"/>
            </a:endParaRPr>
          </a:p>
        </p:txBody>
      </p:sp>
      <p:sp>
        <p:nvSpPr>
          <p:cNvPr id="7" name="TextBox 7"/>
          <p:cNvSpPr txBox="1"/>
          <p:nvPr/>
        </p:nvSpPr>
        <p:spPr>
          <a:xfrm>
            <a:off x="1418368" y="6199077"/>
            <a:ext cx="9270995" cy="315343"/>
          </a:xfrm>
          <a:prstGeom prst="rect">
            <a:avLst/>
          </a:prstGeom>
        </p:spPr>
        <p:txBody>
          <a:bodyPr lIns="0" tIns="0" rIns="0" bIns="0" rtlCol="0" anchor="t">
            <a:spAutoFit/>
          </a:bodyPr>
          <a:lstStyle/>
          <a:p>
            <a:pPr defTabSz="609630">
              <a:lnSpc>
                <a:spcPts val="2670"/>
              </a:lnSpc>
            </a:pPr>
            <a:r>
              <a:rPr lang="en-US" sz="1907">
                <a:solidFill>
                  <a:srgbClr val="423E3E"/>
                </a:solidFill>
                <a:latin typeface="Arial"/>
                <a:ea typeface="Arial"/>
                <a:cs typeface="Arial"/>
                <a:sym typeface="Arial"/>
              </a:rPr>
              <a:t>Futures-Focused</a:t>
            </a:r>
            <a:r>
              <a:rPr lang="en-US" sz="1907" b="1">
                <a:solidFill>
                  <a:srgbClr val="423E3E"/>
                </a:solidFill>
                <a:latin typeface="Arial Bold"/>
                <a:ea typeface="Arial Bold"/>
                <a:cs typeface="Arial Bold"/>
                <a:sym typeface="Arial Bold"/>
              </a:rPr>
              <a:t> </a:t>
            </a:r>
            <a:r>
              <a:rPr lang="en-US" sz="1907" b="1">
                <a:solidFill>
                  <a:srgbClr val="1BA388"/>
                </a:solidFill>
                <a:latin typeface="Arial Bold"/>
                <a:ea typeface="Arial Bold"/>
                <a:cs typeface="Arial Bold"/>
                <a:sym typeface="Arial Bold"/>
              </a:rPr>
              <a:t>Capabilities at the forefront of learning</a:t>
            </a:r>
          </a:p>
        </p:txBody>
      </p:sp>
      <p:grpSp>
        <p:nvGrpSpPr>
          <p:cNvPr id="8" name="Group 8"/>
          <p:cNvGrpSpPr/>
          <p:nvPr/>
        </p:nvGrpSpPr>
        <p:grpSpPr>
          <a:xfrm>
            <a:off x="9233282" y="3493166"/>
            <a:ext cx="2659665" cy="2381265"/>
            <a:chOff x="0" y="0"/>
            <a:chExt cx="5319330" cy="4762530"/>
          </a:xfrm>
        </p:grpSpPr>
        <p:grpSp>
          <p:nvGrpSpPr>
            <p:cNvPr id="9" name="Group 9"/>
            <p:cNvGrpSpPr/>
            <p:nvPr/>
          </p:nvGrpSpPr>
          <p:grpSpPr>
            <a:xfrm>
              <a:off x="0" y="0"/>
              <a:ext cx="5319330" cy="4762530"/>
              <a:chOff x="0" y="0"/>
              <a:chExt cx="1050732" cy="940747"/>
            </a:xfrm>
          </p:grpSpPr>
          <p:sp>
            <p:nvSpPr>
              <p:cNvPr id="10" name="Freeform 10"/>
              <p:cNvSpPr/>
              <p:nvPr/>
            </p:nvSpPr>
            <p:spPr>
              <a:xfrm>
                <a:off x="0" y="0"/>
                <a:ext cx="1050732" cy="940747"/>
              </a:xfrm>
              <a:custGeom>
                <a:avLst/>
                <a:gdLst/>
                <a:ahLst/>
                <a:cxnLst/>
                <a:rect l="l" t="t" r="r" b="b"/>
                <a:pathLst>
                  <a:path w="1050732" h="940747">
                    <a:moveTo>
                      <a:pt x="98969" y="0"/>
                    </a:moveTo>
                    <a:lnTo>
                      <a:pt x="951763" y="0"/>
                    </a:lnTo>
                    <a:cubicBezTo>
                      <a:pt x="978011" y="0"/>
                      <a:pt x="1003184" y="10427"/>
                      <a:pt x="1021744" y="28987"/>
                    </a:cubicBezTo>
                    <a:cubicBezTo>
                      <a:pt x="1040305" y="47548"/>
                      <a:pt x="1050732" y="72721"/>
                      <a:pt x="1050732" y="98969"/>
                    </a:cubicBezTo>
                    <a:lnTo>
                      <a:pt x="1050732" y="841777"/>
                    </a:lnTo>
                    <a:cubicBezTo>
                      <a:pt x="1050732" y="868026"/>
                      <a:pt x="1040305" y="893199"/>
                      <a:pt x="1021744" y="911759"/>
                    </a:cubicBezTo>
                    <a:cubicBezTo>
                      <a:pt x="1003184" y="930319"/>
                      <a:pt x="978011" y="940747"/>
                      <a:pt x="951763" y="940747"/>
                    </a:cubicBezTo>
                    <a:lnTo>
                      <a:pt x="98969" y="940747"/>
                    </a:lnTo>
                    <a:cubicBezTo>
                      <a:pt x="72721" y="940747"/>
                      <a:pt x="47548" y="930319"/>
                      <a:pt x="28987" y="911759"/>
                    </a:cubicBezTo>
                    <a:cubicBezTo>
                      <a:pt x="10427" y="893199"/>
                      <a:pt x="0" y="868026"/>
                      <a:pt x="0" y="841777"/>
                    </a:cubicBezTo>
                    <a:lnTo>
                      <a:pt x="0" y="98969"/>
                    </a:lnTo>
                    <a:cubicBezTo>
                      <a:pt x="0" y="72721"/>
                      <a:pt x="10427" y="47548"/>
                      <a:pt x="28987" y="28987"/>
                    </a:cubicBezTo>
                    <a:cubicBezTo>
                      <a:pt x="47548" y="10427"/>
                      <a:pt x="72721" y="0"/>
                      <a:pt x="98969" y="0"/>
                    </a:cubicBezTo>
                    <a:close/>
                  </a:path>
                </a:pathLst>
              </a:custGeom>
              <a:solidFill>
                <a:srgbClr val="666666"/>
              </a:solidFill>
            </p:spPr>
            <p:txBody>
              <a:bodyPr/>
              <a:lstStyle/>
              <a:p>
                <a:pPr defTabSz="609630"/>
                <a:endParaRPr lang="en-AU" sz="1200">
                  <a:solidFill>
                    <a:prstClr val="black"/>
                  </a:solidFill>
                  <a:latin typeface="Calibri"/>
                </a:endParaRPr>
              </a:p>
            </p:txBody>
          </p:sp>
          <p:sp>
            <p:nvSpPr>
              <p:cNvPr id="11" name="TextBox 11"/>
              <p:cNvSpPr txBox="1"/>
              <p:nvPr/>
            </p:nvSpPr>
            <p:spPr>
              <a:xfrm>
                <a:off x="0" y="-28575"/>
                <a:ext cx="1050732" cy="969322"/>
              </a:xfrm>
              <a:prstGeom prst="rect">
                <a:avLst/>
              </a:prstGeom>
            </p:spPr>
            <p:txBody>
              <a:bodyPr lIns="33867" tIns="33867" rIns="33867" bIns="33867" rtlCol="0" anchor="ctr"/>
              <a:lstStyle/>
              <a:p>
                <a:pPr algn="ctr" defTabSz="609630">
                  <a:lnSpc>
                    <a:spcPts val="1493"/>
                  </a:lnSpc>
                </a:pPr>
                <a:endParaRPr sz="1200">
                  <a:solidFill>
                    <a:prstClr val="black"/>
                  </a:solidFill>
                  <a:latin typeface="Calibri"/>
                </a:endParaRPr>
              </a:p>
            </p:txBody>
          </p:sp>
        </p:grpSp>
        <p:sp>
          <p:nvSpPr>
            <p:cNvPr id="12" name="TextBox 12"/>
            <p:cNvSpPr txBox="1"/>
            <p:nvPr/>
          </p:nvSpPr>
          <p:spPr>
            <a:xfrm>
              <a:off x="0" y="1776576"/>
              <a:ext cx="5319330"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Being organised</a:t>
              </a:r>
            </a:p>
          </p:txBody>
        </p:sp>
        <p:sp>
          <p:nvSpPr>
            <p:cNvPr id="13" name="TextBox 13"/>
            <p:cNvSpPr txBox="1"/>
            <p:nvPr/>
          </p:nvSpPr>
          <p:spPr>
            <a:xfrm>
              <a:off x="0" y="2403080"/>
              <a:ext cx="5319330"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Comprehending</a:t>
              </a:r>
            </a:p>
          </p:txBody>
        </p:sp>
        <p:sp>
          <p:nvSpPr>
            <p:cNvPr id="14" name="TextBox 14"/>
            <p:cNvSpPr txBox="1"/>
            <p:nvPr/>
          </p:nvSpPr>
          <p:spPr>
            <a:xfrm>
              <a:off x="0" y="3034694"/>
              <a:ext cx="5319330"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Developing informed opinions</a:t>
              </a:r>
            </a:p>
          </p:txBody>
        </p:sp>
        <p:sp>
          <p:nvSpPr>
            <p:cNvPr id="15" name="TextBox 15"/>
            <p:cNvSpPr txBox="1"/>
            <p:nvPr/>
          </p:nvSpPr>
          <p:spPr>
            <a:xfrm>
              <a:off x="0" y="3662948"/>
              <a:ext cx="5319330"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Inquiring</a:t>
              </a:r>
            </a:p>
          </p:txBody>
        </p:sp>
        <p:sp>
          <p:nvSpPr>
            <p:cNvPr id="16" name="TextBox 16"/>
            <p:cNvSpPr txBox="1"/>
            <p:nvPr/>
          </p:nvSpPr>
          <p:spPr>
            <a:xfrm>
              <a:off x="0" y="4231062"/>
              <a:ext cx="5319330"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Reasoning</a:t>
              </a:r>
            </a:p>
          </p:txBody>
        </p:sp>
      </p:grpSp>
      <p:grpSp>
        <p:nvGrpSpPr>
          <p:cNvPr id="17" name="Group 17"/>
          <p:cNvGrpSpPr/>
          <p:nvPr/>
        </p:nvGrpSpPr>
        <p:grpSpPr>
          <a:xfrm>
            <a:off x="9259288" y="951981"/>
            <a:ext cx="2669257" cy="2381265"/>
            <a:chOff x="0" y="0"/>
            <a:chExt cx="5338513" cy="4762530"/>
          </a:xfrm>
        </p:grpSpPr>
        <p:grpSp>
          <p:nvGrpSpPr>
            <p:cNvPr id="18" name="Group 18"/>
            <p:cNvGrpSpPr/>
            <p:nvPr/>
          </p:nvGrpSpPr>
          <p:grpSpPr>
            <a:xfrm>
              <a:off x="0" y="0"/>
              <a:ext cx="5319330" cy="4762530"/>
              <a:chOff x="0" y="0"/>
              <a:chExt cx="1050732" cy="940747"/>
            </a:xfrm>
          </p:grpSpPr>
          <p:sp>
            <p:nvSpPr>
              <p:cNvPr id="19" name="Freeform 19"/>
              <p:cNvSpPr/>
              <p:nvPr/>
            </p:nvSpPr>
            <p:spPr>
              <a:xfrm>
                <a:off x="0" y="0"/>
                <a:ext cx="1050732" cy="940747"/>
              </a:xfrm>
              <a:custGeom>
                <a:avLst/>
                <a:gdLst/>
                <a:ahLst/>
                <a:cxnLst/>
                <a:rect l="l" t="t" r="r" b="b"/>
                <a:pathLst>
                  <a:path w="1050732" h="940747">
                    <a:moveTo>
                      <a:pt x="98969" y="0"/>
                    </a:moveTo>
                    <a:lnTo>
                      <a:pt x="951763" y="0"/>
                    </a:lnTo>
                    <a:cubicBezTo>
                      <a:pt x="978011" y="0"/>
                      <a:pt x="1003184" y="10427"/>
                      <a:pt x="1021744" y="28987"/>
                    </a:cubicBezTo>
                    <a:cubicBezTo>
                      <a:pt x="1040305" y="47548"/>
                      <a:pt x="1050732" y="72721"/>
                      <a:pt x="1050732" y="98969"/>
                    </a:cubicBezTo>
                    <a:lnTo>
                      <a:pt x="1050732" y="841777"/>
                    </a:lnTo>
                    <a:cubicBezTo>
                      <a:pt x="1050732" y="868026"/>
                      <a:pt x="1040305" y="893199"/>
                      <a:pt x="1021744" y="911759"/>
                    </a:cubicBezTo>
                    <a:cubicBezTo>
                      <a:pt x="1003184" y="930319"/>
                      <a:pt x="978011" y="940747"/>
                      <a:pt x="951763" y="940747"/>
                    </a:cubicBezTo>
                    <a:lnTo>
                      <a:pt x="98969" y="940747"/>
                    </a:lnTo>
                    <a:cubicBezTo>
                      <a:pt x="72721" y="940747"/>
                      <a:pt x="47548" y="930319"/>
                      <a:pt x="28987" y="911759"/>
                    </a:cubicBezTo>
                    <a:cubicBezTo>
                      <a:pt x="10427" y="893199"/>
                      <a:pt x="0" y="868026"/>
                      <a:pt x="0" y="841777"/>
                    </a:cubicBezTo>
                    <a:lnTo>
                      <a:pt x="0" y="98969"/>
                    </a:lnTo>
                    <a:cubicBezTo>
                      <a:pt x="0" y="72721"/>
                      <a:pt x="10427" y="47548"/>
                      <a:pt x="28987" y="28987"/>
                    </a:cubicBezTo>
                    <a:cubicBezTo>
                      <a:pt x="47548" y="10427"/>
                      <a:pt x="72721" y="0"/>
                      <a:pt x="98969" y="0"/>
                    </a:cubicBezTo>
                    <a:close/>
                  </a:path>
                </a:pathLst>
              </a:custGeom>
              <a:solidFill>
                <a:srgbClr val="666666"/>
              </a:solidFill>
            </p:spPr>
            <p:txBody>
              <a:bodyPr/>
              <a:lstStyle/>
              <a:p>
                <a:pPr defTabSz="609630"/>
                <a:endParaRPr lang="en-AU" sz="1200">
                  <a:solidFill>
                    <a:prstClr val="black"/>
                  </a:solidFill>
                  <a:latin typeface="Calibri"/>
                </a:endParaRPr>
              </a:p>
            </p:txBody>
          </p:sp>
          <p:sp>
            <p:nvSpPr>
              <p:cNvPr id="20" name="TextBox 20"/>
              <p:cNvSpPr txBox="1"/>
              <p:nvPr/>
            </p:nvSpPr>
            <p:spPr>
              <a:xfrm>
                <a:off x="0" y="-28575"/>
                <a:ext cx="1050732" cy="969322"/>
              </a:xfrm>
              <a:prstGeom prst="rect">
                <a:avLst/>
              </a:prstGeom>
            </p:spPr>
            <p:txBody>
              <a:bodyPr lIns="33867" tIns="33867" rIns="33867" bIns="33867" rtlCol="0" anchor="ctr"/>
              <a:lstStyle/>
              <a:p>
                <a:pPr algn="ctr" defTabSz="609630">
                  <a:lnSpc>
                    <a:spcPts val="1493"/>
                  </a:lnSpc>
                </a:pPr>
                <a:endParaRPr sz="1200">
                  <a:solidFill>
                    <a:prstClr val="black"/>
                  </a:solidFill>
                  <a:latin typeface="Calibri"/>
                </a:endParaRPr>
              </a:p>
            </p:txBody>
          </p:sp>
        </p:grpSp>
        <p:sp>
          <p:nvSpPr>
            <p:cNvPr id="21" name="TextBox 21"/>
            <p:cNvSpPr txBox="1"/>
            <p:nvPr/>
          </p:nvSpPr>
          <p:spPr>
            <a:xfrm>
              <a:off x="0" y="1879886"/>
              <a:ext cx="5319329"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Being curious</a:t>
              </a:r>
            </a:p>
          </p:txBody>
        </p:sp>
        <p:sp>
          <p:nvSpPr>
            <p:cNvPr id="22" name="TextBox 22"/>
            <p:cNvSpPr txBox="1"/>
            <p:nvPr/>
          </p:nvSpPr>
          <p:spPr>
            <a:xfrm>
              <a:off x="0" y="2464508"/>
              <a:ext cx="5319329"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Comprehending</a:t>
              </a:r>
            </a:p>
          </p:txBody>
        </p:sp>
        <p:sp>
          <p:nvSpPr>
            <p:cNvPr id="23" name="TextBox 23"/>
            <p:cNvSpPr txBox="1"/>
            <p:nvPr/>
          </p:nvSpPr>
          <p:spPr>
            <a:xfrm>
              <a:off x="19184" y="3031278"/>
              <a:ext cx="5319329"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Engaging in dialogue</a:t>
              </a:r>
            </a:p>
          </p:txBody>
        </p:sp>
        <p:sp>
          <p:nvSpPr>
            <p:cNvPr id="24" name="TextBox 24"/>
            <p:cNvSpPr txBox="1"/>
            <p:nvPr/>
          </p:nvSpPr>
          <p:spPr>
            <a:xfrm>
              <a:off x="19184" y="3612094"/>
              <a:ext cx="5319329"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Inquiring</a:t>
              </a:r>
            </a:p>
          </p:txBody>
        </p:sp>
        <p:sp>
          <p:nvSpPr>
            <p:cNvPr id="25" name="TextBox 25"/>
            <p:cNvSpPr txBox="1"/>
            <p:nvPr/>
          </p:nvSpPr>
          <p:spPr>
            <a:xfrm>
              <a:off x="19184" y="4123324"/>
              <a:ext cx="5319329"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Taking opportunities</a:t>
              </a:r>
            </a:p>
          </p:txBody>
        </p:sp>
      </p:grpSp>
      <p:grpSp>
        <p:nvGrpSpPr>
          <p:cNvPr id="26" name="Group 26"/>
          <p:cNvGrpSpPr/>
          <p:nvPr/>
        </p:nvGrpSpPr>
        <p:grpSpPr>
          <a:xfrm>
            <a:off x="6383117" y="3464922"/>
            <a:ext cx="2659665" cy="2381265"/>
            <a:chOff x="0" y="0"/>
            <a:chExt cx="5319330" cy="4762530"/>
          </a:xfrm>
        </p:grpSpPr>
        <p:grpSp>
          <p:nvGrpSpPr>
            <p:cNvPr id="27" name="Group 27"/>
            <p:cNvGrpSpPr/>
            <p:nvPr/>
          </p:nvGrpSpPr>
          <p:grpSpPr>
            <a:xfrm>
              <a:off x="0" y="0"/>
              <a:ext cx="5319330" cy="4762530"/>
              <a:chOff x="0" y="0"/>
              <a:chExt cx="1050732" cy="940747"/>
            </a:xfrm>
          </p:grpSpPr>
          <p:sp>
            <p:nvSpPr>
              <p:cNvPr id="28" name="Freeform 28"/>
              <p:cNvSpPr/>
              <p:nvPr/>
            </p:nvSpPr>
            <p:spPr>
              <a:xfrm>
                <a:off x="0" y="0"/>
                <a:ext cx="1050732" cy="940747"/>
              </a:xfrm>
              <a:custGeom>
                <a:avLst/>
                <a:gdLst/>
                <a:ahLst/>
                <a:cxnLst/>
                <a:rect l="l" t="t" r="r" b="b"/>
                <a:pathLst>
                  <a:path w="1050732" h="940747">
                    <a:moveTo>
                      <a:pt x="98969" y="0"/>
                    </a:moveTo>
                    <a:lnTo>
                      <a:pt x="951763" y="0"/>
                    </a:lnTo>
                    <a:cubicBezTo>
                      <a:pt x="978011" y="0"/>
                      <a:pt x="1003184" y="10427"/>
                      <a:pt x="1021744" y="28987"/>
                    </a:cubicBezTo>
                    <a:cubicBezTo>
                      <a:pt x="1040305" y="47548"/>
                      <a:pt x="1050732" y="72721"/>
                      <a:pt x="1050732" y="98969"/>
                    </a:cubicBezTo>
                    <a:lnTo>
                      <a:pt x="1050732" y="841777"/>
                    </a:lnTo>
                    <a:cubicBezTo>
                      <a:pt x="1050732" y="868026"/>
                      <a:pt x="1040305" y="893199"/>
                      <a:pt x="1021744" y="911759"/>
                    </a:cubicBezTo>
                    <a:cubicBezTo>
                      <a:pt x="1003184" y="930319"/>
                      <a:pt x="978011" y="940747"/>
                      <a:pt x="951763" y="940747"/>
                    </a:cubicBezTo>
                    <a:lnTo>
                      <a:pt x="98969" y="940747"/>
                    </a:lnTo>
                    <a:cubicBezTo>
                      <a:pt x="72721" y="940747"/>
                      <a:pt x="47548" y="930319"/>
                      <a:pt x="28987" y="911759"/>
                    </a:cubicBezTo>
                    <a:cubicBezTo>
                      <a:pt x="10427" y="893199"/>
                      <a:pt x="0" y="868026"/>
                      <a:pt x="0" y="841777"/>
                    </a:cubicBezTo>
                    <a:lnTo>
                      <a:pt x="0" y="98969"/>
                    </a:lnTo>
                    <a:cubicBezTo>
                      <a:pt x="0" y="72721"/>
                      <a:pt x="10427" y="47548"/>
                      <a:pt x="28987" y="28987"/>
                    </a:cubicBezTo>
                    <a:cubicBezTo>
                      <a:pt x="47548" y="10427"/>
                      <a:pt x="72721" y="0"/>
                      <a:pt x="98969" y="0"/>
                    </a:cubicBezTo>
                    <a:close/>
                  </a:path>
                </a:pathLst>
              </a:custGeom>
              <a:solidFill>
                <a:srgbClr val="666666"/>
              </a:solidFill>
            </p:spPr>
            <p:txBody>
              <a:bodyPr/>
              <a:lstStyle/>
              <a:p>
                <a:pPr defTabSz="609630"/>
                <a:endParaRPr lang="en-AU" sz="1200">
                  <a:solidFill>
                    <a:prstClr val="black"/>
                  </a:solidFill>
                  <a:latin typeface="Calibri"/>
                </a:endParaRPr>
              </a:p>
            </p:txBody>
          </p:sp>
          <p:sp>
            <p:nvSpPr>
              <p:cNvPr id="29" name="TextBox 29"/>
              <p:cNvSpPr txBox="1"/>
              <p:nvPr/>
            </p:nvSpPr>
            <p:spPr>
              <a:xfrm>
                <a:off x="0" y="-28575"/>
                <a:ext cx="1050732" cy="969322"/>
              </a:xfrm>
              <a:prstGeom prst="rect">
                <a:avLst/>
              </a:prstGeom>
            </p:spPr>
            <p:txBody>
              <a:bodyPr lIns="33867" tIns="33867" rIns="33867" bIns="33867" rtlCol="0" anchor="ctr"/>
              <a:lstStyle/>
              <a:p>
                <a:pPr algn="ctr" defTabSz="609630">
                  <a:lnSpc>
                    <a:spcPts val="1493"/>
                  </a:lnSpc>
                </a:pPr>
                <a:endParaRPr sz="1200">
                  <a:solidFill>
                    <a:prstClr val="black"/>
                  </a:solidFill>
                  <a:latin typeface="Calibri"/>
                </a:endParaRPr>
              </a:p>
            </p:txBody>
          </p:sp>
        </p:grpSp>
        <p:sp>
          <p:nvSpPr>
            <p:cNvPr id="30" name="TextBox 30"/>
            <p:cNvSpPr txBox="1"/>
            <p:nvPr/>
          </p:nvSpPr>
          <p:spPr>
            <a:xfrm>
              <a:off x="0" y="2459568"/>
              <a:ext cx="5319330"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Adapting</a:t>
              </a:r>
            </a:p>
          </p:txBody>
        </p:sp>
        <p:sp>
          <p:nvSpPr>
            <p:cNvPr id="31" name="TextBox 31"/>
            <p:cNvSpPr txBox="1"/>
            <p:nvPr/>
          </p:nvSpPr>
          <p:spPr>
            <a:xfrm>
              <a:off x="0" y="3044982"/>
              <a:ext cx="5319330"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Being organised</a:t>
              </a:r>
            </a:p>
          </p:txBody>
        </p:sp>
        <p:sp>
          <p:nvSpPr>
            <p:cNvPr id="32" name="TextBox 32"/>
            <p:cNvSpPr txBox="1"/>
            <p:nvPr/>
          </p:nvSpPr>
          <p:spPr>
            <a:xfrm>
              <a:off x="0" y="3562380"/>
              <a:ext cx="5319330"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Making contributions</a:t>
              </a:r>
            </a:p>
          </p:txBody>
        </p:sp>
        <p:sp>
          <p:nvSpPr>
            <p:cNvPr id="33" name="TextBox 33"/>
            <p:cNvSpPr txBox="1"/>
            <p:nvPr/>
          </p:nvSpPr>
          <p:spPr>
            <a:xfrm>
              <a:off x="0" y="4130494"/>
              <a:ext cx="5319330"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Using tools</a:t>
              </a:r>
            </a:p>
          </p:txBody>
        </p:sp>
      </p:grpSp>
      <p:grpSp>
        <p:nvGrpSpPr>
          <p:cNvPr id="34" name="Group 34"/>
          <p:cNvGrpSpPr/>
          <p:nvPr/>
        </p:nvGrpSpPr>
        <p:grpSpPr>
          <a:xfrm>
            <a:off x="6383117" y="951981"/>
            <a:ext cx="2708063" cy="2381265"/>
            <a:chOff x="0" y="0"/>
            <a:chExt cx="5416126" cy="4762530"/>
          </a:xfrm>
        </p:grpSpPr>
        <p:grpSp>
          <p:nvGrpSpPr>
            <p:cNvPr id="35" name="Group 35"/>
            <p:cNvGrpSpPr/>
            <p:nvPr/>
          </p:nvGrpSpPr>
          <p:grpSpPr>
            <a:xfrm>
              <a:off x="0" y="0"/>
              <a:ext cx="5319330" cy="4762530"/>
              <a:chOff x="0" y="0"/>
              <a:chExt cx="1050732" cy="940747"/>
            </a:xfrm>
          </p:grpSpPr>
          <p:sp>
            <p:nvSpPr>
              <p:cNvPr id="36" name="Freeform 36"/>
              <p:cNvSpPr/>
              <p:nvPr/>
            </p:nvSpPr>
            <p:spPr>
              <a:xfrm>
                <a:off x="0" y="0"/>
                <a:ext cx="1050732" cy="940747"/>
              </a:xfrm>
              <a:custGeom>
                <a:avLst/>
                <a:gdLst/>
                <a:ahLst/>
                <a:cxnLst/>
                <a:rect l="l" t="t" r="r" b="b"/>
                <a:pathLst>
                  <a:path w="1050732" h="940747">
                    <a:moveTo>
                      <a:pt x="98969" y="0"/>
                    </a:moveTo>
                    <a:lnTo>
                      <a:pt x="951763" y="0"/>
                    </a:lnTo>
                    <a:cubicBezTo>
                      <a:pt x="978011" y="0"/>
                      <a:pt x="1003184" y="10427"/>
                      <a:pt x="1021744" y="28987"/>
                    </a:cubicBezTo>
                    <a:cubicBezTo>
                      <a:pt x="1040305" y="47548"/>
                      <a:pt x="1050732" y="72721"/>
                      <a:pt x="1050732" y="98969"/>
                    </a:cubicBezTo>
                    <a:lnTo>
                      <a:pt x="1050732" y="841777"/>
                    </a:lnTo>
                    <a:cubicBezTo>
                      <a:pt x="1050732" y="868026"/>
                      <a:pt x="1040305" y="893199"/>
                      <a:pt x="1021744" y="911759"/>
                    </a:cubicBezTo>
                    <a:cubicBezTo>
                      <a:pt x="1003184" y="930319"/>
                      <a:pt x="978011" y="940747"/>
                      <a:pt x="951763" y="940747"/>
                    </a:cubicBezTo>
                    <a:lnTo>
                      <a:pt x="98969" y="940747"/>
                    </a:lnTo>
                    <a:cubicBezTo>
                      <a:pt x="72721" y="940747"/>
                      <a:pt x="47548" y="930319"/>
                      <a:pt x="28987" y="911759"/>
                    </a:cubicBezTo>
                    <a:cubicBezTo>
                      <a:pt x="10427" y="893199"/>
                      <a:pt x="0" y="868026"/>
                      <a:pt x="0" y="841777"/>
                    </a:cubicBezTo>
                    <a:lnTo>
                      <a:pt x="0" y="98969"/>
                    </a:lnTo>
                    <a:cubicBezTo>
                      <a:pt x="0" y="72721"/>
                      <a:pt x="10427" y="47548"/>
                      <a:pt x="28987" y="28987"/>
                    </a:cubicBezTo>
                    <a:cubicBezTo>
                      <a:pt x="47548" y="10427"/>
                      <a:pt x="72721" y="0"/>
                      <a:pt x="98969" y="0"/>
                    </a:cubicBezTo>
                    <a:close/>
                  </a:path>
                </a:pathLst>
              </a:custGeom>
              <a:solidFill>
                <a:srgbClr val="666666"/>
              </a:solidFill>
            </p:spPr>
            <p:txBody>
              <a:bodyPr/>
              <a:lstStyle/>
              <a:p>
                <a:pPr defTabSz="609630"/>
                <a:endParaRPr lang="en-AU" sz="1200">
                  <a:solidFill>
                    <a:prstClr val="black"/>
                  </a:solidFill>
                  <a:latin typeface="Calibri"/>
                </a:endParaRPr>
              </a:p>
            </p:txBody>
          </p:sp>
          <p:sp>
            <p:nvSpPr>
              <p:cNvPr id="37" name="TextBox 37"/>
              <p:cNvSpPr txBox="1"/>
              <p:nvPr/>
            </p:nvSpPr>
            <p:spPr>
              <a:xfrm>
                <a:off x="0" y="-28575"/>
                <a:ext cx="1050732" cy="969322"/>
              </a:xfrm>
              <a:prstGeom prst="rect">
                <a:avLst/>
              </a:prstGeom>
            </p:spPr>
            <p:txBody>
              <a:bodyPr lIns="33867" tIns="33867" rIns="33867" bIns="33867" rtlCol="0" anchor="ctr"/>
              <a:lstStyle/>
              <a:p>
                <a:pPr algn="ctr" defTabSz="609630">
                  <a:lnSpc>
                    <a:spcPts val="1493"/>
                  </a:lnSpc>
                </a:pPr>
                <a:endParaRPr sz="1200">
                  <a:solidFill>
                    <a:prstClr val="black"/>
                  </a:solidFill>
                  <a:latin typeface="Calibri"/>
                </a:endParaRPr>
              </a:p>
            </p:txBody>
          </p:sp>
        </p:grpSp>
        <p:sp>
          <p:nvSpPr>
            <p:cNvPr id="38" name="TextBox 38"/>
            <p:cNvSpPr txBox="1"/>
            <p:nvPr/>
          </p:nvSpPr>
          <p:spPr>
            <a:xfrm>
              <a:off x="57550" y="791890"/>
              <a:ext cx="5319330"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Being creative</a:t>
              </a:r>
            </a:p>
          </p:txBody>
        </p:sp>
        <p:sp>
          <p:nvSpPr>
            <p:cNvPr id="39" name="TextBox 39"/>
            <p:cNvSpPr txBox="1"/>
            <p:nvPr/>
          </p:nvSpPr>
          <p:spPr>
            <a:xfrm>
              <a:off x="57550" y="1406568"/>
              <a:ext cx="5319330"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Being organised</a:t>
              </a:r>
            </a:p>
          </p:txBody>
        </p:sp>
        <p:sp>
          <p:nvSpPr>
            <p:cNvPr id="40" name="TextBox 40"/>
            <p:cNvSpPr txBox="1"/>
            <p:nvPr/>
          </p:nvSpPr>
          <p:spPr>
            <a:xfrm>
              <a:off x="57550" y="1995002"/>
              <a:ext cx="5319330"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Demonstrating perseverance</a:t>
              </a:r>
            </a:p>
          </p:txBody>
        </p:sp>
        <p:sp>
          <p:nvSpPr>
            <p:cNvPr id="41" name="TextBox 41"/>
            <p:cNvSpPr txBox="1"/>
            <p:nvPr/>
          </p:nvSpPr>
          <p:spPr>
            <a:xfrm>
              <a:off x="96796" y="2613916"/>
              <a:ext cx="5319330"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Making contributions</a:t>
              </a:r>
            </a:p>
          </p:txBody>
        </p:sp>
        <p:sp>
          <p:nvSpPr>
            <p:cNvPr id="42" name="TextBox 42"/>
            <p:cNvSpPr txBox="1"/>
            <p:nvPr/>
          </p:nvSpPr>
          <p:spPr>
            <a:xfrm>
              <a:off x="57550" y="3207428"/>
              <a:ext cx="5319330"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Reasoning</a:t>
              </a:r>
            </a:p>
          </p:txBody>
        </p:sp>
        <p:sp>
          <p:nvSpPr>
            <p:cNvPr id="43" name="TextBox 43"/>
            <p:cNvSpPr txBox="1"/>
            <p:nvPr/>
          </p:nvSpPr>
          <p:spPr>
            <a:xfrm>
              <a:off x="96796" y="3826342"/>
              <a:ext cx="5319330" cy="350738"/>
            </a:xfrm>
            <a:prstGeom prst="rect">
              <a:avLst/>
            </a:prstGeom>
          </p:spPr>
          <p:txBody>
            <a:bodyPr lIns="0" tIns="0" rIns="0" bIns="0" rtlCol="0" anchor="t">
              <a:spAutoFit/>
            </a:bodyPr>
            <a:lstStyle/>
            <a:p>
              <a:pPr algn="ctr" defTabSz="609630">
                <a:lnSpc>
                  <a:spcPts val="1493"/>
                </a:lnSpc>
                <a:spcBef>
                  <a:spcPct val="0"/>
                </a:spcBef>
              </a:pPr>
              <a:r>
                <a:rPr lang="en-US" sz="1066">
                  <a:solidFill>
                    <a:srgbClr val="FAF8F8"/>
                  </a:solidFill>
                  <a:latin typeface="NB Akademie Std 1"/>
                  <a:ea typeface="NB Akademie Std 1"/>
                  <a:cs typeface="NB Akademie Std 1"/>
                  <a:sym typeface="NB Akademie Std 1"/>
                </a:rPr>
                <a:t>Using tools</a:t>
              </a:r>
            </a:p>
          </p:txBody>
        </p:sp>
      </p:grpSp>
      <p:sp>
        <p:nvSpPr>
          <p:cNvPr id="44" name="TextBox 44"/>
          <p:cNvSpPr txBox="1"/>
          <p:nvPr/>
        </p:nvSpPr>
        <p:spPr>
          <a:xfrm>
            <a:off x="271916" y="56678"/>
            <a:ext cx="8711054" cy="549381"/>
          </a:xfrm>
          <a:prstGeom prst="rect">
            <a:avLst/>
          </a:prstGeom>
        </p:spPr>
        <p:txBody>
          <a:bodyPr lIns="0" tIns="0" rIns="0" bIns="0" rtlCol="0" anchor="t">
            <a:spAutoFit/>
          </a:bodyPr>
          <a:lstStyle/>
          <a:p>
            <a:pPr defTabSz="609630">
              <a:lnSpc>
                <a:spcPts val="4667"/>
              </a:lnSpc>
            </a:pPr>
            <a:r>
              <a:rPr lang="en-US" sz="3334">
                <a:solidFill>
                  <a:srgbClr val="FFFFFF"/>
                </a:solidFill>
                <a:latin typeface="Arial"/>
                <a:ea typeface="Arial"/>
                <a:cs typeface="Arial"/>
                <a:sym typeface="Arial"/>
              </a:rPr>
              <a:t>SA Curriculum - Mathematics Capabilities</a:t>
            </a:r>
          </a:p>
        </p:txBody>
      </p:sp>
      <p:grpSp>
        <p:nvGrpSpPr>
          <p:cNvPr id="45" name="Group 45"/>
          <p:cNvGrpSpPr/>
          <p:nvPr/>
        </p:nvGrpSpPr>
        <p:grpSpPr>
          <a:xfrm>
            <a:off x="4585126" y="1530251"/>
            <a:ext cx="1607491" cy="3534272"/>
            <a:chOff x="0" y="0"/>
            <a:chExt cx="3214981" cy="7068542"/>
          </a:xfrm>
        </p:grpSpPr>
        <p:pic>
          <p:nvPicPr>
            <p:cNvPr id="46" name="Picture 46"/>
            <p:cNvPicPr>
              <a:picLocks noChangeAspect="1"/>
            </p:cNvPicPr>
            <p:nvPr/>
          </p:nvPicPr>
          <p:blipFill>
            <a:blip r:embed="rId4"/>
            <a:srcRect/>
            <a:stretch>
              <a:fillRect/>
            </a:stretch>
          </p:blipFill>
          <p:spPr>
            <a:xfrm>
              <a:off x="0" y="1703110"/>
              <a:ext cx="3214981" cy="3247455"/>
            </a:xfrm>
            <a:prstGeom prst="rect">
              <a:avLst/>
            </a:prstGeom>
          </p:spPr>
        </p:pic>
        <p:sp>
          <p:nvSpPr>
            <p:cNvPr id="47" name="Freeform 47"/>
            <p:cNvSpPr/>
            <p:nvPr/>
          </p:nvSpPr>
          <p:spPr>
            <a:xfrm>
              <a:off x="146663" y="0"/>
              <a:ext cx="2685905" cy="1522893"/>
            </a:xfrm>
            <a:custGeom>
              <a:avLst/>
              <a:gdLst/>
              <a:ahLst/>
              <a:cxnLst/>
              <a:rect l="l" t="t" r="r" b="b"/>
              <a:pathLst>
                <a:path w="2685905" h="1522893">
                  <a:moveTo>
                    <a:pt x="0" y="0"/>
                  </a:moveTo>
                  <a:lnTo>
                    <a:pt x="2685905" y="0"/>
                  </a:lnTo>
                  <a:lnTo>
                    <a:pt x="2685905" y="1522893"/>
                  </a:lnTo>
                  <a:lnTo>
                    <a:pt x="0" y="152289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AU" sz="1200">
                <a:solidFill>
                  <a:prstClr val="black"/>
                </a:solidFill>
                <a:latin typeface="Calibri"/>
              </a:endParaRPr>
            </a:p>
          </p:txBody>
        </p:sp>
        <p:sp>
          <p:nvSpPr>
            <p:cNvPr id="48" name="Freeform 48"/>
            <p:cNvSpPr/>
            <p:nvPr/>
          </p:nvSpPr>
          <p:spPr>
            <a:xfrm flipV="1">
              <a:off x="146663" y="5545649"/>
              <a:ext cx="2685905" cy="1522893"/>
            </a:xfrm>
            <a:custGeom>
              <a:avLst/>
              <a:gdLst/>
              <a:ahLst/>
              <a:cxnLst/>
              <a:rect l="l" t="t" r="r" b="b"/>
              <a:pathLst>
                <a:path w="2685905" h="1522893">
                  <a:moveTo>
                    <a:pt x="0" y="1522893"/>
                  </a:moveTo>
                  <a:lnTo>
                    <a:pt x="2685905" y="1522893"/>
                  </a:lnTo>
                  <a:lnTo>
                    <a:pt x="2685905" y="0"/>
                  </a:lnTo>
                  <a:lnTo>
                    <a:pt x="0" y="0"/>
                  </a:lnTo>
                  <a:lnTo>
                    <a:pt x="0" y="1522893"/>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endParaRPr lang="en-AU" sz="1200">
                <a:solidFill>
                  <a:prstClr val="black"/>
                </a:solidFill>
                <a:latin typeface="Calibri"/>
              </a:endParaRPr>
            </a:p>
          </p:txBody>
        </p:sp>
      </p:grpSp>
      <p:sp>
        <p:nvSpPr>
          <p:cNvPr id="49" name="TextBox 49"/>
          <p:cNvSpPr txBox="1"/>
          <p:nvPr/>
        </p:nvSpPr>
        <p:spPr>
          <a:xfrm>
            <a:off x="9259288" y="930863"/>
            <a:ext cx="2659665" cy="833049"/>
          </a:xfrm>
          <a:prstGeom prst="rect">
            <a:avLst/>
          </a:prstGeom>
        </p:spPr>
        <p:txBody>
          <a:bodyPr lIns="0" tIns="0" rIns="0" bIns="0" rtlCol="0" anchor="t">
            <a:spAutoFit/>
          </a:bodyPr>
          <a:lstStyle/>
          <a:p>
            <a:pPr algn="ctr" defTabSz="609630">
              <a:lnSpc>
                <a:spcPts val="3360"/>
              </a:lnSpc>
              <a:spcBef>
                <a:spcPct val="0"/>
              </a:spcBef>
            </a:pPr>
            <a:r>
              <a:rPr lang="en-US" sz="2400" b="1">
                <a:solidFill>
                  <a:srgbClr val="FAF8F8"/>
                </a:solidFill>
                <a:latin typeface="NB Akademie Std 1 Bold"/>
                <a:ea typeface="NB Akademie Std 1 Bold"/>
                <a:cs typeface="NB Akademie Std 1 Bold"/>
                <a:sym typeface="NB Akademie Std 1 Bold"/>
              </a:rPr>
              <a:t>Developing Understanding</a:t>
            </a:r>
          </a:p>
        </p:txBody>
      </p:sp>
      <p:sp>
        <p:nvSpPr>
          <p:cNvPr id="50" name="TextBox 50"/>
          <p:cNvSpPr txBox="1"/>
          <p:nvPr/>
        </p:nvSpPr>
        <p:spPr>
          <a:xfrm>
            <a:off x="6383117" y="3707917"/>
            <a:ext cx="2659665" cy="833049"/>
          </a:xfrm>
          <a:prstGeom prst="rect">
            <a:avLst/>
          </a:prstGeom>
        </p:spPr>
        <p:txBody>
          <a:bodyPr lIns="0" tIns="0" rIns="0" bIns="0" rtlCol="0" anchor="t">
            <a:spAutoFit/>
          </a:bodyPr>
          <a:lstStyle/>
          <a:p>
            <a:pPr algn="ctr" defTabSz="609630">
              <a:lnSpc>
                <a:spcPts val="3360"/>
              </a:lnSpc>
              <a:spcBef>
                <a:spcPct val="0"/>
              </a:spcBef>
            </a:pPr>
            <a:r>
              <a:rPr lang="en-US" sz="2400" b="1">
                <a:solidFill>
                  <a:srgbClr val="FAF8F8"/>
                </a:solidFill>
                <a:latin typeface="NB Akademie Std 1 Bold"/>
                <a:ea typeface="NB Akademie Std 1 Bold"/>
                <a:cs typeface="NB Akademie Std 1 Bold"/>
                <a:sym typeface="NB Akademie Std 1 Bold"/>
              </a:rPr>
              <a:t>Fluency and flexibility</a:t>
            </a:r>
          </a:p>
        </p:txBody>
      </p:sp>
      <p:sp>
        <p:nvSpPr>
          <p:cNvPr id="51" name="TextBox 51"/>
          <p:cNvSpPr txBox="1"/>
          <p:nvPr/>
        </p:nvSpPr>
        <p:spPr>
          <a:xfrm>
            <a:off x="9259288" y="3769313"/>
            <a:ext cx="2659665" cy="397032"/>
          </a:xfrm>
          <a:prstGeom prst="rect">
            <a:avLst/>
          </a:prstGeom>
        </p:spPr>
        <p:txBody>
          <a:bodyPr lIns="0" tIns="0" rIns="0" bIns="0" rtlCol="0" anchor="t">
            <a:spAutoFit/>
          </a:bodyPr>
          <a:lstStyle/>
          <a:p>
            <a:pPr algn="ctr" defTabSz="609630">
              <a:lnSpc>
                <a:spcPts val="3360"/>
              </a:lnSpc>
              <a:spcBef>
                <a:spcPct val="0"/>
              </a:spcBef>
            </a:pPr>
            <a:r>
              <a:rPr lang="en-US" sz="2400" b="1">
                <a:solidFill>
                  <a:srgbClr val="FAF8F8"/>
                </a:solidFill>
                <a:latin typeface="NB Akademie Std 1 Bold"/>
                <a:ea typeface="NB Akademie Std 1 Bold"/>
                <a:cs typeface="NB Akademie Std 1 Bold"/>
                <a:sym typeface="NB Akademie Std 1 Bold"/>
              </a:rPr>
              <a:t>Reasoning</a:t>
            </a:r>
          </a:p>
        </p:txBody>
      </p:sp>
      <p:sp>
        <p:nvSpPr>
          <p:cNvPr id="52" name="TextBox 52"/>
          <p:cNvSpPr txBox="1"/>
          <p:nvPr/>
        </p:nvSpPr>
        <p:spPr>
          <a:xfrm>
            <a:off x="6422364" y="930863"/>
            <a:ext cx="2620418" cy="397032"/>
          </a:xfrm>
          <a:prstGeom prst="rect">
            <a:avLst/>
          </a:prstGeom>
        </p:spPr>
        <p:txBody>
          <a:bodyPr lIns="0" tIns="0" rIns="0" bIns="0" rtlCol="0" anchor="t">
            <a:spAutoFit/>
          </a:bodyPr>
          <a:lstStyle/>
          <a:p>
            <a:pPr algn="ctr" defTabSz="609630">
              <a:lnSpc>
                <a:spcPts val="3360"/>
              </a:lnSpc>
              <a:spcBef>
                <a:spcPct val="0"/>
              </a:spcBef>
            </a:pPr>
            <a:r>
              <a:rPr lang="en-US" sz="2400" b="1">
                <a:solidFill>
                  <a:srgbClr val="FAF8F8"/>
                </a:solidFill>
                <a:latin typeface="NB Akademie Std 1 Bold"/>
                <a:ea typeface="NB Akademie Std 1 Bold"/>
                <a:cs typeface="NB Akademie Std 1 Bold"/>
                <a:sym typeface="NB Akademie Std 1 Bold"/>
              </a:rPr>
              <a:t>Problem Solving</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30394" y="146698"/>
            <a:ext cx="7807105" cy="6782422"/>
          </a:xfrm>
          <a:custGeom>
            <a:avLst/>
            <a:gdLst/>
            <a:ahLst/>
            <a:cxnLst/>
            <a:rect l="l" t="t" r="r" b="b"/>
            <a:pathLst>
              <a:path w="11710657" h="10173633">
                <a:moveTo>
                  <a:pt x="0" y="0"/>
                </a:moveTo>
                <a:lnTo>
                  <a:pt x="11710656" y="0"/>
                </a:lnTo>
                <a:lnTo>
                  <a:pt x="11710656" y="10173633"/>
                </a:lnTo>
                <a:lnTo>
                  <a:pt x="0" y="10173633"/>
                </a:lnTo>
                <a:lnTo>
                  <a:pt x="0" y="0"/>
                </a:lnTo>
                <a:close/>
              </a:path>
            </a:pathLst>
          </a:custGeom>
          <a:blipFill>
            <a:blip r:embed="rId2"/>
            <a:stretch>
              <a:fillRect/>
            </a:stretch>
          </a:blipFill>
        </p:spPr>
        <p:txBody>
          <a:bodyPr/>
          <a:lstStyle/>
          <a:p>
            <a:pPr defTabSz="609630"/>
            <a:endParaRPr lang="en-AU" sz="1200">
              <a:solidFill>
                <a:prstClr val="black"/>
              </a:solidFill>
              <a:latin typeface="Calibri"/>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53946" y="-537242"/>
            <a:ext cx="14617349" cy="7775203"/>
            <a:chOff x="0" y="0"/>
            <a:chExt cx="5774755" cy="3071685"/>
          </a:xfrm>
        </p:grpSpPr>
        <p:sp>
          <p:nvSpPr>
            <p:cNvPr id="3" name="Freeform 3"/>
            <p:cNvSpPr/>
            <p:nvPr/>
          </p:nvSpPr>
          <p:spPr>
            <a:xfrm>
              <a:off x="0" y="0"/>
              <a:ext cx="5774755" cy="3071685"/>
            </a:xfrm>
            <a:custGeom>
              <a:avLst/>
              <a:gdLst/>
              <a:ahLst/>
              <a:cxnLst/>
              <a:rect l="l" t="t" r="r" b="b"/>
              <a:pathLst>
                <a:path w="5774755" h="3071685">
                  <a:moveTo>
                    <a:pt x="0" y="0"/>
                  </a:moveTo>
                  <a:lnTo>
                    <a:pt x="5774755" y="0"/>
                  </a:lnTo>
                  <a:lnTo>
                    <a:pt x="5774755" y="3071685"/>
                  </a:lnTo>
                  <a:lnTo>
                    <a:pt x="0" y="3071685"/>
                  </a:lnTo>
                  <a:close/>
                </a:path>
              </a:pathLst>
            </a:custGeom>
            <a:solidFill>
              <a:srgbClr val="343741"/>
            </a:solidFill>
          </p:spPr>
          <p:txBody>
            <a:bodyPr/>
            <a:lstStyle/>
            <a:p>
              <a:pPr defTabSz="609630"/>
              <a:endParaRPr lang="en-AU" sz="1200">
                <a:solidFill>
                  <a:prstClr val="black"/>
                </a:solidFill>
                <a:latin typeface="Calibri"/>
              </a:endParaRPr>
            </a:p>
          </p:txBody>
        </p:sp>
        <p:sp>
          <p:nvSpPr>
            <p:cNvPr id="4" name="TextBox 4"/>
            <p:cNvSpPr txBox="1"/>
            <p:nvPr/>
          </p:nvSpPr>
          <p:spPr>
            <a:xfrm>
              <a:off x="0" y="-66675"/>
              <a:ext cx="5774755" cy="3138360"/>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pic>
        <p:nvPicPr>
          <p:cNvPr id="5" name="Picture 5"/>
          <p:cNvPicPr>
            <a:picLocks noChangeAspect="1"/>
          </p:cNvPicPr>
          <p:nvPr/>
        </p:nvPicPr>
        <p:blipFill>
          <a:blip r:embed="rId2"/>
          <a:srcRect/>
          <a:stretch>
            <a:fillRect/>
          </a:stretch>
        </p:blipFill>
        <p:spPr>
          <a:xfrm>
            <a:off x="143622" y="2380718"/>
            <a:ext cx="2391196" cy="2417618"/>
          </a:xfrm>
          <a:prstGeom prst="rect">
            <a:avLst/>
          </a:prstGeom>
        </p:spPr>
      </p:pic>
      <p:sp>
        <p:nvSpPr>
          <p:cNvPr id="6" name="Freeform 6"/>
          <p:cNvSpPr/>
          <p:nvPr/>
        </p:nvSpPr>
        <p:spPr>
          <a:xfrm>
            <a:off x="2390142" y="866317"/>
            <a:ext cx="8686404" cy="5923061"/>
          </a:xfrm>
          <a:custGeom>
            <a:avLst/>
            <a:gdLst/>
            <a:ahLst/>
            <a:cxnLst/>
            <a:rect l="l" t="t" r="r" b="b"/>
            <a:pathLst>
              <a:path w="13029606" h="8884591">
                <a:moveTo>
                  <a:pt x="0" y="0"/>
                </a:moveTo>
                <a:lnTo>
                  <a:pt x="13029606" y="0"/>
                </a:lnTo>
                <a:lnTo>
                  <a:pt x="13029606" y="8884591"/>
                </a:lnTo>
                <a:lnTo>
                  <a:pt x="0" y="8884591"/>
                </a:lnTo>
                <a:lnTo>
                  <a:pt x="0" y="0"/>
                </a:lnTo>
                <a:close/>
              </a:path>
            </a:pathLst>
          </a:custGeom>
          <a:blipFill>
            <a:blip r:embed="rId3"/>
            <a:stretch>
              <a:fillRect b="-3757"/>
            </a:stretch>
          </a:blipFill>
        </p:spPr>
        <p:txBody>
          <a:bodyPr/>
          <a:lstStyle/>
          <a:p>
            <a:pPr defTabSz="609630"/>
            <a:endParaRPr lang="en-AU" sz="1200">
              <a:solidFill>
                <a:prstClr val="black"/>
              </a:solidFill>
              <a:latin typeface="Calibri"/>
            </a:endParaRPr>
          </a:p>
        </p:txBody>
      </p:sp>
      <p:sp>
        <p:nvSpPr>
          <p:cNvPr id="7" name="TextBox 7"/>
          <p:cNvSpPr txBox="1"/>
          <p:nvPr/>
        </p:nvSpPr>
        <p:spPr>
          <a:xfrm>
            <a:off x="2938599" y="299509"/>
            <a:ext cx="7982091" cy="549381"/>
          </a:xfrm>
          <a:prstGeom prst="rect">
            <a:avLst/>
          </a:prstGeom>
        </p:spPr>
        <p:txBody>
          <a:bodyPr lIns="0" tIns="0" rIns="0" bIns="0" rtlCol="0" anchor="t">
            <a:spAutoFit/>
          </a:bodyPr>
          <a:lstStyle/>
          <a:p>
            <a:pPr algn="r" defTabSz="609630">
              <a:lnSpc>
                <a:spcPts val="4667"/>
              </a:lnSpc>
            </a:pPr>
            <a:r>
              <a:rPr lang="en-US" sz="3334" b="1">
                <a:solidFill>
                  <a:srgbClr val="FFFFFF"/>
                </a:solidFill>
                <a:latin typeface="Arial Bold"/>
                <a:ea typeface="Arial Bold"/>
                <a:cs typeface="Arial Bold"/>
                <a:sym typeface="Arial Bold"/>
              </a:rPr>
              <a:t>Draft ABHS Frameworks</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53946" y="-537242"/>
            <a:ext cx="14617349" cy="7775203"/>
            <a:chOff x="0" y="0"/>
            <a:chExt cx="5774755" cy="3071685"/>
          </a:xfrm>
        </p:grpSpPr>
        <p:sp>
          <p:nvSpPr>
            <p:cNvPr id="3" name="Freeform 3"/>
            <p:cNvSpPr/>
            <p:nvPr/>
          </p:nvSpPr>
          <p:spPr>
            <a:xfrm>
              <a:off x="0" y="0"/>
              <a:ext cx="5774755" cy="3071685"/>
            </a:xfrm>
            <a:custGeom>
              <a:avLst/>
              <a:gdLst/>
              <a:ahLst/>
              <a:cxnLst/>
              <a:rect l="l" t="t" r="r" b="b"/>
              <a:pathLst>
                <a:path w="5774755" h="3071685">
                  <a:moveTo>
                    <a:pt x="0" y="0"/>
                  </a:moveTo>
                  <a:lnTo>
                    <a:pt x="5774755" y="0"/>
                  </a:lnTo>
                  <a:lnTo>
                    <a:pt x="5774755" y="3071685"/>
                  </a:lnTo>
                  <a:lnTo>
                    <a:pt x="0" y="3071685"/>
                  </a:lnTo>
                  <a:close/>
                </a:path>
              </a:pathLst>
            </a:custGeom>
            <a:solidFill>
              <a:srgbClr val="343741"/>
            </a:solidFill>
          </p:spPr>
          <p:txBody>
            <a:bodyPr/>
            <a:lstStyle/>
            <a:p>
              <a:pPr defTabSz="609630"/>
              <a:endParaRPr lang="en-AU" sz="1200">
                <a:solidFill>
                  <a:prstClr val="black"/>
                </a:solidFill>
                <a:latin typeface="Calibri"/>
              </a:endParaRPr>
            </a:p>
          </p:txBody>
        </p:sp>
        <p:sp>
          <p:nvSpPr>
            <p:cNvPr id="4" name="TextBox 4"/>
            <p:cNvSpPr txBox="1"/>
            <p:nvPr/>
          </p:nvSpPr>
          <p:spPr>
            <a:xfrm>
              <a:off x="0" y="-66675"/>
              <a:ext cx="5774755" cy="3138360"/>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sp>
        <p:nvSpPr>
          <p:cNvPr id="5" name="Freeform 5"/>
          <p:cNvSpPr/>
          <p:nvPr/>
        </p:nvSpPr>
        <p:spPr>
          <a:xfrm>
            <a:off x="685800" y="685800"/>
            <a:ext cx="1712523" cy="881685"/>
          </a:xfrm>
          <a:custGeom>
            <a:avLst/>
            <a:gdLst/>
            <a:ahLst/>
            <a:cxnLst/>
            <a:rect l="l" t="t" r="r" b="b"/>
            <a:pathLst>
              <a:path w="2568784" h="1322528">
                <a:moveTo>
                  <a:pt x="0" y="0"/>
                </a:moveTo>
                <a:lnTo>
                  <a:pt x="2568784" y="0"/>
                </a:lnTo>
                <a:lnTo>
                  <a:pt x="2568784" y="1322528"/>
                </a:lnTo>
                <a:lnTo>
                  <a:pt x="0" y="1322528"/>
                </a:lnTo>
                <a:lnTo>
                  <a:pt x="0" y="0"/>
                </a:lnTo>
                <a:close/>
              </a:path>
            </a:pathLst>
          </a:custGeom>
          <a:blipFill>
            <a:blip r:embed="rId2"/>
            <a:stretch>
              <a:fillRect/>
            </a:stretch>
          </a:blipFill>
        </p:spPr>
        <p:txBody>
          <a:bodyPr/>
          <a:lstStyle/>
          <a:p>
            <a:pPr defTabSz="609630"/>
            <a:endParaRPr lang="en-AU" sz="1200">
              <a:solidFill>
                <a:prstClr val="black"/>
              </a:solidFill>
              <a:latin typeface="Calibri"/>
            </a:endParaRPr>
          </a:p>
        </p:txBody>
      </p:sp>
      <p:sp>
        <p:nvSpPr>
          <p:cNvPr id="6" name="Freeform 6"/>
          <p:cNvSpPr/>
          <p:nvPr/>
        </p:nvSpPr>
        <p:spPr>
          <a:xfrm>
            <a:off x="2516557" y="767706"/>
            <a:ext cx="9306520" cy="6090294"/>
          </a:xfrm>
          <a:custGeom>
            <a:avLst/>
            <a:gdLst/>
            <a:ahLst/>
            <a:cxnLst/>
            <a:rect l="l" t="t" r="r" b="b"/>
            <a:pathLst>
              <a:path w="13959780" h="9135441">
                <a:moveTo>
                  <a:pt x="0" y="0"/>
                </a:moveTo>
                <a:lnTo>
                  <a:pt x="13959780" y="0"/>
                </a:lnTo>
                <a:lnTo>
                  <a:pt x="13959780" y="9135441"/>
                </a:lnTo>
                <a:lnTo>
                  <a:pt x="0" y="9135441"/>
                </a:lnTo>
                <a:lnTo>
                  <a:pt x="0" y="0"/>
                </a:lnTo>
                <a:close/>
              </a:path>
            </a:pathLst>
          </a:custGeom>
          <a:blipFill>
            <a:blip r:embed="rId3"/>
            <a:stretch>
              <a:fillRect b="-8112"/>
            </a:stretch>
          </a:blipFill>
        </p:spPr>
        <p:txBody>
          <a:bodyPr/>
          <a:lstStyle/>
          <a:p>
            <a:pPr defTabSz="609630"/>
            <a:endParaRPr lang="en-AU" sz="1200">
              <a:solidFill>
                <a:prstClr val="black"/>
              </a:solidFill>
              <a:latin typeface="Calibri"/>
            </a:endParaRPr>
          </a:p>
        </p:txBody>
      </p:sp>
      <p:sp>
        <p:nvSpPr>
          <p:cNvPr id="7" name="TextBox 7"/>
          <p:cNvSpPr txBox="1"/>
          <p:nvPr/>
        </p:nvSpPr>
        <p:spPr>
          <a:xfrm>
            <a:off x="3072372" y="128473"/>
            <a:ext cx="7982091" cy="549381"/>
          </a:xfrm>
          <a:prstGeom prst="rect">
            <a:avLst/>
          </a:prstGeom>
        </p:spPr>
        <p:txBody>
          <a:bodyPr lIns="0" tIns="0" rIns="0" bIns="0" rtlCol="0" anchor="t">
            <a:spAutoFit/>
          </a:bodyPr>
          <a:lstStyle/>
          <a:p>
            <a:pPr algn="r" defTabSz="609630">
              <a:lnSpc>
                <a:spcPts val="4667"/>
              </a:lnSpc>
            </a:pPr>
            <a:r>
              <a:rPr lang="en-US" sz="3334" b="1">
                <a:solidFill>
                  <a:srgbClr val="FFFFFF"/>
                </a:solidFill>
                <a:latin typeface="Arial Bold"/>
                <a:ea typeface="Arial Bold"/>
                <a:cs typeface="Arial Bold"/>
                <a:sym typeface="Arial Bold"/>
              </a:rPr>
              <a:t>Draft ABHS Frameworks</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53946" y="-537242"/>
            <a:ext cx="14617349" cy="7775203"/>
            <a:chOff x="0" y="0"/>
            <a:chExt cx="5774755" cy="3071685"/>
          </a:xfrm>
        </p:grpSpPr>
        <p:sp>
          <p:nvSpPr>
            <p:cNvPr id="3" name="Freeform 3"/>
            <p:cNvSpPr/>
            <p:nvPr/>
          </p:nvSpPr>
          <p:spPr>
            <a:xfrm>
              <a:off x="0" y="0"/>
              <a:ext cx="5774755" cy="3071685"/>
            </a:xfrm>
            <a:custGeom>
              <a:avLst/>
              <a:gdLst/>
              <a:ahLst/>
              <a:cxnLst/>
              <a:rect l="l" t="t" r="r" b="b"/>
              <a:pathLst>
                <a:path w="5774755" h="3071685">
                  <a:moveTo>
                    <a:pt x="0" y="0"/>
                  </a:moveTo>
                  <a:lnTo>
                    <a:pt x="5774755" y="0"/>
                  </a:lnTo>
                  <a:lnTo>
                    <a:pt x="5774755" y="3071685"/>
                  </a:lnTo>
                  <a:lnTo>
                    <a:pt x="0" y="3071685"/>
                  </a:lnTo>
                  <a:close/>
                </a:path>
              </a:pathLst>
            </a:custGeom>
            <a:solidFill>
              <a:srgbClr val="343741"/>
            </a:solidFill>
          </p:spPr>
          <p:txBody>
            <a:bodyPr/>
            <a:lstStyle/>
            <a:p>
              <a:pPr defTabSz="609630"/>
              <a:endParaRPr lang="en-AU" sz="1200">
                <a:solidFill>
                  <a:prstClr val="black"/>
                </a:solidFill>
                <a:latin typeface="Calibri"/>
              </a:endParaRPr>
            </a:p>
          </p:txBody>
        </p:sp>
        <p:sp>
          <p:nvSpPr>
            <p:cNvPr id="4" name="TextBox 4"/>
            <p:cNvSpPr txBox="1"/>
            <p:nvPr/>
          </p:nvSpPr>
          <p:spPr>
            <a:xfrm>
              <a:off x="0" y="-66675"/>
              <a:ext cx="5774755" cy="3138360"/>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sp>
        <p:nvSpPr>
          <p:cNvPr id="5" name="Freeform 5"/>
          <p:cNvSpPr/>
          <p:nvPr/>
        </p:nvSpPr>
        <p:spPr>
          <a:xfrm>
            <a:off x="2144668" y="685800"/>
            <a:ext cx="9025038" cy="6172200"/>
          </a:xfrm>
          <a:custGeom>
            <a:avLst/>
            <a:gdLst/>
            <a:ahLst/>
            <a:cxnLst/>
            <a:rect l="l" t="t" r="r" b="b"/>
            <a:pathLst>
              <a:path w="13537557" h="9258300">
                <a:moveTo>
                  <a:pt x="0" y="0"/>
                </a:moveTo>
                <a:lnTo>
                  <a:pt x="13537557" y="0"/>
                </a:lnTo>
                <a:lnTo>
                  <a:pt x="13537557" y="9258300"/>
                </a:lnTo>
                <a:lnTo>
                  <a:pt x="0" y="9258300"/>
                </a:lnTo>
                <a:lnTo>
                  <a:pt x="0" y="0"/>
                </a:lnTo>
                <a:close/>
              </a:path>
            </a:pathLst>
          </a:custGeom>
          <a:blipFill>
            <a:blip r:embed="rId2"/>
            <a:stretch>
              <a:fillRect t="-485" b="-2965"/>
            </a:stretch>
          </a:blipFill>
        </p:spPr>
        <p:txBody>
          <a:bodyPr/>
          <a:lstStyle/>
          <a:p>
            <a:pPr defTabSz="609630"/>
            <a:endParaRPr lang="en-AU" sz="1200">
              <a:solidFill>
                <a:prstClr val="black"/>
              </a:solidFill>
              <a:latin typeface="Calibri"/>
            </a:endParaRPr>
          </a:p>
        </p:txBody>
      </p:sp>
      <p:sp>
        <p:nvSpPr>
          <p:cNvPr id="6" name="TextBox 6"/>
          <p:cNvSpPr txBox="1"/>
          <p:nvPr/>
        </p:nvSpPr>
        <p:spPr>
          <a:xfrm>
            <a:off x="2769157" y="121788"/>
            <a:ext cx="7982091" cy="549381"/>
          </a:xfrm>
          <a:prstGeom prst="rect">
            <a:avLst/>
          </a:prstGeom>
        </p:spPr>
        <p:txBody>
          <a:bodyPr lIns="0" tIns="0" rIns="0" bIns="0" rtlCol="0" anchor="t">
            <a:spAutoFit/>
          </a:bodyPr>
          <a:lstStyle/>
          <a:p>
            <a:pPr algn="r" defTabSz="609630">
              <a:lnSpc>
                <a:spcPts val="4667"/>
              </a:lnSpc>
            </a:pPr>
            <a:r>
              <a:rPr lang="en-US" sz="3334" b="1">
                <a:solidFill>
                  <a:srgbClr val="FFFFFF"/>
                </a:solidFill>
                <a:latin typeface="Arial Bold"/>
                <a:ea typeface="Arial Bold"/>
                <a:cs typeface="Arial Bold"/>
                <a:sym typeface="Arial Bold"/>
              </a:rPr>
              <a:t>Draft ABHS Frameworks</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rgbClr val="343741"/>
        </a:solidFill>
        <a:effectLst/>
      </p:bgPr>
    </p:bg>
    <p:spTree>
      <p:nvGrpSpPr>
        <p:cNvPr id="1" name=""/>
        <p:cNvGrpSpPr/>
        <p:nvPr/>
      </p:nvGrpSpPr>
      <p:grpSpPr>
        <a:xfrm>
          <a:off x="0" y="0"/>
          <a:ext cx="0" cy="0"/>
          <a:chOff x="0" y="0"/>
          <a:chExt cx="0" cy="0"/>
        </a:xfrm>
      </p:grpSpPr>
      <p:grpSp>
        <p:nvGrpSpPr>
          <p:cNvPr id="2" name="Group 2"/>
          <p:cNvGrpSpPr/>
          <p:nvPr/>
        </p:nvGrpSpPr>
        <p:grpSpPr>
          <a:xfrm>
            <a:off x="685800" y="1921567"/>
            <a:ext cx="31750" cy="2535165"/>
            <a:chOff x="0" y="0"/>
            <a:chExt cx="12543" cy="1001547"/>
          </a:xfrm>
        </p:grpSpPr>
        <p:sp>
          <p:nvSpPr>
            <p:cNvPr id="3" name="Freeform 3"/>
            <p:cNvSpPr/>
            <p:nvPr/>
          </p:nvSpPr>
          <p:spPr>
            <a:xfrm>
              <a:off x="0" y="0"/>
              <a:ext cx="12543" cy="1001547"/>
            </a:xfrm>
            <a:custGeom>
              <a:avLst/>
              <a:gdLst/>
              <a:ahLst/>
              <a:cxnLst/>
              <a:rect l="l" t="t" r="r" b="b"/>
              <a:pathLst>
                <a:path w="12543" h="1001547">
                  <a:moveTo>
                    <a:pt x="0" y="0"/>
                  </a:moveTo>
                  <a:lnTo>
                    <a:pt x="12543" y="0"/>
                  </a:lnTo>
                  <a:lnTo>
                    <a:pt x="12543" y="1001547"/>
                  </a:lnTo>
                  <a:lnTo>
                    <a:pt x="0" y="1001547"/>
                  </a:lnTo>
                  <a:close/>
                </a:path>
              </a:pathLst>
            </a:custGeom>
            <a:solidFill>
              <a:srgbClr val="FFFFFF"/>
            </a:solidFill>
          </p:spPr>
          <p:txBody>
            <a:bodyPr/>
            <a:lstStyle/>
            <a:p>
              <a:pPr defTabSz="609630"/>
              <a:endParaRPr lang="en-AU" sz="1200">
                <a:solidFill>
                  <a:prstClr val="black"/>
                </a:solidFill>
                <a:latin typeface="Calibri"/>
              </a:endParaRPr>
            </a:p>
          </p:txBody>
        </p:sp>
        <p:sp>
          <p:nvSpPr>
            <p:cNvPr id="4" name="TextBox 4"/>
            <p:cNvSpPr txBox="1"/>
            <p:nvPr/>
          </p:nvSpPr>
          <p:spPr>
            <a:xfrm>
              <a:off x="0" y="-38100"/>
              <a:ext cx="12543" cy="1039647"/>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pic>
        <p:nvPicPr>
          <p:cNvPr id="14" name="Picture 13" descr="A building with glass walls and windows&#10;&#10;Description automatically generated">
            <a:extLst>
              <a:ext uri="{FF2B5EF4-FFF2-40B4-BE49-F238E27FC236}">
                <a16:creationId xmlns:a16="http://schemas.microsoft.com/office/drawing/2014/main" id="{D0F894C7-9334-4DEF-512C-C09A113DE156}"/>
              </a:ext>
            </a:extLst>
          </p:cNvPr>
          <p:cNvPicPr>
            <a:picLocks noChangeAspect="1"/>
          </p:cNvPicPr>
          <p:nvPr/>
        </p:nvPicPr>
        <p:blipFill>
          <a:blip r:embed="rId3">
            <a:extLst>
              <a:ext uri="{28A0092B-C50C-407E-A947-70E740481C1C}">
                <a14:useLocalDpi xmlns:a14="http://schemas.microsoft.com/office/drawing/2010/main" val="0"/>
              </a:ext>
            </a:extLst>
          </a:blip>
          <a:srcRect t="32833" b="12167"/>
          <a:stretch/>
        </p:blipFill>
        <p:spPr>
          <a:xfrm>
            <a:off x="3845682" y="-2228"/>
            <a:ext cx="8315428" cy="6860228"/>
          </a:xfrm>
          <a:prstGeom prst="rect">
            <a:avLst/>
          </a:prstGeom>
        </p:spPr>
      </p:pic>
      <p:grpSp>
        <p:nvGrpSpPr>
          <p:cNvPr id="6" name="Group 6"/>
          <p:cNvGrpSpPr/>
          <p:nvPr/>
        </p:nvGrpSpPr>
        <p:grpSpPr>
          <a:xfrm>
            <a:off x="-1354596" y="0"/>
            <a:ext cx="9701189" cy="6858000"/>
            <a:chOff x="0" y="0"/>
            <a:chExt cx="3832569" cy="2709333"/>
          </a:xfrm>
        </p:grpSpPr>
        <p:sp>
          <p:nvSpPr>
            <p:cNvPr id="7" name="Freeform 7"/>
            <p:cNvSpPr/>
            <p:nvPr/>
          </p:nvSpPr>
          <p:spPr>
            <a:xfrm>
              <a:off x="0" y="0"/>
              <a:ext cx="3832568" cy="2709333"/>
            </a:xfrm>
            <a:custGeom>
              <a:avLst/>
              <a:gdLst/>
              <a:ahLst/>
              <a:cxnLst/>
              <a:rect l="l" t="t" r="r" b="b"/>
              <a:pathLst>
                <a:path w="3832568" h="2709333">
                  <a:moveTo>
                    <a:pt x="0" y="0"/>
                  </a:moveTo>
                  <a:lnTo>
                    <a:pt x="3832568" y="0"/>
                  </a:lnTo>
                  <a:lnTo>
                    <a:pt x="3832568" y="2709333"/>
                  </a:lnTo>
                  <a:lnTo>
                    <a:pt x="0" y="2709333"/>
                  </a:lnTo>
                  <a:close/>
                </a:path>
              </a:pathLst>
            </a:custGeom>
            <a:solidFill>
              <a:srgbClr val="343741">
                <a:alpha val="52941"/>
              </a:srgbClr>
            </a:solidFill>
          </p:spPr>
          <p:txBody>
            <a:bodyPr/>
            <a:lstStyle/>
            <a:p>
              <a:pPr defTabSz="609630"/>
              <a:endParaRPr lang="en-AU" sz="1200">
                <a:solidFill>
                  <a:prstClr val="black"/>
                </a:solidFill>
                <a:latin typeface="Calibri"/>
              </a:endParaRPr>
            </a:p>
          </p:txBody>
        </p:sp>
        <p:sp>
          <p:nvSpPr>
            <p:cNvPr id="8" name="TextBox 8"/>
            <p:cNvSpPr txBox="1"/>
            <p:nvPr/>
          </p:nvSpPr>
          <p:spPr>
            <a:xfrm>
              <a:off x="0" y="-66675"/>
              <a:ext cx="3832569" cy="2776008"/>
            </a:xfrm>
            <a:prstGeom prst="rect">
              <a:avLst/>
            </a:prstGeom>
          </p:spPr>
          <p:txBody>
            <a:bodyPr lIns="33867" tIns="33867" rIns="33867" bIns="33867" rtlCol="0" anchor="ctr"/>
            <a:lstStyle/>
            <a:p>
              <a:pPr algn="ctr" defTabSz="609630">
                <a:lnSpc>
                  <a:spcPts val="1400"/>
                </a:lnSpc>
              </a:pPr>
              <a:endParaRPr sz="1200">
                <a:solidFill>
                  <a:prstClr val="black"/>
                </a:solidFill>
                <a:latin typeface="Calibri"/>
              </a:endParaRPr>
            </a:p>
          </p:txBody>
        </p:sp>
      </p:grpSp>
      <p:grpSp>
        <p:nvGrpSpPr>
          <p:cNvPr id="9" name="Group 9"/>
          <p:cNvGrpSpPr/>
          <p:nvPr/>
        </p:nvGrpSpPr>
        <p:grpSpPr>
          <a:xfrm>
            <a:off x="403144" y="391278"/>
            <a:ext cx="1402142" cy="6050293"/>
            <a:chOff x="0" y="0"/>
            <a:chExt cx="2804284" cy="12100586"/>
          </a:xfrm>
        </p:grpSpPr>
        <p:sp>
          <p:nvSpPr>
            <p:cNvPr id="10" name="Freeform 10"/>
            <p:cNvSpPr/>
            <p:nvPr/>
          </p:nvSpPr>
          <p:spPr>
            <a:xfrm>
              <a:off x="0" y="10768011"/>
              <a:ext cx="1194125" cy="1332574"/>
            </a:xfrm>
            <a:custGeom>
              <a:avLst/>
              <a:gdLst/>
              <a:ahLst/>
              <a:cxnLst/>
              <a:rect l="l" t="t" r="r" b="b"/>
              <a:pathLst>
                <a:path w="1194125" h="1332574">
                  <a:moveTo>
                    <a:pt x="0" y="0"/>
                  </a:moveTo>
                  <a:lnTo>
                    <a:pt x="1194125" y="0"/>
                  </a:lnTo>
                  <a:lnTo>
                    <a:pt x="1194125" y="1332575"/>
                  </a:lnTo>
                  <a:lnTo>
                    <a:pt x="0" y="1332575"/>
                  </a:lnTo>
                  <a:lnTo>
                    <a:pt x="0" y="0"/>
                  </a:lnTo>
                  <a:close/>
                </a:path>
              </a:pathLst>
            </a:custGeom>
            <a:blipFill>
              <a:blip r:embed="rId4"/>
              <a:stretch>
                <a:fillRect/>
              </a:stretch>
            </a:blipFill>
          </p:spPr>
          <p:txBody>
            <a:bodyPr/>
            <a:lstStyle/>
            <a:p>
              <a:pPr defTabSz="609630"/>
              <a:endParaRPr lang="en-AU" sz="1200">
                <a:solidFill>
                  <a:prstClr val="black"/>
                </a:solidFill>
                <a:latin typeface="Calibri"/>
              </a:endParaRPr>
            </a:p>
          </p:txBody>
        </p:sp>
        <p:sp>
          <p:nvSpPr>
            <p:cNvPr id="11" name="Freeform 11"/>
            <p:cNvSpPr/>
            <p:nvPr/>
          </p:nvSpPr>
          <p:spPr>
            <a:xfrm>
              <a:off x="0" y="0"/>
              <a:ext cx="2804284" cy="1443774"/>
            </a:xfrm>
            <a:custGeom>
              <a:avLst/>
              <a:gdLst/>
              <a:ahLst/>
              <a:cxnLst/>
              <a:rect l="l" t="t" r="r" b="b"/>
              <a:pathLst>
                <a:path w="2804284" h="1443774">
                  <a:moveTo>
                    <a:pt x="0" y="0"/>
                  </a:moveTo>
                  <a:lnTo>
                    <a:pt x="2804284" y="0"/>
                  </a:lnTo>
                  <a:lnTo>
                    <a:pt x="2804284" y="1443774"/>
                  </a:lnTo>
                  <a:lnTo>
                    <a:pt x="0" y="1443774"/>
                  </a:lnTo>
                  <a:lnTo>
                    <a:pt x="0" y="0"/>
                  </a:lnTo>
                  <a:close/>
                </a:path>
              </a:pathLst>
            </a:custGeom>
            <a:blipFill>
              <a:blip r:embed="rId5"/>
              <a:stretch>
                <a:fillRect/>
              </a:stretch>
            </a:blipFill>
          </p:spPr>
          <p:txBody>
            <a:bodyPr/>
            <a:lstStyle/>
            <a:p>
              <a:pPr defTabSz="609630"/>
              <a:endParaRPr lang="en-AU" sz="1200">
                <a:solidFill>
                  <a:prstClr val="black"/>
                </a:solidFill>
                <a:latin typeface="Calibri"/>
              </a:endParaRPr>
            </a:p>
          </p:txBody>
        </p:sp>
      </p:grpSp>
      <p:sp>
        <p:nvSpPr>
          <p:cNvPr id="12" name="TextBox 12"/>
          <p:cNvSpPr txBox="1"/>
          <p:nvPr/>
        </p:nvSpPr>
        <p:spPr>
          <a:xfrm>
            <a:off x="4815584" y="4704958"/>
            <a:ext cx="6690617" cy="1802545"/>
          </a:xfrm>
          <a:prstGeom prst="rect">
            <a:avLst/>
          </a:prstGeom>
        </p:spPr>
        <p:txBody>
          <a:bodyPr lIns="0" tIns="0" rIns="0" bIns="0" rtlCol="0" anchor="t">
            <a:spAutoFit/>
          </a:bodyPr>
          <a:lstStyle/>
          <a:p>
            <a:pPr defTabSz="609630">
              <a:lnSpc>
                <a:spcPts val="15413"/>
              </a:lnSpc>
            </a:pPr>
            <a:r>
              <a:rPr lang="en-US" sz="11009" spc="-704">
                <a:solidFill>
                  <a:srgbClr val="019F7C"/>
                </a:solidFill>
                <a:latin typeface="NB Akademie Std 2"/>
                <a:ea typeface="NB Akademie Std 2"/>
                <a:cs typeface="NB Akademie Std 2"/>
                <a:sym typeface="NB Akademie Std 2"/>
              </a:rPr>
              <a:t>Thank You</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3652C-90CA-2872-5206-6B521AE98D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F99C98-D281-A8F2-60DA-EBE898425487}"/>
              </a:ext>
            </a:extLst>
          </p:cNvPr>
          <p:cNvSpPr>
            <a:spLocks noGrp="1"/>
          </p:cNvSpPr>
          <p:nvPr>
            <p:ph type="title"/>
          </p:nvPr>
        </p:nvSpPr>
        <p:spPr>
          <a:xfrm>
            <a:off x="1212219" y="593603"/>
            <a:ext cx="10453987" cy="1122151"/>
          </a:xfrm>
        </p:spPr>
        <p:txBody>
          <a:bodyPr>
            <a:normAutofit/>
          </a:bodyPr>
          <a:lstStyle/>
          <a:p>
            <a:r>
              <a:rPr lang="en-US" sz="3200"/>
              <a:t>?</a:t>
            </a:r>
            <a:br>
              <a:rPr lang="en-US" sz="3200"/>
            </a:br>
            <a:endParaRPr lang="en-AU" sz="3200"/>
          </a:p>
        </p:txBody>
      </p:sp>
      <p:sp>
        <p:nvSpPr>
          <p:cNvPr id="3" name="Text Placeholder 2">
            <a:extLst>
              <a:ext uri="{FF2B5EF4-FFF2-40B4-BE49-F238E27FC236}">
                <a16:creationId xmlns:a16="http://schemas.microsoft.com/office/drawing/2014/main" id="{04E697F8-8A17-4644-25C3-89D541756567}"/>
              </a:ext>
            </a:extLst>
          </p:cNvPr>
          <p:cNvSpPr>
            <a:spLocks noGrp="1"/>
          </p:cNvSpPr>
          <p:nvPr>
            <p:ph type="body" idx="1"/>
          </p:nvPr>
        </p:nvSpPr>
        <p:spPr>
          <a:xfrm>
            <a:off x="394294" y="2701133"/>
            <a:ext cx="2885095" cy="3128136"/>
          </a:xfrm>
        </p:spPr>
        <p:txBody>
          <a:bodyPr>
            <a:normAutofit/>
          </a:bodyPr>
          <a:lstStyle/>
          <a:p>
            <a:pPr marL="0" indent="0">
              <a:buNone/>
            </a:pPr>
            <a:r>
              <a:rPr lang="en-US" sz="2400">
                <a:latin typeface="Roboto" panose="02000000000000000000" pitchFamily="2" charset="0"/>
                <a:ea typeface="Roboto" panose="02000000000000000000" pitchFamily="2" charset="0"/>
              </a:rPr>
              <a:t>"Exactly how are you asking me to behave differently in the classroom?“</a:t>
            </a:r>
          </a:p>
          <a:p>
            <a:pPr marL="0" indent="0">
              <a:buNone/>
            </a:pPr>
            <a:endParaRPr lang="en-US" sz="2400">
              <a:latin typeface="Roboto" panose="02000000000000000000" pitchFamily="2" charset="0"/>
              <a:ea typeface="Roboto" panose="02000000000000000000" pitchFamily="2" charset="0"/>
            </a:endParaRPr>
          </a:p>
          <a:p>
            <a:pPr marL="0" indent="0">
              <a:buNone/>
            </a:pPr>
            <a:endParaRPr lang="en-US" sz="2400">
              <a:latin typeface="Roboto" panose="02000000000000000000" pitchFamily="2" charset="0"/>
              <a:ea typeface="Roboto" panose="02000000000000000000" pitchFamily="2" charset="0"/>
            </a:endParaRPr>
          </a:p>
          <a:p>
            <a:pPr>
              <a:buFont typeface="Wingdings" panose="05000000000000000000" pitchFamily="2" charset="2"/>
              <a:buChar char="Ø"/>
            </a:pPr>
            <a:endParaRPr lang="en-AU" sz="2400">
              <a:latin typeface="Roboto" panose="02000000000000000000" pitchFamily="2" charset="0"/>
              <a:ea typeface="Roboto" panose="02000000000000000000" pitchFamily="2" charset="0"/>
            </a:endParaRPr>
          </a:p>
        </p:txBody>
      </p:sp>
      <p:pic>
        <p:nvPicPr>
          <p:cNvPr id="5" name="Picture 4" descr="A person holding books in a classroom&#10;&#10;AI-generated content may be incorrect.">
            <a:extLst>
              <a:ext uri="{FF2B5EF4-FFF2-40B4-BE49-F238E27FC236}">
                <a16:creationId xmlns:a16="http://schemas.microsoft.com/office/drawing/2014/main" id="{487D935C-75DE-219D-33A7-DB8E757C822C}"/>
              </a:ext>
            </a:extLst>
          </p:cNvPr>
          <p:cNvPicPr>
            <a:picLocks noChangeAspect="1"/>
          </p:cNvPicPr>
          <p:nvPr/>
        </p:nvPicPr>
        <p:blipFill>
          <a:blip r:embed="rId3">
            <a:extLst>
              <a:ext uri="{28A0092B-C50C-407E-A947-70E740481C1C}">
                <a14:useLocalDpi xmlns:a14="http://schemas.microsoft.com/office/drawing/2010/main" val="0"/>
              </a:ext>
            </a:extLst>
          </a:blip>
          <a:srcRect l="35146" t="44043" r="1737" b="3975"/>
          <a:stretch/>
        </p:blipFill>
        <p:spPr>
          <a:xfrm>
            <a:off x="3412426" y="1808703"/>
            <a:ext cx="8776220" cy="5054317"/>
          </a:xfrm>
          <a:prstGeom prst="rect">
            <a:avLst/>
          </a:prstGeom>
        </p:spPr>
      </p:pic>
      <p:sp>
        <p:nvSpPr>
          <p:cNvPr id="4" name="Text Placeholder 2">
            <a:extLst>
              <a:ext uri="{FF2B5EF4-FFF2-40B4-BE49-F238E27FC236}">
                <a16:creationId xmlns:a16="http://schemas.microsoft.com/office/drawing/2014/main" id="{FCD675B3-2CD4-FA96-6774-EEF63E45B859}"/>
              </a:ext>
            </a:extLst>
          </p:cNvPr>
          <p:cNvSpPr txBox="1">
            <a:spLocks/>
          </p:cNvSpPr>
          <p:nvPr/>
        </p:nvSpPr>
        <p:spPr>
          <a:xfrm>
            <a:off x="1071156" y="3429000"/>
            <a:ext cx="2341270" cy="753627"/>
          </a:xfrm>
          <a:prstGeom prst="rect">
            <a:avLst/>
          </a:prstGeom>
        </p:spPr>
        <p:txBody>
          <a:bodyPr lIns="0" tIns="0" rIns="0" bIns="0"/>
          <a:lstStyle>
            <a:lvl1pPr marL="0">
              <a:defRPr sz="3200">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AU" sz="2400" kern="0">
              <a:solidFill>
                <a:sysClr val="windowText" lastClr="000000"/>
              </a:solidFill>
              <a:latin typeface="Roboto" panose="02000000000000000000" pitchFamily="2" charset="0"/>
              <a:ea typeface="Roboto" panose="02000000000000000000" pitchFamily="2" charset="0"/>
            </a:endParaRPr>
          </a:p>
        </p:txBody>
      </p:sp>
      <p:sp>
        <p:nvSpPr>
          <p:cNvPr id="7" name="Rectangle 6">
            <a:extLst>
              <a:ext uri="{FF2B5EF4-FFF2-40B4-BE49-F238E27FC236}">
                <a16:creationId xmlns:a16="http://schemas.microsoft.com/office/drawing/2014/main" id="{29E37F11-DA72-454E-0167-7A9A1929AAB1}"/>
              </a:ext>
            </a:extLst>
          </p:cNvPr>
          <p:cNvSpPr/>
          <p:nvPr/>
        </p:nvSpPr>
        <p:spPr>
          <a:xfrm>
            <a:off x="261257" y="5596932"/>
            <a:ext cx="2885095" cy="10952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FEAD7650-94C2-1B19-D12D-4C50AD807147}"/>
              </a:ext>
            </a:extLst>
          </p:cNvPr>
          <p:cNvSpPr txBox="1"/>
          <p:nvPr/>
        </p:nvSpPr>
        <p:spPr>
          <a:xfrm>
            <a:off x="533169" y="5891098"/>
            <a:ext cx="2341270" cy="663192"/>
          </a:xfrm>
          <a:prstGeom prst="rect">
            <a:avLst/>
          </a:prstGeom>
          <a:noFill/>
        </p:spPr>
        <p:txBody>
          <a:bodyPr wrap="square" rtlCol="0">
            <a:spAutoFit/>
          </a:bodyPr>
          <a:lstStyle/>
          <a:p>
            <a:r>
              <a:rPr lang="en-US" sz="1200" dirty="0">
                <a:effectLst/>
                <a:latin typeface="Roboto Light" panose="02000000000000000000" pitchFamily="2" charset="0"/>
                <a:ea typeface="Roboto Light" panose="02000000000000000000" pitchFamily="2" charset="0"/>
              </a:rPr>
              <a:t>Guy Claxton’s Teaching for Life, A culture change for schools, May 2025</a:t>
            </a:r>
          </a:p>
        </p:txBody>
      </p:sp>
      <p:sp>
        <p:nvSpPr>
          <p:cNvPr id="8" name="Rectangle 7">
            <a:extLst>
              <a:ext uri="{FF2B5EF4-FFF2-40B4-BE49-F238E27FC236}">
                <a16:creationId xmlns:a16="http://schemas.microsoft.com/office/drawing/2014/main" id="{FA16B5D1-4905-2321-8F56-D349D1B04D5F}"/>
              </a:ext>
            </a:extLst>
          </p:cNvPr>
          <p:cNvSpPr/>
          <p:nvPr/>
        </p:nvSpPr>
        <p:spPr>
          <a:xfrm>
            <a:off x="0" y="-388899"/>
            <a:ext cx="12192000" cy="2688336"/>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9" name="Title 15">
            <a:extLst>
              <a:ext uri="{FF2B5EF4-FFF2-40B4-BE49-F238E27FC236}">
                <a16:creationId xmlns:a16="http://schemas.microsoft.com/office/drawing/2014/main" id="{D168F5A0-CAF4-6A1D-7435-92DE393ECBF3}"/>
              </a:ext>
            </a:extLst>
          </p:cNvPr>
          <p:cNvSpPr txBox="1">
            <a:spLocks/>
          </p:cNvSpPr>
          <p:nvPr/>
        </p:nvSpPr>
        <p:spPr>
          <a:xfrm>
            <a:off x="416916" y="165798"/>
            <a:ext cx="11249290" cy="1848897"/>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00"/>
              </a:spcBef>
            </a:pPr>
            <a:r>
              <a:rPr lang="en-US" sz="4500">
                <a:solidFill>
                  <a:schemeClr val="bg1"/>
                </a:solidFill>
                <a:latin typeface="Roboto Medium" panose="02000000000000000000" pitchFamily="2" charset="0"/>
                <a:ea typeface="Roboto Medium" panose="02000000000000000000" pitchFamily="2" charset="0"/>
              </a:rPr>
              <a:t>Table discussion:</a:t>
            </a:r>
          </a:p>
          <a:p>
            <a:pPr marL="685800" indent="-685800">
              <a:spcBef>
                <a:spcPts val="600"/>
              </a:spcBef>
              <a:buFont typeface="Arial" panose="020B0604020202020204" pitchFamily="34" charset="0"/>
              <a:buChar char="•"/>
            </a:pPr>
            <a:r>
              <a:rPr lang="en-US" sz="4500">
                <a:solidFill>
                  <a:schemeClr val="bg1"/>
                </a:solidFill>
                <a:latin typeface="Roboto Medium" panose="02000000000000000000" pitchFamily="2" charset="0"/>
                <a:ea typeface="Roboto Medium" panose="02000000000000000000" pitchFamily="2" charset="0"/>
              </a:rPr>
              <a:t>What resonated with you?</a:t>
            </a:r>
          </a:p>
          <a:p>
            <a:pPr marL="685800" indent="-685800">
              <a:spcBef>
                <a:spcPts val="600"/>
              </a:spcBef>
              <a:buFont typeface="Arial" panose="020B0604020202020204" pitchFamily="34" charset="0"/>
              <a:buChar char="•"/>
            </a:pPr>
            <a:r>
              <a:rPr lang="en-US" sz="4500">
                <a:solidFill>
                  <a:schemeClr val="bg1"/>
                </a:solidFill>
                <a:latin typeface="Roboto Medium" panose="02000000000000000000" pitchFamily="2" charset="0"/>
                <a:ea typeface="Roboto Medium" panose="02000000000000000000" pitchFamily="2" charset="0"/>
              </a:rPr>
              <a:t>W</a:t>
            </a:r>
            <a:r>
              <a:rPr lang="en-AU" sz="4500">
                <a:solidFill>
                  <a:schemeClr val="bg1"/>
                </a:solidFill>
                <a:latin typeface="Roboto Medium" panose="02000000000000000000" pitchFamily="2" charset="0"/>
                <a:ea typeface="Roboto Medium" panose="02000000000000000000" pitchFamily="2" charset="0"/>
              </a:rPr>
              <a:t>hat does it mean for us to lead this in our schools? </a:t>
            </a:r>
            <a:endParaRPr lang="en-US" sz="4500">
              <a:solidFill>
                <a:schemeClr val="bg1"/>
              </a:solidFill>
              <a:latin typeface="Roboto Medium" panose="02000000000000000000" pitchFamily="2" charset="0"/>
              <a:ea typeface="Roboto Medium" panose="02000000000000000000" pitchFamily="2" charset="0"/>
            </a:endParaRPr>
          </a:p>
          <a:p>
            <a:endParaRPr lang="en-AU" sz="3400">
              <a:solidFill>
                <a:schemeClr val="bg1"/>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298364492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02B9A-5CBB-02D4-24D8-AD3E838B9C44}"/>
            </a:ext>
          </a:extLst>
        </p:cNvPr>
        <p:cNvGrpSpPr/>
        <p:nvPr/>
      </p:nvGrpSpPr>
      <p:grpSpPr>
        <a:xfrm>
          <a:off x="0" y="0"/>
          <a:ext cx="0" cy="0"/>
          <a:chOff x="0" y="0"/>
          <a:chExt cx="0" cy="0"/>
        </a:xfrm>
      </p:grpSpPr>
      <p:pic>
        <p:nvPicPr>
          <p:cNvPr id="2" name="Picture 1" descr="A white background with words&#10;&#10;AI-generated content may be incorrect.">
            <a:extLst>
              <a:ext uri="{FF2B5EF4-FFF2-40B4-BE49-F238E27FC236}">
                <a16:creationId xmlns:a16="http://schemas.microsoft.com/office/drawing/2014/main" id="{727A3FA6-4CD8-29F0-A69D-E416EB4127F6}"/>
              </a:ext>
            </a:extLst>
          </p:cNvPr>
          <p:cNvPicPr>
            <a:picLocks noChangeAspect="1"/>
          </p:cNvPicPr>
          <p:nvPr/>
        </p:nvPicPr>
        <p:blipFill>
          <a:blip r:embed="rId3"/>
          <a:srcRect l="2115" t="6224" r="2417" b="-5527"/>
          <a:stretch/>
        </p:blipFill>
        <p:spPr>
          <a:xfrm>
            <a:off x="9104067" y="4518870"/>
            <a:ext cx="3091740" cy="2336280"/>
          </a:xfrm>
          <a:prstGeom prst="rect">
            <a:avLst/>
          </a:prstGeom>
        </p:spPr>
      </p:pic>
      <p:pic>
        <p:nvPicPr>
          <p:cNvPr id="3" name="Picture 2">
            <a:extLst>
              <a:ext uri="{FF2B5EF4-FFF2-40B4-BE49-F238E27FC236}">
                <a16:creationId xmlns:a16="http://schemas.microsoft.com/office/drawing/2014/main" id="{D8A83603-EB25-9366-B6FE-E460F6AE40D5}"/>
              </a:ext>
            </a:extLst>
          </p:cNvPr>
          <p:cNvPicPr>
            <a:picLocks noChangeAspect="1"/>
          </p:cNvPicPr>
          <p:nvPr/>
        </p:nvPicPr>
        <p:blipFill>
          <a:blip r:embed="rId4"/>
          <a:stretch>
            <a:fillRect/>
          </a:stretch>
        </p:blipFill>
        <p:spPr>
          <a:xfrm>
            <a:off x="90533" y="5091078"/>
            <a:ext cx="3562847" cy="1428949"/>
          </a:xfrm>
          <a:prstGeom prst="rect">
            <a:avLst/>
          </a:prstGeom>
        </p:spPr>
      </p:pic>
      <p:sp>
        <p:nvSpPr>
          <p:cNvPr id="7" name="Title 15">
            <a:extLst>
              <a:ext uri="{FF2B5EF4-FFF2-40B4-BE49-F238E27FC236}">
                <a16:creationId xmlns:a16="http://schemas.microsoft.com/office/drawing/2014/main" id="{08D3A0F0-1853-9EA1-9E3D-ADEEF0EEFF98}"/>
              </a:ext>
            </a:extLst>
          </p:cNvPr>
          <p:cNvSpPr txBox="1">
            <a:spLocks/>
          </p:cNvSpPr>
          <p:nvPr/>
        </p:nvSpPr>
        <p:spPr>
          <a:xfrm>
            <a:off x="513344" y="-16579"/>
            <a:ext cx="11678656"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4800">
              <a:solidFill>
                <a:schemeClr val="bg1"/>
              </a:solidFill>
              <a:latin typeface="Roboto Medium" panose="02000000000000000000" pitchFamily="2" charset="0"/>
              <a:ea typeface="Roboto Medium" panose="02000000000000000000" pitchFamily="2" charset="0"/>
            </a:endParaRPr>
          </a:p>
        </p:txBody>
      </p:sp>
      <p:sp>
        <p:nvSpPr>
          <p:cNvPr id="5" name="Title 15">
            <a:extLst>
              <a:ext uri="{FF2B5EF4-FFF2-40B4-BE49-F238E27FC236}">
                <a16:creationId xmlns:a16="http://schemas.microsoft.com/office/drawing/2014/main" id="{C09A3F77-AC6A-6AF9-B954-3289939BB267}"/>
              </a:ext>
            </a:extLst>
          </p:cNvPr>
          <p:cNvSpPr txBox="1">
            <a:spLocks/>
          </p:cNvSpPr>
          <p:nvPr/>
        </p:nvSpPr>
        <p:spPr>
          <a:xfrm>
            <a:off x="1590172" y="1766922"/>
            <a:ext cx="9011656" cy="31191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a:latin typeface="Roboto Medium" panose="02000000000000000000" pitchFamily="2" charset="0"/>
                <a:ea typeface="Roboto Medium" panose="02000000000000000000" pitchFamily="2" charset="0"/>
              </a:rPr>
              <a:t>Stretch</a:t>
            </a:r>
          </a:p>
        </p:txBody>
      </p:sp>
      <p:sp>
        <p:nvSpPr>
          <p:cNvPr id="4" name="Rectangle 3">
            <a:extLst>
              <a:ext uri="{FF2B5EF4-FFF2-40B4-BE49-F238E27FC236}">
                <a16:creationId xmlns:a16="http://schemas.microsoft.com/office/drawing/2014/main" id="{C2950235-F34F-B048-526E-CA92EF277DE8}"/>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3310834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DEFFE88-0D7B-5FE7-1E7F-E86F6AA88220}"/>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6" name="Picture 5" descr="A drawing of a person&#10;&#10;Description automatically generated">
            <a:extLst>
              <a:ext uri="{FF2B5EF4-FFF2-40B4-BE49-F238E27FC236}">
                <a16:creationId xmlns:a16="http://schemas.microsoft.com/office/drawing/2014/main" id="{E9E5C0E0-1DE5-4135-9E08-B366BA47776C}"/>
              </a:ext>
            </a:extLst>
          </p:cNvPr>
          <p:cNvPicPr>
            <a:picLocks noChangeAspect="1"/>
          </p:cNvPicPr>
          <p:nvPr/>
        </p:nvPicPr>
        <p:blipFill>
          <a:blip r:embed="rId3" cstate="hqprint">
            <a:alphaModFix/>
            <a:extLst>
              <a:ext uri="{28A0092B-C50C-407E-A947-70E740481C1C}">
                <a14:useLocalDpi xmlns:a14="http://schemas.microsoft.com/office/drawing/2010/main" val="0"/>
              </a:ext>
            </a:extLst>
          </a:blip>
          <a:stretch>
            <a:fillRect/>
          </a:stretch>
        </p:blipFill>
        <p:spPr>
          <a:xfrm>
            <a:off x="409575" y="5626591"/>
            <a:ext cx="2654644" cy="866284"/>
          </a:xfrm>
          <a:prstGeom prst="rect">
            <a:avLst/>
          </a:prstGeom>
        </p:spPr>
      </p:pic>
      <p:sp>
        <p:nvSpPr>
          <p:cNvPr id="5" name="Title 1">
            <a:extLst>
              <a:ext uri="{FF2B5EF4-FFF2-40B4-BE49-F238E27FC236}">
                <a16:creationId xmlns:a16="http://schemas.microsoft.com/office/drawing/2014/main" id="{6277670D-BACC-413F-A446-F1FD221CFDDD}"/>
              </a:ext>
            </a:extLst>
          </p:cNvPr>
          <p:cNvSpPr txBox="1">
            <a:spLocks/>
          </p:cNvSpPr>
          <p:nvPr/>
        </p:nvSpPr>
        <p:spPr>
          <a:xfrm>
            <a:off x="1414012" y="1872308"/>
            <a:ext cx="3300413" cy="561974"/>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3000">
              <a:latin typeface="Roboto Black" panose="02000000000000000000" pitchFamily="2" charset="0"/>
              <a:ea typeface="Roboto Black" panose="02000000000000000000" pitchFamily="2" charset="0"/>
            </a:endParaRPr>
          </a:p>
        </p:txBody>
      </p:sp>
      <p:grpSp>
        <p:nvGrpSpPr>
          <p:cNvPr id="15" name="Group 14">
            <a:extLst>
              <a:ext uri="{FF2B5EF4-FFF2-40B4-BE49-F238E27FC236}">
                <a16:creationId xmlns:a16="http://schemas.microsoft.com/office/drawing/2014/main" id="{820D7380-686E-C2BF-1149-7AB10C554ACD}"/>
              </a:ext>
            </a:extLst>
          </p:cNvPr>
          <p:cNvGrpSpPr/>
          <p:nvPr/>
        </p:nvGrpSpPr>
        <p:grpSpPr>
          <a:xfrm>
            <a:off x="1413419" y="1998789"/>
            <a:ext cx="9198433" cy="3186821"/>
            <a:chOff x="2607018" y="1872308"/>
            <a:chExt cx="7535358" cy="2610182"/>
          </a:xfrm>
        </p:grpSpPr>
        <p:sp>
          <p:nvSpPr>
            <p:cNvPr id="10" name="TextBox 9">
              <a:extLst>
                <a:ext uri="{FF2B5EF4-FFF2-40B4-BE49-F238E27FC236}">
                  <a16:creationId xmlns:a16="http://schemas.microsoft.com/office/drawing/2014/main" id="{BF57307B-30E8-A2F0-6251-1B0B61B8E950}"/>
                </a:ext>
              </a:extLst>
            </p:cNvPr>
            <p:cNvSpPr txBox="1"/>
            <p:nvPr/>
          </p:nvSpPr>
          <p:spPr>
            <a:xfrm>
              <a:off x="3585456" y="3721168"/>
              <a:ext cx="6556920" cy="400110"/>
            </a:xfrm>
            <a:prstGeom prst="rect">
              <a:avLst/>
            </a:prstGeom>
            <a:noFill/>
          </p:spPr>
          <p:txBody>
            <a:bodyPr wrap="square" lIns="91440" tIns="45720" rIns="91440" bIns="45720" rtlCol="0" anchor="t">
              <a:spAutoFit/>
            </a:bodyPr>
            <a:lstStyle/>
            <a:p>
              <a:endParaRPr lang="en-US" sz="2000" i="1">
                <a:latin typeface="Roboto" panose="02000000000000000000" pitchFamily="2" charset="0"/>
                <a:ea typeface="Roboto" panose="02000000000000000000" pitchFamily="2" charset="0"/>
                <a:cs typeface="Roboto" panose="02000000000000000000" pitchFamily="2" charset="0"/>
              </a:endParaRPr>
            </a:p>
          </p:txBody>
        </p:sp>
        <p:pic>
          <p:nvPicPr>
            <p:cNvPr id="3" name="Graphic 2" descr="Clipboard Partially Crossed outline">
              <a:extLst>
                <a:ext uri="{FF2B5EF4-FFF2-40B4-BE49-F238E27FC236}">
                  <a16:creationId xmlns:a16="http://schemas.microsoft.com/office/drawing/2014/main" id="{091551B8-3340-311C-F7E2-888B0B76954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07018" y="2819347"/>
              <a:ext cx="720000" cy="720000"/>
            </a:xfrm>
            <a:prstGeom prst="rect">
              <a:avLst/>
            </a:prstGeom>
          </p:spPr>
        </p:pic>
        <p:pic>
          <p:nvPicPr>
            <p:cNvPr id="9" name="Graphic 8" descr="Internet outline">
              <a:extLst>
                <a:ext uri="{FF2B5EF4-FFF2-40B4-BE49-F238E27FC236}">
                  <a16:creationId xmlns:a16="http://schemas.microsoft.com/office/drawing/2014/main" id="{EFF11402-5EB1-868A-8C00-183EE8080D5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607018" y="1872308"/>
              <a:ext cx="720000" cy="720000"/>
            </a:xfrm>
            <a:prstGeom prst="rect">
              <a:avLst/>
            </a:prstGeom>
          </p:spPr>
        </p:pic>
        <p:pic>
          <p:nvPicPr>
            <p:cNvPr id="14" name="Graphic 13" descr="Badge Question Mark outline">
              <a:extLst>
                <a:ext uri="{FF2B5EF4-FFF2-40B4-BE49-F238E27FC236}">
                  <a16:creationId xmlns:a16="http://schemas.microsoft.com/office/drawing/2014/main" id="{2CC1109D-F585-5BFF-6212-89FC8DCA1A1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607018" y="3762490"/>
              <a:ext cx="720000" cy="720000"/>
            </a:xfrm>
            <a:prstGeom prst="rect">
              <a:avLst/>
            </a:prstGeom>
          </p:spPr>
        </p:pic>
      </p:grpSp>
      <p:sp>
        <p:nvSpPr>
          <p:cNvPr id="7" name="TextBox 6">
            <a:extLst>
              <a:ext uri="{FF2B5EF4-FFF2-40B4-BE49-F238E27FC236}">
                <a16:creationId xmlns:a16="http://schemas.microsoft.com/office/drawing/2014/main" id="{6D4F999F-F62C-2BCB-EC13-114011B07989}"/>
              </a:ext>
            </a:extLst>
          </p:cNvPr>
          <p:cNvSpPr txBox="1"/>
          <p:nvPr/>
        </p:nvSpPr>
        <p:spPr>
          <a:xfrm>
            <a:off x="2398712" y="2022100"/>
            <a:ext cx="8379276"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242424"/>
                </a:solidFill>
                <a:latin typeface="Roboto" panose="02000000000000000000" pitchFamily="2" charset="0"/>
                <a:ea typeface="Roboto" panose="02000000000000000000" pitchFamily="2" charset="0"/>
                <a:cs typeface="Calibri"/>
              </a:rPr>
              <a:t>Phase 1: Learn &amp; Grow</a:t>
            </a:r>
            <a:r>
              <a:rPr lang="en-US" sz="2400">
                <a:solidFill>
                  <a:srgbClr val="242424"/>
                </a:solidFill>
                <a:latin typeface="Roboto" panose="02000000000000000000" pitchFamily="2" charset="0"/>
                <a:ea typeface="Roboto" panose="02000000000000000000" pitchFamily="2" charset="0"/>
                <a:cs typeface="Calibri"/>
              </a:rPr>
              <a:t> – Engage with relevant expertise to develop contextual understanding.</a:t>
            </a:r>
            <a:endParaRPr lang="en-US" sz="2400">
              <a:solidFill>
                <a:srgbClr val="444444"/>
              </a:solidFill>
              <a:latin typeface="Roboto" panose="02000000000000000000" pitchFamily="2" charset="0"/>
              <a:ea typeface="Roboto" panose="02000000000000000000" pitchFamily="2" charset="0"/>
              <a:cs typeface="Calibri"/>
            </a:endParaRPr>
          </a:p>
          <a:p>
            <a:endParaRPr lang="en-US" sz="2400" b="1">
              <a:solidFill>
                <a:srgbClr val="242424"/>
              </a:solidFill>
              <a:latin typeface="Roboto" panose="02000000000000000000" pitchFamily="2" charset="0"/>
              <a:ea typeface="Roboto" panose="02000000000000000000" pitchFamily="2" charset="0"/>
              <a:cs typeface="Calibri"/>
            </a:endParaRPr>
          </a:p>
          <a:p>
            <a:r>
              <a:rPr lang="en-US" sz="2400" b="1">
                <a:solidFill>
                  <a:srgbClr val="242424"/>
                </a:solidFill>
                <a:latin typeface="Roboto" panose="02000000000000000000" pitchFamily="2" charset="0"/>
                <a:ea typeface="Roboto" panose="02000000000000000000" pitchFamily="2" charset="0"/>
                <a:cs typeface="Calibri"/>
              </a:rPr>
              <a:t>Phase 2: Test &amp; Share</a:t>
            </a:r>
            <a:r>
              <a:rPr lang="en-US" sz="2400">
                <a:solidFill>
                  <a:srgbClr val="242424"/>
                </a:solidFill>
                <a:latin typeface="Roboto" panose="02000000000000000000" pitchFamily="2" charset="0"/>
                <a:ea typeface="Roboto" panose="02000000000000000000" pitchFamily="2" charset="0"/>
                <a:cs typeface="Calibri"/>
              </a:rPr>
              <a:t> – Refine in practice through subject renewal, develop &amp; refine targeted content and changes.</a:t>
            </a:r>
            <a:endParaRPr lang="en-US" sz="2400">
              <a:solidFill>
                <a:srgbClr val="444444"/>
              </a:solidFill>
              <a:latin typeface="Roboto" panose="02000000000000000000" pitchFamily="2" charset="0"/>
              <a:ea typeface="Roboto" panose="02000000000000000000" pitchFamily="2" charset="0"/>
              <a:cs typeface="Calibri"/>
            </a:endParaRPr>
          </a:p>
          <a:p>
            <a:endParaRPr lang="en-US" sz="2400">
              <a:solidFill>
                <a:srgbClr val="242424"/>
              </a:solidFill>
              <a:latin typeface="Roboto" panose="02000000000000000000" pitchFamily="2" charset="0"/>
              <a:ea typeface="Roboto" panose="02000000000000000000" pitchFamily="2" charset="0"/>
              <a:cs typeface="Calibri"/>
            </a:endParaRPr>
          </a:p>
          <a:p>
            <a:r>
              <a:rPr lang="en-US" sz="2400" b="1">
                <a:solidFill>
                  <a:srgbClr val="242424"/>
                </a:solidFill>
                <a:latin typeface="Roboto" panose="02000000000000000000" pitchFamily="2" charset="0"/>
                <a:ea typeface="Roboto" panose="02000000000000000000" pitchFamily="2" charset="0"/>
                <a:cs typeface="Calibri"/>
              </a:rPr>
              <a:t>Phase 3: Scale &amp; Evolve</a:t>
            </a:r>
            <a:r>
              <a:rPr lang="en-US" sz="2400">
                <a:solidFill>
                  <a:srgbClr val="242424"/>
                </a:solidFill>
                <a:latin typeface="Roboto" panose="02000000000000000000" pitchFamily="2" charset="0"/>
                <a:ea typeface="Roboto" panose="02000000000000000000" pitchFamily="2" charset="0"/>
                <a:cs typeface="Calibri"/>
              </a:rPr>
              <a:t> – Ongoing adaptation; provide a broader range of support materials, exemplars, and policy guidance</a:t>
            </a:r>
            <a:endParaRPr lang="en-US" sz="2400">
              <a:latin typeface="Roboto" panose="02000000000000000000" pitchFamily="2" charset="0"/>
              <a:ea typeface="Roboto" panose="02000000000000000000" pitchFamily="2" charset="0"/>
            </a:endParaRPr>
          </a:p>
        </p:txBody>
      </p:sp>
      <p:pic>
        <p:nvPicPr>
          <p:cNvPr id="8" name="Picture 7">
            <a:extLst>
              <a:ext uri="{FF2B5EF4-FFF2-40B4-BE49-F238E27FC236}">
                <a16:creationId xmlns:a16="http://schemas.microsoft.com/office/drawing/2014/main" id="{E74347A5-D374-87D7-3AAF-384B59ABF775}"/>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8468431" y="4457337"/>
            <a:ext cx="3704316" cy="2376000"/>
          </a:xfrm>
          <a:prstGeom prst="rect">
            <a:avLst/>
          </a:prstGeom>
        </p:spPr>
      </p:pic>
      <p:sp>
        <p:nvSpPr>
          <p:cNvPr id="4" name="Title 15">
            <a:extLst>
              <a:ext uri="{FF2B5EF4-FFF2-40B4-BE49-F238E27FC236}">
                <a16:creationId xmlns:a16="http://schemas.microsoft.com/office/drawing/2014/main" id="{72BE0C29-ECEC-E1CD-1CD2-C4565727B87D}"/>
              </a:ext>
            </a:extLst>
          </p:cNvPr>
          <p:cNvSpPr txBox="1">
            <a:spLocks/>
          </p:cNvSpPr>
          <p:nvPr/>
        </p:nvSpPr>
        <p:spPr>
          <a:xfrm>
            <a:off x="513344" y="200704"/>
            <a:ext cx="10964782" cy="835656"/>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solidFill>
                  <a:schemeClr val="bg1"/>
                </a:solidFill>
                <a:latin typeface="Roboto Medium" panose="02000000000000000000" pitchFamily="2" charset="0"/>
                <a:ea typeface="Roboto Medium" panose="02000000000000000000" pitchFamily="2" charset="0"/>
              </a:rPr>
              <a:t>Adapting to the challenges and opportunities of AI</a:t>
            </a:r>
          </a:p>
        </p:txBody>
      </p:sp>
    </p:spTree>
    <p:extLst>
      <p:ext uri="{BB962C8B-B14F-4D97-AF65-F5344CB8AC3E}">
        <p14:creationId xmlns:p14="http://schemas.microsoft.com/office/powerpoint/2010/main" val="325173416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Picture 8">
            <a:extLst>
              <a:ext uri="{FF2B5EF4-FFF2-40B4-BE49-F238E27FC236}">
                <a16:creationId xmlns:a16="http://schemas.microsoft.com/office/drawing/2014/main" id="{41303E9B-E8C8-A1C4-431F-4D872716B3C7}"/>
              </a:ext>
            </a:extLst>
          </p:cNvPr>
          <p:cNvPicPr>
            <a:picLocks noChangeAspect="1"/>
          </p:cNvPicPr>
          <p:nvPr/>
        </p:nvPicPr>
        <p:blipFill>
          <a:blip r:embed="rId3"/>
          <a:srcRect l="20430" r="1" b="1"/>
          <a:stretch>
            <a:fillRect/>
          </a:stretch>
        </p:blipFill>
        <p:spPr>
          <a:xfrm>
            <a:off x="20" y="1282"/>
            <a:ext cx="12191980" cy="6856718"/>
          </a:xfrm>
          <a:prstGeom prst="rect">
            <a:avLst/>
          </a:prstGeom>
        </p:spPr>
      </p:pic>
      <p:sp>
        <p:nvSpPr>
          <p:cNvPr id="10" name="TextBox 9">
            <a:extLst>
              <a:ext uri="{FF2B5EF4-FFF2-40B4-BE49-F238E27FC236}">
                <a16:creationId xmlns:a16="http://schemas.microsoft.com/office/drawing/2014/main" id="{29D2EFF2-FDA3-36FB-E858-B17203295694}"/>
              </a:ext>
            </a:extLst>
          </p:cNvPr>
          <p:cNvSpPr txBox="1"/>
          <p:nvPr/>
        </p:nvSpPr>
        <p:spPr>
          <a:xfrm>
            <a:off x="3262964" y="269507"/>
            <a:ext cx="6497053" cy="707886"/>
          </a:xfrm>
          <a:prstGeom prst="rect">
            <a:avLst/>
          </a:prstGeom>
          <a:noFill/>
        </p:spPr>
        <p:txBody>
          <a:bodyPr wrap="square" rtlCol="0">
            <a:spAutoFit/>
          </a:bodyPr>
          <a:lstStyle/>
          <a:p>
            <a:r>
              <a:rPr lang="en-US" sz="4000">
                <a:latin typeface="Roboto" panose="02000000000000000000" pitchFamily="2" charset="0"/>
                <a:ea typeface="Roboto" panose="02000000000000000000" pitchFamily="2" charset="0"/>
              </a:rPr>
              <a:t>Communication role</a:t>
            </a:r>
            <a:endParaRPr lang="en-AU" sz="4000">
              <a:latin typeface="Roboto" panose="02000000000000000000" pitchFamily="2" charset="0"/>
              <a:ea typeface="Roboto" panose="02000000000000000000" pitchFamily="2" charset="0"/>
            </a:endParaRPr>
          </a:p>
        </p:txBody>
      </p:sp>
      <p:sp>
        <p:nvSpPr>
          <p:cNvPr id="11" name="TextBox 10">
            <a:extLst>
              <a:ext uri="{FF2B5EF4-FFF2-40B4-BE49-F238E27FC236}">
                <a16:creationId xmlns:a16="http://schemas.microsoft.com/office/drawing/2014/main" id="{0D5C15D4-E870-C2CB-7B1E-6B4C9FE636FC}"/>
              </a:ext>
            </a:extLst>
          </p:cNvPr>
          <p:cNvSpPr txBox="1"/>
          <p:nvPr/>
        </p:nvSpPr>
        <p:spPr>
          <a:xfrm>
            <a:off x="8910082" y="289679"/>
            <a:ext cx="3487479" cy="3139321"/>
          </a:xfrm>
          <a:prstGeom prst="rect">
            <a:avLst/>
          </a:prstGeom>
          <a:noFill/>
        </p:spPr>
        <p:txBody>
          <a:bodyPr wrap="square" rtlCol="0">
            <a:spAutoFit/>
          </a:bodyPr>
          <a:lstStyle/>
          <a:p>
            <a:r>
              <a:rPr lang="en-US"/>
              <a:t>SACE to school to teacher</a:t>
            </a:r>
          </a:p>
          <a:p>
            <a:r>
              <a:rPr lang="en-US"/>
              <a:t>Teacher to school to SACE</a:t>
            </a:r>
          </a:p>
          <a:p>
            <a:r>
              <a:rPr lang="en-US"/>
              <a:t>Teacher to system to SACE</a:t>
            </a:r>
          </a:p>
          <a:p>
            <a:endParaRPr lang="en-US"/>
          </a:p>
          <a:p>
            <a:endParaRPr lang="en-US"/>
          </a:p>
          <a:p>
            <a:pPr marL="285750" indent="-285750">
              <a:buFont typeface="Arial" panose="020B0604020202020204" pitchFamily="34" charset="0"/>
              <a:buChar char="•"/>
            </a:pPr>
            <a:r>
              <a:rPr lang="en-US"/>
              <a:t>Engagements </a:t>
            </a:r>
          </a:p>
          <a:p>
            <a:pPr marL="285750" indent="-285750">
              <a:buFont typeface="Arial" panose="020B0604020202020204" pitchFamily="34" charset="0"/>
              <a:buChar char="•"/>
            </a:pPr>
            <a:r>
              <a:rPr lang="en-US"/>
              <a:t>Emails</a:t>
            </a:r>
          </a:p>
          <a:p>
            <a:pPr marL="285750" indent="-285750">
              <a:buFont typeface="Arial" panose="020B0604020202020204" pitchFamily="34" charset="0"/>
              <a:buChar char="•"/>
            </a:pPr>
            <a:r>
              <a:rPr lang="en-US"/>
              <a:t>Social Media</a:t>
            </a:r>
          </a:p>
          <a:p>
            <a:pPr marL="285750" indent="-285750">
              <a:buFont typeface="Arial" panose="020B0604020202020204" pitchFamily="34" charset="0"/>
              <a:buChar char="•"/>
            </a:pPr>
            <a:r>
              <a:rPr lang="en-US"/>
              <a:t>Conferences</a:t>
            </a:r>
          </a:p>
          <a:p>
            <a:pPr marL="285750" indent="-285750">
              <a:buFont typeface="Arial" panose="020B0604020202020204" pitchFamily="34" charset="0"/>
              <a:buChar char="•"/>
            </a:pPr>
            <a:r>
              <a:rPr lang="en-US"/>
              <a:t>SACE website</a:t>
            </a:r>
          </a:p>
          <a:p>
            <a:endParaRPr lang="en-AU"/>
          </a:p>
        </p:txBody>
      </p:sp>
    </p:spTree>
    <p:extLst>
      <p:ext uri="{BB962C8B-B14F-4D97-AF65-F5344CB8AC3E}">
        <p14:creationId xmlns:p14="http://schemas.microsoft.com/office/powerpoint/2010/main" val="333043023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FA1D3-53E6-7C15-7366-369F94AC8CD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BACA47EF-B6B5-F7FF-39AF-83169394B40A}"/>
              </a:ext>
            </a:extLst>
          </p:cNvPr>
          <p:cNvPicPr>
            <a:picLocks noChangeAspect="1"/>
          </p:cNvPicPr>
          <p:nvPr/>
        </p:nvPicPr>
        <p:blipFill>
          <a:blip r:embed="rId3"/>
          <a:srcRect r="24840"/>
          <a:stretch/>
        </p:blipFill>
        <p:spPr>
          <a:xfrm>
            <a:off x="334541" y="933650"/>
            <a:ext cx="8660603" cy="5688529"/>
          </a:xfrm>
          <a:prstGeom prst="rect">
            <a:avLst/>
          </a:prstGeom>
        </p:spPr>
      </p:pic>
      <p:sp>
        <p:nvSpPr>
          <p:cNvPr id="9" name="TextBox 8">
            <a:extLst>
              <a:ext uri="{FF2B5EF4-FFF2-40B4-BE49-F238E27FC236}">
                <a16:creationId xmlns:a16="http://schemas.microsoft.com/office/drawing/2014/main" id="{7A2CE3B8-4AC9-A3A4-2D07-CF66D5724778}"/>
              </a:ext>
            </a:extLst>
          </p:cNvPr>
          <p:cNvSpPr txBox="1"/>
          <p:nvPr/>
        </p:nvSpPr>
        <p:spPr>
          <a:xfrm>
            <a:off x="3453865" y="130371"/>
            <a:ext cx="5284269" cy="707886"/>
          </a:xfrm>
          <a:prstGeom prst="rect">
            <a:avLst/>
          </a:prstGeom>
          <a:noFill/>
        </p:spPr>
        <p:txBody>
          <a:bodyPr wrap="square" rtlCol="0">
            <a:spAutoFit/>
          </a:bodyPr>
          <a:lstStyle/>
          <a:p>
            <a:r>
              <a:rPr lang="en-US" sz="4000">
                <a:latin typeface="Roboto" panose="02000000000000000000" pitchFamily="2" charset="0"/>
                <a:ea typeface="Roboto" panose="02000000000000000000" pitchFamily="2" charset="0"/>
              </a:rPr>
              <a:t>PechaKucha planning</a:t>
            </a:r>
            <a:endParaRPr lang="en-AU" sz="4000">
              <a:latin typeface="Roboto" panose="02000000000000000000" pitchFamily="2" charset="0"/>
              <a:ea typeface="Roboto" panose="02000000000000000000" pitchFamily="2" charset="0"/>
            </a:endParaRPr>
          </a:p>
        </p:txBody>
      </p:sp>
      <p:sp>
        <p:nvSpPr>
          <p:cNvPr id="10" name="TextBox 9">
            <a:extLst>
              <a:ext uri="{FF2B5EF4-FFF2-40B4-BE49-F238E27FC236}">
                <a16:creationId xmlns:a16="http://schemas.microsoft.com/office/drawing/2014/main" id="{F8946F2D-9BC8-A240-6458-91CC26F2309B}"/>
              </a:ext>
            </a:extLst>
          </p:cNvPr>
          <p:cNvSpPr txBox="1"/>
          <p:nvPr/>
        </p:nvSpPr>
        <p:spPr>
          <a:xfrm>
            <a:off x="9407985" y="484314"/>
            <a:ext cx="2360428" cy="6463308"/>
          </a:xfrm>
          <a:prstGeom prst="rect">
            <a:avLst/>
          </a:prstGeom>
          <a:noFill/>
        </p:spPr>
        <p:txBody>
          <a:bodyPr wrap="square" rtlCol="0">
            <a:spAutoFit/>
          </a:bodyPr>
          <a:lstStyle/>
          <a:p>
            <a:r>
              <a:rPr lang="en-US">
                <a:latin typeface="Roboto" panose="02000000000000000000" pitchFamily="2" charset="0"/>
                <a:ea typeface="Roboto" panose="02000000000000000000" pitchFamily="2" charset="0"/>
              </a:rPr>
              <a:t>Goal: </a:t>
            </a:r>
            <a:r>
              <a:rPr lang="en-AU" sz="1800" kern="100">
                <a:effectLst/>
                <a:latin typeface="Roboto" panose="02000000000000000000" pitchFamily="2" charset="0"/>
                <a:ea typeface="Roboto" panose="02000000000000000000" pitchFamily="2" charset="0"/>
                <a:cs typeface="Times New Roman" panose="02020603050405020304" pitchFamily="18" charset="0"/>
              </a:rPr>
              <a:t>Create a presentation that captures the essence of your learning today and outlines how you’ll lead change or spark conversations back at your school.</a:t>
            </a:r>
          </a:p>
          <a:p>
            <a:endParaRPr lang="en-AU">
              <a:latin typeface="Roboto" panose="02000000000000000000" pitchFamily="2" charset="0"/>
              <a:ea typeface="Roboto" panose="02000000000000000000" pitchFamily="2" charset="0"/>
            </a:endParaRPr>
          </a:p>
          <a:p>
            <a:pPr marL="342900" indent="-342900">
              <a:buFontTx/>
              <a:buAutoNum type="arabicPeriod"/>
            </a:pPr>
            <a:r>
              <a:rPr lang="en-AU">
                <a:latin typeface="Roboto" panose="02000000000000000000" pitchFamily="2" charset="0"/>
                <a:ea typeface="Roboto" panose="02000000000000000000" pitchFamily="2" charset="0"/>
              </a:rPr>
              <a:t>Together or individually</a:t>
            </a:r>
          </a:p>
          <a:p>
            <a:pPr marL="342900" indent="-342900">
              <a:buFontTx/>
              <a:buAutoNum type="arabicPeriod"/>
            </a:pPr>
            <a:r>
              <a:rPr lang="en-AU">
                <a:latin typeface="Roboto" panose="02000000000000000000" pitchFamily="2" charset="0"/>
                <a:ea typeface="Roboto" panose="02000000000000000000" pitchFamily="2" charset="0"/>
              </a:rPr>
              <a:t>Reflect on key insights</a:t>
            </a:r>
          </a:p>
          <a:p>
            <a:pPr marL="342900" indent="-342900">
              <a:buFontTx/>
              <a:buAutoNum type="arabicPeriod"/>
            </a:pPr>
            <a:r>
              <a:rPr lang="en-AU">
                <a:latin typeface="Roboto" panose="02000000000000000000" pitchFamily="2" charset="0"/>
                <a:ea typeface="Roboto" panose="02000000000000000000" pitchFamily="2" charset="0"/>
              </a:rPr>
              <a:t>Brainstorm and storyboard</a:t>
            </a:r>
          </a:p>
          <a:p>
            <a:pPr marL="342900" indent="-342900">
              <a:buFontTx/>
              <a:buAutoNum type="arabicPeriod"/>
            </a:pPr>
            <a:r>
              <a:rPr lang="en-AU">
                <a:latin typeface="Roboto" panose="02000000000000000000" pitchFamily="2" charset="0"/>
                <a:ea typeface="Roboto" panose="02000000000000000000" pitchFamily="2" charset="0"/>
              </a:rPr>
              <a:t>Use 20x20 sketch visuals, key messages and metaphors</a:t>
            </a:r>
          </a:p>
          <a:p>
            <a:pPr marL="342900" indent="-342900">
              <a:buFontTx/>
              <a:buAutoNum type="arabicPeriod"/>
            </a:pPr>
            <a:endParaRPr lang="en-AU"/>
          </a:p>
          <a:p>
            <a:pPr marL="342900" indent="-342900">
              <a:buFontTx/>
              <a:buAutoNum type="arabicPeriod"/>
            </a:pPr>
            <a:endParaRPr lang="en-AU"/>
          </a:p>
          <a:p>
            <a:pPr marL="342900" indent="-342900">
              <a:buAutoNum type="arabicPeriod"/>
            </a:pPr>
            <a:endParaRPr lang="en-AU"/>
          </a:p>
        </p:txBody>
      </p:sp>
    </p:spTree>
    <p:extLst>
      <p:ext uri="{BB962C8B-B14F-4D97-AF65-F5344CB8AC3E}">
        <p14:creationId xmlns:p14="http://schemas.microsoft.com/office/powerpoint/2010/main" val="38703466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background with words&#10;&#10;AI-generated content may be incorrect.">
            <a:extLst>
              <a:ext uri="{FF2B5EF4-FFF2-40B4-BE49-F238E27FC236}">
                <a16:creationId xmlns:a16="http://schemas.microsoft.com/office/drawing/2014/main" id="{3EED06FB-4BBC-0E50-236F-C9C36DD31518}"/>
              </a:ext>
            </a:extLst>
          </p:cNvPr>
          <p:cNvPicPr>
            <a:picLocks noChangeAspect="1"/>
          </p:cNvPicPr>
          <p:nvPr/>
        </p:nvPicPr>
        <p:blipFill>
          <a:blip r:embed="rId3"/>
          <a:srcRect l="2115" t="6224" r="2417" b="-5527"/>
          <a:stretch/>
        </p:blipFill>
        <p:spPr>
          <a:xfrm>
            <a:off x="9104067" y="4518870"/>
            <a:ext cx="3091740" cy="2336280"/>
          </a:xfrm>
          <a:prstGeom prst="rect">
            <a:avLst/>
          </a:prstGeom>
        </p:spPr>
      </p:pic>
      <p:pic>
        <p:nvPicPr>
          <p:cNvPr id="3" name="Picture 2">
            <a:extLst>
              <a:ext uri="{FF2B5EF4-FFF2-40B4-BE49-F238E27FC236}">
                <a16:creationId xmlns:a16="http://schemas.microsoft.com/office/drawing/2014/main" id="{07735475-7929-EEE0-0384-959DB4EFA694}"/>
              </a:ext>
            </a:extLst>
          </p:cNvPr>
          <p:cNvPicPr>
            <a:picLocks noChangeAspect="1"/>
          </p:cNvPicPr>
          <p:nvPr/>
        </p:nvPicPr>
        <p:blipFill>
          <a:blip r:embed="rId4"/>
          <a:stretch>
            <a:fillRect/>
          </a:stretch>
        </p:blipFill>
        <p:spPr>
          <a:xfrm>
            <a:off x="90533" y="5091078"/>
            <a:ext cx="3562847" cy="1428949"/>
          </a:xfrm>
          <a:prstGeom prst="rect">
            <a:avLst/>
          </a:prstGeom>
        </p:spPr>
      </p:pic>
      <p:sp>
        <p:nvSpPr>
          <p:cNvPr id="6" name="Rectangle 5">
            <a:extLst>
              <a:ext uri="{FF2B5EF4-FFF2-40B4-BE49-F238E27FC236}">
                <a16:creationId xmlns:a16="http://schemas.microsoft.com/office/drawing/2014/main" id="{337A4501-136F-AA37-C447-8D95A8E87C1E}"/>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7" name="Title 15">
            <a:extLst>
              <a:ext uri="{FF2B5EF4-FFF2-40B4-BE49-F238E27FC236}">
                <a16:creationId xmlns:a16="http://schemas.microsoft.com/office/drawing/2014/main" id="{DC6C65A8-1ADD-35FA-F816-F8C9A65CCEE6}"/>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Thank you</a:t>
            </a:r>
          </a:p>
        </p:txBody>
      </p:sp>
    </p:spTree>
    <p:extLst>
      <p:ext uri="{BB962C8B-B14F-4D97-AF65-F5344CB8AC3E}">
        <p14:creationId xmlns:p14="http://schemas.microsoft.com/office/powerpoint/2010/main" val="3061206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9F5AA-2434-6105-F8DA-3727F4025242}"/>
            </a:ext>
          </a:extLst>
        </p:cNvPr>
        <p:cNvGrpSpPr/>
        <p:nvPr/>
      </p:nvGrpSpPr>
      <p:grpSpPr>
        <a:xfrm>
          <a:off x="0" y="0"/>
          <a:ext cx="0" cy="0"/>
          <a:chOff x="0" y="0"/>
          <a:chExt cx="0" cy="0"/>
        </a:xfrm>
      </p:grpSpPr>
      <p:pic>
        <p:nvPicPr>
          <p:cNvPr id="3" name="Picture 2" descr="A black background with white text&#10;&#10;Description automatically generated">
            <a:extLst>
              <a:ext uri="{FF2B5EF4-FFF2-40B4-BE49-F238E27FC236}">
                <a16:creationId xmlns:a16="http://schemas.microsoft.com/office/drawing/2014/main" id="{808CAB6B-BBE0-98ED-57C3-C4E2393E3BA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93839" y="4457265"/>
            <a:ext cx="3696018" cy="2370678"/>
          </a:xfrm>
          <a:prstGeom prst="rect">
            <a:avLst/>
          </a:prstGeom>
        </p:spPr>
      </p:pic>
      <p:pic>
        <p:nvPicPr>
          <p:cNvPr id="6" name="Picture 5" descr="A drawing of a person&#10;&#10;Description automatically generated">
            <a:extLst>
              <a:ext uri="{FF2B5EF4-FFF2-40B4-BE49-F238E27FC236}">
                <a16:creationId xmlns:a16="http://schemas.microsoft.com/office/drawing/2014/main" id="{01327519-1B6C-660F-EA6A-FD2AE5F4F792}"/>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975" y="5626437"/>
            <a:ext cx="2654457" cy="866223"/>
          </a:xfrm>
          <a:prstGeom prst="rect">
            <a:avLst/>
          </a:prstGeom>
        </p:spPr>
      </p:pic>
      <p:sp>
        <p:nvSpPr>
          <p:cNvPr id="8" name="TextBox 7">
            <a:extLst>
              <a:ext uri="{FF2B5EF4-FFF2-40B4-BE49-F238E27FC236}">
                <a16:creationId xmlns:a16="http://schemas.microsoft.com/office/drawing/2014/main" id="{2C75D840-55F0-8282-90C6-F744DD90C0D8}"/>
              </a:ext>
            </a:extLst>
          </p:cNvPr>
          <p:cNvSpPr txBox="1"/>
          <p:nvPr/>
        </p:nvSpPr>
        <p:spPr>
          <a:xfrm>
            <a:off x="9064753" y="1573461"/>
            <a:ext cx="2117318" cy="1973874"/>
          </a:xfrm>
          <a:prstGeom prst="rect">
            <a:avLst/>
          </a:prstGeom>
          <a:noFill/>
        </p:spPr>
        <p:txBody>
          <a:bodyPr wrap="square" rtlCol="0">
            <a:spAutoFit/>
          </a:bodyPr>
          <a:lstStyle/>
          <a:p>
            <a:pPr marL="0" marR="0" lvl="0" indent="0" algn="l" defTabSz="554492" rtl="0" eaLnBrk="1" fontAlgn="auto" latinLnBrk="0" hangingPunct="1">
              <a:lnSpc>
                <a:spcPct val="90000"/>
              </a:lnSpc>
              <a:spcBef>
                <a:spcPts val="606"/>
              </a:spcBef>
              <a:spcAft>
                <a:spcPts val="0"/>
              </a:spcAft>
              <a:buClrTx/>
              <a:buSzTx/>
              <a:buFontTx/>
              <a:buNone/>
              <a:tabLst/>
              <a:defRPr/>
            </a:pPr>
            <a:r>
              <a:rPr kumimoji="0" lang="en-US" sz="1698"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To tackle these challenges, every young person will need to build life-long skills, capabilities, knowledge and understanding.</a:t>
            </a:r>
          </a:p>
        </p:txBody>
      </p:sp>
      <p:sp>
        <p:nvSpPr>
          <p:cNvPr id="33" name="Title 1">
            <a:extLst>
              <a:ext uri="{FF2B5EF4-FFF2-40B4-BE49-F238E27FC236}">
                <a16:creationId xmlns:a16="http://schemas.microsoft.com/office/drawing/2014/main" id="{DD08288A-6622-BE42-58F2-1197A3BE38F7}"/>
              </a:ext>
            </a:extLst>
          </p:cNvPr>
          <p:cNvSpPr txBox="1">
            <a:spLocks/>
          </p:cNvSpPr>
          <p:nvPr/>
        </p:nvSpPr>
        <p:spPr>
          <a:xfrm>
            <a:off x="-19744" y="0"/>
            <a:ext cx="12211316" cy="1208298"/>
          </a:xfrm>
          <a:prstGeom prst="rect">
            <a:avLst/>
          </a:prstGeom>
          <a:solidFill>
            <a:srgbClr val="8A3158"/>
          </a:solidFill>
        </p:spPr>
        <p:txBody>
          <a:bodyPr lIns="91440" tIns="45720" rIns="91440" bIns="45720" anchor="ctr"/>
          <a:lst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a:lstStyle>
          <a:p>
            <a:pPr marL="217805">
              <a:spcBef>
                <a:spcPts val="0"/>
              </a:spcBef>
              <a:defRPr/>
            </a:pPr>
            <a:r>
              <a:rPr lang="en-US" sz="4350">
                <a:solidFill>
                  <a:prstClr val="white"/>
                </a:solidFill>
                <a:latin typeface="Roboto Medium"/>
                <a:ea typeface="Roboto Medium"/>
                <a:cs typeface="Roboto Medium"/>
              </a:rPr>
              <a:t>Empowering learners and educators</a:t>
            </a:r>
            <a:endParaRPr lang="en-US" sz="435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9" name="Rectangle: Rounded Corners 8">
            <a:extLst>
              <a:ext uri="{FF2B5EF4-FFF2-40B4-BE49-F238E27FC236}">
                <a16:creationId xmlns:a16="http://schemas.microsoft.com/office/drawing/2014/main" id="{F2B92759-18C9-AC53-7974-6BBAD12A08FD}"/>
              </a:ext>
            </a:extLst>
          </p:cNvPr>
          <p:cNvSpPr/>
          <p:nvPr/>
        </p:nvSpPr>
        <p:spPr>
          <a:xfrm>
            <a:off x="1009929" y="1520525"/>
            <a:ext cx="10400331" cy="4053620"/>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marL="285750" indent="-285750">
              <a:lnSpc>
                <a:spcPct val="150000"/>
              </a:lnSpc>
              <a:buFont typeface="Arial"/>
              <a:buChar char="•"/>
            </a:pPr>
            <a:endParaRPr lang="en-US" b="1">
              <a:solidFill>
                <a:schemeClr val="tx1"/>
              </a:solidFill>
              <a:latin typeface="Roboto Light"/>
              <a:ea typeface="Roboto Black"/>
              <a:cs typeface="Roboto Black"/>
            </a:endParaRPr>
          </a:p>
          <a:p>
            <a:pPr marL="285750" indent="-285750">
              <a:lnSpc>
                <a:spcPct val="150000"/>
              </a:lnSpc>
              <a:buFont typeface="Arial"/>
              <a:buChar char="•"/>
            </a:pPr>
            <a:r>
              <a:rPr lang="en-US" sz="2400" b="1">
                <a:solidFill>
                  <a:schemeClr val="tx1"/>
                </a:solidFill>
                <a:latin typeface="Roboto" panose="02000000000000000000" pitchFamily="2" charset="0"/>
                <a:ea typeface="Roboto" panose="02000000000000000000" pitchFamily="2" charset="0"/>
                <a:cs typeface="Roboto Black"/>
              </a:rPr>
              <a:t>Subject Renewal</a:t>
            </a:r>
            <a:endParaRPr lang="en-US" sz="2400">
              <a:solidFill>
                <a:schemeClr val="tx1"/>
              </a:solidFill>
              <a:latin typeface="Roboto" panose="02000000000000000000" pitchFamily="2" charset="0"/>
              <a:ea typeface="Roboto" panose="02000000000000000000" pitchFamily="2" charset="0"/>
            </a:endParaRPr>
          </a:p>
          <a:p>
            <a:pPr marL="742950" lvl="1" indent="-285750">
              <a:lnSpc>
                <a:spcPct val="150000"/>
              </a:lnSpc>
              <a:buFont typeface="Arial"/>
              <a:buChar char="•"/>
            </a:pPr>
            <a:r>
              <a:rPr lang="en-US" sz="2400">
                <a:solidFill>
                  <a:schemeClr val="tx1"/>
                </a:solidFill>
                <a:latin typeface="Roboto" panose="02000000000000000000" pitchFamily="2" charset="0"/>
                <a:ea typeface="Roboto" panose="02000000000000000000" pitchFamily="2" charset="0"/>
                <a:cs typeface="Roboto Black"/>
              </a:rPr>
              <a:t>AI as a catalyst for innovation, not a threat.</a:t>
            </a:r>
          </a:p>
          <a:p>
            <a:pPr marL="742950" lvl="1" indent="-285750">
              <a:lnSpc>
                <a:spcPct val="150000"/>
              </a:lnSpc>
              <a:buFont typeface="Arial"/>
              <a:buChar char="•"/>
            </a:pPr>
            <a:r>
              <a:rPr lang="en-US" sz="2400">
                <a:solidFill>
                  <a:schemeClr val="tx1"/>
                </a:solidFill>
                <a:latin typeface="Roboto" panose="02000000000000000000" pitchFamily="2" charset="0"/>
                <a:ea typeface="Roboto" panose="02000000000000000000" pitchFamily="2" charset="0"/>
                <a:cs typeface="Roboto Black"/>
              </a:rPr>
              <a:t>Learning and assessment design that are resilient</a:t>
            </a:r>
          </a:p>
          <a:p>
            <a:pPr marL="742950" lvl="1" indent="-285750">
              <a:lnSpc>
                <a:spcPct val="150000"/>
              </a:lnSpc>
              <a:buFont typeface="Arial"/>
              <a:buChar char="•"/>
            </a:pPr>
            <a:r>
              <a:rPr lang="en-US" sz="2400">
                <a:solidFill>
                  <a:schemeClr val="tx1"/>
                </a:solidFill>
                <a:latin typeface="Roboto" panose="02000000000000000000" pitchFamily="2" charset="0"/>
                <a:ea typeface="Roboto" panose="02000000000000000000" pitchFamily="2" charset="0"/>
                <a:cs typeface="Roboto Black"/>
              </a:rPr>
              <a:t>Developing “human” capabilities</a:t>
            </a:r>
          </a:p>
          <a:p>
            <a:pPr marL="285750" indent="-285750">
              <a:lnSpc>
                <a:spcPct val="150000"/>
              </a:lnSpc>
              <a:buFont typeface="Arial"/>
              <a:buChar char="•"/>
            </a:pPr>
            <a:r>
              <a:rPr lang="en-US" sz="2400" b="1">
                <a:solidFill>
                  <a:schemeClr val="tx1"/>
                </a:solidFill>
                <a:latin typeface="Roboto" panose="02000000000000000000" pitchFamily="2" charset="0"/>
                <a:ea typeface="Roboto" panose="02000000000000000000" pitchFamily="2" charset="0"/>
                <a:cs typeface="Roboto Black"/>
              </a:rPr>
              <a:t>Capabilities and Learner Profile</a:t>
            </a:r>
          </a:p>
          <a:p>
            <a:pPr marL="742950" lvl="1" indent="-285750">
              <a:lnSpc>
                <a:spcPct val="150000"/>
              </a:lnSpc>
              <a:buFont typeface="Arial"/>
              <a:buChar char="•"/>
            </a:pPr>
            <a:r>
              <a:rPr lang="en-US" sz="2400" err="1">
                <a:solidFill>
                  <a:schemeClr val="tx1"/>
                </a:solidFill>
                <a:latin typeface="Roboto" panose="02000000000000000000" pitchFamily="2" charset="0"/>
                <a:ea typeface="Roboto" panose="02000000000000000000" pitchFamily="2" charset="0"/>
                <a:cs typeface="Roboto Black"/>
              </a:rPr>
              <a:t>Recognises</a:t>
            </a:r>
            <a:r>
              <a:rPr lang="en-US" sz="2400">
                <a:solidFill>
                  <a:schemeClr val="tx1"/>
                </a:solidFill>
                <a:latin typeface="Roboto" panose="02000000000000000000" pitchFamily="2" charset="0"/>
                <a:ea typeface="Roboto" panose="02000000000000000000" pitchFamily="2" charset="0"/>
                <a:cs typeface="Roboto Black"/>
              </a:rPr>
              <a:t> and captures these “human” capabilities</a:t>
            </a:r>
          </a:p>
          <a:p>
            <a:pPr marL="742950" lvl="1" indent="-285750">
              <a:lnSpc>
                <a:spcPct val="150000"/>
              </a:lnSpc>
              <a:buFont typeface="Arial"/>
              <a:buChar char="•"/>
            </a:pPr>
            <a:r>
              <a:rPr lang="en-US" sz="2400">
                <a:solidFill>
                  <a:schemeClr val="tx1"/>
                </a:solidFill>
                <a:latin typeface="Roboto" panose="02000000000000000000" pitchFamily="2" charset="0"/>
                <a:ea typeface="Roboto" panose="02000000000000000000" pitchFamily="2" charset="0"/>
                <a:cs typeface="Roboto Black"/>
              </a:rPr>
              <a:t>Raises student’s awareness of their strengths alongside disciplinary understanding and skills</a:t>
            </a:r>
          </a:p>
          <a:p>
            <a:pPr lvl="1">
              <a:lnSpc>
                <a:spcPct val="150000"/>
              </a:lnSpc>
            </a:pPr>
            <a:endParaRPr lang="en-US">
              <a:solidFill>
                <a:schemeClr val="tx1"/>
              </a:solidFill>
              <a:latin typeface="Roboto Light"/>
              <a:ea typeface="Roboto Black"/>
              <a:cs typeface="Roboto Black"/>
            </a:endParaRPr>
          </a:p>
        </p:txBody>
      </p:sp>
    </p:spTree>
    <p:extLst>
      <p:ext uri="{BB962C8B-B14F-4D97-AF65-F5344CB8AC3E}">
        <p14:creationId xmlns:p14="http://schemas.microsoft.com/office/powerpoint/2010/main" val="109205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5B553-2FB2-019D-A3D6-919A06B5637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C071682-A078-CB52-5A13-401538CD087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3366715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3F4DCF1-F7A3-9A51-A3C5-5F5B65615D7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14" name="Rectangle 13">
            <a:extLst>
              <a:ext uri="{FF2B5EF4-FFF2-40B4-BE49-F238E27FC236}">
                <a16:creationId xmlns:a16="http://schemas.microsoft.com/office/drawing/2014/main" id="{9B5523CA-D6C5-8203-4704-7AF148BC39B6}"/>
              </a:ext>
            </a:extLst>
          </p:cNvPr>
          <p:cNvSpPr/>
          <p:nvPr/>
        </p:nvSpPr>
        <p:spPr>
          <a:xfrm rot="16200000">
            <a:off x="8537825" y="4489807"/>
            <a:ext cx="3369923" cy="2250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a:extLst>
              <a:ext uri="{FF2B5EF4-FFF2-40B4-BE49-F238E27FC236}">
                <a16:creationId xmlns:a16="http://schemas.microsoft.com/office/drawing/2014/main" id="{A4C0B8A6-CFE5-69A5-6E46-3A59CAF9CA26}"/>
              </a:ext>
            </a:extLst>
          </p:cNvPr>
          <p:cNvSpPr txBox="1"/>
          <p:nvPr/>
        </p:nvSpPr>
        <p:spPr>
          <a:xfrm>
            <a:off x="4630098" y="1280764"/>
            <a:ext cx="689320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Students are proactive in the co-creation of their learning pathway and influence how they undertake, demonstrate and action their learning.</a:t>
            </a:r>
            <a:endParaRPr kumimoji="0" lang="en-AU"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TextBox 4">
            <a:extLst>
              <a:ext uri="{FF2B5EF4-FFF2-40B4-BE49-F238E27FC236}">
                <a16:creationId xmlns:a16="http://schemas.microsoft.com/office/drawing/2014/main" id="{AE75DAE4-0F76-E787-E98C-BE4D6204A84A}"/>
              </a:ext>
            </a:extLst>
          </p:cNvPr>
          <p:cNvSpPr txBox="1"/>
          <p:nvPr/>
        </p:nvSpPr>
        <p:spPr>
          <a:xfrm>
            <a:off x="4546122" y="2730845"/>
            <a:ext cx="697718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Students discuss and apply learning from familiar and unfamiliar situations across a range of meaningful and relevant real-world situations</a:t>
            </a:r>
            <a:endParaRPr kumimoji="0" lang="en-AU"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6" name="TextBox 5">
            <a:extLst>
              <a:ext uri="{FF2B5EF4-FFF2-40B4-BE49-F238E27FC236}">
                <a16:creationId xmlns:a16="http://schemas.microsoft.com/office/drawing/2014/main" id="{C7AF3DC9-7A40-290A-928C-D76DFFFC01DB}"/>
              </a:ext>
            </a:extLst>
          </p:cNvPr>
          <p:cNvSpPr txBox="1"/>
          <p:nvPr/>
        </p:nvSpPr>
        <p:spPr>
          <a:xfrm>
            <a:off x="4630098" y="3492503"/>
            <a:ext cx="72776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err="1">
                <a:ln>
                  <a:noFill/>
                </a:ln>
                <a:solidFill>
                  <a:prstClr val="black"/>
                </a:solidFill>
                <a:effectLst/>
                <a:uLnTx/>
                <a:uFillTx/>
                <a:latin typeface="Roboto" panose="02000000000000000000" pitchFamily="2" charset="0"/>
                <a:ea typeface="Roboto" panose="02000000000000000000" pitchFamily="2" charset="0"/>
                <a:cs typeface="+mn-cs"/>
              </a:rPr>
              <a:t>NEoL</a:t>
            </a:r>
            <a:r>
              <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captures the diverse authentic forms of students’ demonstration of learning and achievement, better reflecting what students know and can do.</a:t>
            </a:r>
            <a:endParaRPr kumimoji="0" lang="en-AU"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7" name="TextBox 6">
            <a:extLst>
              <a:ext uri="{FF2B5EF4-FFF2-40B4-BE49-F238E27FC236}">
                <a16:creationId xmlns:a16="http://schemas.microsoft.com/office/drawing/2014/main" id="{48B8B952-3060-F873-832B-41D79FC53E79}"/>
              </a:ext>
            </a:extLst>
          </p:cNvPr>
          <p:cNvSpPr txBox="1"/>
          <p:nvPr/>
        </p:nvSpPr>
        <p:spPr>
          <a:xfrm>
            <a:off x="4561062" y="1946420"/>
            <a:ext cx="741572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Students are empowered to understand the way they think using feedback and self-evaluation to purposefully consider and enhance their own learning</a:t>
            </a:r>
            <a:endParaRPr kumimoji="0" lang="en-AU" sz="16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8" name="TextBox 7">
            <a:extLst>
              <a:ext uri="{FF2B5EF4-FFF2-40B4-BE49-F238E27FC236}">
                <a16:creationId xmlns:a16="http://schemas.microsoft.com/office/drawing/2014/main" id="{3A69BB16-FDAB-0C0B-931E-2A6B75185830}"/>
              </a:ext>
            </a:extLst>
          </p:cNvPr>
          <p:cNvSpPr txBox="1"/>
          <p:nvPr/>
        </p:nvSpPr>
        <p:spPr>
          <a:xfrm>
            <a:off x="-404279" y="2744729"/>
            <a:ext cx="4869621"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mn-cs"/>
              </a:rPr>
              <a:t>Deep</a:t>
            </a:r>
            <a:r>
              <a:rPr kumimoji="0" lang="en-US" sz="24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mn-cs"/>
              </a:rPr>
              <a:t> </a:t>
            </a: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mn-cs"/>
              </a:rPr>
              <a:t>Authentic Learning</a:t>
            </a:r>
          </a:p>
        </p:txBody>
      </p:sp>
      <p:sp>
        <p:nvSpPr>
          <p:cNvPr id="9" name="TextBox 8">
            <a:extLst>
              <a:ext uri="{FF2B5EF4-FFF2-40B4-BE49-F238E27FC236}">
                <a16:creationId xmlns:a16="http://schemas.microsoft.com/office/drawing/2014/main" id="{3334CED4-F232-0E11-55D0-C42F7EEFA239}"/>
              </a:ext>
            </a:extLst>
          </p:cNvPr>
          <p:cNvSpPr txBox="1"/>
          <p:nvPr/>
        </p:nvSpPr>
        <p:spPr>
          <a:xfrm>
            <a:off x="513344" y="1365893"/>
            <a:ext cx="3951998"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mn-cs"/>
              </a:rPr>
              <a:t>Student</a:t>
            </a:r>
            <a:r>
              <a:rPr kumimoji="0" lang="en-US" sz="24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mn-cs"/>
              </a:rPr>
              <a:t> </a:t>
            </a: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mn-cs"/>
              </a:rPr>
              <a:t>Agency</a:t>
            </a:r>
          </a:p>
        </p:txBody>
      </p:sp>
      <p:sp>
        <p:nvSpPr>
          <p:cNvPr id="10" name="TextBox 9">
            <a:extLst>
              <a:ext uri="{FF2B5EF4-FFF2-40B4-BE49-F238E27FC236}">
                <a16:creationId xmlns:a16="http://schemas.microsoft.com/office/drawing/2014/main" id="{0E41DAD3-31B5-9FB6-A107-20E4EA5396AA}"/>
              </a:ext>
            </a:extLst>
          </p:cNvPr>
          <p:cNvSpPr txBox="1"/>
          <p:nvPr/>
        </p:nvSpPr>
        <p:spPr>
          <a:xfrm>
            <a:off x="-526494" y="3476582"/>
            <a:ext cx="5114049" cy="461665"/>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a:rPr>
              <a:t>Natural Evidence of Learning</a:t>
            </a:r>
          </a:p>
        </p:txBody>
      </p:sp>
      <p:sp>
        <p:nvSpPr>
          <p:cNvPr id="11" name="TextBox 10">
            <a:extLst>
              <a:ext uri="{FF2B5EF4-FFF2-40B4-BE49-F238E27FC236}">
                <a16:creationId xmlns:a16="http://schemas.microsoft.com/office/drawing/2014/main" id="{FFB008C3-7E92-7C96-1B2E-E484D20E458F}"/>
              </a:ext>
            </a:extLst>
          </p:cNvPr>
          <p:cNvSpPr txBox="1"/>
          <p:nvPr/>
        </p:nvSpPr>
        <p:spPr>
          <a:xfrm>
            <a:off x="-404280" y="2009704"/>
            <a:ext cx="4869622"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mn-cs"/>
              </a:rPr>
              <a:t>Metacognition</a:t>
            </a:r>
          </a:p>
        </p:txBody>
      </p:sp>
      <p:sp>
        <p:nvSpPr>
          <p:cNvPr id="12" name="TextBox 11">
            <a:extLst>
              <a:ext uri="{FF2B5EF4-FFF2-40B4-BE49-F238E27FC236}">
                <a16:creationId xmlns:a16="http://schemas.microsoft.com/office/drawing/2014/main" id="{456A24B0-6BA8-80B8-7C5F-B89D7D58BAA3}"/>
              </a:ext>
            </a:extLst>
          </p:cNvPr>
          <p:cNvSpPr txBox="1"/>
          <p:nvPr/>
        </p:nvSpPr>
        <p:spPr>
          <a:xfrm>
            <a:off x="4465342" y="4111036"/>
            <a:ext cx="7961376" cy="261610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mn-cs"/>
              </a:rPr>
              <a:t>Capabilities</a:t>
            </a:r>
          </a:p>
          <a:p>
            <a:pPr marL="0" marR="0" lvl="0" indent="0" defTabSz="914400" rtl="0" eaLnBrk="1" fontAlgn="auto" latinLnBrk="0" hangingPunct="1">
              <a:lnSpc>
                <a:spcPct val="100000"/>
              </a:lnSpc>
              <a:spcBef>
                <a:spcPts val="0"/>
              </a:spcBef>
              <a:spcAft>
                <a:spcPts val="0"/>
              </a:spcAft>
              <a:buClrTx/>
              <a:buSzTx/>
              <a:buFontTx/>
              <a:buNone/>
              <a:tabLst/>
              <a:defRPr/>
            </a:pPr>
            <a:r>
              <a:rPr lang="en-US" sz="1400" b="1" i="0">
                <a:solidFill>
                  <a:srgbClr val="424242"/>
                </a:solidFill>
                <a:effectLst/>
                <a:latin typeface="Segoe Sans"/>
              </a:rPr>
              <a:t>Personal Enterprise</a:t>
            </a:r>
            <a:br>
              <a:rPr lang="en-US" sz="1400"/>
            </a:br>
            <a:r>
              <a:rPr lang="en-US" sz="1400" b="0" i="1">
                <a:solidFill>
                  <a:srgbClr val="424242"/>
                </a:solidFill>
                <a:effectLst/>
                <a:latin typeface="Segoe Sans"/>
              </a:rPr>
              <a:t>Open doors: find opportunities</a:t>
            </a:r>
          </a:p>
          <a:p>
            <a:pPr marL="0" marR="0" lvl="0" indent="0" defTabSz="914400" rtl="0" eaLnBrk="1" fontAlgn="auto" latinLnBrk="0" hangingPunct="1">
              <a:lnSpc>
                <a:spcPct val="100000"/>
              </a:lnSpc>
              <a:spcBef>
                <a:spcPts val="0"/>
              </a:spcBef>
              <a:spcAft>
                <a:spcPts val="0"/>
              </a:spcAft>
              <a:buClrTx/>
              <a:buSzTx/>
              <a:buFontTx/>
              <a:buNone/>
              <a:tabLst/>
              <a:defRPr/>
            </a:pPr>
            <a:r>
              <a:rPr lang="en-US" sz="1400" b="1" i="0">
                <a:solidFill>
                  <a:srgbClr val="424242"/>
                </a:solidFill>
                <a:effectLst/>
                <a:latin typeface="Segoe Sans"/>
              </a:rPr>
              <a:t>Quality Thinking</a:t>
            </a:r>
            <a:br>
              <a:rPr lang="en-US" sz="1400"/>
            </a:br>
            <a:r>
              <a:rPr lang="en-US" sz="1400" b="0" i="1">
                <a:solidFill>
                  <a:srgbClr val="424242"/>
                </a:solidFill>
                <a:effectLst/>
                <a:latin typeface="Segoe Sans"/>
              </a:rPr>
              <a:t>Stretch minds: through global curiosit</a:t>
            </a:r>
            <a:r>
              <a:rPr lang="en-US" sz="1400" i="1">
                <a:solidFill>
                  <a:srgbClr val="424242"/>
                </a:solidFill>
                <a:latin typeface="Segoe Sans"/>
              </a:rPr>
              <a:t>y</a:t>
            </a:r>
          </a:p>
          <a:p>
            <a:pPr marL="0" marR="0" lvl="0" indent="0" defTabSz="914400" rtl="0" eaLnBrk="1" fontAlgn="auto" latinLnBrk="0" hangingPunct="1">
              <a:lnSpc>
                <a:spcPct val="100000"/>
              </a:lnSpc>
              <a:spcBef>
                <a:spcPts val="0"/>
              </a:spcBef>
              <a:spcAft>
                <a:spcPts val="0"/>
              </a:spcAft>
              <a:buClrTx/>
              <a:buSzTx/>
              <a:buFontTx/>
              <a:buNone/>
              <a:tabLst/>
              <a:defRPr/>
            </a:pPr>
            <a:r>
              <a:rPr lang="en-US" sz="1400" b="1" i="0">
                <a:solidFill>
                  <a:srgbClr val="424242"/>
                </a:solidFill>
                <a:effectLst/>
                <a:latin typeface="Segoe Sans"/>
              </a:rPr>
              <a:t>Self-Motivated Learning</a:t>
            </a:r>
            <a:br>
              <a:rPr lang="en-US" sz="1400"/>
            </a:br>
            <a:r>
              <a:rPr lang="en-US" sz="1400" b="0" i="1">
                <a:solidFill>
                  <a:srgbClr val="424242"/>
                </a:solidFill>
                <a:effectLst/>
                <a:latin typeface="Segoe Sans"/>
              </a:rPr>
              <a:t>Strengthen ownership: grasp responsibilities</a:t>
            </a:r>
          </a:p>
          <a:p>
            <a:pPr marL="0" marR="0" lvl="0" indent="0" defTabSz="914400" rtl="0" eaLnBrk="1" fontAlgn="auto" latinLnBrk="0" hangingPunct="1">
              <a:lnSpc>
                <a:spcPct val="100000"/>
              </a:lnSpc>
              <a:spcBef>
                <a:spcPts val="0"/>
              </a:spcBef>
              <a:spcAft>
                <a:spcPts val="0"/>
              </a:spcAft>
              <a:buClrTx/>
              <a:buSzTx/>
              <a:buFontTx/>
              <a:buNone/>
              <a:tabLst/>
              <a:defRPr/>
            </a:pPr>
            <a:r>
              <a:rPr lang="en-AU" sz="1400" b="1" i="0">
                <a:solidFill>
                  <a:srgbClr val="424242"/>
                </a:solidFill>
                <a:effectLst/>
                <a:latin typeface="Segoe Sans"/>
              </a:rPr>
              <a:t>Principled Action</a:t>
            </a:r>
            <a:br>
              <a:rPr lang="en-AU" sz="1400"/>
            </a:br>
            <a:r>
              <a:rPr lang="en-AU" sz="1400" b="0" i="1">
                <a:solidFill>
                  <a:srgbClr val="424242"/>
                </a:solidFill>
                <a:effectLst/>
                <a:latin typeface="Segoe Sans"/>
              </a:rPr>
              <a:t>Embrace perspectives: honour difference</a:t>
            </a:r>
            <a:endParaRPr lang="en-US" sz="1400" i="1">
              <a:solidFill>
                <a:srgbClr val="424242"/>
              </a:solidFill>
              <a:latin typeface="Segoe Sans"/>
            </a:endParaRPr>
          </a:p>
          <a:p>
            <a:pPr marL="0" marR="0" lvl="0" indent="0" defTabSz="914400" rtl="0" eaLnBrk="1" fontAlgn="auto" latinLnBrk="0" hangingPunct="1">
              <a:lnSpc>
                <a:spcPct val="100000"/>
              </a:lnSpc>
              <a:spcBef>
                <a:spcPts val="0"/>
              </a:spcBef>
              <a:spcAft>
                <a:spcPts val="0"/>
              </a:spcAft>
              <a:buClrTx/>
              <a:buSzTx/>
              <a:buFontTx/>
              <a:buNone/>
              <a:tabLst/>
              <a:defRPr/>
            </a:pPr>
            <a:r>
              <a:rPr lang="en-US" sz="1400" b="1" i="0">
                <a:solidFill>
                  <a:srgbClr val="424242"/>
                </a:solidFill>
                <a:effectLst/>
                <a:latin typeface="Segoe Sans"/>
              </a:rPr>
              <a:t>Collective Engagement</a:t>
            </a:r>
            <a:br>
              <a:rPr lang="en-US" sz="1400"/>
            </a:br>
            <a:r>
              <a:rPr lang="en-US" sz="1400" b="0" i="1">
                <a:solidFill>
                  <a:srgbClr val="424242"/>
                </a:solidFill>
                <a:effectLst/>
                <a:latin typeface="Segoe Sans"/>
              </a:rPr>
              <a:t>Share success: with communities</a:t>
            </a:r>
            <a:endParaRPr kumimoji="0" lang="en-US" sz="1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mn-cs"/>
            </a:endParaRPr>
          </a:p>
        </p:txBody>
      </p:sp>
      <p:sp>
        <p:nvSpPr>
          <p:cNvPr id="15" name="Double Brace 14">
            <a:extLst>
              <a:ext uri="{FF2B5EF4-FFF2-40B4-BE49-F238E27FC236}">
                <a16:creationId xmlns:a16="http://schemas.microsoft.com/office/drawing/2014/main" id="{91BBF614-6609-590E-EBA3-0A519161F0DF}"/>
              </a:ext>
            </a:extLst>
          </p:cNvPr>
          <p:cNvSpPr/>
          <p:nvPr/>
        </p:nvSpPr>
        <p:spPr>
          <a:xfrm>
            <a:off x="3701588" y="4427901"/>
            <a:ext cx="4836237" cy="1884783"/>
          </a:xfrm>
          <a:prstGeom prst="bracePair">
            <a:avLst/>
          </a:prstGeom>
          <a:ln w="38100">
            <a:solidFill>
              <a:srgbClr val="955166"/>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13A3B68A-FBDC-E445-03F9-F854C8FE273A}"/>
              </a:ext>
            </a:extLst>
          </p:cNvPr>
          <p:cNvSpPr/>
          <p:nvPr/>
        </p:nvSpPr>
        <p:spPr>
          <a:xfrm>
            <a:off x="1233839" y="4427901"/>
            <a:ext cx="1830583" cy="1744825"/>
          </a:xfrm>
          <a:prstGeom prst="ellipse">
            <a:avLst/>
          </a:prstGeom>
          <a:solidFill>
            <a:srgbClr val="955166"/>
          </a:solidFill>
          <a:ln>
            <a:solidFill>
              <a:srgbClr val="9551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Calibri" panose="020F0502020204030204"/>
                <a:ea typeface="+mn-ea"/>
                <a:cs typeface="+mn-cs"/>
              </a:rPr>
              <a:t>By designing for agency, metacognition, deep authentic learning &amp; NEOL we are indirectly designing for Capabilities</a:t>
            </a:r>
            <a:endParaRPr kumimoji="0" lang="en-AU"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itle 15">
            <a:extLst>
              <a:ext uri="{FF2B5EF4-FFF2-40B4-BE49-F238E27FC236}">
                <a16:creationId xmlns:a16="http://schemas.microsoft.com/office/drawing/2014/main" id="{5728BB22-01F7-CCCF-142B-BAECC9DA00DF}"/>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Key Drivers</a:t>
            </a:r>
          </a:p>
        </p:txBody>
      </p:sp>
    </p:spTree>
    <p:extLst>
      <p:ext uri="{BB962C8B-B14F-4D97-AF65-F5344CB8AC3E}">
        <p14:creationId xmlns:p14="http://schemas.microsoft.com/office/powerpoint/2010/main" val="3229460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EC948EB7-D1C4-91E8-D6E2-37F4527DC4D8}"/>
              </a:ext>
            </a:extLst>
          </p:cNvPr>
          <p:cNvSpPr>
            <a:spLocks noChangeArrowheads="1"/>
          </p:cNvSpPr>
          <p:nvPr/>
        </p:nvSpPr>
        <p:spPr bwMode="auto">
          <a:xfrm>
            <a:off x="3429000" y="23225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graphicFrame>
        <p:nvGraphicFramePr>
          <p:cNvPr id="6" name="Table 5">
            <a:extLst>
              <a:ext uri="{FF2B5EF4-FFF2-40B4-BE49-F238E27FC236}">
                <a16:creationId xmlns:a16="http://schemas.microsoft.com/office/drawing/2014/main" id="{26905BE2-EC66-EB2C-2E82-75D1F1885370}"/>
              </a:ext>
            </a:extLst>
          </p:cNvPr>
          <p:cNvGraphicFramePr>
            <a:graphicFrameLocks noGrp="1"/>
          </p:cNvGraphicFramePr>
          <p:nvPr>
            <p:extLst>
              <p:ext uri="{D42A27DB-BD31-4B8C-83A1-F6EECF244321}">
                <p14:modId xmlns:p14="http://schemas.microsoft.com/office/powerpoint/2010/main" val="1361327063"/>
              </p:ext>
            </p:extLst>
          </p:nvPr>
        </p:nvGraphicFramePr>
        <p:xfrm>
          <a:off x="0" y="116115"/>
          <a:ext cx="12192000" cy="6654807"/>
        </p:xfrm>
        <a:graphic>
          <a:graphicData uri="http://schemas.openxmlformats.org/drawingml/2006/table">
            <a:tbl>
              <a:tblPr firstRow="1" firstCol="1" bandRow="1">
                <a:tableStyleId>{5940675A-B579-460E-94D1-54222C63F5DA}</a:tableStyleId>
              </a:tblPr>
              <a:tblGrid>
                <a:gridCol w="2052897">
                  <a:extLst>
                    <a:ext uri="{9D8B030D-6E8A-4147-A177-3AD203B41FA5}">
                      <a16:colId xmlns:a16="http://schemas.microsoft.com/office/drawing/2014/main" val="4225791712"/>
                    </a:ext>
                  </a:extLst>
                </a:gridCol>
                <a:gridCol w="5396415">
                  <a:extLst>
                    <a:ext uri="{9D8B030D-6E8A-4147-A177-3AD203B41FA5}">
                      <a16:colId xmlns:a16="http://schemas.microsoft.com/office/drawing/2014/main" val="2494009279"/>
                    </a:ext>
                  </a:extLst>
                </a:gridCol>
                <a:gridCol w="999744">
                  <a:extLst>
                    <a:ext uri="{9D8B030D-6E8A-4147-A177-3AD203B41FA5}">
                      <a16:colId xmlns:a16="http://schemas.microsoft.com/office/drawing/2014/main" val="4092998128"/>
                    </a:ext>
                  </a:extLst>
                </a:gridCol>
                <a:gridCol w="1109472">
                  <a:extLst>
                    <a:ext uri="{9D8B030D-6E8A-4147-A177-3AD203B41FA5}">
                      <a16:colId xmlns:a16="http://schemas.microsoft.com/office/drawing/2014/main" val="3313481158"/>
                    </a:ext>
                  </a:extLst>
                </a:gridCol>
                <a:gridCol w="1170432">
                  <a:extLst>
                    <a:ext uri="{9D8B030D-6E8A-4147-A177-3AD203B41FA5}">
                      <a16:colId xmlns:a16="http://schemas.microsoft.com/office/drawing/2014/main" val="1837957268"/>
                    </a:ext>
                  </a:extLst>
                </a:gridCol>
                <a:gridCol w="1463040">
                  <a:extLst>
                    <a:ext uri="{9D8B030D-6E8A-4147-A177-3AD203B41FA5}">
                      <a16:colId xmlns:a16="http://schemas.microsoft.com/office/drawing/2014/main" val="654802483"/>
                    </a:ext>
                  </a:extLst>
                </a:gridCol>
              </a:tblGrid>
              <a:tr h="701231">
                <a:tc>
                  <a:txBody>
                    <a:bodyPr/>
                    <a:lstStyle/>
                    <a:p>
                      <a:pPr>
                        <a:lnSpc>
                          <a:spcPct val="107000"/>
                        </a:lnSpc>
                        <a:spcAft>
                          <a:spcPts val="800"/>
                        </a:spcAft>
                        <a:buNone/>
                      </a:pPr>
                      <a:r>
                        <a:rPr lang="en-AU" sz="1400" kern="100">
                          <a:effectLst/>
                          <a:latin typeface="Roboto Light"/>
                          <a:ea typeface="Roboto Light"/>
                        </a:rPr>
                        <a:t>Subject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Prototype</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Agency</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Deep authentic learning</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Natural Evidence of learning</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Metacognition</a:t>
                      </a:r>
                      <a:endParaRPr lang="en-AU" sz="1400" kern="100">
                        <a:effectLst/>
                        <a:latin typeface="Roboto Light"/>
                        <a:ea typeface="Roboto Light"/>
                        <a:cs typeface="Times New Roman" panose="02020603050405020304" pitchFamily="18" charset="0"/>
                      </a:endParaRPr>
                    </a:p>
                  </a:txBody>
                  <a:tcPr marL="68580" marR="68580" marT="0" marB="0"/>
                </a:tc>
                <a:extLst>
                  <a:ext uri="{0D108BD9-81ED-4DB2-BD59-A6C34878D82A}">
                    <a16:rowId xmlns:a16="http://schemas.microsoft.com/office/drawing/2014/main" val="1086422217"/>
                  </a:ext>
                </a:extLst>
              </a:tr>
              <a:tr h="371950">
                <a:tc>
                  <a:txBody>
                    <a:bodyPr/>
                    <a:lstStyle/>
                    <a:p>
                      <a:pPr>
                        <a:lnSpc>
                          <a:spcPct val="107000"/>
                        </a:lnSpc>
                        <a:spcAft>
                          <a:spcPts val="800"/>
                        </a:spcAft>
                        <a:buNone/>
                      </a:pPr>
                      <a:r>
                        <a:rPr lang="en-AU" sz="1400" kern="100">
                          <a:effectLst/>
                          <a:latin typeface="Roboto Light"/>
                          <a:ea typeface="Roboto Light"/>
                        </a:rPr>
                        <a:t>Essential English</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Spoken language in real world contexts </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lvl="0">
                        <a:buNone/>
                      </a:pPr>
                      <a:endParaRPr lang="en-AU" sz="1400" b="0" i="0" u="none" strike="noStrike" kern="100" noProof="0">
                        <a:solidFill>
                          <a:srgbClr val="000000"/>
                        </a:solidFill>
                        <a:effectLst/>
                        <a:latin typeface="Roboto Light"/>
                      </a:endParaRPr>
                    </a:p>
                  </a:txBody>
                  <a:tcPr marL="68580" marR="68580" marT="0" marB="0"/>
                </a:tc>
                <a:extLst>
                  <a:ext uri="{0D108BD9-81ED-4DB2-BD59-A6C34878D82A}">
                    <a16:rowId xmlns:a16="http://schemas.microsoft.com/office/drawing/2014/main" val="24801391"/>
                  </a:ext>
                </a:extLst>
              </a:tr>
              <a:tr h="371950">
                <a:tc>
                  <a:txBody>
                    <a:bodyPr/>
                    <a:lstStyle/>
                    <a:p>
                      <a:pPr>
                        <a:lnSpc>
                          <a:spcPct val="107000"/>
                        </a:lnSpc>
                        <a:spcAft>
                          <a:spcPts val="800"/>
                        </a:spcAft>
                        <a:buNone/>
                      </a:pPr>
                      <a:r>
                        <a:rPr lang="en-AU" sz="1400" kern="100">
                          <a:effectLst/>
                          <a:latin typeface="Roboto Light"/>
                          <a:ea typeface="Roboto Light"/>
                        </a:rPr>
                        <a:t>Ancient Studies</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Concept-driven learning </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extLst>
                  <a:ext uri="{0D108BD9-81ED-4DB2-BD59-A6C34878D82A}">
                    <a16:rowId xmlns:a16="http://schemas.microsoft.com/office/drawing/2014/main" val="2370394553"/>
                  </a:ext>
                </a:extLst>
              </a:tr>
              <a:tr h="371950">
                <a:tc>
                  <a:txBody>
                    <a:bodyPr/>
                    <a:lstStyle/>
                    <a:p>
                      <a:pPr>
                        <a:lnSpc>
                          <a:spcPct val="107000"/>
                        </a:lnSpc>
                        <a:spcAft>
                          <a:spcPts val="800"/>
                        </a:spcAft>
                        <a:buNone/>
                      </a:pPr>
                      <a:r>
                        <a:rPr lang="en-AU" sz="1400" kern="100">
                          <a:effectLst/>
                          <a:latin typeface="Roboto Light"/>
                          <a:ea typeface="Roboto Light"/>
                        </a:rPr>
                        <a:t>Biology</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Unpacking the D&amp;D</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extLst>
                  <a:ext uri="{0D108BD9-81ED-4DB2-BD59-A6C34878D82A}">
                    <a16:rowId xmlns:a16="http://schemas.microsoft.com/office/drawing/2014/main" val="4235825415"/>
                  </a:ext>
                </a:extLst>
              </a:tr>
              <a:tr h="371950">
                <a:tc>
                  <a:txBody>
                    <a:bodyPr/>
                    <a:lstStyle/>
                    <a:p>
                      <a:pPr>
                        <a:lnSpc>
                          <a:spcPct val="107000"/>
                        </a:lnSpc>
                        <a:spcAft>
                          <a:spcPts val="800"/>
                        </a:spcAft>
                        <a:buNone/>
                      </a:pPr>
                      <a:r>
                        <a:rPr lang="en-AU" sz="1400" kern="100">
                          <a:effectLst/>
                          <a:latin typeface="Roboto Light"/>
                          <a:ea typeface="Roboto Light"/>
                        </a:rPr>
                        <a:t>Biology</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SIS Journal</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extLst>
                  <a:ext uri="{0D108BD9-81ED-4DB2-BD59-A6C34878D82A}">
                    <a16:rowId xmlns:a16="http://schemas.microsoft.com/office/drawing/2014/main" val="3664488669"/>
                  </a:ext>
                </a:extLst>
              </a:tr>
              <a:tr h="371950">
                <a:tc>
                  <a:txBody>
                    <a:bodyPr/>
                    <a:lstStyle/>
                    <a:p>
                      <a:pPr>
                        <a:lnSpc>
                          <a:spcPct val="107000"/>
                        </a:lnSpc>
                        <a:spcAft>
                          <a:spcPts val="800"/>
                        </a:spcAft>
                        <a:buNone/>
                      </a:pPr>
                      <a:r>
                        <a:rPr lang="en-AU" sz="1400" kern="100">
                          <a:effectLst/>
                          <a:latin typeface="Roboto Light"/>
                          <a:ea typeface="Roboto Light"/>
                        </a:rPr>
                        <a:t>General Mathematics</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Scenario Based Modelling </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extLst>
                  <a:ext uri="{0D108BD9-81ED-4DB2-BD59-A6C34878D82A}">
                    <a16:rowId xmlns:a16="http://schemas.microsoft.com/office/drawing/2014/main" val="1026011289"/>
                  </a:ext>
                </a:extLst>
              </a:tr>
              <a:tr h="371950">
                <a:tc>
                  <a:txBody>
                    <a:bodyPr/>
                    <a:lstStyle/>
                    <a:p>
                      <a:pPr>
                        <a:lnSpc>
                          <a:spcPct val="107000"/>
                        </a:lnSpc>
                        <a:spcAft>
                          <a:spcPts val="800"/>
                        </a:spcAft>
                        <a:buNone/>
                      </a:pPr>
                      <a:r>
                        <a:rPr lang="en-AU" sz="1400" kern="100">
                          <a:effectLst/>
                          <a:latin typeface="Roboto Light"/>
                          <a:ea typeface="Roboto Light"/>
                        </a:rPr>
                        <a:t>General Mathematics</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Scenario Based Modelling (Phase 2)</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extLst>
                  <a:ext uri="{0D108BD9-81ED-4DB2-BD59-A6C34878D82A}">
                    <a16:rowId xmlns:a16="http://schemas.microsoft.com/office/drawing/2014/main" val="744391862"/>
                  </a:ext>
                </a:extLst>
              </a:tr>
              <a:tr h="374326">
                <a:tc>
                  <a:txBody>
                    <a:bodyPr/>
                    <a:lstStyle/>
                    <a:p>
                      <a:pPr>
                        <a:lnSpc>
                          <a:spcPct val="107000"/>
                        </a:lnSpc>
                        <a:spcAft>
                          <a:spcPts val="800"/>
                        </a:spcAft>
                        <a:buNone/>
                      </a:pPr>
                      <a:r>
                        <a:rPr lang="en-AU" sz="1400" kern="100">
                          <a:effectLst/>
                          <a:latin typeface="Roboto Light"/>
                          <a:ea typeface="Roboto Light"/>
                        </a:rPr>
                        <a:t>General Mathematics</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Scenario Based Modelling (Phase 3: Reflection)</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extLst>
                  <a:ext uri="{0D108BD9-81ED-4DB2-BD59-A6C34878D82A}">
                    <a16:rowId xmlns:a16="http://schemas.microsoft.com/office/drawing/2014/main" val="593150134"/>
                  </a:ext>
                </a:extLst>
              </a:tr>
              <a:tr h="371950">
                <a:tc>
                  <a:txBody>
                    <a:bodyPr/>
                    <a:lstStyle/>
                    <a:p>
                      <a:pPr>
                        <a:lnSpc>
                          <a:spcPct val="107000"/>
                        </a:lnSpc>
                        <a:spcAft>
                          <a:spcPts val="800"/>
                        </a:spcAft>
                        <a:buNone/>
                      </a:pPr>
                      <a:r>
                        <a:rPr lang="en-AU" sz="1400" kern="100">
                          <a:effectLst/>
                          <a:latin typeface="Roboto Light"/>
                          <a:ea typeface="Roboto Light"/>
                        </a:rPr>
                        <a:t>General Mathematics</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Connection Task and Dialogue</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extLst>
                  <a:ext uri="{0D108BD9-81ED-4DB2-BD59-A6C34878D82A}">
                    <a16:rowId xmlns:a16="http://schemas.microsoft.com/office/drawing/2014/main" val="3768399352"/>
                  </a:ext>
                </a:extLst>
              </a:tr>
              <a:tr h="371950">
                <a:tc>
                  <a:txBody>
                    <a:bodyPr/>
                    <a:lstStyle/>
                    <a:p>
                      <a:pPr>
                        <a:lnSpc>
                          <a:spcPct val="107000"/>
                        </a:lnSpc>
                        <a:spcAft>
                          <a:spcPts val="800"/>
                        </a:spcAft>
                        <a:buNone/>
                      </a:pPr>
                      <a:r>
                        <a:rPr lang="en-AU" sz="1400" kern="100">
                          <a:effectLst/>
                          <a:latin typeface="Roboto Light"/>
                          <a:ea typeface="Roboto Light"/>
                        </a:rPr>
                        <a:t>Health and Wellbeing</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Reflective and Reflexive Practice</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extLst>
                  <a:ext uri="{0D108BD9-81ED-4DB2-BD59-A6C34878D82A}">
                    <a16:rowId xmlns:a16="http://schemas.microsoft.com/office/drawing/2014/main" val="104889592"/>
                  </a:ext>
                </a:extLst>
              </a:tr>
              <a:tr h="371950">
                <a:tc>
                  <a:txBody>
                    <a:bodyPr/>
                    <a:lstStyle/>
                    <a:p>
                      <a:pPr>
                        <a:lnSpc>
                          <a:spcPct val="107000"/>
                        </a:lnSpc>
                        <a:spcAft>
                          <a:spcPts val="800"/>
                        </a:spcAft>
                        <a:buNone/>
                      </a:pPr>
                      <a:r>
                        <a:rPr lang="en-AU" sz="1400" kern="100">
                          <a:effectLst/>
                          <a:latin typeface="Roboto Light"/>
                          <a:ea typeface="Roboto Light"/>
                        </a:rPr>
                        <a:t>Language Continuers </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Creative Expression prototype</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extLst>
                  <a:ext uri="{0D108BD9-81ED-4DB2-BD59-A6C34878D82A}">
                    <a16:rowId xmlns:a16="http://schemas.microsoft.com/office/drawing/2014/main" val="2246899751"/>
                  </a:ext>
                </a:extLst>
              </a:tr>
              <a:tr h="371950">
                <a:tc>
                  <a:txBody>
                    <a:bodyPr/>
                    <a:lstStyle/>
                    <a:p>
                      <a:pPr>
                        <a:lnSpc>
                          <a:spcPct val="107000"/>
                        </a:lnSpc>
                        <a:spcAft>
                          <a:spcPts val="800"/>
                        </a:spcAft>
                        <a:buNone/>
                      </a:pPr>
                      <a:r>
                        <a:rPr lang="en-AU" sz="1400" kern="100">
                          <a:effectLst/>
                          <a:latin typeface="Roboto Light"/>
                          <a:ea typeface="Roboto Light"/>
                        </a:rPr>
                        <a:t>Language Continuers </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Exchanging Meaning </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extLst>
                  <a:ext uri="{0D108BD9-81ED-4DB2-BD59-A6C34878D82A}">
                    <a16:rowId xmlns:a16="http://schemas.microsoft.com/office/drawing/2014/main" val="654556381"/>
                  </a:ext>
                </a:extLst>
              </a:tr>
              <a:tr h="371950">
                <a:tc>
                  <a:txBody>
                    <a:bodyPr/>
                    <a:lstStyle/>
                    <a:p>
                      <a:pPr>
                        <a:lnSpc>
                          <a:spcPct val="107000"/>
                        </a:lnSpc>
                        <a:spcAft>
                          <a:spcPts val="800"/>
                        </a:spcAft>
                        <a:buNone/>
                      </a:pPr>
                      <a:r>
                        <a:rPr lang="en-AU" sz="1400" kern="100">
                          <a:effectLst/>
                          <a:latin typeface="Roboto Light"/>
                          <a:ea typeface="Roboto Light"/>
                        </a:rPr>
                        <a:t>Modern History</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extLst>
                  <a:ext uri="{0D108BD9-81ED-4DB2-BD59-A6C34878D82A}">
                    <a16:rowId xmlns:a16="http://schemas.microsoft.com/office/drawing/2014/main" val="3335792160"/>
                  </a:ext>
                </a:extLst>
              </a:tr>
              <a:tr h="371950">
                <a:tc>
                  <a:txBody>
                    <a:bodyPr/>
                    <a:lstStyle/>
                    <a:p>
                      <a:pPr>
                        <a:lnSpc>
                          <a:spcPct val="107000"/>
                        </a:lnSpc>
                        <a:spcAft>
                          <a:spcPts val="800"/>
                        </a:spcAft>
                        <a:buNone/>
                      </a:pPr>
                      <a:r>
                        <a:rPr lang="en-AU" sz="1400" kern="100">
                          <a:effectLst/>
                          <a:latin typeface="Roboto Light"/>
                          <a:ea typeface="Roboto Light"/>
                        </a:rPr>
                        <a:t>Music Explorations</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Prototype 1</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extLst>
                  <a:ext uri="{0D108BD9-81ED-4DB2-BD59-A6C34878D82A}">
                    <a16:rowId xmlns:a16="http://schemas.microsoft.com/office/drawing/2014/main" val="3081491601"/>
                  </a:ext>
                </a:extLst>
              </a:tr>
              <a:tr h="371950">
                <a:tc>
                  <a:txBody>
                    <a:bodyPr/>
                    <a:lstStyle/>
                    <a:p>
                      <a:pPr>
                        <a:lnSpc>
                          <a:spcPct val="107000"/>
                        </a:lnSpc>
                        <a:spcAft>
                          <a:spcPts val="800"/>
                        </a:spcAft>
                        <a:buNone/>
                      </a:pPr>
                      <a:r>
                        <a:rPr lang="en-AU" sz="1400" kern="100">
                          <a:effectLst/>
                          <a:latin typeface="Roboto Light"/>
                          <a:ea typeface="Roboto Light"/>
                        </a:rPr>
                        <a:t>Music Performance</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Engaging with the music community</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extLst>
                  <a:ext uri="{0D108BD9-81ED-4DB2-BD59-A6C34878D82A}">
                    <a16:rowId xmlns:a16="http://schemas.microsoft.com/office/drawing/2014/main" val="3124752688"/>
                  </a:ext>
                </a:extLst>
              </a:tr>
              <a:tr h="371950">
                <a:tc>
                  <a:txBody>
                    <a:bodyPr/>
                    <a:lstStyle/>
                    <a:p>
                      <a:pPr>
                        <a:lnSpc>
                          <a:spcPct val="107000"/>
                        </a:lnSpc>
                        <a:spcAft>
                          <a:spcPts val="800"/>
                        </a:spcAft>
                        <a:buNone/>
                      </a:pPr>
                      <a:r>
                        <a:rPr lang="en-AU" sz="1400" kern="100">
                          <a:effectLst/>
                          <a:latin typeface="Roboto Light"/>
                          <a:ea typeface="Roboto Light"/>
                        </a:rPr>
                        <a:t>Music Performance</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Music Practise and Practice</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extLst>
                  <a:ext uri="{0D108BD9-81ED-4DB2-BD59-A6C34878D82A}">
                    <a16:rowId xmlns:a16="http://schemas.microsoft.com/office/drawing/2014/main" val="3906302410"/>
                  </a:ext>
                </a:extLst>
              </a:tr>
              <a:tr h="371950">
                <a:tc>
                  <a:txBody>
                    <a:bodyPr/>
                    <a:lstStyle/>
                    <a:p>
                      <a:pPr>
                        <a:lnSpc>
                          <a:spcPct val="107000"/>
                        </a:lnSpc>
                        <a:spcAft>
                          <a:spcPts val="800"/>
                        </a:spcAft>
                        <a:buNone/>
                      </a:pPr>
                      <a:r>
                        <a:rPr lang="en-AU" sz="1400" kern="100">
                          <a:effectLst/>
                          <a:latin typeface="Roboto Light"/>
                          <a:ea typeface="Roboto Light"/>
                        </a:rPr>
                        <a:t>Music Studies</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nSpc>
                          <a:spcPct val="107000"/>
                        </a:lnSpc>
                        <a:spcAft>
                          <a:spcPts val="800"/>
                        </a:spcAft>
                        <a:buNone/>
                      </a:pPr>
                      <a:r>
                        <a:rPr lang="en-AU" sz="1400" kern="100">
                          <a:effectLst/>
                          <a:latin typeface="Roboto Light"/>
                          <a:ea typeface="Roboto Light"/>
                        </a:rPr>
                        <a:t>Musical Literacy Applied Musicianship</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pPr algn="ctr">
                        <a:lnSpc>
                          <a:spcPct val="107000"/>
                        </a:lnSpc>
                        <a:spcBef>
                          <a:spcPts val="600"/>
                        </a:spcBef>
                        <a:spcAft>
                          <a:spcPts val="800"/>
                        </a:spcAft>
                        <a:buNone/>
                      </a:pPr>
                      <a:r>
                        <a:rPr lang="en-AU" sz="1400" kern="100">
                          <a:effectLst/>
                          <a:latin typeface="Roboto Light"/>
                          <a:ea typeface="Roboto Light"/>
                          <a:sym typeface="Wingdings" panose="05000000000000000000" pitchFamily="2" charset="2"/>
                        </a:rPr>
                        <a:t></a:t>
                      </a:r>
                      <a:endParaRPr lang="en-AU" sz="1400" kern="100">
                        <a:effectLst/>
                        <a:latin typeface="Roboto Light"/>
                        <a:ea typeface="Roboto Light"/>
                        <a:cs typeface="Times New Roman" panose="02020603050405020304" pitchFamily="18" charset="0"/>
                      </a:endParaRPr>
                    </a:p>
                  </a:txBody>
                  <a:tcPr marL="68580" marR="68580" marT="0" marB="0"/>
                </a:tc>
                <a:tc>
                  <a:txBody>
                    <a:bodyPr/>
                    <a:lstStyle/>
                    <a:p>
                      <a:endParaRPr lang="en-AU" sz="1400" kern="100">
                        <a:effectLst/>
                        <a:latin typeface="Roboto Light" panose="02000000000000000000" pitchFamily="2" charset="0"/>
                        <a:ea typeface="Roboto Light" panose="02000000000000000000" pitchFamily="2" charset="0"/>
                      </a:endParaRPr>
                    </a:p>
                  </a:txBody>
                  <a:tcPr marL="68580" marR="68580" marT="0" marB="0"/>
                </a:tc>
                <a:extLst>
                  <a:ext uri="{0D108BD9-81ED-4DB2-BD59-A6C34878D82A}">
                    <a16:rowId xmlns:a16="http://schemas.microsoft.com/office/drawing/2014/main" val="343155878"/>
                  </a:ext>
                </a:extLst>
              </a:tr>
            </a:tbl>
          </a:graphicData>
        </a:graphic>
      </p:graphicFrame>
    </p:spTree>
    <p:extLst>
      <p:ext uri="{BB962C8B-B14F-4D97-AF65-F5344CB8AC3E}">
        <p14:creationId xmlns:p14="http://schemas.microsoft.com/office/powerpoint/2010/main" val="76205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322885-93EC-0BC3-00DC-08894FB131A3}"/>
              </a:ext>
            </a:extLst>
          </p:cNvPr>
          <p:cNvPicPr>
            <a:picLocks noChangeAspect="1"/>
          </p:cNvPicPr>
          <p:nvPr/>
        </p:nvPicPr>
        <p:blipFill>
          <a:blip r:embed="rId2"/>
          <a:stretch>
            <a:fillRect/>
          </a:stretch>
        </p:blipFill>
        <p:spPr>
          <a:xfrm>
            <a:off x="560360" y="0"/>
            <a:ext cx="10394302" cy="6858000"/>
          </a:xfrm>
          <a:prstGeom prst="rect">
            <a:avLst/>
          </a:prstGeom>
        </p:spPr>
      </p:pic>
      <p:sp>
        <p:nvSpPr>
          <p:cNvPr id="2" name="Rectangle 1">
            <a:extLst>
              <a:ext uri="{FF2B5EF4-FFF2-40B4-BE49-F238E27FC236}">
                <a16:creationId xmlns:a16="http://schemas.microsoft.com/office/drawing/2014/main" id="{9D9071DB-9DFA-D147-31DF-AD4854F0630B}"/>
              </a:ext>
            </a:extLst>
          </p:cNvPr>
          <p:cNvSpPr/>
          <p:nvPr/>
        </p:nvSpPr>
        <p:spPr>
          <a:xfrm rot="18813739">
            <a:off x="3283054" y="2967335"/>
            <a:ext cx="5625900" cy="923330"/>
          </a:xfrm>
          <a:prstGeom prst="rect">
            <a:avLst/>
          </a:prstGeom>
          <a:noFill/>
        </p:spPr>
        <p:txBody>
          <a:bodyPr wrap="none" lIns="91440" tIns="45720" rIns="91440" bIns="45720">
            <a:spAutoFit/>
          </a:bodyPr>
          <a:lstStyle/>
          <a:p>
            <a:pPr algn="ctr"/>
            <a:r>
              <a:rPr lang="en-US" sz="5400" b="0" cap="none" spc="0">
                <a:ln w="0"/>
                <a:gradFill>
                  <a:gsLst>
                    <a:gs pos="21000">
                      <a:srgbClr val="53575C"/>
                    </a:gs>
                    <a:gs pos="88000">
                      <a:srgbClr val="C5C7CA"/>
                    </a:gs>
                  </a:gsLst>
                  <a:lin ang="5400000"/>
                </a:gradFill>
                <a:effectLst/>
              </a:rPr>
              <a:t>For illustration only</a:t>
            </a:r>
          </a:p>
        </p:txBody>
      </p:sp>
    </p:spTree>
    <p:extLst>
      <p:ext uri="{BB962C8B-B14F-4D97-AF65-F5344CB8AC3E}">
        <p14:creationId xmlns:p14="http://schemas.microsoft.com/office/powerpoint/2010/main" val="887069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DBE86-F42A-D0F4-4E7B-73DA39086B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AB83E8-1968-2266-4B1C-AEEE7B7E614C}"/>
              </a:ext>
            </a:extLst>
          </p:cNvPr>
          <p:cNvSpPr>
            <a:spLocks noGrp="1"/>
          </p:cNvSpPr>
          <p:nvPr>
            <p:ph type="title"/>
          </p:nvPr>
        </p:nvSpPr>
        <p:spPr>
          <a:xfrm>
            <a:off x="854242" y="397042"/>
            <a:ext cx="10670901" cy="1273749"/>
          </a:xfrm>
        </p:spPr>
        <p:txBody>
          <a:bodyPr>
            <a:normAutofit/>
          </a:bodyPr>
          <a:lstStyle/>
          <a:p>
            <a:r>
              <a:rPr lang="en-US" sz="2700">
                <a:latin typeface="Roboto" panose="02000000000000000000" pitchFamily="2" charset="0"/>
                <a:ea typeface="Roboto" panose="02000000000000000000" pitchFamily="2" charset="0"/>
              </a:rPr>
              <a:t>How do we create conditions for teachers to try something different?</a:t>
            </a:r>
            <a:br>
              <a:rPr lang="en-US" sz="3200"/>
            </a:br>
            <a:endParaRPr lang="en-AU" sz="3200"/>
          </a:p>
        </p:txBody>
      </p:sp>
      <p:sp>
        <p:nvSpPr>
          <p:cNvPr id="3" name="Text Placeholder 2">
            <a:extLst>
              <a:ext uri="{FF2B5EF4-FFF2-40B4-BE49-F238E27FC236}">
                <a16:creationId xmlns:a16="http://schemas.microsoft.com/office/drawing/2014/main" id="{147B6744-41F7-0C63-81C7-214A1AB97902}"/>
              </a:ext>
            </a:extLst>
          </p:cNvPr>
          <p:cNvSpPr>
            <a:spLocks noGrp="1"/>
          </p:cNvSpPr>
          <p:nvPr>
            <p:ph type="body" idx="1"/>
          </p:nvPr>
        </p:nvSpPr>
        <p:spPr>
          <a:xfrm>
            <a:off x="394294" y="1964957"/>
            <a:ext cx="2885095" cy="3128136"/>
          </a:xfrm>
        </p:spPr>
        <p:txBody>
          <a:bodyPr>
            <a:normAutofit/>
          </a:bodyPr>
          <a:lstStyle/>
          <a:p>
            <a:pPr marL="0" indent="0">
              <a:buNone/>
            </a:pPr>
            <a:endParaRPr lang="en-US" sz="2400">
              <a:latin typeface="Roboto" panose="02000000000000000000" pitchFamily="2" charset="0"/>
              <a:ea typeface="Roboto" panose="02000000000000000000" pitchFamily="2" charset="0"/>
            </a:endParaRPr>
          </a:p>
          <a:p>
            <a:pPr marL="0" indent="0">
              <a:buNone/>
            </a:pPr>
            <a:r>
              <a:rPr lang="en-US" sz="2400">
                <a:latin typeface="Roboto" panose="02000000000000000000" pitchFamily="2" charset="0"/>
                <a:ea typeface="Roboto" panose="02000000000000000000" pitchFamily="2" charset="0"/>
              </a:rPr>
              <a:t>"Exactly how are you asking me to behave differently in the classroom?“</a:t>
            </a:r>
          </a:p>
          <a:p>
            <a:pPr marL="0" indent="0">
              <a:buNone/>
            </a:pPr>
            <a:endParaRPr lang="en-US" sz="2400">
              <a:latin typeface="Roboto" panose="02000000000000000000" pitchFamily="2" charset="0"/>
              <a:ea typeface="Roboto" panose="02000000000000000000" pitchFamily="2" charset="0"/>
            </a:endParaRPr>
          </a:p>
          <a:p>
            <a:pPr marL="0" indent="0">
              <a:buNone/>
            </a:pPr>
            <a:endParaRPr lang="en-US" sz="2400">
              <a:latin typeface="Roboto" panose="02000000000000000000" pitchFamily="2" charset="0"/>
              <a:ea typeface="Roboto" panose="02000000000000000000" pitchFamily="2" charset="0"/>
            </a:endParaRPr>
          </a:p>
          <a:p>
            <a:pPr>
              <a:buFont typeface="Wingdings" panose="05000000000000000000" pitchFamily="2" charset="2"/>
              <a:buChar char="Ø"/>
            </a:pPr>
            <a:endParaRPr lang="en-AU" sz="2400">
              <a:latin typeface="Roboto" panose="02000000000000000000" pitchFamily="2" charset="0"/>
              <a:ea typeface="Roboto" panose="02000000000000000000" pitchFamily="2" charset="0"/>
            </a:endParaRPr>
          </a:p>
        </p:txBody>
      </p:sp>
      <p:sp>
        <p:nvSpPr>
          <p:cNvPr id="4" name="Text Placeholder 2">
            <a:extLst>
              <a:ext uri="{FF2B5EF4-FFF2-40B4-BE49-F238E27FC236}">
                <a16:creationId xmlns:a16="http://schemas.microsoft.com/office/drawing/2014/main" id="{B905EB69-53AC-6CDF-0CAB-1D60260957DA}"/>
              </a:ext>
            </a:extLst>
          </p:cNvPr>
          <p:cNvSpPr txBox="1">
            <a:spLocks/>
          </p:cNvSpPr>
          <p:nvPr/>
        </p:nvSpPr>
        <p:spPr>
          <a:xfrm>
            <a:off x="1071156" y="3429000"/>
            <a:ext cx="2341270" cy="753627"/>
          </a:xfrm>
          <a:prstGeom prst="rect">
            <a:avLst/>
          </a:prstGeom>
        </p:spPr>
        <p:txBody>
          <a:bodyPr lIns="0" tIns="0" rIns="0" bIns="0"/>
          <a:lstStyle>
            <a:lvl1pPr marL="0">
              <a:defRPr sz="3200">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AU" sz="2400" kern="0">
              <a:solidFill>
                <a:sysClr val="windowText" lastClr="000000"/>
              </a:solidFill>
              <a:latin typeface="Roboto" panose="02000000000000000000" pitchFamily="2" charset="0"/>
              <a:ea typeface="Roboto" panose="02000000000000000000" pitchFamily="2" charset="0"/>
            </a:endParaRPr>
          </a:p>
        </p:txBody>
      </p:sp>
      <p:sp>
        <p:nvSpPr>
          <p:cNvPr id="7" name="Rectangle 6">
            <a:extLst>
              <a:ext uri="{FF2B5EF4-FFF2-40B4-BE49-F238E27FC236}">
                <a16:creationId xmlns:a16="http://schemas.microsoft.com/office/drawing/2014/main" id="{A44D4A8E-BCB3-30A5-DFB2-BB803E984758}"/>
              </a:ext>
            </a:extLst>
          </p:cNvPr>
          <p:cNvSpPr/>
          <p:nvPr/>
        </p:nvSpPr>
        <p:spPr>
          <a:xfrm>
            <a:off x="261257" y="5596932"/>
            <a:ext cx="2885095" cy="10952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141AE79C-BEAD-F6F1-47AE-338EA8E3F895}"/>
              </a:ext>
            </a:extLst>
          </p:cNvPr>
          <p:cNvSpPr txBox="1"/>
          <p:nvPr/>
        </p:nvSpPr>
        <p:spPr>
          <a:xfrm>
            <a:off x="533169" y="5891098"/>
            <a:ext cx="2341270" cy="663192"/>
          </a:xfrm>
          <a:prstGeom prst="rect">
            <a:avLst/>
          </a:prstGeom>
          <a:noFill/>
        </p:spPr>
        <p:txBody>
          <a:bodyPr wrap="square" rtlCol="0">
            <a:spAutoFit/>
          </a:bodyPr>
          <a:lstStyle/>
          <a:p>
            <a:r>
              <a:rPr lang="en-US" sz="1200">
                <a:effectLst/>
                <a:latin typeface="Roboto Light" panose="02000000000000000000" pitchFamily="2" charset="0"/>
                <a:ea typeface="Roboto Light" panose="02000000000000000000" pitchFamily="2" charset="0"/>
              </a:rPr>
              <a:t>Guy Claxton’s Teaching for Life, A culture change for schools, May 2025</a:t>
            </a:r>
          </a:p>
        </p:txBody>
      </p:sp>
      <p:pic>
        <p:nvPicPr>
          <p:cNvPr id="5" name="Picture 4" descr="A person holding books in a classroom&#10;&#10;AI-generated content may be incorrect.">
            <a:extLst>
              <a:ext uri="{FF2B5EF4-FFF2-40B4-BE49-F238E27FC236}">
                <a16:creationId xmlns:a16="http://schemas.microsoft.com/office/drawing/2014/main" id="{346C3D5D-80B8-5CD3-4EB1-2F27A29208C0}"/>
              </a:ext>
            </a:extLst>
          </p:cNvPr>
          <p:cNvPicPr>
            <a:picLocks noChangeAspect="1"/>
          </p:cNvPicPr>
          <p:nvPr/>
        </p:nvPicPr>
        <p:blipFill>
          <a:blip r:embed="rId3">
            <a:extLst>
              <a:ext uri="{28A0092B-C50C-407E-A947-70E740481C1C}">
                <a14:useLocalDpi xmlns:a14="http://schemas.microsoft.com/office/drawing/2010/main" val="0"/>
              </a:ext>
            </a:extLst>
          </a:blip>
          <a:srcRect l="35146" t="44043" r="1737" b="3975"/>
          <a:stretch/>
        </p:blipFill>
        <p:spPr>
          <a:xfrm>
            <a:off x="3412426" y="1808703"/>
            <a:ext cx="8776220" cy="5054317"/>
          </a:xfrm>
          <a:prstGeom prst="rect">
            <a:avLst/>
          </a:prstGeom>
        </p:spPr>
      </p:pic>
    </p:spTree>
    <p:extLst>
      <p:ext uri="{BB962C8B-B14F-4D97-AF65-F5344CB8AC3E}">
        <p14:creationId xmlns:p14="http://schemas.microsoft.com/office/powerpoint/2010/main" val="2378106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CCBC8C2-2D45-3588-932A-4A6C2490BE80}"/>
              </a:ext>
            </a:extLst>
          </p:cNvPr>
          <p:cNvGrpSpPr/>
          <p:nvPr/>
        </p:nvGrpSpPr>
        <p:grpSpPr>
          <a:xfrm>
            <a:off x="0" y="0"/>
            <a:ext cx="12192000" cy="6858000"/>
            <a:chOff x="0" y="0"/>
            <a:chExt cx="12192000" cy="6858000"/>
          </a:xfrm>
        </p:grpSpPr>
        <p:pic>
          <p:nvPicPr>
            <p:cNvPr id="1026" name="Picture 2">
              <a:extLst>
                <a:ext uri="{FF2B5EF4-FFF2-40B4-BE49-F238E27FC236}">
                  <a16:creationId xmlns:a16="http://schemas.microsoft.com/office/drawing/2014/main" id="{19C2101A-D1CC-1163-0C6D-A1B644D3CF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A0A920C4-C237-FC3C-2865-0F1BB4A90953}"/>
                </a:ext>
              </a:extLst>
            </p:cNvPr>
            <p:cNvSpPr/>
            <p:nvPr/>
          </p:nvSpPr>
          <p:spPr>
            <a:xfrm>
              <a:off x="2000250" y="2034540"/>
              <a:ext cx="7951177" cy="267901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AU" sz="2400" dirty="0">
                  <a:solidFill>
                    <a:schemeClr val="bg1"/>
                  </a:solidFill>
                  <a:latin typeface="Roboto Medium" panose="02000000000000000000" pitchFamily="2" charset="0"/>
                  <a:ea typeface="Roboto Medium" panose="02000000000000000000" pitchFamily="2" charset="0"/>
                  <a:hlinkClick r:id="rId4">
                    <a:extLst>
                      <a:ext uri="{A12FA001-AC4F-418D-AE19-62706E023703}">
                        <ahyp:hlinkClr xmlns:ahyp="http://schemas.microsoft.com/office/drawing/2018/hyperlinkcolor" val="tx"/>
                      </a:ext>
                    </a:extLst>
                  </a:hlinkClick>
                </a:rPr>
                <a:t>SACE Board acknowledgment of Country</a:t>
              </a:r>
              <a:endParaRPr lang="en-AU" sz="2400" dirty="0">
                <a:solidFill>
                  <a:schemeClr val="bg1"/>
                </a:solidFill>
                <a:latin typeface="Roboto Medium" panose="02000000000000000000" pitchFamily="2" charset="0"/>
                <a:ea typeface="Roboto Medium" panose="02000000000000000000" pitchFamily="2" charset="0"/>
              </a:endParaRPr>
            </a:p>
          </p:txBody>
        </p:sp>
      </p:grpSp>
    </p:spTree>
    <p:extLst>
      <p:ext uri="{BB962C8B-B14F-4D97-AF65-F5344CB8AC3E}">
        <p14:creationId xmlns:p14="http://schemas.microsoft.com/office/powerpoint/2010/main" val="1023841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8A8F0-F296-4841-B56F-E5D5B7C3A604}"/>
              </a:ext>
            </a:extLst>
          </p:cNvPr>
          <p:cNvSpPr>
            <a:spLocks noGrp="1"/>
          </p:cNvSpPr>
          <p:nvPr>
            <p:ph type="ctrTitle"/>
          </p:nvPr>
        </p:nvSpPr>
        <p:spPr>
          <a:xfrm>
            <a:off x="1515967" y="2858898"/>
            <a:ext cx="9160065" cy="2189074"/>
          </a:xfrm>
        </p:spPr>
        <p:txBody>
          <a:bodyPr>
            <a:normAutofit fontScale="90000"/>
          </a:bodyPr>
          <a:lstStyle/>
          <a:p>
            <a:br>
              <a:rPr lang="en-AU" sz="1800" i="1">
                <a:solidFill>
                  <a:schemeClr val="tx1"/>
                </a:solidFill>
                <a:effectLst/>
                <a:latin typeface="Roboto" panose="02000000000000000000" pitchFamily="2" charset="0"/>
                <a:ea typeface="Roboto" panose="02000000000000000000" pitchFamily="2" charset="0"/>
                <a:cs typeface="Calibri" panose="020F0502020204030204" pitchFamily="34" charset="0"/>
              </a:rPr>
            </a:br>
            <a:br>
              <a:rPr lang="en-AU" sz="3200" i="1">
                <a:solidFill>
                  <a:schemeClr val="tx1"/>
                </a:solidFill>
                <a:effectLst/>
                <a:latin typeface="Roboto" panose="02000000000000000000" pitchFamily="2" charset="0"/>
                <a:ea typeface="Roboto" panose="02000000000000000000" pitchFamily="2" charset="0"/>
                <a:cs typeface="Calibri" panose="020F0502020204030204" pitchFamily="34" charset="0"/>
              </a:rPr>
            </a:br>
            <a:r>
              <a:rPr lang="en-AU" sz="4400" i="1">
                <a:solidFill>
                  <a:schemeClr val="tx1"/>
                </a:solidFill>
                <a:effectLst/>
                <a:latin typeface="Roboto" panose="02000000000000000000" pitchFamily="2" charset="0"/>
                <a:ea typeface="Roboto" panose="02000000000000000000" pitchFamily="2" charset="0"/>
                <a:cs typeface="Calibri" panose="020F0502020204030204" pitchFamily="34" charset="0"/>
              </a:rPr>
              <a:t>“The role of the leader is to create a context where others feel stronger and more capable.”</a:t>
            </a:r>
            <a:br>
              <a:rPr lang="en-AU" sz="4400" i="1">
                <a:solidFill>
                  <a:schemeClr val="tx1"/>
                </a:solidFill>
                <a:effectLst/>
                <a:latin typeface="Roboto" panose="02000000000000000000" pitchFamily="2" charset="0"/>
                <a:ea typeface="Roboto" panose="02000000000000000000" pitchFamily="2" charset="0"/>
                <a:cs typeface="Calibri" panose="020F0502020204030204" pitchFamily="34" charset="0"/>
              </a:rPr>
            </a:br>
            <a:br>
              <a:rPr lang="en-AU" sz="4400">
                <a:solidFill>
                  <a:schemeClr val="tx1"/>
                </a:solidFill>
                <a:effectLst/>
                <a:latin typeface="Roboto" panose="02000000000000000000" pitchFamily="2" charset="0"/>
                <a:ea typeface="Roboto" panose="02000000000000000000" pitchFamily="2" charset="0"/>
                <a:cs typeface="Calibri" panose="020F0502020204030204" pitchFamily="34" charset="0"/>
              </a:rPr>
            </a:br>
            <a:r>
              <a:rPr lang="en-AU" sz="4400">
                <a:solidFill>
                  <a:schemeClr val="tx1"/>
                </a:solidFill>
                <a:effectLst/>
                <a:latin typeface="Roboto Medium" panose="02000000000000000000" pitchFamily="2" charset="0"/>
                <a:cs typeface="Calibri" panose="020F0502020204030204" pitchFamily="34" charset="0"/>
              </a:rPr>
              <a:t>- David McClelland</a:t>
            </a:r>
            <a:br>
              <a:rPr lang="en-AU" sz="3200">
                <a:effectLst/>
                <a:latin typeface="Aptos"/>
                <a:ea typeface="Calibri" panose="020F0502020204030204" pitchFamily="34" charset="0"/>
                <a:cs typeface="Calibri" panose="020F0502020204030204" pitchFamily="34" charset="0"/>
              </a:rPr>
            </a:br>
            <a:endParaRPr lang="en-AU" sz="3200"/>
          </a:p>
        </p:txBody>
      </p:sp>
    </p:spTree>
    <p:extLst>
      <p:ext uri="{BB962C8B-B14F-4D97-AF65-F5344CB8AC3E}">
        <p14:creationId xmlns:p14="http://schemas.microsoft.com/office/powerpoint/2010/main" val="926786081"/>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08047-68F6-A6F1-770D-8958139D0E11}"/>
            </a:ext>
          </a:extLst>
        </p:cNvPr>
        <p:cNvGrpSpPr/>
        <p:nvPr/>
      </p:nvGrpSpPr>
      <p:grpSpPr>
        <a:xfrm>
          <a:off x="0" y="0"/>
          <a:ext cx="0" cy="0"/>
          <a:chOff x="0" y="0"/>
          <a:chExt cx="0" cy="0"/>
        </a:xfrm>
      </p:grpSpPr>
      <p:pic>
        <p:nvPicPr>
          <p:cNvPr id="2" name="Picture 1" descr="A white background with words&#10;&#10;AI-generated content may be incorrect.">
            <a:extLst>
              <a:ext uri="{FF2B5EF4-FFF2-40B4-BE49-F238E27FC236}">
                <a16:creationId xmlns:a16="http://schemas.microsoft.com/office/drawing/2014/main" id="{FDE5C3F7-033A-61DF-C951-3739BD5E9F53}"/>
              </a:ext>
            </a:extLst>
          </p:cNvPr>
          <p:cNvPicPr>
            <a:picLocks noChangeAspect="1"/>
          </p:cNvPicPr>
          <p:nvPr/>
        </p:nvPicPr>
        <p:blipFill>
          <a:blip r:embed="rId3"/>
          <a:srcRect l="2115" t="6224" r="2417" b="-5527"/>
          <a:stretch/>
        </p:blipFill>
        <p:spPr>
          <a:xfrm>
            <a:off x="9104067" y="4518870"/>
            <a:ext cx="3091740" cy="2336280"/>
          </a:xfrm>
          <a:prstGeom prst="rect">
            <a:avLst/>
          </a:prstGeom>
        </p:spPr>
      </p:pic>
      <p:pic>
        <p:nvPicPr>
          <p:cNvPr id="3" name="Picture 2">
            <a:extLst>
              <a:ext uri="{FF2B5EF4-FFF2-40B4-BE49-F238E27FC236}">
                <a16:creationId xmlns:a16="http://schemas.microsoft.com/office/drawing/2014/main" id="{C50D00B8-7629-4EC4-601C-B6DE4AA0129E}"/>
              </a:ext>
            </a:extLst>
          </p:cNvPr>
          <p:cNvPicPr>
            <a:picLocks noChangeAspect="1"/>
          </p:cNvPicPr>
          <p:nvPr/>
        </p:nvPicPr>
        <p:blipFill>
          <a:blip r:embed="rId4"/>
          <a:stretch>
            <a:fillRect/>
          </a:stretch>
        </p:blipFill>
        <p:spPr>
          <a:xfrm>
            <a:off x="90533" y="5091078"/>
            <a:ext cx="3562847" cy="1428949"/>
          </a:xfrm>
          <a:prstGeom prst="rect">
            <a:avLst/>
          </a:prstGeom>
        </p:spPr>
      </p:pic>
      <p:sp>
        <p:nvSpPr>
          <p:cNvPr id="8" name="TextBox 7">
            <a:extLst>
              <a:ext uri="{FF2B5EF4-FFF2-40B4-BE49-F238E27FC236}">
                <a16:creationId xmlns:a16="http://schemas.microsoft.com/office/drawing/2014/main" id="{66A163AF-89D9-FB46-02E3-8DEA65A41019}"/>
              </a:ext>
            </a:extLst>
          </p:cNvPr>
          <p:cNvSpPr txBox="1"/>
          <p:nvPr/>
        </p:nvSpPr>
        <p:spPr>
          <a:xfrm>
            <a:off x="409975" y="2987840"/>
            <a:ext cx="8694092" cy="954107"/>
          </a:xfrm>
          <a:prstGeom prst="rect">
            <a:avLst/>
          </a:prstGeom>
          <a:noFill/>
        </p:spPr>
        <p:txBody>
          <a:bodyPr wrap="square" rtlCol="0">
            <a:spAutoFit/>
          </a:bodyPr>
          <a:lstStyle/>
          <a:p>
            <a:r>
              <a:rPr lang="en-US" sz="2800" b="1">
                <a:latin typeface="Roboto" panose="02000000000000000000" pitchFamily="2" charset="0"/>
                <a:ea typeface="Roboto" panose="02000000000000000000" pitchFamily="2" charset="0"/>
              </a:rPr>
              <a:t>Jane Marshall</a:t>
            </a:r>
          </a:p>
          <a:p>
            <a:r>
              <a:rPr lang="en-AU" sz="2800">
                <a:latin typeface="Roboto" panose="02000000000000000000" pitchFamily="2" charset="0"/>
                <a:ea typeface="Roboto" panose="02000000000000000000" pitchFamily="2" charset="0"/>
              </a:rPr>
              <a:t>Faculty Manager (Arts &amp; Pathways) </a:t>
            </a:r>
            <a:endParaRPr lang="en-US" sz="2800">
              <a:latin typeface="Roboto" panose="02000000000000000000" pitchFamily="2" charset="0"/>
              <a:ea typeface="Roboto" panose="02000000000000000000" pitchFamily="2" charset="0"/>
            </a:endParaRPr>
          </a:p>
        </p:txBody>
      </p:sp>
      <p:sp>
        <p:nvSpPr>
          <p:cNvPr id="9" name="Rectangle 8">
            <a:extLst>
              <a:ext uri="{FF2B5EF4-FFF2-40B4-BE49-F238E27FC236}">
                <a16:creationId xmlns:a16="http://schemas.microsoft.com/office/drawing/2014/main" id="{CA219309-C3FC-F2CA-1A9F-133A8470C452}"/>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10" name="Title 15">
            <a:extLst>
              <a:ext uri="{FF2B5EF4-FFF2-40B4-BE49-F238E27FC236}">
                <a16:creationId xmlns:a16="http://schemas.microsoft.com/office/drawing/2014/main" id="{635E10F4-EC8F-8D71-4C83-515B3AFE4C9E}"/>
              </a:ext>
            </a:extLst>
          </p:cNvPr>
          <p:cNvSpPr txBox="1">
            <a:spLocks/>
          </p:cNvSpPr>
          <p:nvPr/>
        </p:nvSpPr>
        <p:spPr>
          <a:xfrm>
            <a:off x="513344" y="376456"/>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Subject renewal</a:t>
            </a:r>
          </a:p>
        </p:txBody>
      </p:sp>
    </p:spTree>
    <p:extLst>
      <p:ext uri="{BB962C8B-B14F-4D97-AF65-F5344CB8AC3E}">
        <p14:creationId xmlns:p14="http://schemas.microsoft.com/office/powerpoint/2010/main" val="213668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A8EBD-31FD-87BA-5D35-1777D3F1E60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6DB804F-2098-02EA-FB34-FB28B2E4F849}"/>
              </a:ext>
            </a:extLst>
          </p:cNvPr>
          <p:cNvSpPr/>
          <p:nvPr/>
        </p:nvSpPr>
        <p:spPr>
          <a:xfrm>
            <a:off x="8537825" y="4489807"/>
            <a:ext cx="3369923" cy="2250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36E71E8C-3EF8-AEDF-41B4-8E47A9CCACD1}"/>
              </a:ext>
            </a:extLst>
          </p:cNvPr>
          <p:cNvSpPr txBox="1"/>
          <p:nvPr/>
        </p:nvSpPr>
        <p:spPr>
          <a:xfrm>
            <a:off x="378370" y="576441"/>
            <a:ext cx="3005782" cy="1836400"/>
          </a:xfrm>
          <a:prstGeom prst="rect">
            <a:avLst/>
          </a:prstGeom>
          <a:noFill/>
        </p:spPr>
        <p:txBody>
          <a:bodyPr wrap="square" rtlCol="0">
            <a:spAutoFit/>
          </a:bodyPr>
          <a:lstStyle/>
          <a:p>
            <a:pPr marL="0" marR="0" lvl="0" indent="0" algn="l" defTabSz="914400" rtl="0" eaLnBrk="1" fontAlgn="auto" latinLnBrk="0" hangingPunct="1">
              <a:lnSpc>
                <a:spcPts val="7000"/>
              </a:lnSpc>
              <a:spcBef>
                <a:spcPts val="0"/>
              </a:spcBef>
              <a:spcAft>
                <a:spcPts val="0"/>
              </a:spcAft>
              <a:buClrTx/>
              <a:buSzTx/>
              <a:buFontTx/>
              <a:buNone/>
              <a:tabLst/>
              <a:defRPr/>
            </a:pPr>
            <a:r>
              <a:rPr kumimoji="0" lang="en-US" sz="54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Tahoma"/>
              </a:rPr>
              <a:t>Our narrative</a:t>
            </a:r>
          </a:p>
        </p:txBody>
      </p:sp>
      <p:sp>
        <p:nvSpPr>
          <p:cNvPr id="7" name="TextBox 6">
            <a:extLst>
              <a:ext uri="{FF2B5EF4-FFF2-40B4-BE49-F238E27FC236}">
                <a16:creationId xmlns:a16="http://schemas.microsoft.com/office/drawing/2014/main" id="{72E1F9F4-1E7F-A9F6-09A7-749C47681EF8}"/>
              </a:ext>
            </a:extLst>
          </p:cNvPr>
          <p:cNvSpPr txBox="1"/>
          <p:nvPr/>
        </p:nvSpPr>
        <p:spPr>
          <a:xfrm>
            <a:off x="3537264" y="576441"/>
            <a:ext cx="8548099" cy="555023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Subject renewal is a </a:t>
            </a:r>
            <a:r>
              <a:rPr kumimoji="0" lang="en-US" sz="24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process</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to </a:t>
            </a:r>
            <a:r>
              <a:rPr kumimoji="0" lang="en-US" sz="24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co-design</a:t>
            </a: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 subjects with the </a:t>
            </a:r>
            <a:r>
              <a:rPr kumimoji="0" lang="en-US" sz="24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community</a:t>
            </a: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that will </a:t>
            </a:r>
            <a:r>
              <a:rPr kumimoji="0" lang="en-US" sz="24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sharpen</a:t>
            </a: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 content and assessment</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and  </a:t>
            </a:r>
            <a:r>
              <a:rPr kumimoji="0" lang="en-US" sz="24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intentionally</a:t>
            </a:r>
            <a:r>
              <a:rPr kumimoji="0" lang="en-US" sz="2400" i="0" u="none" strike="noStrike" kern="1200" cap="none" spc="0" normalizeH="0" baseline="0" noProof="0">
                <a:ln>
                  <a:noFill/>
                </a:ln>
                <a:solidFill>
                  <a:srgbClr val="83B73D"/>
                </a:solidFill>
                <a:effectLst/>
                <a:uLnTx/>
                <a:uFillTx/>
                <a:latin typeface="Roboto Medium" panose="02000000000000000000" pitchFamily="2" charset="0"/>
                <a:ea typeface="Roboto Medium" panose="02000000000000000000" pitchFamily="2" charset="0"/>
                <a:cs typeface="Roboto Light"/>
              </a:rPr>
              <a:t> </a:t>
            </a:r>
            <a:r>
              <a:rPr kumimoji="0" lang="en-US" sz="24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develop</a:t>
            </a:r>
            <a:r>
              <a:rPr kumimoji="0" lang="en-US" sz="2400" i="0" u="none" strike="noStrike" kern="1200" cap="none" spc="0" normalizeH="0" baseline="0" noProof="0">
                <a:ln>
                  <a:noFill/>
                </a:ln>
                <a:solidFill>
                  <a:srgbClr val="83B73D"/>
                </a:solidFill>
                <a:effectLst/>
                <a:uLnTx/>
                <a:uFillTx/>
                <a:latin typeface="Roboto Medium" panose="02000000000000000000" pitchFamily="2" charset="0"/>
                <a:ea typeface="Roboto Medium" panose="02000000000000000000" pitchFamily="2" charset="0"/>
                <a:cs typeface="Roboto Light"/>
              </a:rPr>
              <a:t> </a:t>
            </a: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capabilities.</a:t>
            </a: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Roboto Light"/>
              <a:ea typeface="Roboto Light"/>
              <a:cs typeface="Roboto Light"/>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lang="en-US" sz="2400">
                <a:solidFill>
                  <a:prstClr val="black"/>
                </a:solidFill>
                <a:latin typeface="Roboto Light"/>
                <a:ea typeface="Roboto Light"/>
                <a:cs typeface="Roboto Light"/>
              </a:rPr>
              <a:t>R</a:t>
            </a:r>
            <a:r>
              <a:rPr kumimoji="0" lang="en-US" sz="2400" b="0" i="0" u="none" strike="noStrike" kern="1200" cap="none" spc="0" normalizeH="0" baseline="0" noProof="0" err="1">
                <a:ln>
                  <a:noFill/>
                </a:ln>
                <a:solidFill>
                  <a:prstClr val="black"/>
                </a:solidFill>
                <a:effectLst/>
                <a:uLnTx/>
                <a:uFillTx/>
                <a:latin typeface="Roboto Light"/>
                <a:ea typeface="Roboto Light"/>
                <a:cs typeface="Roboto Light"/>
              </a:rPr>
              <a:t>enewed</a:t>
            </a: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 subjects will have space for student agency </a:t>
            </a: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t>
            </a:r>
            <a:r>
              <a:rPr kumimoji="0" lang="en-US" sz="24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agency</a:t>
            </a: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So that students can engage in real-life learning </a:t>
            </a: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t>
            </a:r>
            <a:r>
              <a:rPr kumimoji="0" lang="en-US" sz="24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deep, authentic learning</a:t>
            </a: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And </a:t>
            </a:r>
            <a:r>
              <a:rPr kumimoji="0" lang="en-US" sz="2400" b="0" i="0" u="none" strike="noStrike" kern="1200" cap="none" spc="0" normalizeH="0" baseline="0" noProof="0" err="1">
                <a:ln>
                  <a:noFill/>
                </a:ln>
                <a:solidFill>
                  <a:prstClr val="black"/>
                </a:solidFill>
                <a:effectLst/>
                <a:uLnTx/>
                <a:uFillTx/>
                <a:latin typeface="Roboto Light"/>
                <a:ea typeface="Roboto Light"/>
                <a:cs typeface="Roboto Light"/>
              </a:rPr>
              <a:t>recognise</a:t>
            </a: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 a broader range of evidence of learning </a:t>
            </a: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t>
            </a:r>
            <a:r>
              <a:rPr kumimoji="0" lang="en-US" sz="24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Natural Evidence of Learning)</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Where students evaluate their thinking  to regulate the way they learn. </a:t>
            </a: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t>
            </a:r>
            <a:r>
              <a:rPr kumimoji="0" lang="en-US" sz="240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metacognition</a:t>
            </a:r>
            <a:r>
              <a:rPr kumimoji="0" lang="en-US" sz="2400" b="0" i="0" u="none" strike="noStrike" kern="1200" cap="none" spc="0" normalizeH="0" baseline="0" noProof="0">
                <a:ln>
                  <a:noFill/>
                </a:ln>
                <a:solidFill>
                  <a:srgbClr val="993366"/>
                </a:solidFill>
                <a:effectLst/>
                <a:uLnTx/>
                <a:uFillTx/>
                <a:latin typeface="Roboto Medium" panose="02000000000000000000" pitchFamily="2" charset="0"/>
                <a:ea typeface="Roboto Medium" panose="02000000000000000000" pitchFamily="2" charset="0"/>
                <a:cs typeface="Roboto Light"/>
              </a:rPr>
              <a:t>)</a:t>
            </a:r>
          </a:p>
        </p:txBody>
      </p:sp>
    </p:spTree>
    <p:extLst>
      <p:ext uri="{BB962C8B-B14F-4D97-AF65-F5344CB8AC3E}">
        <p14:creationId xmlns:p14="http://schemas.microsoft.com/office/powerpoint/2010/main" val="926960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F9C944-D90A-2227-AAD3-3FCB4FAD4FA1}"/>
              </a:ext>
            </a:extLst>
          </p:cNvPr>
          <p:cNvPicPr>
            <a:picLocks noChangeAspect="1"/>
          </p:cNvPicPr>
          <p:nvPr/>
        </p:nvPicPr>
        <p:blipFill>
          <a:blip r:embed="rId3"/>
          <a:stretch>
            <a:fillRect/>
          </a:stretch>
        </p:blipFill>
        <p:spPr>
          <a:xfrm>
            <a:off x="247140" y="-47747"/>
            <a:ext cx="11762755" cy="7004601"/>
          </a:xfrm>
          <a:prstGeom prst="rect">
            <a:avLst/>
          </a:prstGeom>
        </p:spPr>
      </p:pic>
      <p:sp>
        <p:nvSpPr>
          <p:cNvPr id="2" name="Rectangle: Rounded Corners 1">
            <a:extLst>
              <a:ext uri="{FF2B5EF4-FFF2-40B4-BE49-F238E27FC236}">
                <a16:creationId xmlns:a16="http://schemas.microsoft.com/office/drawing/2014/main" id="{2BBB6DAF-B4BD-E8F2-8070-F13354B154E0}"/>
              </a:ext>
            </a:extLst>
          </p:cNvPr>
          <p:cNvSpPr/>
          <p:nvPr/>
        </p:nvSpPr>
        <p:spPr>
          <a:xfrm>
            <a:off x="9830928" y="614946"/>
            <a:ext cx="2203681" cy="1423919"/>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AU" sz="2800">
                <a:solidFill>
                  <a:srgbClr val="955166"/>
                </a:solidFill>
                <a:latin typeface="Roboto Black" panose="02000000000000000000" pitchFamily="2" charset="0"/>
                <a:ea typeface="Roboto Black" panose="02000000000000000000" pitchFamily="2" charset="0"/>
              </a:rPr>
              <a:t>Subject renewal roadmap</a:t>
            </a:r>
          </a:p>
        </p:txBody>
      </p:sp>
    </p:spTree>
    <p:extLst>
      <p:ext uri="{BB962C8B-B14F-4D97-AF65-F5344CB8AC3E}">
        <p14:creationId xmlns:p14="http://schemas.microsoft.com/office/powerpoint/2010/main" val="34993772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01014-F249-CA4A-7A5C-2A34195360F8}"/>
              </a:ext>
            </a:extLst>
          </p:cNvPr>
          <p:cNvSpPr>
            <a:spLocks noGrp="1"/>
          </p:cNvSpPr>
          <p:nvPr>
            <p:ph type="title"/>
          </p:nvPr>
        </p:nvSpPr>
        <p:spPr>
          <a:xfrm>
            <a:off x="230359" y="367569"/>
            <a:ext cx="11464336" cy="430887"/>
          </a:xfrm>
        </p:spPr>
        <p:txBody>
          <a:bodyPr>
            <a:normAutofit fontScale="90000"/>
          </a:bodyPr>
          <a:lstStyle/>
          <a:p>
            <a:r>
              <a:rPr lang="en-US">
                <a:latin typeface="Roboto" panose="02000000000000000000" pitchFamily="2" charset="0"/>
                <a:ea typeface="Roboto" panose="02000000000000000000" pitchFamily="2" charset="0"/>
              </a:rPr>
              <a:t>2025 Subject Renewal Roadmap– Group 1 SRGs</a:t>
            </a:r>
            <a:endParaRPr lang="en-AU">
              <a:latin typeface="Roboto" panose="02000000000000000000" pitchFamily="2" charset="0"/>
              <a:ea typeface="Roboto" panose="02000000000000000000" pitchFamily="2" charset="0"/>
            </a:endParaRPr>
          </a:p>
        </p:txBody>
      </p:sp>
      <p:pic>
        <p:nvPicPr>
          <p:cNvPr id="16" name="Picture 15" descr="A green arrow with black text&#10;&#10;AI-generated content may be incorrect.">
            <a:extLst>
              <a:ext uri="{FF2B5EF4-FFF2-40B4-BE49-F238E27FC236}">
                <a16:creationId xmlns:a16="http://schemas.microsoft.com/office/drawing/2014/main" id="{D47E575F-6D3E-C9F9-D9A4-D58B7FA762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05706"/>
            <a:ext cx="12192000" cy="4336923"/>
          </a:xfrm>
          <a:prstGeom prst="rect">
            <a:avLst/>
          </a:prstGeom>
        </p:spPr>
      </p:pic>
    </p:spTree>
    <p:extLst>
      <p:ext uri="{BB962C8B-B14F-4D97-AF65-F5344CB8AC3E}">
        <p14:creationId xmlns:p14="http://schemas.microsoft.com/office/powerpoint/2010/main" val="1790557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omputer&#10;&#10;AI-generated content may be incorrect.">
            <a:extLst>
              <a:ext uri="{FF2B5EF4-FFF2-40B4-BE49-F238E27FC236}">
                <a16:creationId xmlns:a16="http://schemas.microsoft.com/office/drawing/2014/main" id="{4852AF6C-4209-6DC0-19E8-00F72BE7C1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966" y="575864"/>
            <a:ext cx="11060068" cy="5706271"/>
          </a:xfrm>
          <a:prstGeom prst="rect">
            <a:avLst/>
          </a:prstGeom>
        </p:spPr>
      </p:pic>
    </p:spTree>
    <p:extLst>
      <p:ext uri="{BB962C8B-B14F-4D97-AF65-F5344CB8AC3E}">
        <p14:creationId xmlns:p14="http://schemas.microsoft.com/office/powerpoint/2010/main" val="3302570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2E7E9-9659-F919-008E-85F37BAF0178}"/>
              </a:ext>
            </a:extLst>
          </p:cNvPr>
          <p:cNvSpPr>
            <a:spLocks noGrp="1"/>
          </p:cNvSpPr>
          <p:nvPr>
            <p:ph type="title"/>
          </p:nvPr>
        </p:nvSpPr>
        <p:spPr/>
        <p:txBody>
          <a:bodyPr/>
          <a:lstStyle/>
          <a:p>
            <a:endParaRPr lang="en-AU"/>
          </a:p>
        </p:txBody>
      </p:sp>
      <p:pic>
        <p:nvPicPr>
          <p:cNvPr id="5" name="Content Placeholder 4" descr="A close up of a text&#10;&#10;AI-generated content may be incorrect.">
            <a:extLst>
              <a:ext uri="{FF2B5EF4-FFF2-40B4-BE49-F238E27FC236}">
                <a16:creationId xmlns:a16="http://schemas.microsoft.com/office/drawing/2014/main" id="{6FA6A400-BFEE-78E3-F69A-CA44577C43F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1455" y="323008"/>
            <a:ext cx="11969089" cy="5919537"/>
          </a:xfrm>
        </p:spPr>
      </p:pic>
      <p:sp>
        <p:nvSpPr>
          <p:cNvPr id="6" name="TextBox 5">
            <a:extLst>
              <a:ext uri="{FF2B5EF4-FFF2-40B4-BE49-F238E27FC236}">
                <a16:creationId xmlns:a16="http://schemas.microsoft.com/office/drawing/2014/main" id="{76002401-9D63-AC14-5516-88D0F0C50621}"/>
              </a:ext>
            </a:extLst>
          </p:cNvPr>
          <p:cNvSpPr txBox="1"/>
          <p:nvPr/>
        </p:nvSpPr>
        <p:spPr>
          <a:xfrm>
            <a:off x="785059" y="1303044"/>
            <a:ext cx="2538663" cy="1015663"/>
          </a:xfrm>
          <a:prstGeom prst="rect">
            <a:avLst/>
          </a:prstGeom>
          <a:noFill/>
        </p:spPr>
        <p:txBody>
          <a:bodyPr wrap="square" rtlCol="0">
            <a:spAutoFit/>
          </a:bodyPr>
          <a:lstStyle/>
          <a:p>
            <a:r>
              <a:rPr lang="en-US" sz="6000" b="1">
                <a:solidFill>
                  <a:srgbClr val="8A3158"/>
                </a:solidFill>
                <a:latin typeface="Roboto" panose="02000000000000000000" pitchFamily="2" charset="0"/>
                <a:ea typeface="Roboto" panose="02000000000000000000" pitchFamily="2" charset="0"/>
              </a:rPr>
              <a:t>FROM</a:t>
            </a:r>
            <a:endParaRPr lang="en-AU" sz="6000" b="1">
              <a:solidFill>
                <a:srgbClr val="8A3158"/>
              </a:solidFill>
              <a:latin typeface="Roboto" panose="02000000000000000000" pitchFamily="2" charset="0"/>
              <a:ea typeface="Roboto" panose="02000000000000000000" pitchFamily="2" charset="0"/>
            </a:endParaRPr>
          </a:p>
        </p:txBody>
      </p:sp>
      <p:sp>
        <p:nvSpPr>
          <p:cNvPr id="7" name="TextBox 6">
            <a:extLst>
              <a:ext uri="{FF2B5EF4-FFF2-40B4-BE49-F238E27FC236}">
                <a16:creationId xmlns:a16="http://schemas.microsoft.com/office/drawing/2014/main" id="{E0844C9A-03FE-622B-CAB5-F14F0FA89F6B}"/>
              </a:ext>
            </a:extLst>
          </p:cNvPr>
          <p:cNvSpPr txBox="1"/>
          <p:nvPr/>
        </p:nvSpPr>
        <p:spPr>
          <a:xfrm>
            <a:off x="4995109" y="1238330"/>
            <a:ext cx="2538663" cy="1015663"/>
          </a:xfrm>
          <a:prstGeom prst="rect">
            <a:avLst/>
          </a:prstGeom>
          <a:noFill/>
        </p:spPr>
        <p:txBody>
          <a:bodyPr wrap="square" rtlCol="0">
            <a:spAutoFit/>
          </a:bodyPr>
          <a:lstStyle/>
          <a:p>
            <a:r>
              <a:rPr lang="en-US" sz="6000" b="1">
                <a:solidFill>
                  <a:srgbClr val="8A3158"/>
                </a:solidFill>
                <a:latin typeface="Roboto" panose="02000000000000000000" pitchFamily="2" charset="0"/>
                <a:ea typeface="Roboto" panose="02000000000000000000" pitchFamily="2" charset="0"/>
              </a:rPr>
              <a:t>TO</a:t>
            </a:r>
            <a:endParaRPr lang="en-AU" sz="6000" b="1">
              <a:solidFill>
                <a:srgbClr val="8A3158"/>
              </a:solidFill>
              <a:latin typeface="Roboto" panose="02000000000000000000" pitchFamily="2" charset="0"/>
              <a:ea typeface="Roboto" panose="02000000000000000000" pitchFamily="2" charset="0"/>
            </a:endParaRPr>
          </a:p>
        </p:txBody>
      </p:sp>
      <p:sp>
        <p:nvSpPr>
          <p:cNvPr id="8" name="TextBox 7">
            <a:extLst>
              <a:ext uri="{FF2B5EF4-FFF2-40B4-BE49-F238E27FC236}">
                <a16:creationId xmlns:a16="http://schemas.microsoft.com/office/drawing/2014/main" id="{AFAA0520-7A8B-A15B-5B6C-A15EDF66EFB0}"/>
              </a:ext>
            </a:extLst>
          </p:cNvPr>
          <p:cNvSpPr txBox="1"/>
          <p:nvPr/>
        </p:nvSpPr>
        <p:spPr>
          <a:xfrm>
            <a:off x="7748337" y="1303044"/>
            <a:ext cx="3819096" cy="1015663"/>
          </a:xfrm>
          <a:prstGeom prst="rect">
            <a:avLst/>
          </a:prstGeom>
          <a:noFill/>
        </p:spPr>
        <p:txBody>
          <a:bodyPr wrap="square" rtlCol="0">
            <a:spAutoFit/>
          </a:bodyPr>
          <a:lstStyle/>
          <a:p>
            <a:r>
              <a:rPr lang="en-US" sz="6000" b="1">
                <a:solidFill>
                  <a:srgbClr val="8A3158"/>
                </a:solidFill>
                <a:latin typeface="Roboto" panose="02000000000000000000" pitchFamily="2" charset="0"/>
                <a:ea typeface="Roboto" panose="02000000000000000000" pitchFamily="2" charset="0"/>
              </a:rPr>
              <a:t>THROUGH</a:t>
            </a:r>
            <a:endParaRPr lang="en-AU" sz="6000" b="1">
              <a:solidFill>
                <a:srgbClr val="8A3158"/>
              </a:solidFill>
              <a:latin typeface="Roboto" panose="02000000000000000000" pitchFamily="2" charset="0"/>
              <a:ea typeface="Roboto" panose="02000000000000000000" pitchFamily="2" charset="0"/>
            </a:endParaRPr>
          </a:p>
        </p:txBody>
      </p:sp>
      <p:sp>
        <p:nvSpPr>
          <p:cNvPr id="9" name="TextBox 8">
            <a:extLst>
              <a:ext uri="{FF2B5EF4-FFF2-40B4-BE49-F238E27FC236}">
                <a16:creationId xmlns:a16="http://schemas.microsoft.com/office/drawing/2014/main" id="{3F615DA8-EE99-00B3-7701-25E12C773E8D}"/>
              </a:ext>
            </a:extLst>
          </p:cNvPr>
          <p:cNvSpPr txBox="1"/>
          <p:nvPr/>
        </p:nvSpPr>
        <p:spPr>
          <a:xfrm>
            <a:off x="3537284" y="5455783"/>
            <a:ext cx="7291137" cy="1015663"/>
          </a:xfrm>
          <a:prstGeom prst="rect">
            <a:avLst/>
          </a:prstGeom>
          <a:noFill/>
        </p:spPr>
        <p:txBody>
          <a:bodyPr wrap="square" rtlCol="0">
            <a:spAutoFit/>
          </a:bodyPr>
          <a:lstStyle/>
          <a:p>
            <a:r>
              <a:rPr lang="en-US" sz="6000" b="1">
                <a:solidFill>
                  <a:srgbClr val="8A3158"/>
                </a:solidFill>
                <a:latin typeface="Roboto" panose="02000000000000000000" pitchFamily="2" charset="0"/>
                <a:ea typeface="Roboto" panose="02000000000000000000" pitchFamily="2" charset="0"/>
              </a:rPr>
              <a:t>EXPECT UPDATES</a:t>
            </a:r>
            <a:endParaRPr lang="en-AU" sz="6000" b="1">
              <a:solidFill>
                <a:srgbClr val="8A3158"/>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17345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Antonyms for conceptual">
            <a:extLst>
              <a:ext uri="{FF2B5EF4-FFF2-40B4-BE49-F238E27FC236}">
                <a16:creationId xmlns:a16="http://schemas.microsoft.com/office/drawing/2014/main" id="{CF09EA1D-F7AB-5283-27CF-4DC0E41E228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5" name="AutoShape 4">
            <a:extLst>
              <a:ext uri="{FF2B5EF4-FFF2-40B4-BE49-F238E27FC236}">
                <a16:creationId xmlns:a16="http://schemas.microsoft.com/office/drawing/2014/main" id="{77E58E94-A8A9-C289-BB99-EAE0F97636DF}"/>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7" name="Picture 6" descr="Two birds with a cap and glasses&#10;&#10;AI-generated content may be incorrect.">
            <a:extLst>
              <a:ext uri="{FF2B5EF4-FFF2-40B4-BE49-F238E27FC236}">
                <a16:creationId xmlns:a16="http://schemas.microsoft.com/office/drawing/2014/main" id="{3DB226B7-687B-636A-7396-DFC227888F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7037" y="448253"/>
            <a:ext cx="10182726" cy="6266293"/>
          </a:xfrm>
          <a:prstGeom prst="rect">
            <a:avLst/>
          </a:prstGeom>
        </p:spPr>
      </p:pic>
    </p:spTree>
    <p:extLst>
      <p:ext uri="{BB962C8B-B14F-4D97-AF65-F5344CB8AC3E}">
        <p14:creationId xmlns:p14="http://schemas.microsoft.com/office/powerpoint/2010/main" val="950075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6" name="Rectangle 308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Experimental Method: Definition and Meaning">
            <a:extLst>
              <a:ext uri="{FF2B5EF4-FFF2-40B4-BE49-F238E27FC236}">
                <a16:creationId xmlns:a16="http://schemas.microsoft.com/office/drawing/2014/main" id="{5BB1957D-76F9-5712-D61F-DDD1FA0AD6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046" r="7872"/>
          <a:stretch>
            <a:fillRect/>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3088" name="Rectangle 308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DC2A90-796F-6D8C-05D4-61F69E89A7DA}"/>
              </a:ext>
            </a:extLst>
          </p:cNvPr>
          <p:cNvSpPr>
            <a:spLocks noGrp="1"/>
          </p:cNvSpPr>
          <p:nvPr>
            <p:ph type="title"/>
          </p:nvPr>
        </p:nvSpPr>
        <p:spPr>
          <a:xfrm>
            <a:off x="353718" y="144168"/>
            <a:ext cx="3822189" cy="1899912"/>
          </a:xfrm>
        </p:spPr>
        <p:txBody>
          <a:bodyPr vert="horz" lIns="91440" tIns="45720" rIns="91440" bIns="45720" rtlCol="0" anchor="ctr">
            <a:normAutofit/>
          </a:bodyPr>
          <a:lstStyle/>
          <a:p>
            <a:r>
              <a:rPr lang="en-US" sz="4000">
                <a:latin typeface="Roboto" panose="02000000000000000000" pitchFamily="2" charset="0"/>
                <a:ea typeface="Roboto" panose="02000000000000000000" pitchFamily="2" charset="0"/>
              </a:rPr>
              <a:t>Notes from the classroom</a:t>
            </a:r>
          </a:p>
        </p:txBody>
      </p:sp>
      <p:sp>
        <p:nvSpPr>
          <p:cNvPr id="5" name="Text Placeholder 2">
            <a:extLst>
              <a:ext uri="{FF2B5EF4-FFF2-40B4-BE49-F238E27FC236}">
                <a16:creationId xmlns:a16="http://schemas.microsoft.com/office/drawing/2014/main" id="{FF1D1E2E-0862-757F-D91F-A51EE99ADAD8}"/>
              </a:ext>
            </a:extLst>
          </p:cNvPr>
          <p:cNvSpPr txBox="1">
            <a:spLocks/>
          </p:cNvSpPr>
          <p:nvPr/>
        </p:nvSpPr>
        <p:spPr>
          <a:xfrm>
            <a:off x="838200" y="2434201"/>
            <a:ext cx="3822189" cy="3742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a:latin typeface="Roboto" panose="02000000000000000000" pitchFamily="2" charset="0"/>
              <a:ea typeface="Roboto" panose="02000000000000000000" pitchFamily="2" charset="0"/>
            </a:endParaRPr>
          </a:p>
          <a:p>
            <a:endParaRPr lang="en-US" sz="2000">
              <a:latin typeface="Roboto" panose="02000000000000000000" pitchFamily="2" charset="0"/>
              <a:ea typeface="Roboto" panose="02000000000000000000" pitchFamily="2" charset="0"/>
            </a:endParaRPr>
          </a:p>
        </p:txBody>
      </p:sp>
      <p:pic>
        <p:nvPicPr>
          <p:cNvPr id="3" name="Picture 2">
            <a:extLst>
              <a:ext uri="{FF2B5EF4-FFF2-40B4-BE49-F238E27FC236}">
                <a16:creationId xmlns:a16="http://schemas.microsoft.com/office/drawing/2014/main" id="{BD1AA697-BFE9-3D6B-B9A6-0ADC024F29C5}"/>
              </a:ext>
            </a:extLst>
          </p:cNvPr>
          <p:cNvPicPr>
            <a:picLocks noChangeAspect="1"/>
          </p:cNvPicPr>
          <p:nvPr/>
        </p:nvPicPr>
        <p:blipFill>
          <a:blip r:embed="rId4"/>
          <a:stretch>
            <a:fillRect/>
          </a:stretch>
        </p:blipFill>
        <p:spPr>
          <a:xfrm>
            <a:off x="90533" y="5091078"/>
            <a:ext cx="3562847" cy="1428949"/>
          </a:xfrm>
          <a:prstGeom prst="rect">
            <a:avLst/>
          </a:prstGeom>
        </p:spPr>
      </p:pic>
      <p:sp>
        <p:nvSpPr>
          <p:cNvPr id="6" name="TextBox 5">
            <a:extLst>
              <a:ext uri="{FF2B5EF4-FFF2-40B4-BE49-F238E27FC236}">
                <a16:creationId xmlns:a16="http://schemas.microsoft.com/office/drawing/2014/main" id="{CE31853B-D435-3E69-252C-A170E8673904}"/>
              </a:ext>
            </a:extLst>
          </p:cNvPr>
          <p:cNvSpPr txBox="1"/>
          <p:nvPr/>
        </p:nvSpPr>
        <p:spPr>
          <a:xfrm>
            <a:off x="353721" y="2044085"/>
            <a:ext cx="6093994" cy="3046988"/>
          </a:xfrm>
          <a:prstGeom prst="rect">
            <a:avLst/>
          </a:prstGeom>
          <a:noFill/>
        </p:spPr>
        <p:txBody>
          <a:bodyPr wrap="square">
            <a:spAutoFit/>
          </a:bodyPr>
          <a:lstStyle/>
          <a:p>
            <a:pPr>
              <a:buNone/>
            </a:pPr>
            <a:r>
              <a:rPr lang="en-AU" sz="2400" dirty="0">
                <a:effectLst/>
                <a:latin typeface="Roboto Light" panose="02000000000000000000" pitchFamily="2" charset="0"/>
                <a:ea typeface="Calibri" panose="020F0502020204030204" pitchFamily="34" charset="0"/>
              </a:rPr>
              <a:t>Tyson Munday &amp; </a:t>
            </a:r>
            <a:r>
              <a:rPr lang="en-AU" sz="2400" dirty="0" err="1">
                <a:effectLst/>
                <a:latin typeface="Roboto Light" panose="02000000000000000000" pitchFamily="2" charset="0"/>
                <a:ea typeface="Calibri" panose="020F0502020204030204" pitchFamily="34" charset="0"/>
              </a:rPr>
              <a:t>Aabhigya</a:t>
            </a:r>
            <a:r>
              <a:rPr lang="en-AU" sz="2400" dirty="0">
                <a:effectLst/>
                <a:latin typeface="Roboto Light" panose="02000000000000000000" pitchFamily="2" charset="0"/>
                <a:ea typeface="Calibri" panose="020F0502020204030204" pitchFamily="34" charset="0"/>
              </a:rPr>
              <a:t> Khadka</a:t>
            </a:r>
            <a:endParaRPr lang="en-AU" sz="2400" dirty="0">
              <a:effectLst/>
              <a:latin typeface="Calibri" panose="020F0502020204030204" pitchFamily="34" charset="0"/>
              <a:ea typeface="Calibri" panose="020F0502020204030204" pitchFamily="34" charset="0"/>
            </a:endParaRPr>
          </a:p>
          <a:p>
            <a:pPr>
              <a:buNone/>
            </a:pPr>
            <a:r>
              <a:rPr lang="en-AU" sz="2400" dirty="0">
                <a:effectLst/>
                <a:latin typeface="Roboto Light" panose="02000000000000000000" pitchFamily="2" charset="0"/>
                <a:ea typeface="Calibri" panose="020F0502020204030204" pitchFamily="34" charset="0"/>
              </a:rPr>
              <a:t>Kings Baptist Grammar School</a:t>
            </a:r>
            <a:endParaRPr lang="en-AU" sz="2400" dirty="0">
              <a:effectLst/>
              <a:latin typeface="Calibri" panose="020F0502020204030204" pitchFamily="34" charset="0"/>
              <a:ea typeface="Calibri" panose="020F0502020204030204" pitchFamily="34" charset="0"/>
            </a:endParaRPr>
          </a:p>
          <a:p>
            <a:pPr>
              <a:buNone/>
            </a:pPr>
            <a:r>
              <a:rPr lang="en-AU" sz="2400" dirty="0">
                <a:effectLst/>
                <a:latin typeface="Roboto Light" panose="02000000000000000000" pitchFamily="2" charset="0"/>
                <a:ea typeface="Calibri" panose="020F0502020204030204" pitchFamily="34" charset="0"/>
              </a:rPr>
              <a:t> </a:t>
            </a:r>
            <a:endParaRPr lang="en-AU" sz="2400" dirty="0">
              <a:effectLst/>
              <a:latin typeface="Calibri" panose="020F0502020204030204" pitchFamily="34" charset="0"/>
              <a:ea typeface="Calibri" panose="020F0502020204030204" pitchFamily="34" charset="0"/>
            </a:endParaRPr>
          </a:p>
          <a:p>
            <a:pPr>
              <a:buNone/>
            </a:pPr>
            <a:r>
              <a:rPr lang="en-AU" sz="2400" dirty="0">
                <a:effectLst/>
                <a:latin typeface="Roboto Light" panose="02000000000000000000" pitchFamily="2" charset="0"/>
                <a:ea typeface="Calibri" panose="020F0502020204030204" pitchFamily="34" charset="0"/>
              </a:rPr>
              <a:t>April Bunton</a:t>
            </a:r>
            <a:endParaRPr lang="en-AU" sz="2400" dirty="0">
              <a:effectLst/>
              <a:latin typeface="Calibri" panose="020F0502020204030204" pitchFamily="34" charset="0"/>
              <a:ea typeface="Calibri" panose="020F0502020204030204" pitchFamily="34" charset="0"/>
            </a:endParaRPr>
          </a:p>
          <a:p>
            <a:pPr>
              <a:buNone/>
            </a:pPr>
            <a:r>
              <a:rPr lang="en-AU" sz="2400" dirty="0">
                <a:effectLst/>
                <a:latin typeface="Roboto Light" panose="02000000000000000000" pitchFamily="2" charset="0"/>
                <a:ea typeface="Calibri" panose="020F0502020204030204" pitchFamily="34" charset="0"/>
              </a:rPr>
              <a:t>Glenunga International High School</a:t>
            </a:r>
            <a:endParaRPr lang="en-AU" sz="2400" dirty="0">
              <a:effectLst/>
              <a:latin typeface="Calibri" panose="020F0502020204030204" pitchFamily="34" charset="0"/>
              <a:ea typeface="Calibri" panose="020F0502020204030204" pitchFamily="34" charset="0"/>
            </a:endParaRPr>
          </a:p>
          <a:p>
            <a:pPr>
              <a:buNone/>
            </a:pPr>
            <a:endParaRPr lang="en-AU" sz="2400" dirty="0">
              <a:effectLst/>
              <a:latin typeface="Calibri" panose="020F0502020204030204" pitchFamily="34" charset="0"/>
              <a:ea typeface="Calibri" panose="020F0502020204030204" pitchFamily="34" charset="0"/>
            </a:endParaRPr>
          </a:p>
          <a:p>
            <a:pPr>
              <a:buNone/>
            </a:pPr>
            <a:r>
              <a:rPr lang="en-AU" sz="2400" dirty="0">
                <a:effectLst/>
                <a:latin typeface="Roboto Light" panose="02000000000000000000" pitchFamily="2" charset="0"/>
                <a:ea typeface="Calibri" panose="020F0502020204030204" pitchFamily="34" charset="0"/>
              </a:rPr>
              <a:t>Will Morphett</a:t>
            </a:r>
            <a:br>
              <a:rPr lang="en-AU" sz="2400" dirty="0">
                <a:effectLst/>
                <a:latin typeface="Roboto Light" panose="02000000000000000000" pitchFamily="2" charset="0"/>
                <a:ea typeface="Calibri" panose="020F0502020204030204" pitchFamily="34" charset="0"/>
              </a:rPr>
            </a:br>
            <a:r>
              <a:rPr lang="en-AU" sz="2400" dirty="0">
                <a:effectLst/>
                <a:latin typeface="Roboto Light" panose="02000000000000000000" pitchFamily="2" charset="0"/>
                <a:ea typeface="Calibri" panose="020F0502020204030204" pitchFamily="34" charset="0"/>
              </a:rPr>
              <a:t>Wirreanda Secondary School</a:t>
            </a:r>
            <a:endParaRPr lang="en-AU" sz="2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818700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3726"/>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CDD61AA-58C8-4BE5-715A-C929987364B6}"/>
              </a:ext>
            </a:extLst>
          </p:cNvPr>
          <p:cNvGrpSpPr/>
          <p:nvPr/>
        </p:nvGrpSpPr>
        <p:grpSpPr>
          <a:xfrm>
            <a:off x="10960811" y="5598296"/>
            <a:ext cx="626040" cy="510480"/>
            <a:chOff x="10960811" y="5598296"/>
            <a:chExt cx="626040" cy="510480"/>
          </a:xfrm>
        </p:grpSpPr>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204E8811-F326-3503-D931-4E006A19F511}"/>
                    </a:ext>
                  </a:extLst>
                </p14:cNvPr>
                <p14:cNvContentPartPr/>
                <p14:nvPr/>
              </p14:nvContentPartPr>
              <p14:xfrm>
                <a:off x="10971611" y="5598296"/>
                <a:ext cx="78120" cy="265680"/>
              </p14:xfrm>
            </p:contentPart>
          </mc:Choice>
          <mc:Fallback xmlns="">
            <p:pic>
              <p:nvPicPr>
                <p:cNvPr id="4" name="Ink 3">
                  <a:extLst>
                    <a:ext uri="{FF2B5EF4-FFF2-40B4-BE49-F238E27FC236}">
                      <a16:creationId xmlns:a16="http://schemas.microsoft.com/office/drawing/2014/main" id="{204E8811-F326-3503-D931-4E006A19F511}"/>
                    </a:ext>
                  </a:extLst>
                </p:cNvPr>
                <p:cNvPicPr/>
                <p:nvPr/>
              </p:nvPicPr>
              <p:blipFill>
                <a:blip r:embed="rId4"/>
                <a:stretch>
                  <a:fillRect/>
                </a:stretch>
              </p:blipFill>
              <p:spPr>
                <a:xfrm>
                  <a:off x="10908611" y="5535296"/>
                  <a:ext cx="203760" cy="3913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D8A6179F-A59B-04B6-100B-CBC24C2BBCDE}"/>
                    </a:ext>
                  </a:extLst>
                </p14:cNvPr>
                <p14:cNvContentPartPr/>
                <p14:nvPr/>
              </p14:nvContentPartPr>
              <p14:xfrm>
                <a:off x="10960811" y="5862536"/>
                <a:ext cx="64800" cy="121680"/>
              </p14:xfrm>
            </p:contentPart>
          </mc:Choice>
          <mc:Fallback xmlns="">
            <p:pic>
              <p:nvPicPr>
                <p:cNvPr id="5" name="Ink 4">
                  <a:extLst>
                    <a:ext uri="{FF2B5EF4-FFF2-40B4-BE49-F238E27FC236}">
                      <a16:creationId xmlns:a16="http://schemas.microsoft.com/office/drawing/2014/main" id="{D8A6179F-A59B-04B6-100B-CBC24C2BBCDE}"/>
                    </a:ext>
                  </a:extLst>
                </p:cNvPr>
                <p:cNvPicPr/>
                <p:nvPr/>
              </p:nvPicPr>
              <p:blipFill>
                <a:blip r:embed="rId6"/>
                <a:stretch>
                  <a:fillRect/>
                </a:stretch>
              </p:blipFill>
              <p:spPr>
                <a:xfrm>
                  <a:off x="10897811" y="5799536"/>
                  <a:ext cx="190440" cy="2473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F7831C64-DA22-DD25-B57F-7BC4AFCC7E28}"/>
                    </a:ext>
                  </a:extLst>
                </p14:cNvPr>
                <p14:cNvContentPartPr/>
                <p14:nvPr/>
              </p14:nvContentPartPr>
              <p14:xfrm>
                <a:off x="10993571" y="5988536"/>
                <a:ext cx="484560" cy="120240"/>
              </p14:xfrm>
            </p:contentPart>
          </mc:Choice>
          <mc:Fallback xmlns="">
            <p:pic>
              <p:nvPicPr>
                <p:cNvPr id="6" name="Ink 5">
                  <a:extLst>
                    <a:ext uri="{FF2B5EF4-FFF2-40B4-BE49-F238E27FC236}">
                      <a16:creationId xmlns:a16="http://schemas.microsoft.com/office/drawing/2014/main" id="{F7831C64-DA22-DD25-B57F-7BC4AFCC7E28}"/>
                    </a:ext>
                  </a:extLst>
                </p:cNvPr>
                <p:cNvPicPr/>
                <p:nvPr/>
              </p:nvPicPr>
              <p:blipFill>
                <a:blip r:embed="rId8"/>
                <a:stretch>
                  <a:fillRect/>
                </a:stretch>
              </p:blipFill>
              <p:spPr>
                <a:xfrm>
                  <a:off x="10930571" y="5925536"/>
                  <a:ext cx="610200" cy="2458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9229286B-ADBC-EE03-67DC-ABC87E130499}"/>
                    </a:ext>
                  </a:extLst>
                </p14:cNvPr>
                <p14:cNvContentPartPr/>
                <p14:nvPr/>
              </p14:nvContentPartPr>
              <p14:xfrm>
                <a:off x="11513051" y="6045776"/>
                <a:ext cx="360" cy="360"/>
              </p14:xfrm>
            </p:contentPart>
          </mc:Choice>
          <mc:Fallback xmlns="">
            <p:pic>
              <p:nvPicPr>
                <p:cNvPr id="7" name="Ink 6">
                  <a:extLst>
                    <a:ext uri="{FF2B5EF4-FFF2-40B4-BE49-F238E27FC236}">
                      <a16:creationId xmlns:a16="http://schemas.microsoft.com/office/drawing/2014/main" id="{9229286B-ADBC-EE03-67DC-ABC87E130499}"/>
                    </a:ext>
                  </a:extLst>
                </p:cNvPr>
                <p:cNvPicPr/>
                <p:nvPr/>
              </p:nvPicPr>
              <p:blipFill>
                <a:blip r:embed="rId10"/>
                <a:stretch>
                  <a:fillRect/>
                </a:stretch>
              </p:blipFill>
              <p:spPr>
                <a:xfrm>
                  <a:off x="11450051" y="5982776"/>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k 7">
                  <a:extLst>
                    <a:ext uri="{FF2B5EF4-FFF2-40B4-BE49-F238E27FC236}">
                      <a16:creationId xmlns:a16="http://schemas.microsoft.com/office/drawing/2014/main" id="{58D98F7E-DE93-8905-0B5D-BAA8A3D8A2C2}"/>
                    </a:ext>
                  </a:extLst>
                </p14:cNvPr>
                <p14:cNvContentPartPr/>
                <p14:nvPr/>
              </p14:nvContentPartPr>
              <p14:xfrm>
                <a:off x="11079611" y="5846336"/>
                <a:ext cx="507240" cy="25200"/>
              </p14:xfrm>
            </p:contentPart>
          </mc:Choice>
          <mc:Fallback xmlns="">
            <p:pic>
              <p:nvPicPr>
                <p:cNvPr id="8" name="Ink 7">
                  <a:extLst>
                    <a:ext uri="{FF2B5EF4-FFF2-40B4-BE49-F238E27FC236}">
                      <a16:creationId xmlns:a16="http://schemas.microsoft.com/office/drawing/2014/main" id="{58D98F7E-DE93-8905-0B5D-BAA8A3D8A2C2}"/>
                    </a:ext>
                  </a:extLst>
                </p:cNvPr>
                <p:cNvPicPr/>
                <p:nvPr/>
              </p:nvPicPr>
              <p:blipFill>
                <a:blip r:embed="rId12"/>
                <a:stretch>
                  <a:fillRect/>
                </a:stretch>
              </p:blipFill>
              <p:spPr>
                <a:xfrm>
                  <a:off x="11016611" y="5783336"/>
                  <a:ext cx="632880" cy="1508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9" name="Ink 8">
                  <a:extLst>
                    <a:ext uri="{FF2B5EF4-FFF2-40B4-BE49-F238E27FC236}">
                      <a16:creationId xmlns:a16="http://schemas.microsoft.com/office/drawing/2014/main" id="{487A6434-5F4D-8427-BE15-DF2F4AA430DC}"/>
                    </a:ext>
                  </a:extLst>
                </p14:cNvPr>
                <p14:cNvContentPartPr/>
                <p14:nvPr/>
              </p14:nvContentPartPr>
              <p14:xfrm>
                <a:off x="11358251" y="5988176"/>
                <a:ext cx="114840" cy="15120"/>
              </p14:xfrm>
            </p:contentPart>
          </mc:Choice>
          <mc:Fallback xmlns="">
            <p:pic>
              <p:nvPicPr>
                <p:cNvPr id="9" name="Ink 8">
                  <a:extLst>
                    <a:ext uri="{FF2B5EF4-FFF2-40B4-BE49-F238E27FC236}">
                      <a16:creationId xmlns:a16="http://schemas.microsoft.com/office/drawing/2014/main" id="{487A6434-5F4D-8427-BE15-DF2F4AA430DC}"/>
                    </a:ext>
                  </a:extLst>
                </p:cNvPr>
                <p:cNvPicPr/>
                <p:nvPr/>
              </p:nvPicPr>
              <p:blipFill>
                <a:blip r:embed="rId14"/>
                <a:stretch>
                  <a:fillRect/>
                </a:stretch>
              </p:blipFill>
              <p:spPr>
                <a:xfrm>
                  <a:off x="11295251" y="5923639"/>
                  <a:ext cx="240480" cy="143824"/>
                </a:xfrm>
                <a:prstGeom prst="rect">
                  <a:avLst/>
                </a:prstGeom>
              </p:spPr>
            </p:pic>
          </mc:Fallback>
        </mc:AlternateContent>
      </p:grpSp>
      <p:pic>
        <p:nvPicPr>
          <p:cNvPr id="10" name="Picture 9" descr="A picture containing company name&#10;&#10;Description automatically generated">
            <a:extLst>
              <a:ext uri="{FF2B5EF4-FFF2-40B4-BE49-F238E27FC236}">
                <a16:creationId xmlns:a16="http://schemas.microsoft.com/office/drawing/2014/main" id="{E79B8D4A-6115-A3BE-5557-B53A04FD0994}"/>
              </a:ext>
            </a:extLst>
          </p:cNvPr>
          <p:cNvPicPr>
            <a:picLocks noChangeAspect="1"/>
          </p:cNvPicPr>
          <p:nvPr/>
        </p:nvPicPr>
        <p:blipFill rotWithShape="1">
          <a:blip r:embed="rId15">
            <a:extLst>
              <a:ext uri="{28A0092B-C50C-407E-A947-70E740481C1C}">
                <a14:useLocalDpi xmlns:a14="http://schemas.microsoft.com/office/drawing/2010/main" val="0"/>
              </a:ext>
            </a:extLst>
          </a:blip>
          <a:srcRect t="23730"/>
          <a:stretch/>
        </p:blipFill>
        <p:spPr>
          <a:xfrm>
            <a:off x="10392188" y="4810125"/>
            <a:ext cx="1796965" cy="1682503"/>
          </a:xfrm>
          <a:prstGeom prst="rect">
            <a:avLst/>
          </a:prstGeom>
        </p:spPr>
      </p:pic>
      <p:sp>
        <p:nvSpPr>
          <p:cNvPr id="11" name="TextBox 10">
            <a:extLst>
              <a:ext uri="{FF2B5EF4-FFF2-40B4-BE49-F238E27FC236}">
                <a16:creationId xmlns:a16="http://schemas.microsoft.com/office/drawing/2014/main" id="{5637F9BE-7D43-CF5D-A6F4-32CA60F9EC02}"/>
              </a:ext>
            </a:extLst>
          </p:cNvPr>
          <p:cNvSpPr txBox="1"/>
          <p:nvPr/>
        </p:nvSpPr>
        <p:spPr>
          <a:xfrm>
            <a:off x="1495424" y="2312540"/>
            <a:ext cx="8582025" cy="1512658"/>
          </a:xfrm>
          <a:prstGeom prst="rect">
            <a:avLst/>
          </a:prstGeom>
          <a:noFill/>
        </p:spPr>
        <p:txBody>
          <a:bodyPr wrap="square" rtlCol="0">
            <a:spAutoFit/>
          </a:bodyPr>
          <a:lstStyle/>
          <a:p>
            <a:pPr marL="0" marR="0" lvl="0" indent="0" algn="l" defTabSz="914400" rtl="0" eaLnBrk="1" fontAlgn="auto" latinLnBrk="0" hangingPunct="1">
              <a:lnSpc>
                <a:spcPct val="60000"/>
              </a:lnSpc>
              <a:spcBef>
                <a:spcPts val="0"/>
              </a:spcBef>
              <a:spcAft>
                <a:spcPts val="0"/>
              </a:spcAft>
              <a:buClrTx/>
              <a:buSzTx/>
              <a:buFontTx/>
              <a:buNone/>
              <a:tabLst/>
              <a:defRPr/>
            </a:pPr>
            <a:r>
              <a:rPr kumimoji="0" lang="en-US" sz="8800" b="0" i="0" u="none" strike="noStrike" kern="1200" cap="none" spc="0" normalizeH="0" baseline="30000" noProof="0">
                <a:ln>
                  <a:noFill/>
                </a:ln>
                <a:solidFill>
                  <a:prstClr val="white"/>
                </a:solidFill>
                <a:effectLst/>
                <a:uLnTx/>
                <a:uFillTx/>
                <a:latin typeface="Calisto MT" panose="02040603050505030304" pitchFamily="18" charset="0"/>
                <a:ea typeface="+mn-ea"/>
                <a:cs typeface="+mn-cs"/>
              </a:rPr>
              <a:t>Prototyping:           General Mathematics</a:t>
            </a:r>
            <a:endParaRPr kumimoji="0" lang="en-AU" sz="8800" b="0" i="0" u="none" strike="noStrike" kern="1200" cap="none" spc="0" normalizeH="0" baseline="0" noProof="0">
              <a:ln>
                <a:noFill/>
              </a:ln>
              <a:solidFill>
                <a:prstClr val="white"/>
              </a:solidFill>
              <a:effectLst/>
              <a:uLnTx/>
              <a:uFillTx/>
              <a:latin typeface="Calisto MT" panose="02040603050505030304" pitchFamily="18" charset="0"/>
              <a:ea typeface="+mn-ea"/>
              <a:cs typeface="+mn-cs"/>
            </a:endParaRPr>
          </a:p>
        </p:txBody>
      </p:sp>
      <p:sp>
        <p:nvSpPr>
          <p:cNvPr id="12" name="TextBox 11">
            <a:extLst>
              <a:ext uri="{FF2B5EF4-FFF2-40B4-BE49-F238E27FC236}">
                <a16:creationId xmlns:a16="http://schemas.microsoft.com/office/drawing/2014/main" id="{88E7F208-A123-44F8-8C80-4C6E4711E517}"/>
              </a:ext>
            </a:extLst>
          </p:cNvPr>
          <p:cNvSpPr txBox="1"/>
          <p:nvPr/>
        </p:nvSpPr>
        <p:spPr>
          <a:xfrm>
            <a:off x="1495423" y="4072711"/>
            <a:ext cx="10091427" cy="7899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30000" noProof="0">
                <a:ln>
                  <a:noFill/>
                </a:ln>
                <a:solidFill>
                  <a:srgbClr val="588380"/>
                </a:solidFill>
                <a:effectLst/>
                <a:uLnTx/>
                <a:uFillTx/>
                <a:latin typeface="Calisto MT" panose="02040603050505030304" pitchFamily="18" charset="0"/>
                <a:ea typeface="+mn-ea"/>
                <a:cs typeface="+mn-cs"/>
              </a:rPr>
              <a:t>Tyson Munday and </a:t>
            </a:r>
            <a:r>
              <a:rPr kumimoji="0" lang="en-US" sz="3600" b="0" i="0" u="none" strike="noStrike" kern="1200" cap="none" spc="0" normalizeH="0" baseline="30000" noProof="0" err="1">
                <a:ln>
                  <a:noFill/>
                </a:ln>
                <a:solidFill>
                  <a:srgbClr val="588380"/>
                </a:solidFill>
                <a:effectLst/>
                <a:uLnTx/>
                <a:uFillTx/>
                <a:latin typeface="Calisto MT" panose="02040603050505030304" pitchFamily="18" charset="0"/>
                <a:ea typeface="+mn-ea"/>
                <a:cs typeface="+mn-cs"/>
              </a:rPr>
              <a:t>Aabhigya</a:t>
            </a:r>
            <a:r>
              <a:rPr kumimoji="0" lang="en-US" sz="3600" b="0" i="0" u="none" strike="noStrike" kern="1200" cap="none" spc="0" normalizeH="0" baseline="30000" noProof="0">
                <a:ln>
                  <a:noFill/>
                </a:ln>
                <a:solidFill>
                  <a:srgbClr val="588380"/>
                </a:solidFill>
                <a:effectLst/>
                <a:uLnTx/>
                <a:uFillTx/>
                <a:latin typeface="Calisto MT" panose="02040603050505030304" pitchFamily="18" charset="0"/>
                <a:ea typeface="+mn-ea"/>
                <a:cs typeface="+mn-cs"/>
              </a:rPr>
              <a:t> Khadka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30000" noProof="0">
                <a:ln>
                  <a:noFill/>
                </a:ln>
                <a:solidFill>
                  <a:srgbClr val="588380"/>
                </a:solidFill>
                <a:effectLst/>
                <a:uLnTx/>
                <a:uFillTx/>
                <a:latin typeface="Calisto MT" panose="02040603050505030304" pitchFamily="18" charset="0"/>
                <a:ea typeface="+mn-ea"/>
                <a:cs typeface="+mn-cs"/>
              </a:rPr>
              <a:t> </a:t>
            </a:r>
            <a:r>
              <a:rPr kumimoji="0" lang="en-US" sz="2800" b="0" i="0" u="none" strike="noStrike" kern="1200" cap="none" spc="0" normalizeH="0" baseline="30000" noProof="0">
                <a:ln>
                  <a:noFill/>
                </a:ln>
                <a:solidFill>
                  <a:srgbClr val="588380"/>
                </a:solidFill>
                <a:effectLst/>
                <a:uLnTx/>
                <a:uFillTx/>
                <a:latin typeface="Calisto MT" panose="02040603050505030304" pitchFamily="18" charset="0"/>
                <a:ea typeface="+mn-ea"/>
                <a:cs typeface="+mn-cs"/>
              </a:rPr>
              <a:t>King’s Baptist Grammar School</a:t>
            </a:r>
            <a:endParaRPr kumimoji="0" lang="en-US" sz="3200" b="0" i="0" u="none" strike="noStrike" kern="1200" cap="none" spc="0" normalizeH="0" baseline="30000" noProof="0">
              <a:ln>
                <a:noFill/>
              </a:ln>
              <a:solidFill>
                <a:prstClr val="white"/>
              </a:solidFill>
              <a:effectLst/>
              <a:uLnTx/>
              <a:uFillTx/>
              <a:latin typeface="Calisto MT" panose="02040603050505030304" pitchFamily="18" charset="0"/>
              <a:ea typeface="+mn-ea"/>
              <a:cs typeface="+mn-cs"/>
            </a:endParaRPr>
          </a:p>
        </p:txBody>
      </p:sp>
    </p:spTree>
    <p:extLst>
      <p:ext uri="{BB962C8B-B14F-4D97-AF65-F5344CB8AC3E}">
        <p14:creationId xmlns:p14="http://schemas.microsoft.com/office/powerpoint/2010/main" val="4013896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53DDE8-0056-49A0-0D8F-11B5D519A0CC}"/>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3" name="Content Placeholder 2">
            <a:extLst>
              <a:ext uri="{FF2B5EF4-FFF2-40B4-BE49-F238E27FC236}">
                <a16:creationId xmlns:a16="http://schemas.microsoft.com/office/drawing/2014/main" id="{0A4DA0B9-4D38-0E84-099E-EE402D80ED31}"/>
              </a:ext>
            </a:extLst>
          </p:cNvPr>
          <p:cNvSpPr>
            <a:spLocks noGrp="1"/>
          </p:cNvSpPr>
          <p:nvPr>
            <p:ph idx="1"/>
          </p:nvPr>
        </p:nvSpPr>
        <p:spPr>
          <a:xfrm>
            <a:off x="2261212" y="2073943"/>
            <a:ext cx="3604247" cy="3702244"/>
          </a:xfrm>
        </p:spPr>
        <p:txBody>
          <a:bodyPr>
            <a:normAutofit/>
          </a:bodyPr>
          <a:lstStyle/>
          <a:p>
            <a:pPr marL="0" indent="0">
              <a:buNone/>
            </a:pPr>
            <a:r>
              <a:rPr lang="en-US" sz="2400" dirty="0">
                <a:latin typeface="Roboto Light" panose="02000000000000000000" pitchFamily="2" charset="0"/>
                <a:ea typeface="Roboto Light" panose="02000000000000000000" pitchFamily="2" charset="0"/>
              </a:rPr>
              <a:t>Continuous tea and coffee, morning tea and lunch provided</a:t>
            </a:r>
          </a:p>
          <a:p>
            <a:pPr marL="0" indent="0">
              <a:buNone/>
            </a:pPr>
            <a:endParaRPr lang="en-US" sz="2400" dirty="0">
              <a:latin typeface="Roboto Light" panose="02000000000000000000" pitchFamily="2" charset="0"/>
              <a:ea typeface="Roboto Light" panose="02000000000000000000" pitchFamily="2" charset="0"/>
            </a:endParaRPr>
          </a:p>
          <a:p>
            <a:pPr marL="0" indent="0">
              <a:buNone/>
            </a:pPr>
            <a:r>
              <a:rPr lang="en-US" sz="2400" dirty="0">
                <a:latin typeface="Roboto Light" panose="02000000000000000000" pitchFamily="2" charset="0"/>
                <a:ea typeface="Roboto Light" panose="02000000000000000000" pitchFamily="2" charset="0"/>
              </a:rPr>
              <a:t>Free parking </a:t>
            </a:r>
          </a:p>
          <a:p>
            <a:pPr marL="0" indent="0">
              <a:buNone/>
            </a:pPr>
            <a:endParaRPr lang="en-US" sz="2400" dirty="0">
              <a:latin typeface="Roboto Light" panose="02000000000000000000" pitchFamily="2" charset="0"/>
              <a:ea typeface="Roboto Light" panose="02000000000000000000" pitchFamily="2" charset="0"/>
            </a:endParaRPr>
          </a:p>
          <a:p>
            <a:pPr marL="0" indent="0">
              <a:buNone/>
            </a:pPr>
            <a:endParaRPr lang="en-US" sz="2400" dirty="0">
              <a:latin typeface="Roboto Light" panose="02000000000000000000" pitchFamily="2" charset="0"/>
              <a:ea typeface="Roboto Light" panose="02000000000000000000" pitchFamily="2" charset="0"/>
            </a:endParaRPr>
          </a:p>
          <a:p>
            <a:pPr marL="0" indent="0">
              <a:buNone/>
            </a:pPr>
            <a:r>
              <a:rPr lang="en-US" sz="2400" dirty="0">
                <a:latin typeface="Roboto Light" panose="02000000000000000000" pitchFamily="2" charset="0"/>
                <a:ea typeface="Roboto Light" panose="02000000000000000000" pitchFamily="2" charset="0"/>
              </a:rPr>
              <a:t>Emergency exits </a:t>
            </a:r>
            <a:endParaRPr lang="en-AU" sz="2400" dirty="0">
              <a:latin typeface="Roboto Light" panose="02000000000000000000" pitchFamily="2" charset="0"/>
              <a:ea typeface="Roboto Light" panose="02000000000000000000" pitchFamily="2" charset="0"/>
            </a:endParaRPr>
          </a:p>
        </p:txBody>
      </p:sp>
      <p:pic>
        <p:nvPicPr>
          <p:cNvPr id="14" name="Graphic 13" descr="Smart Phone with solid fill">
            <a:extLst>
              <a:ext uri="{FF2B5EF4-FFF2-40B4-BE49-F238E27FC236}">
                <a16:creationId xmlns:a16="http://schemas.microsoft.com/office/drawing/2014/main" id="{54652EA4-4B65-05D0-8AAB-907A07714AE4}"/>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64080" y="3435612"/>
            <a:ext cx="665162" cy="665162"/>
          </a:xfrm>
          <a:prstGeom prst="rect">
            <a:avLst/>
          </a:prstGeom>
        </p:spPr>
      </p:pic>
      <p:pic>
        <p:nvPicPr>
          <p:cNvPr id="16" name="Graphic 15" descr="Laptop with solid fill">
            <a:extLst>
              <a:ext uri="{FF2B5EF4-FFF2-40B4-BE49-F238E27FC236}">
                <a16:creationId xmlns:a16="http://schemas.microsoft.com/office/drawing/2014/main" id="{9C258AD1-C730-A881-BB6F-EF42DFFE6C5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793852" y="3772408"/>
            <a:ext cx="665162" cy="665162"/>
          </a:xfrm>
          <a:prstGeom prst="rect">
            <a:avLst/>
          </a:prstGeom>
        </p:spPr>
      </p:pic>
      <p:pic>
        <p:nvPicPr>
          <p:cNvPr id="22" name="Graphic 21" descr="Exit with solid fill">
            <a:extLst>
              <a:ext uri="{FF2B5EF4-FFF2-40B4-BE49-F238E27FC236}">
                <a16:creationId xmlns:a16="http://schemas.microsoft.com/office/drawing/2014/main" id="{CFE157A1-30C1-5BDC-6294-CC6410AAC848}"/>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124049" y="4836334"/>
            <a:ext cx="963612" cy="963612"/>
          </a:xfrm>
          <a:prstGeom prst="rect">
            <a:avLst/>
          </a:prstGeom>
        </p:spPr>
      </p:pic>
      <p:pic>
        <p:nvPicPr>
          <p:cNvPr id="24" name="Graphic 23" descr="Car with solid fill">
            <a:extLst>
              <a:ext uri="{FF2B5EF4-FFF2-40B4-BE49-F238E27FC236}">
                <a16:creationId xmlns:a16="http://schemas.microsoft.com/office/drawing/2014/main" id="{91BD0DC8-955F-C3E5-59DA-3FABE957BBFD}"/>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153469" y="3445371"/>
            <a:ext cx="963612" cy="963612"/>
          </a:xfrm>
          <a:prstGeom prst="rect">
            <a:avLst/>
          </a:prstGeom>
        </p:spPr>
      </p:pic>
      <p:pic>
        <p:nvPicPr>
          <p:cNvPr id="30" name="Graphic 29" descr="Coffee with solid fill">
            <a:extLst>
              <a:ext uri="{FF2B5EF4-FFF2-40B4-BE49-F238E27FC236}">
                <a16:creationId xmlns:a16="http://schemas.microsoft.com/office/drawing/2014/main" id="{8BB6842B-3325-890B-EF23-1E6178DB7C0E}"/>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1124049" y="1891695"/>
            <a:ext cx="963612" cy="963612"/>
          </a:xfrm>
          <a:prstGeom prst="rect">
            <a:avLst/>
          </a:prstGeom>
        </p:spPr>
      </p:pic>
      <p:pic>
        <p:nvPicPr>
          <p:cNvPr id="32" name="Graphic 31" descr="Gender with solid fill">
            <a:extLst>
              <a:ext uri="{FF2B5EF4-FFF2-40B4-BE49-F238E27FC236}">
                <a16:creationId xmlns:a16="http://schemas.microsoft.com/office/drawing/2014/main" id="{E1BE6FB0-5642-A905-7DC9-CF93ED5D7552}"/>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6464200" y="1891695"/>
            <a:ext cx="963612" cy="963612"/>
          </a:xfrm>
          <a:prstGeom prst="rect">
            <a:avLst/>
          </a:prstGeom>
        </p:spPr>
      </p:pic>
      <p:sp>
        <p:nvSpPr>
          <p:cNvPr id="33" name="Content Placeholder 2">
            <a:extLst>
              <a:ext uri="{FF2B5EF4-FFF2-40B4-BE49-F238E27FC236}">
                <a16:creationId xmlns:a16="http://schemas.microsoft.com/office/drawing/2014/main" id="{6599B39D-6EE9-B47D-F8B1-F51E73E7B1AD}"/>
              </a:ext>
            </a:extLst>
          </p:cNvPr>
          <p:cNvSpPr txBox="1">
            <a:spLocks/>
          </p:cNvSpPr>
          <p:nvPr/>
        </p:nvSpPr>
        <p:spPr>
          <a:xfrm>
            <a:off x="7771580" y="2041690"/>
            <a:ext cx="3604247" cy="3702244"/>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a:latin typeface="Roboto Light"/>
                <a:ea typeface="Roboto Light"/>
                <a:cs typeface="Roboto"/>
              </a:rPr>
              <a:t>Toilets</a:t>
            </a:r>
          </a:p>
          <a:p>
            <a:pPr marL="0" indent="0">
              <a:buFont typeface="Arial" panose="020B0604020202020204" pitchFamily="34" charset="0"/>
              <a:buNone/>
            </a:pPr>
            <a:endParaRPr lang="en-US" sz="2400">
              <a:latin typeface="Roboto Light" panose="02000000000000000000" pitchFamily="2" charset="0"/>
              <a:ea typeface="Roboto Light" panose="02000000000000000000" pitchFamily="2" charset="0"/>
            </a:endParaRPr>
          </a:p>
          <a:p>
            <a:pPr marL="0" indent="0">
              <a:buFont typeface="Arial" panose="020B0604020202020204" pitchFamily="34" charset="0"/>
              <a:buNone/>
            </a:pPr>
            <a:endParaRPr lang="en-US" sz="2400">
              <a:latin typeface="Roboto Light" panose="02000000000000000000" pitchFamily="2" charset="0"/>
              <a:ea typeface="Roboto Light" panose="02000000000000000000" pitchFamily="2" charset="0"/>
            </a:endParaRPr>
          </a:p>
          <a:p>
            <a:pPr marL="0" indent="0">
              <a:buFont typeface="Arial" panose="020B0604020202020204" pitchFamily="34" charset="0"/>
              <a:buNone/>
            </a:pPr>
            <a:r>
              <a:rPr lang="en-US" sz="2400">
                <a:latin typeface="Roboto Light"/>
                <a:ea typeface="Roboto Light"/>
                <a:cs typeface="Roboto"/>
              </a:rPr>
              <a:t>QR codes </a:t>
            </a:r>
          </a:p>
          <a:p>
            <a:pPr marL="0" indent="0">
              <a:buFont typeface="Arial" panose="020B0604020202020204" pitchFamily="34" charset="0"/>
              <a:buNone/>
            </a:pPr>
            <a:r>
              <a:rPr lang="en-US" sz="2400">
                <a:latin typeface="Roboto Light"/>
                <a:ea typeface="Roboto Light"/>
                <a:cs typeface="Roboto"/>
              </a:rPr>
              <a:t>Wi-Fi SSID: SACE</a:t>
            </a:r>
          </a:p>
          <a:p>
            <a:pPr marL="0" indent="0">
              <a:buFont typeface="Arial" panose="020B0604020202020204" pitchFamily="34" charset="0"/>
              <a:buNone/>
            </a:pPr>
            <a:r>
              <a:rPr lang="en-US" sz="2400">
                <a:latin typeface="Roboto Light"/>
                <a:ea typeface="Roboto Light"/>
                <a:cs typeface="Roboto"/>
              </a:rPr>
              <a:t>Password: SACETHEATRE2025!!!</a:t>
            </a:r>
          </a:p>
          <a:p>
            <a:pPr marL="0" indent="0">
              <a:buNone/>
            </a:pPr>
            <a:endParaRPr lang="en-US" sz="2400">
              <a:latin typeface="Roboto Light" panose="02000000000000000000" pitchFamily="2" charset="0"/>
              <a:ea typeface="Roboto Light" panose="02000000000000000000" pitchFamily="2" charset="0"/>
              <a:cs typeface="Roboto"/>
            </a:endParaRPr>
          </a:p>
          <a:p>
            <a:pPr marL="0" indent="0">
              <a:buNone/>
            </a:pPr>
            <a:r>
              <a:rPr lang="en-US" sz="2400">
                <a:latin typeface="Roboto Light"/>
                <a:ea typeface="Roboto Light"/>
                <a:cs typeface="Roboto"/>
              </a:rPr>
              <a:t>First Aid</a:t>
            </a:r>
          </a:p>
        </p:txBody>
      </p:sp>
      <p:pic>
        <p:nvPicPr>
          <p:cNvPr id="5" name="Graphic 4" descr="First aid kit outline">
            <a:extLst>
              <a:ext uri="{FF2B5EF4-FFF2-40B4-BE49-F238E27FC236}">
                <a16:creationId xmlns:a16="http://schemas.microsoft.com/office/drawing/2014/main" id="{411AE97A-C764-7DE6-1F5B-01278A1C39D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545788" y="4920810"/>
            <a:ext cx="914400" cy="914400"/>
          </a:xfrm>
          <a:prstGeom prst="rect">
            <a:avLst/>
          </a:prstGeom>
        </p:spPr>
      </p:pic>
      <p:sp>
        <p:nvSpPr>
          <p:cNvPr id="4" name="Title 15">
            <a:extLst>
              <a:ext uri="{FF2B5EF4-FFF2-40B4-BE49-F238E27FC236}">
                <a16:creationId xmlns:a16="http://schemas.microsoft.com/office/drawing/2014/main" id="{4E4540B4-FA0B-A82E-1F04-A8B73A3C709D}"/>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a:solidFill>
                  <a:schemeClr val="bg1"/>
                </a:solidFill>
                <a:latin typeface="Roboto Medium" panose="02000000000000000000" pitchFamily="2" charset="0"/>
                <a:ea typeface="Roboto Medium" panose="02000000000000000000" pitchFamily="2" charset="0"/>
              </a:rPr>
              <a:t>Housekeeping</a:t>
            </a:r>
          </a:p>
        </p:txBody>
      </p:sp>
    </p:spTree>
    <p:extLst>
      <p:ext uri="{BB962C8B-B14F-4D97-AF65-F5344CB8AC3E}">
        <p14:creationId xmlns:p14="http://schemas.microsoft.com/office/powerpoint/2010/main" val="2000281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0E7E0-2533-B80B-9186-BA1532163AF0}"/>
              </a:ext>
            </a:extLst>
          </p:cNvPr>
          <p:cNvSpPr>
            <a:spLocks noGrp="1"/>
          </p:cNvSpPr>
          <p:nvPr>
            <p:ph type="title"/>
          </p:nvPr>
        </p:nvSpPr>
        <p:spPr>
          <a:xfrm>
            <a:off x="838200" y="365125"/>
            <a:ext cx="10515600" cy="1325563"/>
          </a:xfrm>
        </p:spPr>
        <p:txBody>
          <a:bodyPr anchor="ctr">
            <a:normAutofit/>
          </a:bodyPr>
          <a:lstStyle/>
          <a:p>
            <a:r>
              <a:rPr lang="en-AU"/>
              <a:t>Introduction</a:t>
            </a:r>
          </a:p>
        </p:txBody>
      </p:sp>
      <p:graphicFrame>
        <p:nvGraphicFramePr>
          <p:cNvPr id="5" name="Content Placeholder 2">
            <a:extLst>
              <a:ext uri="{FF2B5EF4-FFF2-40B4-BE49-F238E27FC236}">
                <a16:creationId xmlns:a16="http://schemas.microsoft.com/office/drawing/2014/main" id="{9C8881B2-F738-6EFB-BBC5-CB53F7BCB699}"/>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58862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1AA67A-1DBF-41B1-889D-DF25E39538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264"/>
            <a:ext cx="12192000" cy="1108364"/>
          </a:xfrm>
          <a:prstGeom prst="rect">
            <a:avLst/>
          </a:prstGeom>
        </p:spPr>
      </p:pic>
      <p:sp>
        <p:nvSpPr>
          <p:cNvPr id="6" name="Title 5">
            <a:extLst>
              <a:ext uri="{FF2B5EF4-FFF2-40B4-BE49-F238E27FC236}">
                <a16:creationId xmlns:a16="http://schemas.microsoft.com/office/drawing/2014/main" id="{C6758BD3-473E-6EC5-F85C-828DF749035D}"/>
              </a:ext>
            </a:extLst>
          </p:cNvPr>
          <p:cNvSpPr>
            <a:spLocks noGrp="1"/>
          </p:cNvSpPr>
          <p:nvPr>
            <p:ph type="title"/>
          </p:nvPr>
        </p:nvSpPr>
        <p:spPr/>
        <p:txBody>
          <a:bodyPr/>
          <a:lstStyle/>
          <a:p>
            <a:r>
              <a:rPr lang="en-AU"/>
              <a:t>‘The Spark’ – </a:t>
            </a:r>
            <a:r>
              <a:rPr lang="en-AU" i="1"/>
              <a:t>Why?</a:t>
            </a:r>
          </a:p>
        </p:txBody>
      </p:sp>
      <p:sp>
        <p:nvSpPr>
          <p:cNvPr id="8" name="Content Placeholder 7">
            <a:extLst>
              <a:ext uri="{FF2B5EF4-FFF2-40B4-BE49-F238E27FC236}">
                <a16:creationId xmlns:a16="http://schemas.microsoft.com/office/drawing/2014/main" id="{62C769BF-49DB-344D-4E8D-26C93781BC04}"/>
              </a:ext>
            </a:extLst>
          </p:cNvPr>
          <p:cNvSpPr>
            <a:spLocks noGrp="1"/>
          </p:cNvSpPr>
          <p:nvPr>
            <p:ph idx="1"/>
          </p:nvPr>
        </p:nvSpPr>
        <p:spPr>
          <a:xfrm>
            <a:off x="838200" y="1825625"/>
            <a:ext cx="10644398" cy="3725511"/>
          </a:xfrm>
        </p:spPr>
        <p:txBody>
          <a:bodyPr>
            <a:normAutofit fontScale="62500" lnSpcReduction="20000"/>
          </a:bodyPr>
          <a:lstStyle/>
          <a:p>
            <a:pPr marL="0" indent="0">
              <a:buNone/>
            </a:pPr>
            <a:r>
              <a:rPr lang="en-AU" b="1">
                <a:latin typeface="Aptos" panose="020B0004020202020204" pitchFamily="34" charset="0"/>
              </a:rPr>
              <a:t>Vision statement</a:t>
            </a:r>
            <a:r>
              <a:rPr lang="en-AU">
                <a:latin typeface="Aptos" panose="020B0004020202020204" pitchFamily="34" charset="0"/>
              </a:rPr>
              <a:t> </a:t>
            </a:r>
          </a:p>
          <a:p>
            <a:pPr marL="0" indent="0">
              <a:lnSpc>
                <a:spcPct val="120000"/>
              </a:lnSpc>
              <a:buNone/>
            </a:pPr>
            <a:r>
              <a:rPr lang="en-AU" i="1">
                <a:latin typeface="Aptos" panose="020B0004020202020204" pitchFamily="34" charset="0"/>
              </a:rPr>
              <a:t>General Mathematics engages students with personally meaningful and practical mathematics that equips them with the skills to make real mathematical decisions with confidence and clarity. The subject empowers learners to think critically, embrace technology, and apply mathematics to solve challenging, real-life problems in contexts that matter to them.</a:t>
            </a:r>
          </a:p>
          <a:p>
            <a:pPr marL="0" indent="0">
              <a:lnSpc>
                <a:spcPct val="120000"/>
              </a:lnSpc>
              <a:buNone/>
            </a:pPr>
            <a:endParaRPr lang="en-AU" i="1">
              <a:latin typeface="Aptos" panose="020B0004020202020204" pitchFamily="34" charset="0"/>
            </a:endParaRPr>
          </a:p>
          <a:p>
            <a:pPr marL="0" indent="0">
              <a:lnSpc>
                <a:spcPct val="120000"/>
              </a:lnSpc>
              <a:buNone/>
            </a:pPr>
            <a:r>
              <a:rPr lang="en-AU">
                <a:latin typeface="Aptos" panose="020B0004020202020204" pitchFamily="34" charset="0"/>
              </a:rPr>
              <a:t>The </a:t>
            </a:r>
            <a:r>
              <a:rPr lang="en-AU" b="1">
                <a:latin typeface="Aptos" panose="020B0004020202020204" pitchFamily="34" charset="0"/>
              </a:rPr>
              <a:t>purpose of the prototype </a:t>
            </a:r>
            <a:r>
              <a:rPr lang="en-AU">
                <a:latin typeface="Aptos" panose="020B0004020202020204" pitchFamily="34" charset="0"/>
              </a:rPr>
              <a:t>is to give students the opportunity to:</a:t>
            </a:r>
            <a:br>
              <a:rPr lang="en-AU">
                <a:latin typeface="Aptos" panose="020B0004020202020204" pitchFamily="34" charset="0"/>
              </a:rPr>
            </a:br>
            <a:br>
              <a:rPr lang="en-AU">
                <a:latin typeface="Aptos" panose="020B0004020202020204" pitchFamily="34" charset="0"/>
              </a:rPr>
            </a:br>
            <a:r>
              <a:rPr lang="en-AU">
                <a:latin typeface="Aptos" panose="020B0004020202020204" pitchFamily="34" charset="0"/>
              </a:rPr>
              <a:t>1. Solve open-ended problems they are likely to encounter in their lives.</a:t>
            </a:r>
          </a:p>
          <a:p>
            <a:pPr marL="0" indent="0">
              <a:buNone/>
            </a:pPr>
            <a:r>
              <a:rPr lang="en-AU">
                <a:latin typeface="Aptos" panose="020B0004020202020204" pitchFamily="34" charset="0"/>
              </a:rPr>
              <a:t>2. Present in a way that is unique to them.</a:t>
            </a:r>
          </a:p>
          <a:p>
            <a:pPr marL="0" indent="0">
              <a:buNone/>
            </a:pPr>
            <a:r>
              <a:rPr lang="en-AU">
                <a:latin typeface="Aptos" panose="020B0004020202020204" pitchFamily="34" charset="0"/>
              </a:rPr>
              <a:t>3. Critically reflect and be able to explain the purposes behind their mathematical thinking. </a:t>
            </a:r>
          </a:p>
          <a:p>
            <a:pPr marL="0" indent="0">
              <a:buNone/>
            </a:pPr>
            <a:endParaRPr lang="en-AU">
              <a:latin typeface="Aptos" panose="020B0004020202020204" pitchFamily="34" charset="0"/>
            </a:endParaRPr>
          </a:p>
          <a:p>
            <a:endParaRPr lang="en-AU" b="1">
              <a:latin typeface="Aptos" panose="020B0004020202020204" pitchFamily="34" charset="0"/>
            </a:endParaRPr>
          </a:p>
        </p:txBody>
      </p:sp>
    </p:spTree>
    <p:extLst>
      <p:ext uri="{BB962C8B-B14F-4D97-AF65-F5344CB8AC3E}">
        <p14:creationId xmlns:p14="http://schemas.microsoft.com/office/powerpoint/2010/main" val="24299075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2D470-5161-F6A5-F301-59101A0B7F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CF0192-94DE-CAA1-D6B5-D3A3A3E7EDD1}"/>
              </a:ext>
            </a:extLst>
          </p:cNvPr>
          <p:cNvSpPr>
            <a:spLocks noGrp="1"/>
          </p:cNvSpPr>
          <p:nvPr>
            <p:ph type="title"/>
          </p:nvPr>
        </p:nvSpPr>
        <p:spPr>
          <a:xfrm>
            <a:off x="838200" y="365125"/>
            <a:ext cx="10515600" cy="1325563"/>
          </a:xfrm>
        </p:spPr>
        <p:txBody>
          <a:bodyPr anchor="ctr">
            <a:normAutofit/>
          </a:bodyPr>
          <a:lstStyle/>
          <a:p>
            <a:r>
              <a:rPr lang="en-AU">
                <a:solidFill>
                  <a:srgbClr val="591A23"/>
                </a:solidFill>
              </a:rPr>
              <a:t>Challenges</a:t>
            </a:r>
          </a:p>
        </p:txBody>
      </p:sp>
      <p:graphicFrame>
        <p:nvGraphicFramePr>
          <p:cNvPr id="5" name="Content Placeholder 2">
            <a:extLst>
              <a:ext uri="{FF2B5EF4-FFF2-40B4-BE49-F238E27FC236}">
                <a16:creationId xmlns:a16="http://schemas.microsoft.com/office/drawing/2014/main" id="{8DE8ABA8-9D1E-3272-A354-2E4EBDCE00FE}"/>
              </a:ext>
            </a:extLst>
          </p:cNvPr>
          <p:cNvGraphicFramePr>
            <a:graphicFrameLocks noGrp="1"/>
          </p:cNvGraphicFramePr>
          <p:nvPr>
            <p:ph idx="1"/>
          </p:nvPr>
        </p:nvGraphicFramePr>
        <p:xfrm>
          <a:off x="1328651" y="1507808"/>
          <a:ext cx="9534698" cy="40789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27794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84E92-4738-0F2D-486D-7EA71D63CC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3117C-E122-09B6-53B6-A904A27FD44C}"/>
              </a:ext>
            </a:extLst>
          </p:cNvPr>
          <p:cNvSpPr>
            <a:spLocks noGrp="1"/>
          </p:cNvSpPr>
          <p:nvPr>
            <p:ph type="title"/>
          </p:nvPr>
        </p:nvSpPr>
        <p:spPr>
          <a:xfrm>
            <a:off x="838200" y="365125"/>
            <a:ext cx="10515600" cy="1325563"/>
          </a:xfrm>
        </p:spPr>
        <p:txBody>
          <a:bodyPr anchor="ctr">
            <a:normAutofit/>
          </a:bodyPr>
          <a:lstStyle/>
          <a:p>
            <a:r>
              <a:rPr lang="en-AU"/>
              <a:t>Opportunities</a:t>
            </a:r>
          </a:p>
        </p:txBody>
      </p:sp>
      <p:graphicFrame>
        <p:nvGraphicFramePr>
          <p:cNvPr id="5" name="Content Placeholder 2">
            <a:extLst>
              <a:ext uri="{FF2B5EF4-FFF2-40B4-BE49-F238E27FC236}">
                <a16:creationId xmlns:a16="http://schemas.microsoft.com/office/drawing/2014/main" id="{59078E96-CC9F-3CEB-8956-C7027925B5B7}"/>
              </a:ext>
            </a:extLst>
          </p:cNvPr>
          <p:cNvGraphicFramePr>
            <a:graphicFrameLocks noGrp="1"/>
          </p:cNvGraphicFramePr>
          <p:nvPr>
            <p:ph idx="1"/>
          </p:nvPr>
        </p:nvGraphicFramePr>
        <p:xfrm>
          <a:off x="1179714" y="1499496"/>
          <a:ext cx="9865822" cy="4087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49139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64F5D51-8A73-68C3-7AA9-8CD59A0ED714}"/>
              </a:ext>
            </a:extLst>
          </p:cNvPr>
          <p:cNvSpPr>
            <a:spLocks noGrp="1"/>
          </p:cNvSpPr>
          <p:nvPr>
            <p:ph idx="1"/>
          </p:nvPr>
        </p:nvSpPr>
        <p:spPr>
          <a:xfrm>
            <a:off x="838200" y="1825625"/>
            <a:ext cx="10515600" cy="3548808"/>
          </a:xfrm>
        </p:spPr>
        <p:txBody>
          <a:bodyPr>
            <a:normAutofit/>
          </a:bodyPr>
          <a:lstStyle/>
          <a:p>
            <a:pPr marL="0" indent="0">
              <a:buNone/>
            </a:pPr>
            <a:r>
              <a:rPr lang="en-AU" sz="2000">
                <a:latin typeface="Aptos" panose="020B0004020202020204" pitchFamily="34" charset="0"/>
              </a:rPr>
              <a:t>Topic: Stage 1 General Mathematics (Finance)</a:t>
            </a:r>
            <a:br>
              <a:rPr lang="en-AU" sz="2000">
                <a:latin typeface="Aptos" panose="020B0004020202020204" pitchFamily="34" charset="0"/>
              </a:rPr>
            </a:br>
            <a:endParaRPr lang="en-AU" sz="2000">
              <a:latin typeface="Aptos" panose="020B0004020202020204" pitchFamily="34" charset="0"/>
            </a:endParaRPr>
          </a:p>
          <a:p>
            <a:pPr marL="0" indent="0">
              <a:buNone/>
            </a:pPr>
            <a:r>
              <a:rPr lang="en-AU" sz="2000">
                <a:latin typeface="Aptos" panose="020B0004020202020204" pitchFamily="34" charset="0"/>
              </a:rPr>
              <a:t>Students simulate beginning their first full-time job and must take out a loan. They are posed a few scenario options, for example: </a:t>
            </a:r>
          </a:p>
          <a:p>
            <a:pPr marL="0" indent="0">
              <a:buNone/>
            </a:pPr>
            <a:endParaRPr lang="en-AU">
              <a:latin typeface="Aptos" panose="020B0004020202020204" pitchFamily="34" charset="0"/>
            </a:endParaRPr>
          </a:p>
          <a:p>
            <a:pPr marL="0" indent="0">
              <a:buNone/>
            </a:pPr>
            <a:endParaRPr lang="en-AU">
              <a:latin typeface="Aptos" panose="020B0004020202020204" pitchFamily="34" charset="0"/>
            </a:endParaRPr>
          </a:p>
        </p:txBody>
      </p:sp>
      <p:sp>
        <p:nvSpPr>
          <p:cNvPr id="6" name="Title 5">
            <a:extLst>
              <a:ext uri="{FF2B5EF4-FFF2-40B4-BE49-F238E27FC236}">
                <a16:creationId xmlns:a16="http://schemas.microsoft.com/office/drawing/2014/main" id="{0BB4FAFA-AD5A-9DB7-55C9-40B12E42E695}"/>
              </a:ext>
            </a:extLst>
          </p:cNvPr>
          <p:cNvSpPr>
            <a:spLocks noGrp="1"/>
          </p:cNvSpPr>
          <p:nvPr>
            <p:ph type="title"/>
          </p:nvPr>
        </p:nvSpPr>
        <p:spPr/>
        <p:txBody>
          <a:bodyPr/>
          <a:lstStyle/>
          <a:p>
            <a:r>
              <a:rPr lang="en-AU"/>
              <a:t>‘The Experiment’ </a:t>
            </a:r>
            <a:r>
              <a:rPr lang="en-AU" i="1"/>
              <a:t>– What?</a:t>
            </a:r>
          </a:p>
        </p:txBody>
      </p:sp>
      <p:pic>
        <p:nvPicPr>
          <p:cNvPr id="9" name="Picture 8">
            <a:extLst>
              <a:ext uri="{FF2B5EF4-FFF2-40B4-BE49-F238E27FC236}">
                <a16:creationId xmlns:a16="http://schemas.microsoft.com/office/drawing/2014/main" id="{28C7B356-CA59-4E29-A764-C18B902EFF18}"/>
              </a:ext>
            </a:extLst>
          </p:cNvPr>
          <p:cNvPicPr>
            <a:picLocks noChangeAspect="1"/>
          </p:cNvPicPr>
          <p:nvPr/>
        </p:nvPicPr>
        <p:blipFill>
          <a:blip r:embed="rId2"/>
          <a:stretch>
            <a:fillRect/>
          </a:stretch>
        </p:blipFill>
        <p:spPr>
          <a:xfrm>
            <a:off x="5429740" y="3623885"/>
            <a:ext cx="2161774" cy="1885485"/>
          </a:xfrm>
          <a:prstGeom prst="rect">
            <a:avLst/>
          </a:prstGeom>
        </p:spPr>
      </p:pic>
      <p:pic>
        <p:nvPicPr>
          <p:cNvPr id="11" name="Picture 10">
            <a:extLst>
              <a:ext uri="{FF2B5EF4-FFF2-40B4-BE49-F238E27FC236}">
                <a16:creationId xmlns:a16="http://schemas.microsoft.com/office/drawing/2014/main" id="{75A99470-926D-B6C9-6F2E-66377F071948}"/>
              </a:ext>
            </a:extLst>
          </p:cNvPr>
          <p:cNvPicPr>
            <a:picLocks noChangeAspect="1"/>
          </p:cNvPicPr>
          <p:nvPr/>
        </p:nvPicPr>
        <p:blipFill>
          <a:blip r:embed="rId3"/>
          <a:stretch>
            <a:fillRect/>
          </a:stretch>
        </p:blipFill>
        <p:spPr>
          <a:xfrm>
            <a:off x="8837671" y="3636258"/>
            <a:ext cx="2257055" cy="1805644"/>
          </a:xfrm>
          <a:prstGeom prst="rect">
            <a:avLst/>
          </a:prstGeom>
        </p:spPr>
      </p:pic>
      <p:pic>
        <p:nvPicPr>
          <p:cNvPr id="13" name="Picture 12">
            <a:extLst>
              <a:ext uri="{FF2B5EF4-FFF2-40B4-BE49-F238E27FC236}">
                <a16:creationId xmlns:a16="http://schemas.microsoft.com/office/drawing/2014/main" id="{188E6E01-CCC8-267B-0F40-33AB335291B9}"/>
              </a:ext>
            </a:extLst>
          </p:cNvPr>
          <p:cNvPicPr>
            <a:picLocks noChangeAspect="1"/>
          </p:cNvPicPr>
          <p:nvPr/>
        </p:nvPicPr>
        <p:blipFill>
          <a:blip r:embed="rId4"/>
          <a:srcRect/>
          <a:stretch>
            <a:fillRect/>
          </a:stretch>
        </p:blipFill>
        <p:spPr>
          <a:xfrm>
            <a:off x="838200" y="3775004"/>
            <a:ext cx="3098418" cy="1528152"/>
          </a:xfrm>
          <a:prstGeom prst="rect">
            <a:avLst/>
          </a:prstGeom>
        </p:spPr>
      </p:pic>
      <p:cxnSp>
        <p:nvCxnSpPr>
          <p:cNvPr id="15" name="Straight Arrow Connector 14">
            <a:extLst>
              <a:ext uri="{FF2B5EF4-FFF2-40B4-BE49-F238E27FC236}">
                <a16:creationId xmlns:a16="http://schemas.microsoft.com/office/drawing/2014/main" id="{2AB4AA3D-AF17-7ABB-17A7-F28943753B1C}"/>
              </a:ext>
            </a:extLst>
          </p:cNvPr>
          <p:cNvCxnSpPr>
            <a:stCxn id="13" idx="3"/>
          </p:cNvCxnSpPr>
          <p:nvPr/>
        </p:nvCxnSpPr>
        <p:spPr>
          <a:xfrm>
            <a:off x="3936618" y="4539080"/>
            <a:ext cx="137984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EE2A0AF-AD5C-EE29-99F1-DB3D3F523978}"/>
              </a:ext>
            </a:extLst>
          </p:cNvPr>
          <p:cNvCxnSpPr>
            <a:stCxn id="9" idx="3"/>
          </p:cNvCxnSpPr>
          <p:nvPr/>
        </p:nvCxnSpPr>
        <p:spPr>
          <a:xfrm flipV="1">
            <a:off x="7591514" y="4566627"/>
            <a:ext cx="1246157"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42442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F4E8A-C32B-014C-E21A-07E37160B625}"/>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3A5547B-096C-B467-390F-61764BDDCA1D}"/>
              </a:ext>
            </a:extLst>
          </p:cNvPr>
          <p:cNvSpPr>
            <a:spLocks noGrp="1"/>
          </p:cNvSpPr>
          <p:nvPr>
            <p:ph idx="1"/>
          </p:nvPr>
        </p:nvSpPr>
        <p:spPr>
          <a:xfrm>
            <a:off x="838200" y="1825625"/>
            <a:ext cx="10515600" cy="3548808"/>
          </a:xfrm>
        </p:spPr>
        <p:txBody>
          <a:bodyPr>
            <a:normAutofit/>
          </a:bodyPr>
          <a:lstStyle/>
          <a:p>
            <a:pPr marL="0" indent="0">
              <a:buNone/>
            </a:pPr>
            <a:endParaRPr lang="en-AU">
              <a:latin typeface="Aptos" panose="020B0004020202020204" pitchFamily="34" charset="0"/>
            </a:endParaRPr>
          </a:p>
          <a:p>
            <a:pPr marL="0" indent="0">
              <a:buNone/>
            </a:pPr>
            <a:endParaRPr lang="en-AU">
              <a:latin typeface="Aptos" panose="020B0004020202020204" pitchFamily="34" charset="0"/>
            </a:endParaRPr>
          </a:p>
        </p:txBody>
      </p:sp>
      <p:sp>
        <p:nvSpPr>
          <p:cNvPr id="6" name="Title 5">
            <a:extLst>
              <a:ext uri="{FF2B5EF4-FFF2-40B4-BE49-F238E27FC236}">
                <a16:creationId xmlns:a16="http://schemas.microsoft.com/office/drawing/2014/main" id="{A87BFA17-E59B-CF1F-7310-2270FEA4897D}"/>
              </a:ext>
            </a:extLst>
          </p:cNvPr>
          <p:cNvSpPr>
            <a:spLocks noGrp="1"/>
          </p:cNvSpPr>
          <p:nvPr>
            <p:ph type="title"/>
          </p:nvPr>
        </p:nvSpPr>
        <p:spPr/>
        <p:txBody>
          <a:bodyPr/>
          <a:lstStyle/>
          <a:p>
            <a:r>
              <a:rPr lang="en-AU"/>
              <a:t>‘The Experiment’ – Conditions</a:t>
            </a:r>
          </a:p>
        </p:txBody>
      </p:sp>
      <p:pic>
        <p:nvPicPr>
          <p:cNvPr id="3" name="Picture 2">
            <a:extLst>
              <a:ext uri="{FF2B5EF4-FFF2-40B4-BE49-F238E27FC236}">
                <a16:creationId xmlns:a16="http://schemas.microsoft.com/office/drawing/2014/main" id="{852AB232-D9DA-0501-05FE-5782CE567B6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554480" y="2954996"/>
            <a:ext cx="9083040" cy="2934700"/>
          </a:xfrm>
          <a:prstGeom prst="rect">
            <a:avLst/>
          </a:prstGeom>
        </p:spPr>
      </p:pic>
      <p:sp>
        <p:nvSpPr>
          <p:cNvPr id="2" name="Content Placeholder 3">
            <a:extLst>
              <a:ext uri="{FF2B5EF4-FFF2-40B4-BE49-F238E27FC236}">
                <a16:creationId xmlns:a16="http://schemas.microsoft.com/office/drawing/2014/main" id="{082EDAE4-DC75-2F55-23D0-4CFA5DF8FFB2}"/>
              </a:ext>
            </a:extLst>
          </p:cNvPr>
          <p:cNvSpPr txBox="1">
            <a:spLocks/>
          </p:cNvSpPr>
          <p:nvPr/>
        </p:nvSpPr>
        <p:spPr>
          <a:xfrm>
            <a:off x="990600" y="1762298"/>
            <a:ext cx="10515600" cy="37645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We constructed a few conditions to frame the structure of the task.</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2000" b="1" i="0" u="none" strike="noStrike" kern="1200" cap="none" spc="0" normalizeH="0" baseline="0" noProof="0">
                <a:ln>
                  <a:noFill/>
                </a:ln>
                <a:solidFill>
                  <a:srgbClr val="000000"/>
                </a:solidFill>
                <a:effectLst/>
                <a:uLnTx/>
                <a:uFillTx/>
                <a:latin typeface="Aptos" panose="020B0004020202020204" pitchFamily="34" charset="0"/>
                <a:ea typeface="+mn-ea"/>
                <a:cs typeface="+mn-cs"/>
              </a:rPr>
              <a:t>Purpose: </a:t>
            </a:r>
            <a:r>
              <a:rPr kumimoji="0" lang="en-AU"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To be open-ended, allowing student agency and creativity, while still allowing all students to engage meaningfully.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AU" sz="28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AU" sz="28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0671343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23CC2-FF02-B85A-5F0B-399EE6E2A5F3}"/>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C4F42F4-5751-344B-FC7C-08B522DEBE13}"/>
              </a:ext>
            </a:extLst>
          </p:cNvPr>
          <p:cNvSpPr>
            <a:spLocks noGrp="1"/>
          </p:cNvSpPr>
          <p:nvPr>
            <p:ph idx="1"/>
          </p:nvPr>
        </p:nvSpPr>
        <p:spPr>
          <a:xfrm>
            <a:off x="838200" y="1825625"/>
            <a:ext cx="10515600" cy="2438804"/>
          </a:xfrm>
        </p:spPr>
        <p:txBody>
          <a:bodyPr>
            <a:normAutofit/>
          </a:bodyPr>
          <a:lstStyle/>
          <a:p>
            <a:pPr marL="0" indent="0">
              <a:buNone/>
            </a:pPr>
            <a:endParaRPr lang="en-AU">
              <a:latin typeface="Aptos" panose="020B0004020202020204" pitchFamily="34" charset="0"/>
            </a:endParaRPr>
          </a:p>
          <a:p>
            <a:pPr marL="0" indent="0">
              <a:buNone/>
            </a:pPr>
            <a:endParaRPr lang="en-AU">
              <a:latin typeface="Aptos" panose="020B0004020202020204" pitchFamily="34" charset="0"/>
            </a:endParaRPr>
          </a:p>
        </p:txBody>
      </p:sp>
      <p:sp>
        <p:nvSpPr>
          <p:cNvPr id="6" name="Title 5">
            <a:extLst>
              <a:ext uri="{FF2B5EF4-FFF2-40B4-BE49-F238E27FC236}">
                <a16:creationId xmlns:a16="http://schemas.microsoft.com/office/drawing/2014/main" id="{765C2BA9-A2D3-20DC-FF72-9F5B1B79B0C5}"/>
              </a:ext>
            </a:extLst>
          </p:cNvPr>
          <p:cNvSpPr>
            <a:spLocks noGrp="1"/>
          </p:cNvSpPr>
          <p:nvPr>
            <p:ph type="title"/>
          </p:nvPr>
        </p:nvSpPr>
        <p:spPr/>
        <p:txBody>
          <a:bodyPr/>
          <a:lstStyle/>
          <a:p>
            <a:r>
              <a:rPr lang="en-AU"/>
              <a:t>‘The Experiment’ – Summative Conditions</a:t>
            </a:r>
          </a:p>
        </p:txBody>
      </p:sp>
      <p:sp>
        <p:nvSpPr>
          <p:cNvPr id="2" name="Content Placeholder 3">
            <a:extLst>
              <a:ext uri="{FF2B5EF4-FFF2-40B4-BE49-F238E27FC236}">
                <a16:creationId xmlns:a16="http://schemas.microsoft.com/office/drawing/2014/main" id="{3A18EC50-ED95-6168-C674-EDFB0A3AA02B}"/>
              </a:ext>
            </a:extLst>
          </p:cNvPr>
          <p:cNvSpPr txBox="1">
            <a:spLocks/>
          </p:cNvSpPr>
          <p:nvPr/>
        </p:nvSpPr>
        <p:spPr>
          <a:xfrm>
            <a:off x="990600" y="1978025"/>
            <a:ext cx="10515600" cy="35488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AU"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100 minutes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AU"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No laptops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AU"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Calculators allowed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AU"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Written notes allowed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AU"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Handwritten (range of paper provided with creativity encouraged)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AU" sz="20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p:txBody>
      </p:sp>
      <p:sp>
        <p:nvSpPr>
          <p:cNvPr id="5" name="TextBox 4">
            <a:extLst>
              <a:ext uri="{FF2B5EF4-FFF2-40B4-BE49-F238E27FC236}">
                <a16:creationId xmlns:a16="http://schemas.microsoft.com/office/drawing/2014/main" id="{EC962DA4-4944-D1DD-51A6-6CA1B782F6B0}"/>
              </a:ext>
            </a:extLst>
          </p:cNvPr>
          <p:cNvSpPr txBox="1"/>
          <p:nvPr/>
        </p:nvSpPr>
        <p:spPr>
          <a:xfrm>
            <a:off x="1019933" y="4551766"/>
            <a:ext cx="10152133" cy="646331"/>
          </a:xfrm>
          <a:prstGeom prst="rect">
            <a:avLst/>
          </a:prstGeom>
          <a:no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srgbClr val="05483A"/>
                </a:solidFill>
                <a:effectLst/>
                <a:uLnTx/>
                <a:uFillTx/>
                <a:latin typeface="Aptos" panose="020B0004020202020204" pitchFamily="34" charset="0"/>
                <a:ea typeface="+mn-ea"/>
                <a:cs typeface="+mn-cs"/>
              </a:rPr>
              <a:t>After the summative assessment, students are interviewed one-on-one with reflection questions that allow them to provide evidence and elaboration of their learning in their own words. </a:t>
            </a:r>
          </a:p>
        </p:txBody>
      </p:sp>
    </p:spTree>
    <p:extLst>
      <p:ext uri="{BB962C8B-B14F-4D97-AF65-F5344CB8AC3E}">
        <p14:creationId xmlns:p14="http://schemas.microsoft.com/office/powerpoint/2010/main" val="41993295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983E8-CC60-8122-3B61-75F82500275D}"/>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04216A-FC6F-EFBC-3FC0-420153ADE779}"/>
              </a:ext>
            </a:extLst>
          </p:cNvPr>
          <p:cNvSpPr>
            <a:spLocks noGrp="1"/>
          </p:cNvSpPr>
          <p:nvPr>
            <p:ph idx="1"/>
          </p:nvPr>
        </p:nvSpPr>
        <p:spPr>
          <a:xfrm>
            <a:off x="838200" y="1825625"/>
            <a:ext cx="10515600" cy="3887352"/>
          </a:xfrm>
        </p:spPr>
        <p:txBody>
          <a:bodyPr>
            <a:normAutofit/>
          </a:bodyPr>
          <a:lstStyle/>
          <a:p>
            <a:pPr marL="0" indent="0">
              <a:buNone/>
            </a:pPr>
            <a:br>
              <a:rPr lang="en-AU" sz="2000" b="1">
                <a:latin typeface="Aptos" panose="020B0004020202020204" pitchFamily="34" charset="0"/>
              </a:rPr>
            </a:br>
            <a:endParaRPr lang="en-AU" sz="2000">
              <a:latin typeface="Aptos" panose="020B0004020202020204" pitchFamily="34" charset="0"/>
            </a:endParaRPr>
          </a:p>
          <a:p>
            <a:r>
              <a:rPr lang="en-AU" sz="2000">
                <a:latin typeface="Aptos" panose="020B0004020202020204" pitchFamily="34" charset="0"/>
              </a:rPr>
              <a:t>One complete week of lesson time for students and teacher to discuss the task and offer guidance.</a:t>
            </a:r>
          </a:p>
          <a:p>
            <a:endParaRPr lang="en-AU" sz="2000">
              <a:latin typeface="Aptos" panose="020B0004020202020204" pitchFamily="34" charset="0"/>
            </a:endParaRPr>
          </a:p>
          <a:p>
            <a:r>
              <a:rPr lang="en-AU" sz="2000">
                <a:latin typeface="Aptos" panose="020B0004020202020204" pitchFamily="34" charset="0"/>
              </a:rPr>
              <a:t>Practice assessment in test conditions (similar structure, different scenario)</a:t>
            </a:r>
          </a:p>
          <a:p>
            <a:endParaRPr lang="en-AU" sz="2000">
              <a:latin typeface="Aptos" panose="020B0004020202020204" pitchFamily="34" charset="0"/>
            </a:endParaRPr>
          </a:p>
          <a:p>
            <a:r>
              <a:rPr lang="en-AU" sz="2000">
                <a:latin typeface="Aptos" panose="020B0004020202020204" pitchFamily="34" charset="0"/>
              </a:rPr>
              <a:t>One-on-one feedback interviews with students (5 minutes each) to provide intentional    guidance before the final assessment. </a:t>
            </a:r>
          </a:p>
          <a:p>
            <a:pPr marL="0" indent="0">
              <a:buNone/>
            </a:pPr>
            <a:endParaRPr lang="en-AU" sz="2000">
              <a:latin typeface="Aptos" panose="020B0004020202020204" pitchFamily="34" charset="0"/>
            </a:endParaRPr>
          </a:p>
          <a:p>
            <a:pPr marL="0" indent="0">
              <a:buNone/>
            </a:pPr>
            <a:endParaRPr lang="en-AU">
              <a:latin typeface="Aptos" panose="020B0004020202020204" pitchFamily="34" charset="0"/>
            </a:endParaRPr>
          </a:p>
          <a:p>
            <a:pPr marL="0" indent="0">
              <a:buNone/>
            </a:pPr>
            <a:endParaRPr lang="en-AU">
              <a:latin typeface="Aptos" panose="020B0004020202020204" pitchFamily="34" charset="0"/>
            </a:endParaRPr>
          </a:p>
          <a:p>
            <a:pPr marL="0" indent="0">
              <a:buNone/>
            </a:pPr>
            <a:endParaRPr lang="en-AU">
              <a:latin typeface="Aptos" panose="020B0004020202020204" pitchFamily="34" charset="0"/>
            </a:endParaRPr>
          </a:p>
          <a:p>
            <a:pPr marL="0" indent="0">
              <a:buNone/>
            </a:pPr>
            <a:endParaRPr lang="en-AU">
              <a:latin typeface="Aptos" panose="020B0004020202020204" pitchFamily="34" charset="0"/>
            </a:endParaRPr>
          </a:p>
          <a:p>
            <a:pPr marL="0" indent="0">
              <a:buNone/>
            </a:pPr>
            <a:endParaRPr lang="en-AU">
              <a:latin typeface="Aptos" panose="020B0004020202020204" pitchFamily="34" charset="0"/>
            </a:endParaRPr>
          </a:p>
          <a:p>
            <a:pPr marL="0" indent="0">
              <a:buNone/>
            </a:pPr>
            <a:endParaRPr lang="en-AU">
              <a:latin typeface="Aptos" panose="020B0004020202020204" pitchFamily="34" charset="0"/>
            </a:endParaRPr>
          </a:p>
        </p:txBody>
      </p:sp>
      <p:sp>
        <p:nvSpPr>
          <p:cNvPr id="6" name="Title 5">
            <a:extLst>
              <a:ext uri="{FF2B5EF4-FFF2-40B4-BE49-F238E27FC236}">
                <a16:creationId xmlns:a16="http://schemas.microsoft.com/office/drawing/2014/main" id="{7689071B-4B56-2726-6530-C147344C118D}"/>
              </a:ext>
            </a:extLst>
          </p:cNvPr>
          <p:cNvSpPr>
            <a:spLocks noGrp="1"/>
          </p:cNvSpPr>
          <p:nvPr>
            <p:ph type="title"/>
          </p:nvPr>
        </p:nvSpPr>
        <p:spPr/>
        <p:txBody>
          <a:bodyPr/>
          <a:lstStyle/>
          <a:p>
            <a:r>
              <a:rPr lang="en-AU"/>
              <a:t>Intentional Formative Assessment</a:t>
            </a:r>
          </a:p>
        </p:txBody>
      </p:sp>
    </p:spTree>
    <p:extLst>
      <p:ext uri="{BB962C8B-B14F-4D97-AF65-F5344CB8AC3E}">
        <p14:creationId xmlns:p14="http://schemas.microsoft.com/office/powerpoint/2010/main" val="19093599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80A19B"/>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9ED2D8-D62B-CE98-B8E1-810FDEF1132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5384264"/>
            <a:ext cx="12192000" cy="1108363"/>
          </a:xfrm>
          <a:prstGeom prst="rect">
            <a:avLst/>
          </a:prstGeom>
        </p:spPr>
      </p:pic>
      <p:sp>
        <p:nvSpPr>
          <p:cNvPr id="3" name="TextBox 2">
            <a:extLst>
              <a:ext uri="{FF2B5EF4-FFF2-40B4-BE49-F238E27FC236}">
                <a16:creationId xmlns:a16="http://schemas.microsoft.com/office/drawing/2014/main" id="{BA26C5FA-A786-22E7-4B20-F5615B6129D3}"/>
              </a:ext>
            </a:extLst>
          </p:cNvPr>
          <p:cNvSpPr txBox="1"/>
          <p:nvPr/>
        </p:nvSpPr>
        <p:spPr>
          <a:xfrm>
            <a:off x="415811" y="2765810"/>
            <a:ext cx="8462182" cy="1733808"/>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AU" sz="8000" b="0" i="0" u="none" strike="noStrike" kern="1200" cap="none" spc="0" normalizeH="0" baseline="30000" noProof="0">
                <a:ln>
                  <a:noFill/>
                </a:ln>
                <a:solidFill>
                  <a:prstClr val="white"/>
                </a:solidFill>
                <a:effectLst/>
                <a:uLnTx/>
                <a:uFillTx/>
                <a:latin typeface="Calisto MT" panose="02040603050505030304" pitchFamily="18" charset="0"/>
                <a:ea typeface="+mn-ea"/>
                <a:cs typeface="+mn-cs"/>
              </a:rPr>
              <a:t>‘Messy Maths’</a:t>
            </a: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AU" sz="6000" b="0" i="0" u="none" strike="noStrike" kern="1200" cap="none" spc="0" normalizeH="0" baseline="30000" noProof="0">
                <a:ln>
                  <a:noFill/>
                </a:ln>
                <a:solidFill>
                  <a:prstClr val="white"/>
                </a:solidFill>
                <a:effectLst/>
                <a:uLnTx/>
                <a:uFillTx/>
                <a:latin typeface="Calisto MT" panose="02040603050505030304" pitchFamily="18" charset="0"/>
                <a:ea typeface="+mn-ea"/>
                <a:cs typeface="+mn-cs"/>
              </a:rPr>
              <a:t> </a:t>
            </a: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AU" sz="6000" b="0" i="0" u="none" strike="noStrike" kern="1200" cap="none" spc="0" normalizeH="0" baseline="30000" noProof="0">
                <a:ln>
                  <a:noFill/>
                </a:ln>
                <a:solidFill>
                  <a:prstClr val="white"/>
                </a:solidFill>
                <a:effectLst/>
                <a:uLnTx/>
                <a:uFillTx/>
                <a:latin typeface="Calisto MT" panose="02040603050505030304" pitchFamily="18" charset="0"/>
                <a:ea typeface="+mn-ea"/>
                <a:cs typeface="+mn-cs"/>
              </a:rPr>
              <a:t> Celebrate every step!</a:t>
            </a:r>
            <a:endParaRPr kumimoji="0" lang="en-US" sz="6000" b="0" i="0" u="none" strike="noStrike" kern="1200" cap="none" spc="0" normalizeH="0" baseline="30000" noProof="0">
              <a:ln>
                <a:noFill/>
              </a:ln>
              <a:solidFill>
                <a:prstClr val="white"/>
              </a:solidFill>
              <a:effectLst/>
              <a:uLnTx/>
              <a:uFillTx/>
              <a:latin typeface="Calisto MT" panose="02040603050505030304" pitchFamily="18" charset="0"/>
              <a:ea typeface="+mn-ea"/>
              <a:cs typeface="+mn-cs"/>
            </a:endParaRPr>
          </a:p>
        </p:txBody>
      </p:sp>
      <p:pic>
        <p:nvPicPr>
          <p:cNvPr id="4" name="Picture 3">
            <a:extLst>
              <a:ext uri="{FF2B5EF4-FFF2-40B4-BE49-F238E27FC236}">
                <a16:creationId xmlns:a16="http://schemas.microsoft.com/office/drawing/2014/main" id="{FEE49A4F-A206-9915-16F0-F827AF4D655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143965" y="99752"/>
            <a:ext cx="4707214" cy="6658495"/>
          </a:xfrm>
          <a:prstGeom prst="rect">
            <a:avLst/>
          </a:prstGeom>
        </p:spPr>
      </p:pic>
    </p:spTree>
    <p:extLst>
      <p:ext uri="{BB962C8B-B14F-4D97-AF65-F5344CB8AC3E}">
        <p14:creationId xmlns:p14="http://schemas.microsoft.com/office/powerpoint/2010/main" val="36439921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80A19B"/>
        </a:solidFill>
        <a:effectLst/>
      </p:bgPr>
    </p:bg>
    <p:spTree>
      <p:nvGrpSpPr>
        <p:cNvPr id="1" name="">
          <a:extLst>
            <a:ext uri="{FF2B5EF4-FFF2-40B4-BE49-F238E27FC236}">
              <a16:creationId xmlns:a16="http://schemas.microsoft.com/office/drawing/2014/main" id="{0321F034-9CF8-CA59-6A9E-CC638D063A6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D3CE697F-9427-5F52-ADD3-C150CB193B3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5384264"/>
            <a:ext cx="12192000" cy="1108363"/>
          </a:xfrm>
          <a:prstGeom prst="rect">
            <a:avLst/>
          </a:prstGeom>
        </p:spPr>
      </p:pic>
      <p:sp>
        <p:nvSpPr>
          <p:cNvPr id="3" name="TextBox 2">
            <a:extLst>
              <a:ext uri="{FF2B5EF4-FFF2-40B4-BE49-F238E27FC236}">
                <a16:creationId xmlns:a16="http://schemas.microsoft.com/office/drawing/2014/main" id="{6F278FAB-E044-BAAD-2503-8B039F3733F7}"/>
              </a:ext>
            </a:extLst>
          </p:cNvPr>
          <p:cNvSpPr txBox="1"/>
          <p:nvPr/>
        </p:nvSpPr>
        <p:spPr>
          <a:xfrm>
            <a:off x="415811" y="2765810"/>
            <a:ext cx="6408938" cy="1635319"/>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AU" sz="8000" b="0" i="0" u="none" strike="noStrike" kern="1200" cap="none" spc="0" normalizeH="0" baseline="30000" noProof="0">
                <a:ln>
                  <a:noFill/>
                </a:ln>
                <a:solidFill>
                  <a:prstClr val="white"/>
                </a:solidFill>
                <a:effectLst/>
                <a:uLnTx/>
                <a:uFillTx/>
                <a:latin typeface="Calisto MT" panose="02040603050505030304" pitchFamily="18" charset="0"/>
                <a:ea typeface="+mn-ea"/>
                <a:cs typeface="+mn-cs"/>
              </a:rPr>
              <a:t>Transformation</a:t>
            </a:r>
            <a:br>
              <a:rPr kumimoji="0" lang="en-AU" sz="8000" b="0" i="0" u="none" strike="noStrike" kern="1200" cap="none" spc="0" normalizeH="0" baseline="30000" noProof="0">
                <a:ln>
                  <a:noFill/>
                </a:ln>
                <a:solidFill>
                  <a:prstClr val="white"/>
                </a:solidFill>
                <a:effectLst/>
                <a:uLnTx/>
                <a:uFillTx/>
                <a:latin typeface="Calisto MT" panose="02040603050505030304" pitchFamily="18" charset="0"/>
                <a:ea typeface="+mn-ea"/>
                <a:cs typeface="+mn-cs"/>
              </a:rPr>
            </a:br>
            <a:endParaRPr kumimoji="0" lang="en-AU" sz="5400" b="0" i="0" u="none" strike="noStrike" kern="1200" cap="none" spc="0" normalizeH="0" baseline="30000" noProof="0">
              <a:ln>
                <a:noFill/>
              </a:ln>
              <a:solidFill>
                <a:prstClr val="white"/>
              </a:solidFill>
              <a:effectLst/>
              <a:uLnTx/>
              <a:uFillTx/>
              <a:latin typeface="Calisto MT" panose="02040603050505030304" pitchFamily="18" charset="0"/>
              <a:ea typeface="+mn-ea"/>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AU" sz="5400" b="0" i="0" u="none" strike="noStrike" kern="1200" cap="none" spc="0" normalizeH="0" baseline="30000" noProof="0">
                <a:ln>
                  <a:noFill/>
                </a:ln>
                <a:solidFill>
                  <a:prstClr val="white"/>
                </a:solidFill>
                <a:effectLst/>
                <a:uLnTx/>
                <a:uFillTx/>
                <a:latin typeface="Calisto MT" panose="02040603050505030304" pitchFamily="18" charset="0"/>
                <a:ea typeface="+mn-ea"/>
                <a:cs typeface="+mn-cs"/>
              </a:rPr>
              <a:t>Student-led – Teacher-directed</a:t>
            </a:r>
            <a:endParaRPr kumimoji="0" lang="en-US" sz="5400" b="0" i="0" u="none" strike="noStrike" kern="1200" cap="none" spc="0" normalizeH="0" baseline="30000" noProof="0">
              <a:ln>
                <a:noFill/>
              </a:ln>
              <a:solidFill>
                <a:prstClr val="white"/>
              </a:solidFill>
              <a:effectLst/>
              <a:uLnTx/>
              <a:uFillTx/>
              <a:latin typeface="Calisto MT" panose="02040603050505030304" pitchFamily="18" charset="0"/>
              <a:ea typeface="+mn-ea"/>
              <a:cs typeface="+mn-cs"/>
            </a:endParaRPr>
          </a:p>
        </p:txBody>
      </p:sp>
      <p:pic>
        <p:nvPicPr>
          <p:cNvPr id="4" name="Picture 3">
            <a:extLst>
              <a:ext uri="{FF2B5EF4-FFF2-40B4-BE49-F238E27FC236}">
                <a16:creationId xmlns:a16="http://schemas.microsoft.com/office/drawing/2014/main" id="{2D28BB1B-903D-D539-5D6D-FC3922AF4B5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069071" y="99752"/>
            <a:ext cx="4707118" cy="6658495"/>
          </a:xfrm>
          <a:prstGeom prst="rect">
            <a:avLst/>
          </a:prstGeom>
        </p:spPr>
      </p:pic>
    </p:spTree>
    <p:extLst>
      <p:ext uri="{BB962C8B-B14F-4D97-AF65-F5344CB8AC3E}">
        <p14:creationId xmlns:p14="http://schemas.microsoft.com/office/powerpoint/2010/main" val="3825577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F6D903F-63CE-7DF9-AA21-009727CEEB3C}"/>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2" name="Picture 1" descr="A white background with words&#10;&#10;AI-generated content may be incorrect.">
            <a:extLst>
              <a:ext uri="{FF2B5EF4-FFF2-40B4-BE49-F238E27FC236}">
                <a16:creationId xmlns:a16="http://schemas.microsoft.com/office/drawing/2014/main" id="{3EED06FB-4BBC-0E50-236F-C9C36DD31518}"/>
              </a:ext>
            </a:extLst>
          </p:cNvPr>
          <p:cNvPicPr>
            <a:picLocks noChangeAspect="1"/>
          </p:cNvPicPr>
          <p:nvPr/>
        </p:nvPicPr>
        <p:blipFill>
          <a:blip r:embed="rId3"/>
          <a:srcRect l="2115" t="6224" r="2417" b="-5527"/>
          <a:stretch/>
        </p:blipFill>
        <p:spPr>
          <a:xfrm>
            <a:off x="9104067" y="4518870"/>
            <a:ext cx="3091740" cy="2336280"/>
          </a:xfrm>
          <a:prstGeom prst="rect">
            <a:avLst/>
          </a:prstGeom>
        </p:spPr>
      </p:pic>
      <p:pic>
        <p:nvPicPr>
          <p:cNvPr id="3" name="Picture 2">
            <a:extLst>
              <a:ext uri="{FF2B5EF4-FFF2-40B4-BE49-F238E27FC236}">
                <a16:creationId xmlns:a16="http://schemas.microsoft.com/office/drawing/2014/main" id="{07735475-7929-EEE0-0384-959DB4EFA694}"/>
              </a:ext>
            </a:extLst>
          </p:cNvPr>
          <p:cNvPicPr>
            <a:picLocks noChangeAspect="1"/>
          </p:cNvPicPr>
          <p:nvPr/>
        </p:nvPicPr>
        <p:blipFill>
          <a:blip r:embed="rId4"/>
          <a:stretch>
            <a:fillRect/>
          </a:stretch>
        </p:blipFill>
        <p:spPr>
          <a:xfrm>
            <a:off x="90533" y="5091078"/>
            <a:ext cx="3562847" cy="1428949"/>
          </a:xfrm>
          <a:prstGeom prst="rect">
            <a:avLst/>
          </a:prstGeom>
        </p:spPr>
      </p:pic>
      <p:sp>
        <p:nvSpPr>
          <p:cNvPr id="8" name="Title 15">
            <a:extLst>
              <a:ext uri="{FF2B5EF4-FFF2-40B4-BE49-F238E27FC236}">
                <a16:creationId xmlns:a16="http://schemas.microsoft.com/office/drawing/2014/main" id="{2053552D-9895-E62A-FC04-20727ADD4E87}"/>
              </a:ext>
            </a:extLst>
          </p:cNvPr>
          <p:cNvSpPr txBox="1">
            <a:spLocks/>
          </p:cNvSpPr>
          <p:nvPr/>
        </p:nvSpPr>
        <p:spPr>
          <a:xfrm>
            <a:off x="513344" y="200704"/>
            <a:ext cx="10964782"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400">
                <a:solidFill>
                  <a:schemeClr val="bg1"/>
                </a:solidFill>
                <a:latin typeface="Roboto Medium" panose="02000000000000000000" pitchFamily="2" charset="0"/>
                <a:ea typeface="Roboto Medium" panose="02000000000000000000" pitchFamily="2" charset="0"/>
              </a:rPr>
              <a:t>Agenda</a:t>
            </a:r>
          </a:p>
        </p:txBody>
      </p:sp>
      <p:graphicFrame>
        <p:nvGraphicFramePr>
          <p:cNvPr id="4" name="Table 3">
            <a:extLst>
              <a:ext uri="{FF2B5EF4-FFF2-40B4-BE49-F238E27FC236}">
                <a16:creationId xmlns:a16="http://schemas.microsoft.com/office/drawing/2014/main" id="{4250A50E-2130-065C-B04C-3E20A902C4D9}"/>
              </a:ext>
            </a:extLst>
          </p:cNvPr>
          <p:cNvGraphicFramePr>
            <a:graphicFrameLocks noGrp="1"/>
          </p:cNvGraphicFramePr>
          <p:nvPr>
            <p:extLst>
              <p:ext uri="{D42A27DB-BD31-4B8C-83A1-F6EECF244321}">
                <p14:modId xmlns:p14="http://schemas.microsoft.com/office/powerpoint/2010/main" val="559256918"/>
              </p:ext>
            </p:extLst>
          </p:nvPr>
        </p:nvGraphicFramePr>
        <p:xfrm>
          <a:off x="3350127" y="1572210"/>
          <a:ext cx="8127999" cy="4114800"/>
        </p:xfrm>
        <a:graphic>
          <a:graphicData uri="http://schemas.openxmlformats.org/drawingml/2006/table">
            <a:tbl>
              <a:tblPr firstRow="1" bandRow="1">
                <a:tableStyleId>{2D5ABB26-0587-4C30-8999-92F81FD0307C}</a:tableStyleId>
              </a:tblPr>
              <a:tblGrid>
                <a:gridCol w="1088191">
                  <a:extLst>
                    <a:ext uri="{9D8B030D-6E8A-4147-A177-3AD203B41FA5}">
                      <a16:colId xmlns:a16="http://schemas.microsoft.com/office/drawing/2014/main" val="3287385693"/>
                    </a:ext>
                  </a:extLst>
                </a:gridCol>
                <a:gridCol w="4330475">
                  <a:extLst>
                    <a:ext uri="{9D8B030D-6E8A-4147-A177-3AD203B41FA5}">
                      <a16:colId xmlns:a16="http://schemas.microsoft.com/office/drawing/2014/main" val="641741138"/>
                    </a:ext>
                  </a:extLst>
                </a:gridCol>
                <a:gridCol w="2709333">
                  <a:extLst>
                    <a:ext uri="{9D8B030D-6E8A-4147-A177-3AD203B41FA5}">
                      <a16:colId xmlns:a16="http://schemas.microsoft.com/office/drawing/2014/main" val="3466057743"/>
                    </a:ext>
                  </a:extLst>
                </a:gridCol>
              </a:tblGrid>
              <a:tr h="370840">
                <a:tc>
                  <a:txBody>
                    <a:bodyPr/>
                    <a:lstStyle/>
                    <a:p>
                      <a:r>
                        <a:rPr lang="en-US" sz="2400">
                          <a:latin typeface="Roboto" panose="02000000000000000000" pitchFamily="2" charset="0"/>
                          <a:ea typeface="Roboto" panose="02000000000000000000" pitchFamily="2" charset="0"/>
                        </a:rPr>
                        <a:t>8:30</a:t>
                      </a:r>
                      <a:endParaRPr lang="en-AU" sz="2400">
                        <a:latin typeface="Roboto" panose="02000000000000000000" pitchFamily="2" charset="0"/>
                        <a:ea typeface="Roboto" panose="02000000000000000000" pitchFamily="2" charset="0"/>
                      </a:endParaRPr>
                    </a:p>
                  </a:txBody>
                  <a:tcPr>
                    <a:lnB w="12700" cap="flat" cmpd="sng" algn="ctr">
                      <a:solidFill>
                        <a:schemeClr val="tx1"/>
                      </a:solidFill>
                      <a:prstDash val="solid"/>
                      <a:round/>
                      <a:headEnd type="none" w="med" len="med"/>
                      <a:tailEnd type="none" w="med" len="med"/>
                    </a:lnB>
                  </a:tcPr>
                </a:tc>
                <a:tc>
                  <a:txBody>
                    <a:bodyPr/>
                    <a:lstStyle/>
                    <a:p>
                      <a:r>
                        <a:rPr lang="en-US" sz="2400">
                          <a:latin typeface="Roboto" panose="02000000000000000000" pitchFamily="2" charset="0"/>
                          <a:ea typeface="Roboto" panose="02000000000000000000" pitchFamily="2" charset="0"/>
                        </a:rPr>
                        <a:t>Welcome</a:t>
                      </a:r>
                      <a:endParaRPr lang="en-AU" sz="2400">
                        <a:latin typeface="Roboto" panose="02000000000000000000" pitchFamily="2" charset="0"/>
                        <a:ea typeface="Roboto" panose="02000000000000000000" pitchFamily="2" charset="0"/>
                      </a:endParaRPr>
                    </a:p>
                  </a:txBody>
                  <a:tcPr>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3457333472"/>
                  </a:ext>
                </a:extLst>
              </a:tr>
              <a:tr h="370840">
                <a:tc>
                  <a:txBody>
                    <a:bodyPr/>
                    <a:lstStyle/>
                    <a:p>
                      <a:r>
                        <a:rPr lang="en-US" sz="2400">
                          <a:latin typeface="Roboto" panose="02000000000000000000" pitchFamily="2" charset="0"/>
                          <a:ea typeface="Roboto" panose="02000000000000000000" pitchFamily="2" charset="0"/>
                        </a:rPr>
                        <a:t>8:45</a:t>
                      </a:r>
                      <a:endParaRPr lang="en-AU" sz="240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latin typeface="Roboto" panose="02000000000000000000" pitchFamily="2" charset="0"/>
                          <a:ea typeface="Roboto" panose="02000000000000000000" pitchFamily="2" charset="0"/>
                        </a:rPr>
                        <a:t>Our direction of travel</a:t>
                      </a:r>
                      <a:endParaRPr lang="en-AU" sz="2400" dirty="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1094563771"/>
                  </a:ext>
                </a:extLst>
              </a:tr>
              <a:tr h="370840">
                <a:tc>
                  <a:txBody>
                    <a:bodyPr/>
                    <a:lstStyle/>
                    <a:p>
                      <a:r>
                        <a:rPr lang="en-US" sz="2400">
                          <a:latin typeface="Roboto" panose="02000000000000000000" pitchFamily="2" charset="0"/>
                          <a:ea typeface="Roboto" panose="02000000000000000000" pitchFamily="2" charset="0"/>
                        </a:rPr>
                        <a:t>9:00</a:t>
                      </a:r>
                      <a:endParaRPr lang="en-AU" sz="240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latin typeface="Roboto" panose="02000000000000000000" pitchFamily="2" charset="0"/>
                          <a:ea typeface="Roboto" panose="02000000000000000000" pitchFamily="2" charset="0"/>
                        </a:rPr>
                        <a:t>Subject renewal</a:t>
                      </a:r>
                      <a:endParaRPr lang="en-AU" sz="2400" dirty="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3660189335"/>
                  </a:ext>
                </a:extLst>
              </a:tr>
              <a:tr h="370840">
                <a:tc>
                  <a:txBody>
                    <a:bodyPr/>
                    <a:lstStyle/>
                    <a:p>
                      <a:r>
                        <a:rPr lang="en-US" sz="2400">
                          <a:latin typeface="Roboto" panose="02000000000000000000" pitchFamily="2" charset="0"/>
                          <a:ea typeface="Roboto" panose="02000000000000000000" pitchFamily="2" charset="0"/>
                        </a:rPr>
                        <a:t>10:10</a:t>
                      </a:r>
                      <a:endParaRPr lang="en-AU" sz="240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a:latin typeface="Roboto" panose="02000000000000000000" pitchFamily="2" charset="0"/>
                          <a:ea typeface="Roboto" panose="02000000000000000000" pitchFamily="2" charset="0"/>
                        </a:rPr>
                        <a:t>Morning tea</a:t>
                      </a:r>
                      <a:endParaRPr lang="en-AU" sz="240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3514104592"/>
                  </a:ext>
                </a:extLst>
              </a:tr>
              <a:tr h="370840">
                <a:tc>
                  <a:txBody>
                    <a:bodyPr/>
                    <a:lstStyle/>
                    <a:p>
                      <a:r>
                        <a:rPr lang="en-US" sz="2400">
                          <a:latin typeface="Roboto" panose="02000000000000000000" pitchFamily="2" charset="0"/>
                          <a:ea typeface="Roboto" panose="02000000000000000000" pitchFamily="2" charset="0"/>
                        </a:rPr>
                        <a:t>10:30</a:t>
                      </a:r>
                      <a:endParaRPr lang="en-AU" sz="240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latin typeface="Roboto" panose="02000000000000000000" pitchFamily="2" charset="0"/>
                          <a:ea typeface="Roboto" panose="02000000000000000000" pitchFamily="2" charset="0"/>
                        </a:rPr>
                        <a:t>Capabilities and learner profile</a:t>
                      </a:r>
                      <a:endParaRPr lang="en-AU" sz="2400" dirty="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1229636880"/>
                  </a:ext>
                </a:extLst>
              </a:tr>
              <a:tr h="370840">
                <a:tc>
                  <a:txBody>
                    <a:bodyPr/>
                    <a:lstStyle/>
                    <a:p>
                      <a:r>
                        <a:rPr lang="en-US" sz="2400">
                          <a:latin typeface="Roboto" panose="02000000000000000000" pitchFamily="2" charset="0"/>
                          <a:ea typeface="Roboto" panose="02000000000000000000" pitchFamily="2" charset="0"/>
                        </a:rPr>
                        <a:t>12:00</a:t>
                      </a:r>
                      <a:endParaRPr lang="en-AU" sz="240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latin typeface="Roboto" panose="02000000000000000000" pitchFamily="2" charset="0"/>
                          <a:ea typeface="Roboto" panose="02000000000000000000" pitchFamily="2" charset="0"/>
                        </a:rPr>
                        <a:t>Stretch</a:t>
                      </a:r>
                      <a:endParaRPr lang="en-AU" sz="2400" dirty="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944149442"/>
                  </a:ext>
                </a:extLst>
              </a:tr>
              <a:tr h="370840">
                <a:tc>
                  <a:txBody>
                    <a:bodyPr/>
                    <a:lstStyle/>
                    <a:p>
                      <a:r>
                        <a:rPr lang="en-US" sz="2400">
                          <a:latin typeface="Roboto" panose="02000000000000000000" pitchFamily="2" charset="0"/>
                          <a:ea typeface="Roboto" panose="02000000000000000000" pitchFamily="2" charset="0"/>
                        </a:rPr>
                        <a:t>12:25</a:t>
                      </a:r>
                      <a:endParaRPr lang="en-AU" sz="240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a:latin typeface="Roboto" panose="02000000000000000000" pitchFamily="2" charset="0"/>
                          <a:ea typeface="Roboto" panose="02000000000000000000" pitchFamily="2" charset="0"/>
                        </a:rPr>
                        <a:t>Narrative activity</a:t>
                      </a:r>
                      <a:endParaRPr lang="en-AU" sz="2400" dirty="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579626150"/>
                  </a:ext>
                </a:extLst>
              </a:tr>
              <a:tr h="370840">
                <a:tc>
                  <a:txBody>
                    <a:bodyPr/>
                    <a:lstStyle/>
                    <a:p>
                      <a:r>
                        <a:rPr lang="en-US" sz="2400">
                          <a:latin typeface="Roboto" panose="02000000000000000000" pitchFamily="2" charset="0"/>
                          <a:ea typeface="Roboto" panose="02000000000000000000" pitchFamily="2" charset="0"/>
                        </a:rPr>
                        <a:t>12:50</a:t>
                      </a:r>
                      <a:endParaRPr lang="en-AU" sz="240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a:latin typeface="Roboto" panose="02000000000000000000" pitchFamily="2" charset="0"/>
                          <a:ea typeface="Roboto" panose="02000000000000000000" pitchFamily="2" charset="0"/>
                        </a:rPr>
                        <a:t>Lunch</a:t>
                      </a:r>
                      <a:endParaRPr lang="en-AU" sz="240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AU"/>
                    </a:p>
                  </a:txBody>
                  <a:tcPr/>
                </a:tc>
                <a:extLst>
                  <a:ext uri="{0D108BD9-81ED-4DB2-BD59-A6C34878D82A}">
                    <a16:rowId xmlns:a16="http://schemas.microsoft.com/office/drawing/2014/main" val="1246010371"/>
                  </a:ext>
                </a:extLst>
              </a:tr>
              <a:tr h="370840">
                <a:tc>
                  <a:txBody>
                    <a:bodyPr/>
                    <a:lstStyle/>
                    <a:p>
                      <a:r>
                        <a:rPr lang="en-US" sz="2400">
                          <a:latin typeface="Roboto" panose="02000000000000000000" pitchFamily="2" charset="0"/>
                          <a:ea typeface="Roboto" panose="02000000000000000000" pitchFamily="2" charset="0"/>
                        </a:rPr>
                        <a:t>1:20</a:t>
                      </a:r>
                      <a:endParaRPr lang="en-AU" sz="240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2400" dirty="0">
                          <a:latin typeface="Roboto" panose="02000000000000000000" pitchFamily="2" charset="0"/>
                          <a:ea typeface="Roboto" panose="02000000000000000000" pitchFamily="2" charset="0"/>
                        </a:rPr>
                        <a:t>Close</a:t>
                      </a:r>
                      <a:endParaRPr lang="en-AU" sz="2400" dirty="0">
                        <a:latin typeface="Roboto" panose="02000000000000000000" pitchFamily="2" charset="0"/>
                        <a:ea typeface="Roboto" panose="02000000000000000000" pitchFamily="2" charset="0"/>
                      </a:endParaRPr>
                    </a:p>
                  </a:txBody>
                  <a:tcP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AU" dirty="0"/>
                    </a:p>
                  </a:txBody>
                  <a:tcPr/>
                </a:tc>
                <a:extLst>
                  <a:ext uri="{0D108BD9-81ED-4DB2-BD59-A6C34878D82A}">
                    <a16:rowId xmlns:a16="http://schemas.microsoft.com/office/drawing/2014/main" val="634995147"/>
                  </a:ext>
                </a:extLst>
              </a:tr>
            </a:tbl>
          </a:graphicData>
        </a:graphic>
      </p:graphicFrame>
    </p:spTree>
    <p:extLst>
      <p:ext uri="{BB962C8B-B14F-4D97-AF65-F5344CB8AC3E}">
        <p14:creationId xmlns:p14="http://schemas.microsoft.com/office/powerpoint/2010/main" val="1042338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1B42E-74CF-C6A7-9A81-EF555FF8281B}"/>
              </a:ext>
            </a:extLst>
          </p:cNvPr>
          <p:cNvSpPr>
            <a:spLocks noGrp="1"/>
          </p:cNvSpPr>
          <p:nvPr>
            <p:ph type="title"/>
          </p:nvPr>
        </p:nvSpPr>
        <p:spPr>
          <a:xfrm>
            <a:off x="838200" y="365125"/>
            <a:ext cx="10515600" cy="1325563"/>
          </a:xfrm>
        </p:spPr>
        <p:txBody>
          <a:bodyPr anchor="ctr">
            <a:normAutofit/>
          </a:bodyPr>
          <a:lstStyle/>
          <a:p>
            <a:r>
              <a:rPr lang="en-AU" b="1" i="0">
                <a:effectLst/>
              </a:rPr>
              <a:t>The Experience</a:t>
            </a:r>
            <a:br>
              <a:rPr lang="en-AU" b="1" i="0">
                <a:effectLst/>
              </a:rPr>
            </a:br>
            <a:endParaRPr lang="en-AU"/>
          </a:p>
        </p:txBody>
      </p:sp>
      <p:graphicFrame>
        <p:nvGraphicFramePr>
          <p:cNvPr id="5" name="Content Placeholder 2">
            <a:extLst>
              <a:ext uri="{FF2B5EF4-FFF2-40B4-BE49-F238E27FC236}">
                <a16:creationId xmlns:a16="http://schemas.microsoft.com/office/drawing/2014/main" id="{40A3BD70-E3F7-A4C2-9325-D30D38F31EDB}"/>
              </a:ext>
            </a:extLst>
          </p:cNvPr>
          <p:cNvGraphicFramePr>
            <a:graphicFrameLocks noGrp="1"/>
          </p:cNvGraphicFramePr>
          <p:nvPr>
            <p:ph idx="1"/>
          </p:nvPr>
        </p:nvGraphicFramePr>
        <p:xfrm>
          <a:off x="838200" y="149385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59887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FDDA4-D068-D0D3-38EF-A0B163B273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E070B0-A3BD-4E8B-EA5A-1D1EE5C53153}"/>
              </a:ext>
            </a:extLst>
          </p:cNvPr>
          <p:cNvSpPr>
            <a:spLocks noGrp="1"/>
          </p:cNvSpPr>
          <p:nvPr>
            <p:ph type="title"/>
          </p:nvPr>
        </p:nvSpPr>
        <p:spPr>
          <a:xfrm>
            <a:off x="838200" y="365125"/>
            <a:ext cx="10629900" cy="1325563"/>
          </a:xfrm>
        </p:spPr>
        <p:txBody>
          <a:bodyPr/>
          <a:lstStyle/>
          <a:p>
            <a:r>
              <a:rPr lang="en-AU" b="1" i="0">
                <a:solidFill>
                  <a:srgbClr val="424242"/>
                </a:solidFill>
                <a:effectLst/>
              </a:rPr>
              <a:t>Pros                            |                          Cons</a:t>
            </a:r>
            <a:br>
              <a:rPr lang="en-AU" b="1" i="0">
                <a:solidFill>
                  <a:srgbClr val="424242"/>
                </a:solidFill>
                <a:effectLst/>
                <a:latin typeface="Segoe Sans"/>
              </a:rPr>
            </a:br>
            <a:endParaRPr lang="en-AU"/>
          </a:p>
        </p:txBody>
      </p:sp>
      <p:sp>
        <p:nvSpPr>
          <p:cNvPr id="3" name="Content Placeholder 2">
            <a:extLst>
              <a:ext uri="{FF2B5EF4-FFF2-40B4-BE49-F238E27FC236}">
                <a16:creationId xmlns:a16="http://schemas.microsoft.com/office/drawing/2014/main" id="{8702B589-CF40-E3C0-DCB8-DA081648D1C4}"/>
              </a:ext>
            </a:extLst>
          </p:cNvPr>
          <p:cNvSpPr>
            <a:spLocks noGrp="1"/>
          </p:cNvSpPr>
          <p:nvPr>
            <p:ph idx="1"/>
          </p:nvPr>
        </p:nvSpPr>
        <p:spPr>
          <a:xfrm>
            <a:off x="838200" y="1590465"/>
            <a:ext cx="4897582" cy="3297126"/>
          </a:xfrm>
          <a:ln>
            <a:solidFill>
              <a:schemeClr val="accent1"/>
            </a:solidFill>
          </a:ln>
        </p:spPr>
        <p:txBody>
          <a:bodyPr>
            <a:normAutofit/>
          </a:bodyPr>
          <a:lstStyle/>
          <a:p>
            <a:pPr algn="l">
              <a:spcBef>
                <a:spcPts val="600"/>
              </a:spcBef>
              <a:spcAft>
                <a:spcPts val="300"/>
              </a:spcAft>
            </a:pPr>
            <a:r>
              <a:rPr lang="en-AU" sz="2000">
                <a:latin typeface="Aptos" panose="020B0004020202020204" pitchFamily="34" charset="0"/>
              </a:rPr>
              <a:t>Practical</a:t>
            </a:r>
          </a:p>
          <a:p>
            <a:pPr>
              <a:spcBef>
                <a:spcPts val="600"/>
              </a:spcBef>
              <a:spcAft>
                <a:spcPts val="300"/>
              </a:spcAft>
            </a:pPr>
            <a:endParaRPr lang="en-AU" sz="2000">
              <a:latin typeface="Aptos" panose="020B0004020202020204" pitchFamily="34" charset="0"/>
            </a:endParaRPr>
          </a:p>
          <a:p>
            <a:pPr algn="l">
              <a:spcBef>
                <a:spcPts val="600"/>
              </a:spcBef>
              <a:spcAft>
                <a:spcPts val="300"/>
              </a:spcAft>
            </a:pPr>
            <a:r>
              <a:rPr lang="en-AU" sz="2000">
                <a:latin typeface="Aptos" panose="020B0004020202020204" pitchFamily="34" charset="0"/>
              </a:rPr>
              <a:t>Helped students think beyond standard test-based learning </a:t>
            </a:r>
          </a:p>
          <a:p>
            <a:pPr>
              <a:spcBef>
                <a:spcPts val="600"/>
              </a:spcBef>
              <a:spcAft>
                <a:spcPts val="300"/>
              </a:spcAft>
            </a:pPr>
            <a:endParaRPr lang="en-AU" sz="2000">
              <a:latin typeface="Aptos" panose="020B0004020202020204" pitchFamily="34" charset="0"/>
            </a:endParaRPr>
          </a:p>
          <a:p>
            <a:pPr algn="l">
              <a:spcBef>
                <a:spcPts val="600"/>
              </a:spcBef>
              <a:spcAft>
                <a:spcPts val="300"/>
              </a:spcAft>
            </a:pPr>
            <a:r>
              <a:rPr lang="en-AU" sz="2000">
                <a:latin typeface="Aptos" panose="020B0004020202020204" pitchFamily="34" charset="0"/>
              </a:rPr>
              <a:t>Refreshing change from traditional methods</a:t>
            </a:r>
          </a:p>
        </p:txBody>
      </p:sp>
      <p:sp>
        <p:nvSpPr>
          <p:cNvPr id="4" name="Content Placeholder 2">
            <a:extLst>
              <a:ext uri="{FF2B5EF4-FFF2-40B4-BE49-F238E27FC236}">
                <a16:creationId xmlns:a16="http://schemas.microsoft.com/office/drawing/2014/main" id="{2EA473CD-7A04-506E-119C-39350EFE8AB6}"/>
              </a:ext>
            </a:extLst>
          </p:cNvPr>
          <p:cNvSpPr txBox="1">
            <a:spLocks/>
          </p:cNvSpPr>
          <p:nvPr/>
        </p:nvSpPr>
        <p:spPr>
          <a:xfrm>
            <a:off x="6570518" y="1590463"/>
            <a:ext cx="4897582" cy="3297127"/>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AU"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Time restrictions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AU" sz="20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AU"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Strict time pressure can hinder students from producing their best work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AU" sz="2000" b="0" i="0" u="none" strike="noStrike" kern="1200" cap="none" spc="0" normalizeH="0" baseline="0" noProof="0">
              <a:ln>
                <a:noFill/>
              </a:ln>
              <a:solidFill>
                <a:srgbClr val="000000"/>
              </a:solidFill>
              <a:effectLst/>
              <a:uLnTx/>
              <a:uFillTx/>
              <a:latin typeface="Aptos" panose="020B00040202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AU" sz="2000" b="0" i="0" u="none" strike="noStrike" kern="1200" cap="none" spc="0" normalizeH="0" baseline="0" noProof="0">
                <a:ln>
                  <a:noFill/>
                </a:ln>
                <a:solidFill>
                  <a:srgbClr val="000000"/>
                </a:solidFill>
                <a:effectLst/>
                <a:uLnTx/>
                <a:uFillTx/>
                <a:latin typeface="Aptos" panose="020B0004020202020204" pitchFamily="34" charset="0"/>
                <a:ea typeface="+mn-ea"/>
                <a:cs typeface="+mn-cs"/>
              </a:rPr>
              <a:t>Longer time durations can provide students with more time to think.</a:t>
            </a:r>
          </a:p>
        </p:txBody>
      </p:sp>
    </p:spTree>
    <p:extLst>
      <p:ext uri="{BB962C8B-B14F-4D97-AF65-F5344CB8AC3E}">
        <p14:creationId xmlns:p14="http://schemas.microsoft.com/office/powerpoint/2010/main" val="39474423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61316-D9CC-D18D-C54C-B9D12C243927}"/>
              </a:ext>
            </a:extLst>
          </p:cNvPr>
          <p:cNvSpPr>
            <a:spLocks noGrp="1"/>
          </p:cNvSpPr>
          <p:nvPr>
            <p:ph type="title"/>
          </p:nvPr>
        </p:nvSpPr>
        <p:spPr>
          <a:xfrm>
            <a:off x="838200" y="365125"/>
            <a:ext cx="10515600" cy="1325563"/>
          </a:xfrm>
        </p:spPr>
        <p:txBody>
          <a:bodyPr anchor="ctr">
            <a:normAutofit/>
          </a:bodyPr>
          <a:lstStyle/>
          <a:p>
            <a:r>
              <a:rPr lang="en-US" b="1" i="0">
                <a:effectLst/>
              </a:rPr>
              <a:t>The Impact </a:t>
            </a:r>
            <a:br>
              <a:rPr lang="en-US" b="1" i="0">
                <a:effectLst/>
              </a:rPr>
            </a:br>
            <a:endParaRPr lang="en-AU"/>
          </a:p>
        </p:txBody>
      </p:sp>
      <p:graphicFrame>
        <p:nvGraphicFramePr>
          <p:cNvPr id="5" name="Content Placeholder 2">
            <a:extLst>
              <a:ext uri="{FF2B5EF4-FFF2-40B4-BE49-F238E27FC236}">
                <a16:creationId xmlns:a16="http://schemas.microsoft.com/office/drawing/2014/main" id="{2AFB20A7-1E66-02E9-F340-04B10F2BA22C}"/>
              </a:ext>
            </a:extLst>
          </p:cNvPr>
          <p:cNvGraphicFramePr>
            <a:graphicFrameLocks noGrp="1"/>
          </p:cNvGraphicFramePr>
          <p:nvPr>
            <p:ph idx="1"/>
          </p:nvPr>
        </p:nvGraphicFramePr>
        <p:xfrm>
          <a:off x="838200" y="125333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770238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DAAF6-4AFF-E53D-5401-DE01646F7F56}"/>
              </a:ext>
            </a:extLst>
          </p:cNvPr>
          <p:cNvSpPr>
            <a:spLocks noGrp="1"/>
          </p:cNvSpPr>
          <p:nvPr>
            <p:ph type="title"/>
          </p:nvPr>
        </p:nvSpPr>
        <p:spPr>
          <a:xfrm>
            <a:off x="838200" y="365125"/>
            <a:ext cx="10515600" cy="1325563"/>
          </a:xfrm>
        </p:spPr>
        <p:txBody>
          <a:bodyPr anchor="ctr">
            <a:normAutofit/>
          </a:bodyPr>
          <a:lstStyle/>
          <a:p>
            <a:r>
              <a:rPr lang="en-AU"/>
              <a:t>Reflections</a:t>
            </a:r>
          </a:p>
        </p:txBody>
      </p:sp>
      <p:graphicFrame>
        <p:nvGraphicFramePr>
          <p:cNvPr id="5" name="Content Placeholder 2">
            <a:extLst>
              <a:ext uri="{FF2B5EF4-FFF2-40B4-BE49-F238E27FC236}">
                <a16:creationId xmlns:a16="http://schemas.microsoft.com/office/drawing/2014/main" id="{C6D5D94D-1593-FE85-2735-851199B5E268}"/>
              </a:ext>
            </a:extLst>
          </p:cNvPr>
          <p:cNvGraphicFramePr>
            <a:graphicFrameLocks noGrp="1"/>
          </p:cNvGraphicFramePr>
          <p:nvPr>
            <p:ph idx="1"/>
          </p:nvPr>
        </p:nvGraphicFramePr>
        <p:xfrm>
          <a:off x="199505" y="856211"/>
          <a:ext cx="11687695" cy="5320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05313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DCE6D-04AC-BB27-2042-56681379F9C2}"/>
              </a:ext>
            </a:extLst>
          </p:cNvPr>
          <p:cNvSpPr>
            <a:spLocks noGrp="1"/>
          </p:cNvSpPr>
          <p:nvPr>
            <p:ph type="title"/>
          </p:nvPr>
        </p:nvSpPr>
        <p:spPr>
          <a:xfrm>
            <a:off x="838200" y="365125"/>
            <a:ext cx="10515600" cy="1325563"/>
          </a:xfrm>
        </p:spPr>
        <p:txBody>
          <a:bodyPr anchor="ctr">
            <a:normAutofit/>
          </a:bodyPr>
          <a:lstStyle/>
          <a:p>
            <a:r>
              <a:rPr lang="en-AU"/>
              <a:t>‘The Future’ </a:t>
            </a:r>
            <a:r>
              <a:rPr lang="en-AU" i="1"/>
              <a:t>– Follow-up questions</a:t>
            </a:r>
          </a:p>
        </p:txBody>
      </p:sp>
      <p:graphicFrame>
        <p:nvGraphicFramePr>
          <p:cNvPr id="5" name="Content Placeholder 2">
            <a:extLst>
              <a:ext uri="{FF2B5EF4-FFF2-40B4-BE49-F238E27FC236}">
                <a16:creationId xmlns:a16="http://schemas.microsoft.com/office/drawing/2014/main" id="{DA39E499-3776-FD44-8412-D10AF57B1902}"/>
              </a:ext>
            </a:extLst>
          </p:cNvPr>
          <p:cNvGraphicFramePr>
            <a:graphicFrameLocks noGrp="1"/>
          </p:cNvGraphicFramePr>
          <p:nvPr>
            <p:ph idx="1"/>
          </p:nvPr>
        </p:nvGraphicFramePr>
        <p:xfrm>
          <a:off x="838200" y="1690688"/>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22234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003726"/>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EA16B2-1671-A840-7365-7FBBA10A3D7C}"/>
              </a:ext>
            </a:extLst>
          </p:cNvPr>
          <p:cNvSpPr txBox="1"/>
          <p:nvPr/>
        </p:nvSpPr>
        <p:spPr>
          <a:xfrm>
            <a:off x="1545021" y="4235669"/>
            <a:ext cx="7945820" cy="6565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30000" noProof="0">
                <a:ln>
                  <a:noFill/>
                </a:ln>
                <a:solidFill>
                  <a:srgbClr val="588380"/>
                </a:solidFill>
                <a:effectLst/>
                <a:uLnTx/>
                <a:uFillTx/>
                <a:latin typeface="Calisto MT" panose="02040603050505030304" pitchFamily="18" charset="0"/>
                <a:ea typeface="+mn-ea"/>
                <a:cs typeface="+mn-cs"/>
              </a:rPr>
              <a:t>Tyson Munday and </a:t>
            </a:r>
            <a:r>
              <a:rPr kumimoji="0" lang="en-US" sz="2800" b="0" i="0" u="none" strike="noStrike" kern="1200" cap="none" spc="0" normalizeH="0" baseline="30000" noProof="0" err="1">
                <a:ln>
                  <a:noFill/>
                </a:ln>
                <a:solidFill>
                  <a:srgbClr val="588380"/>
                </a:solidFill>
                <a:effectLst/>
                <a:uLnTx/>
                <a:uFillTx/>
                <a:latin typeface="Calisto MT" panose="02040603050505030304" pitchFamily="18" charset="0"/>
                <a:ea typeface="+mn-ea"/>
                <a:cs typeface="+mn-cs"/>
              </a:rPr>
              <a:t>Aabhigya</a:t>
            </a:r>
            <a:r>
              <a:rPr kumimoji="0" lang="en-US" sz="2800" b="0" i="0" u="none" strike="noStrike" kern="1200" cap="none" spc="0" normalizeH="0" baseline="30000" noProof="0">
                <a:ln>
                  <a:noFill/>
                </a:ln>
                <a:solidFill>
                  <a:srgbClr val="588380"/>
                </a:solidFill>
                <a:effectLst/>
                <a:uLnTx/>
                <a:uFillTx/>
                <a:latin typeface="Calisto MT" panose="02040603050505030304" pitchFamily="18" charset="0"/>
                <a:ea typeface="+mn-ea"/>
                <a:cs typeface="+mn-cs"/>
              </a:rPr>
              <a:t> Khadka (King’s Baptist Grammar School)</a:t>
            </a:r>
            <a:endParaRPr kumimoji="0" lang="en-US" sz="2800" b="0" i="0" u="none" strike="noStrike" kern="1200" cap="none" spc="0" normalizeH="0" baseline="30000" noProof="0">
              <a:ln>
                <a:noFill/>
              </a:ln>
              <a:solidFill>
                <a:prstClr val="white"/>
              </a:solidFill>
              <a:effectLst/>
              <a:uLnTx/>
              <a:uFillTx/>
              <a:latin typeface="Calisto MT" panose="0204060305050503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05483A"/>
              </a:solidFill>
              <a:effectLst/>
              <a:uLnTx/>
              <a:uFillTx/>
              <a:latin typeface="Calibri"/>
              <a:ea typeface="+mn-ea"/>
              <a:cs typeface="+mn-cs"/>
            </a:endParaRPr>
          </a:p>
        </p:txBody>
      </p:sp>
    </p:spTree>
    <p:extLst>
      <p:ext uri="{BB962C8B-B14F-4D97-AF65-F5344CB8AC3E}">
        <p14:creationId xmlns:p14="http://schemas.microsoft.com/office/powerpoint/2010/main" val="13947353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3" descr="A group of people sitting on a bench looking at laptops&#10;&#10;Description automatically generated with medium confidence"/>
          <p:cNvPicPr preferRelativeResize="0"/>
          <p:nvPr/>
        </p:nvPicPr>
        <p:blipFill rotWithShape="1">
          <a:blip r:embed="rId3">
            <a:alphaModFix amt="35000"/>
          </a:blip>
          <a:srcRect/>
          <a:stretch/>
        </p:blipFill>
        <p:spPr>
          <a:xfrm>
            <a:off x="0" y="0"/>
            <a:ext cx="12192000" cy="6876066"/>
          </a:xfrm>
          <a:prstGeom prst="rect">
            <a:avLst/>
          </a:prstGeom>
          <a:noFill/>
          <a:ln>
            <a:noFill/>
          </a:ln>
        </p:spPr>
      </p:pic>
      <p:sp>
        <p:nvSpPr>
          <p:cNvPr id="90" name="Google Shape;90;p13"/>
          <p:cNvSpPr txBox="1"/>
          <p:nvPr/>
        </p:nvSpPr>
        <p:spPr>
          <a:xfrm>
            <a:off x="68500" y="4740969"/>
            <a:ext cx="11784800" cy="1549372"/>
          </a:xfrm>
          <a:prstGeom prst="rect">
            <a:avLst/>
          </a:prstGeom>
          <a:noFill/>
          <a:ln>
            <a:noFill/>
          </a:ln>
        </p:spPr>
        <p:txBody>
          <a:bodyPr spcFirstLastPara="1" wrap="square" lIns="60950" tIns="30467" rIns="60950" bIns="30467" anchor="t" anchorCtr="0">
            <a:spAutoFit/>
          </a:bodyPr>
          <a:lstStyle/>
          <a:p>
            <a:pPr defTabSz="609630">
              <a:buClr>
                <a:srgbClr val="000000"/>
              </a:buClr>
              <a:buSzPts val="9600"/>
            </a:pPr>
            <a:r>
              <a:rPr lang="en-AU" sz="5334" b="1" kern="0">
                <a:solidFill>
                  <a:srgbClr val="FFFFFF"/>
                </a:solidFill>
                <a:latin typeface="Calibri"/>
                <a:ea typeface="Calibri"/>
                <a:cs typeface="Calibri"/>
                <a:sym typeface="Calibri"/>
              </a:rPr>
              <a:t>SACE Subject Renewal at GIHS</a:t>
            </a:r>
            <a:endParaRPr sz="5334" b="1" kern="0">
              <a:solidFill>
                <a:srgbClr val="FFFFFF"/>
              </a:solidFill>
              <a:latin typeface="Calibri"/>
              <a:ea typeface="Calibri"/>
              <a:cs typeface="Calibri"/>
              <a:sym typeface="Calibri"/>
            </a:endParaRPr>
          </a:p>
          <a:p>
            <a:pPr defTabSz="609630">
              <a:buClr>
                <a:srgbClr val="000000"/>
              </a:buClr>
              <a:buSzPts val="9600"/>
            </a:pPr>
            <a:r>
              <a:rPr lang="en-AU" sz="4334" b="1" kern="0">
                <a:solidFill>
                  <a:srgbClr val="FFFFFF"/>
                </a:solidFill>
                <a:latin typeface="Calibri"/>
                <a:ea typeface="Calibri"/>
                <a:cs typeface="Calibri"/>
                <a:sym typeface="Calibri"/>
              </a:rPr>
              <a:t>Language Continuers</a:t>
            </a:r>
            <a:endParaRPr sz="4334" kern="0">
              <a:solidFill>
                <a:srgbClr val="000000"/>
              </a:solidFill>
              <a:latin typeface="Arial"/>
              <a:ea typeface="Arial"/>
              <a:cs typeface="Arial"/>
              <a:sym typeface="Arial"/>
            </a:endParaRPr>
          </a:p>
        </p:txBody>
      </p:sp>
      <p:sp>
        <p:nvSpPr>
          <p:cNvPr id="91" name="Google Shape;91;p13"/>
          <p:cNvSpPr txBox="1"/>
          <p:nvPr/>
        </p:nvSpPr>
        <p:spPr>
          <a:xfrm>
            <a:off x="68501" y="6219533"/>
            <a:ext cx="12055000" cy="574618"/>
          </a:xfrm>
          <a:prstGeom prst="rect">
            <a:avLst/>
          </a:prstGeom>
          <a:noFill/>
          <a:ln>
            <a:noFill/>
          </a:ln>
        </p:spPr>
        <p:txBody>
          <a:bodyPr spcFirstLastPara="1" wrap="square" lIns="60950" tIns="30467" rIns="60950" bIns="30467" anchor="t" anchorCtr="0">
            <a:spAutoFit/>
          </a:bodyPr>
          <a:lstStyle/>
          <a:p>
            <a:pPr defTabSz="609630">
              <a:buClr>
                <a:srgbClr val="000000"/>
              </a:buClr>
              <a:buSzPts val="7200"/>
            </a:pPr>
            <a:r>
              <a:rPr lang="en-AU" sz="3334" b="1" kern="0">
                <a:solidFill>
                  <a:srgbClr val="FFFFFF"/>
                </a:solidFill>
                <a:latin typeface="Calibri"/>
                <a:ea typeface="Calibri"/>
                <a:cs typeface="Calibri"/>
                <a:sym typeface="Calibri"/>
              </a:rPr>
              <a:t>September 2025</a:t>
            </a:r>
            <a:endParaRPr sz="3334" kern="0">
              <a:solidFill>
                <a:srgbClr val="000000"/>
              </a:solidFill>
              <a:latin typeface="Arial"/>
              <a:ea typeface="Arial"/>
              <a:cs typeface="Arial"/>
              <a:sym typeface="Arial"/>
            </a:endParaRPr>
          </a:p>
        </p:txBody>
      </p:sp>
      <p:pic>
        <p:nvPicPr>
          <p:cNvPr id="92" name="Google Shape;92;p13" descr="A screenshot of a computer&#10;&#10;Description automatically generated with medium confidence"/>
          <p:cNvPicPr preferRelativeResize="0"/>
          <p:nvPr/>
        </p:nvPicPr>
        <p:blipFill rotWithShape="1">
          <a:blip r:embed="rId4">
            <a:alphaModFix/>
          </a:blip>
          <a:srcRect/>
          <a:stretch/>
        </p:blipFill>
        <p:spPr>
          <a:xfrm>
            <a:off x="-71267" y="-59709"/>
            <a:ext cx="12325110" cy="2146384"/>
          </a:xfrm>
          <a:prstGeom prst="rect">
            <a:avLst/>
          </a:prstGeom>
          <a:noFill/>
          <a:ln>
            <a:noFill/>
          </a:ln>
        </p:spPr>
      </p:pic>
    </p:spTree>
  </p:cSld>
  <p:clrMapOvr>
    <a:masterClrMapping/>
  </p:clrMapOvr>
  <p:transition spd="slow">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14" descr="A screenshot of a computer&#10;&#10;Description automatically generated with medium confidence"/>
          <p:cNvPicPr preferRelativeResize="0"/>
          <p:nvPr/>
        </p:nvPicPr>
        <p:blipFill rotWithShape="1">
          <a:blip r:embed="rId3">
            <a:alphaModFix/>
          </a:blip>
          <a:srcRect/>
          <a:stretch/>
        </p:blipFill>
        <p:spPr>
          <a:xfrm>
            <a:off x="-84667" y="-38184"/>
            <a:ext cx="12325111" cy="2146384"/>
          </a:xfrm>
          <a:prstGeom prst="rect">
            <a:avLst/>
          </a:prstGeom>
          <a:noFill/>
          <a:ln>
            <a:noFill/>
          </a:ln>
        </p:spPr>
      </p:pic>
      <p:sp>
        <p:nvSpPr>
          <p:cNvPr id="99" name="Google Shape;99;p14"/>
          <p:cNvSpPr txBox="1"/>
          <p:nvPr/>
        </p:nvSpPr>
        <p:spPr>
          <a:xfrm>
            <a:off x="4189433" y="1306567"/>
            <a:ext cx="7851000" cy="779739"/>
          </a:xfrm>
          <a:prstGeom prst="rect">
            <a:avLst/>
          </a:prstGeom>
          <a:noFill/>
          <a:ln>
            <a:noFill/>
          </a:ln>
        </p:spPr>
        <p:txBody>
          <a:bodyPr spcFirstLastPara="1" wrap="square" lIns="60950" tIns="30467" rIns="60950" bIns="30467" anchor="t" anchorCtr="0">
            <a:spAutoFit/>
          </a:bodyPr>
          <a:lstStyle/>
          <a:p>
            <a:pPr algn="r" defTabSz="609630">
              <a:buClr>
                <a:srgbClr val="000000"/>
              </a:buClr>
              <a:buSzPts val="7000"/>
            </a:pPr>
            <a:r>
              <a:rPr lang="en-AU" sz="4667" b="1" kern="0">
                <a:solidFill>
                  <a:srgbClr val="FFC425"/>
                </a:solidFill>
                <a:latin typeface="Calibri"/>
                <a:ea typeface="Calibri"/>
                <a:cs typeface="Calibri"/>
                <a:sym typeface="Calibri"/>
              </a:rPr>
              <a:t>The Spark</a:t>
            </a:r>
            <a:endParaRPr sz="3334" b="1" kern="0">
              <a:solidFill>
                <a:srgbClr val="FFC425"/>
              </a:solidFill>
              <a:latin typeface="Calibri"/>
              <a:ea typeface="Calibri"/>
              <a:cs typeface="Calibri"/>
              <a:sym typeface="Calibri"/>
            </a:endParaRPr>
          </a:p>
        </p:txBody>
      </p:sp>
      <p:pic>
        <p:nvPicPr>
          <p:cNvPr id="100" name="Google Shape;100;p14"/>
          <p:cNvPicPr preferRelativeResize="0"/>
          <p:nvPr/>
        </p:nvPicPr>
        <p:blipFill rotWithShape="1">
          <a:blip r:embed="rId4">
            <a:alphaModFix/>
          </a:blip>
          <a:srcRect b="14661"/>
          <a:stretch/>
        </p:blipFill>
        <p:spPr>
          <a:xfrm>
            <a:off x="2510576" y="2672801"/>
            <a:ext cx="2342633" cy="3966567"/>
          </a:xfrm>
          <a:prstGeom prst="rect">
            <a:avLst/>
          </a:prstGeom>
          <a:noFill/>
          <a:ln>
            <a:noFill/>
          </a:ln>
        </p:spPr>
      </p:pic>
      <p:pic>
        <p:nvPicPr>
          <p:cNvPr id="101" name="Google Shape;101;p14"/>
          <p:cNvPicPr preferRelativeResize="0"/>
          <p:nvPr/>
        </p:nvPicPr>
        <p:blipFill rotWithShape="1">
          <a:blip r:embed="rId5">
            <a:alphaModFix/>
          </a:blip>
          <a:srcRect b="11126"/>
          <a:stretch/>
        </p:blipFill>
        <p:spPr>
          <a:xfrm>
            <a:off x="248600" y="1738233"/>
            <a:ext cx="2165617" cy="4901127"/>
          </a:xfrm>
          <a:prstGeom prst="rect">
            <a:avLst/>
          </a:prstGeom>
          <a:noFill/>
          <a:ln>
            <a:noFill/>
          </a:ln>
        </p:spPr>
      </p:pic>
      <p:pic>
        <p:nvPicPr>
          <p:cNvPr id="102" name="Google Shape;102;p14"/>
          <p:cNvPicPr preferRelativeResize="0"/>
          <p:nvPr/>
        </p:nvPicPr>
        <p:blipFill rotWithShape="1">
          <a:blip r:embed="rId6">
            <a:alphaModFix/>
          </a:blip>
          <a:srcRect l="3241"/>
          <a:stretch/>
        </p:blipFill>
        <p:spPr>
          <a:xfrm>
            <a:off x="4949567" y="3889809"/>
            <a:ext cx="2027650" cy="2749550"/>
          </a:xfrm>
          <a:prstGeom prst="rect">
            <a:avLst/>
          </a:prstGeom>
          <a:noFill/>
          <a:ln>
            <a:noFill/>
          </a:ln>
        </p:spPr>
      </p:pic>
      <p:pic>
        <p:nvPicPr>
          <p:cNvPr id="103" name="Google Shape;103;p14"/>
          <p:cNvPicPr preferRelativeResize="0"/>
          <p:nvPr/>
        </p:nvPicPr>
        <p:blipFill>
          <a:blip r:embed="rId7">
            <a:alphaModFix/>
          </a:blip>
          <a:stretch>
            <a:fillRect/>
          </a:stretch>
        </p:blipFill>
        <p:spPr>
          <a:xfrm>
            <a:off x="9157467" y="4353367"/>
            <a:ext cx="2006600" cy="2286000"/>
          </a:xfrm>
          <a:prstGeom prst="rect">
            <a:avLst/>
          </a:prstGeom>
          <a:noFill/>
          <a:ln>
            <a:noFill/>
          </a:ln>
        </p:spPr>
      </p:pic>
      <p:pic>
        <p:nvPicPr>
          <p:cNvPr id="104" name="Google Shape;104;p14"/>
          <p:cNvPicPr preferRelativeResize="0"/>
          <p:nvPr/>
        </p:nvPicPr>
        <p:blipFill>
          <a:blip r:embed="rId8">
            <a:alphaModFix/>
          </a:blip>
          <a:stretch>
            <a:fillRect/>
          </a:stretch>
        </p:blipFill>
        <p:spPr>
          <a:xfrm>
            <a:off x="7073567" y="3966017"/>
            <a:ext cx="1987550" cy="2673350"/>
          </a:xfrm>
          <a:prstGeom prst="rect">
            <a:avLst/>
          </a:prstGeom>
          <a:noFill/>
          <a:ln>
            <a:noFill/>
          </a:ln>
        </p:spPr>
      </p:pic>
      <p:sp>
        <p:nvSpPr>
          <p:cNvPr id="105" name="Google Shape;105;p14"/>
          <p:cNvSpPr txBox="1"/>
          <p:nvPr/>
        </p:nvSpPr>
        <p:spPr>
          <a:xfrm>
            <a:off x="5208100" y="2165884"/>
            <a:ext cx="6738800" cy="1559702"/>
          </a:xfrm>
          <a:prstGeom prst="rect">
            <a:avLst/>
          </a:prstGeom>
          <a:noFill/>
          <a:ln>
            <a:noFill/>
          </a:ln>
        </p:spPr>
        <p:txBody>
          <a:bodyPr spcFirstLastPara="1" wrap="square" lIns="60950" tIns="60950" rIns="60950" bIns="60950" anchor="t" anchorCtr="0">
            <a:spAutoFit/>
          </a:bodyPr>
          <a:lstStyle/>
          <a:p>
            <a:pPr marL="304815" indent="-270947" defTabSz="609630">
              <a:buClr>
                <a:srgbClr val="FFFFFF"/>
              </a:buClr>
              <a:buSzPts val="2800"/>
              <a:buFont typeface="Calibri"/>
              <a:buChar char="-"/>
            </a:pPr>
            <a:r>
              <a:rPr lang="en-AU" sz="1867" b="1" kern="0">
                <a:solidFill>
                  <a:srgbClr val="FFFFFF"/>
                </a:solidFill>
                <a:latin typeface="Calibri"/>
                <a:ea typeface="Calibri"/>
                <a:cs typeface="Calibri"/>
                <a:sym typeface="Calibri"/>
              </a:rPr>
              <a:t>Moving from: high expectations of linguistic and grammatical accuracy as success.</a:t>
            </a:r>
            <a:endParaRPr sz="1867" b="1" kern="0">
              <a:solidFill>
                <a:srgbClr val="FFFFFF"/>
              </a:solidFill>
              <a:latin typeface="Calibri"/>
              <a:ea typeface="Calibri"/>
              <a:cs typeface="Calibri"/>
              <a:sym typeface="Calibri"/>
            </a:endParaRPr>
          </a:p>
          <a:p>
            <a:pPr marL="304815" indent="-270947" defTabSz="609630">
              <a:buClr>
                <a:srgbClr val="FFFFFF"/>
              </a:buClr>
              <a:buSzPts val="2800"/>
              <a:buFont typeface="Calibri"/>
              <a:buChar char="-"/>
            </a:pPr>
            <a:r>
              <a:rPr lang="en-AU" sz="1867" b="1" kern="0">
                <a:solidFill>
                  <a:srgbClr val="FFFFFF"/>
                </a:solidFill>
                <a:latin typeface="Calibri"/>
                <a:ea typeface="Calibri"/>
                <a:cs typeface="Calibri"/>
                <a:sym typeface="Calibri"/>
              </a:rPr>
              <a:t>Moving to: valuing adaptable communication with authentic and reflective language use.</a:t>
            </a:r>
            <a:endParaRPr sz="1867" b="1" kern="0">
              <a:solidFill>
                <a:srgbClr val="FFFFFF"/>
              </a:solidFill>
              <a:latin typeface="Calibri"/>
              <a:ea typeface="Calibri"/>
              <a:cs typeface="Calibri"/>
              <a:sym typeface="Calibri"/>
            </a:endParaRPr>
          </a:p>
          <a:p>
            <a:pPr marL="304815" indent="-270947" defTabSz="609630">
              <a:buClr>
                <a:srgbClr val="FFFFFF"/>
              </a:buClr>
              <a:buSzPts val="2800"/>
              <a:buFont typeface="Calibri"/>
              <a:buChar char="-"/>
            </a:pPr>
            <a:r>
              <a:rPr lang="en-AU" sz="1867" b="1" kern="0">
                <a:solidFill>
                  <a:srgbClr val="FFFFFF"/>
                </a:solidFill>
                <a:latin typeface="Calibri"/>
                <a:ea typeface="Calibri"/>
                <a:cs typeface="Calibri"/>
                <a:sym typeface="Calibri"/>
              </a:rPr>
              <a:t>Student feedback on current course from the Padlet</a:t>
            </a:r>
            <a:endParaRPr sz="1867" b="1" kern="0">
              <a:solidFill>
                <a:srgbClr val="FFFFFF"/>
              </a:solidFill>
              <a:latin typeface="Calibri"/>
              <a:ea typeface="Calibri"/>
              <a:cs typeface="Calibri"/>
              <a:sym typeface="Calibri"/>
            </a:endParaRPr>
          </a:p>
        </p:txBody>
      </p:sp>
    </p:spTree>
  </p:cSld>
  <p:clrMapOvr>
    <a:masterClrMapping/>
  </p:clrMapOvr>
  <p:transition spd="slow">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15" descr="A screenshot of a computer&#10;&#10;Description automatically generated with medium confidence"/>
          <p:cNvPicPr preferRelativeResize="0"/>
          <p:nvPr/>
        </p:nvPicPr>
        <p:blipFill rotWithShape="1">
          <a:blip r:embed="rId3">
            <a:alphaModFix/>
          </a:blip>
          <a:srcRect/>
          <a:stretch/>
        </p:blipFill>
        <p:spPr>
          <a:xfrm>
            <a:off x="-84667" y="-38184"/>
            <a:ext cx="12325111" cy="2146384"/>
          </a:xfrm>
          <a:prstGeom prst="rect">
            <a:avLst/>
          </a:prstGeom>
          <a:noFill/>
          <a:ln>
            <a:noFill/>
          </a:ln>
        </p:spPr>
      </p:pic>
      <p:sp>
        <p:nvSpPr>
          <p:cNvPr id="112" name="Google Shape;112;p15"/>
          <p:cNvSpPr txBox="1"/>
          <p:nvPr/>
        </p:nvSpPr>
        <p:spPr>
          <a:xfrm>
            <a:off x="4189433" y="1306567"/>
            <a:ext cx="7851000" cy="779739"/>
          </a:xfrm>
          <a:prstGeom prst="rect">
            <a:avLst/>
          </a:prstGeom>
          <a:noFill/>
          <a:ln>
            <a:noFill/>
          </a:ln>
        </p:spPr>
        <p:txBody>
          <a:bodyPr spcFirstLastPara="1" wrap="square" lIns="60950" tIns="30467" rIns="60950" bIns="30467" anchor="t" anchorCtr="0">
            <a:spAutoFit/>
          </a:bodyPr>
          <a:lstStyle/>
          <a:p>
            <a:pPr algn="r" defTabSz="609630">
              <a:buClr>
                <a:srgbClr val="000000"/>
              </a:buClr>
              <a:buSzPts val="7000"/>
            </a:pPr>
            <a:r>
              <a:rPr lang="en-AU" sz="4667" b="1" kern="0">
                <a:solidFill>
                  <a:srgbClr val="FFC425"/>
                </a:solidFill>
                <a:latin typeface="Calibri"/>
                <a:ea typeface="Calibri"/>
                <a:cs typeface="Calibri"/>
                <a:sym typeface="Calibri"/>
              </a:rPr>
              <a:t>The Spark</a:t>
            </a:r>
            <a:endParaRPr sz="3334" b="1" kern="0">
              <a:solidFill>
                <a:srgbClr val="FFC425"/>
              </a:solidFill>
              <a:latin typeface="Calibri"/>
              <a:ea typeface="Calibri"/>
              <a:cs typeface="Calibri"/>
              <a:sym typeface="Calibri"/>
            </a:endParaRPr>
          </a:p>
        </p:txBody>
      </p:sp>
      <p:sp>
        <p:nvSpPr>
          <p:cNvPr id="113" name="Google Shape;113;p15"/>
          <p:cNvSpPr txBox="1"/>
          <p:nvPr/>
        </p:nvSpPr>
        <p:spPr>
          <a:xfrm>
            <a:off x="4377233" y="2197601"/>
            <a:ext cx="7663200" cy="3928428"/>
          </a:xfrm>
          <a:prstGeom prst="rect">
            <a:avLst/>
          </a:prstGeom>
          <a:noFill/>
          <a:ln>
            <a:noFill/>
          </a:ln>
        </p:spPr>
        <p:txBody>
          <a:bodyPr spcFirstLastPara="1" wrap="square" lIns="60950" tIns="60950" rIns="60950" bIns="60950" anchor="t" anchorCtr="0">
            <a:spAutoFit/>
          </a:bodyPr>
          <a:lstStyle/>
          <a:p>
            <a:pPr marL="304815"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What did we hope to improve or explore?</a:t>
            </a:r>
            <a:endParaRPr sz="1933" b="1" kern="0">
              <a:solidFill>
                <a:srgbClr val="FFFFFF"/>
              </a:solidFill>
              <a:latin typeface="Calibri"/>
              <a:ea typeface="Calibri"/>
              <a:cs typeface="Calibri"/>
              <a:sym typeface="Calibri"/>
            </a:endParaRPr>
          </a:p>
          <a:p>
            <a:pPr marL="304815"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Based on student feedback:</a:t>
            </a:r>
            <a:endParaRPr sz="1933" b="1" kern="0">
              <a:solidFill>
                <a:srgbClr val="FFFFFF"/>
              </a:solidFill>
              <a:latin typeface="Calibri"/>
              <a:ea typeface="Calibri"/>
              <a:cs typeface="Calibri"/>
              <a:sym typeface="Calibri"/>
            </a:endParaRPr>
          </a:p>
          <a:p>
            <a:pPr marL="609630" lvl="1"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Deeper understanding of cultural differences and similarities.</a:t>
            </a:r>
            <a:endParaRPr sz="1933" b="1" kern="0">
              <a:solidFill>
                <a:srgbClr val="FFFFFF"/>
              </a:solidFill>
              <a:latin typeface="Calibri"/>
              <a:ea typeface="Calibri"/>
              <a:cs typeface="Calibri"/>
              <a:sym typeface="Calibri"/>
            </a:endParaRPr>
          </a:p>
          <a:p>
            <a:pPr marL="609630" lvl="1"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Authentic application of language, less academic style.</a:t>
            </a:r>
            <a:endParaRPr sz="1933" b="1" kern="0">
              <a:solidFill>
                <a:srgbClr val="FFFFFF"/>
              </a:solidFill>
              <a:latin typeface="Calibri"/>
              <a:ea typeface="Calibri"/>
              <a:cs typeface="Calibri"/>
              <a:sym typeface="Calibri"/>
            </a:endParaRPr>
          </a:p>
          <a:p>
            <a:pPr marL="609630" lvl="1"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More space for immersion in the language, rather than English analysis.</a:t>
            </a:r>
            <a:endParaRPr sz="1933" b="1" kern="0">
              <a:solidFill>
                <a:srgbClr val="FFFFFF"/>
              </a:solidFill>
              <a:latin typeface="Calibri"/>
              <a:ea typeface="Calibri"/>
              <a:cs typeface="Calibri"/>
              <a:sym typeface="Calibri"/>
            </a:endParaRPr>
          </a:p>
          <a:p>
            <a:pPr marL="609630" lvl="1"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Encourage risk-taking and creativity in communication.</a:t>
            </a:r>
            <a:endParaRPr sz="1933" b="1" kern="0">
              <a:solidFill>
                <a:srgbClr val="FFFFFF"/>
              </a:solidFill>
              <a:latin typeface="Calibri"/>
              <a:ea typeface="Calibri"/>
              <a:cs typeface="Calibri"/>
              <a:sym typeface="Calibri"/>
            </a:endParaRPr>
          </a:p>
          <a:p>
            <a:pPr defTabSz="609630">
              <a:buClr>
                <a:srgbClr val="000000"/>
              </a:buClr>
            </a:pPr>
            <a:endParaRPr sz="1933" b="1" kern="0">
              <a:solidFill>
                <a:srgbClr val="FFFFFF"/>
              </a:solidFill>
              <a:latin typeface="Calibri"/>
              <a:ea typeface="Calibri"/>
              <a:cs typeface="Calibri"/>
              <a:sym typeface="Calibri"/>
            </a:endParaRPr>
          </a:p>
          <a:p>
            <a:pPr marL="304815"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Based on the current course:</a:t>
            </a:r>
            <a:endParaRPr sz="1933" b="1" kern="0">
              <a:solidFill>
                <a:srgbClr val="FFFFFF"/>
              </a:solidFill>
              <a:latin typeface="Calibri"/>
              <a:ea typeface="Calibri"/>
              <a:cs typeface="Calibri"/>
              <a:sym typeface="Calibri"/>
            </a:endParaRPr>
          </a:p>
          <a:p>
            <a:pPr marL="609630" lvl="1"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Big ideas and creative expression.</a:t>
            </a:r>
            <a:endParaRPr sz="1933" b="1" kern="0">
              <a:solidFill>
                <a:srgbClr val="FFFFFF"/>
              </a:solidFill>
              <a:latin typeface="Calibri"/>
              <a:ea typeface="Calibri"/>
              <a:cs typeface="Calibri"/>
              <a:sym typeface="Calibri"/>
            </a:endParaRPr>
          </a:p>
          <a:p>
            <a:pPr marL="609630" lvl="1"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Valuing the learning process, not just the outcome.</a:t>
            </a:r>
            <a:endParaRPr sz="1933" b="1" kern="0">
              <a:solidFill>
                <a:srgbClr val="FFFFFF"/>
              </a:solidFill>
              <a:latin typeface="Calibri"/>
              <a:ea typeface="Calibri"/>
              <a:cs typeface="Calibri"/>
              <a:sym typeface="Calibri"/>
            </a:endParaRPr>
          </a:p>
          <a:p>
            <a:pPr marL="609630" lvl="1"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Relevant and diverse perspectives, ideas, and expression.</a:t>
            </a:r>
            <a:endParaRPr sz="1933" b="1" kern="0">
              <a:solidFill>
                <a:srgbClr val="FFFFFF"/>
              </a:solidFill>
              <a:latin typeface="Calibri"/>
              <a:ea typeface="Calibri"/>
              <a:cs typeface="Calibri"/>
              <a:sym typeface="Calibri"/>
            </a:endParaRPr>
          </a:p>
          <a:p>
            <a:pPr defTabSz="609630">
              <a:buClr>
                <a:srgbClr val="000000"/>
              </a:buClr>
            </a:pPr>
            <a:endParaRPr sz="1533" b="1" kern="0">
              <a:solidFill>
                <a:srgbClr val="FFFFFF"/>
              </a:solidFill>
              <a:latin typeface="Calibri"/>
              <a:ea typeface="Calibri"/>
              <a:cs typeface="Calibri"/>
              <a:sym typeface="Calibri"/>
            </a:endParaRPr>
          </a:p>
        </p:txBody>
      </p:sp>
      <p:pic>
        <p:nvPicPr>
          <p:cNvPr id="114" name="Google Shape;114;p15"/>
          <p:cNvPicPr preferRelativeResize="0"/>
          <p:nvPr/>
        </p:nvPicPr>
        <p:blipFill>
          <a:blip r:embed="rId4">
            <a:alphaModFix/>
          </a:blip>
          <a:stretch>
            <a:fillRect/>
          </a:stretch>
        </p:blipFill>
        <p:spPr>
          <a:xfrm>
            <a:off x="143759" y="2168267"/>
            <a:ext cx="2025650" cy="2647950"/>
          </a:xfrm>
          <a:prstGeom prst="rect">
            <a:avLst/>
          </a:prstGeom>
          <a:noFill/>
          <a:ln>
            <a:noFill/>
          </a:ln>
        </p:spPr>
      </p:pic>
      <p:pic>
        <p:nvPicPr>
          <p:cNvPr id="115" name="Google Shape;115;p15"/>
          <p:cNvPicPr preferRelativeResize="0"/>
          <p:nvPr/>
        </p:nvPicPr>
        <p:blipFill>
          <a:blip r:embed="rId5">
            <a:alphaModFix/>
          </a:blip>
          <a:stretch>
            <a:fillRect/>
          </a:stretch>
        </p:blipFill>
        <p:spPr>
          <a:xfrm>
            <a:off x="2222217" y="2019009"/>
            <a:ext cx="2019300" cy="2628900"/>
          </a:xfrm>
          <a:prstGeom prst="rect">
            <a:avLst/>
          </a:prstGeom>
          <a:noFill/>
          <a:ln w="9525" cap="flat" cmpd="sng">
            <a:solidFill>
              <a:schemeClr val="dk2"/>
            </a:solidFill>
            <a:prstDash val="solid"/>
            <a:round/>
            <a:headEnd type="none" w="sm" len="sm"/>
            <a:tailEnd type="none" w="sm" len="sm"/>
          </a:ln>
        </p:spPr>
      </p:pic>
      <p:pic>
        <p:nvPicPr>
          <p:cNvPr id="116" name="Google Shape;116;p15"/>
          <p:cNvPicPr preferRelativeResize="0"/>
          <p:nvPr/>
        </p:nvPicPr>
        <p:blipFill>
          <a:blip r:embed="rId6">
            <a:alphaModFix/>
          </a:blip>
          <a:stretch>
            <a:fillRect/>
          </a:stretch>
        </p:blipFill>
        <p:spPr>
          <a:xfrm>
            <a:off x="146942" y="4816216"/>
            <a:ext cx="2019305" cy="2025635"/>
          </a:xfrm>
          <a:prstGeom prst="rect">
            <a:avLst/>
          </a:prstGeom>
          <a:noFill/>
          <a:ln w="9525" cap="flat" cmpd="sng">
            <a:solidFill>
              <a:schemeClr val="dk2"/>
            </a:solidFill>
            <a:prstDash val="solid"/>
            <a:round/>
            <a:headEnd type="none" w="sm" len="sm"/>
            <a:tailEnd type="none" w="sm" len="sm"/>
          </a:ln>
        </p:spPr>
      </p:pic>
      <p:pic>
        <p:nvPicPr>
          <p:cNvPr id="117" name="Google Shape;117;p15"/>
          <p:cNvPicPr preferRelativeResize="0"/>
          <p:nvPr/>
        </p:nvPicPr>
        <p:blipFill>
          <a:blip r:embed="rId7">
            <a:alphaModFix/>
          </a:blip>
          <a:stretch>
            <a:fillRect/>
          </a:stretch>
        </p:blipFill>
        <p:spPr>
          <a:xfrm>
            <a:off x="2219042" y="4647920"/>
            <a:ext cx="2025650" cy="2193931"/>
          </a:xfrm>
          <a:prstGeom prst="rect">
            <a:avLst/>
          </a:prstGeom>
          <a:noFill/>
          <a:ln>
            <a:noFill/>
          </a:ln>
        </p:spPr>
      </p:pic>
    </p:spTree>
  </p:cSld>
  <p:clrMapOvr>
    <a:masterClrMapping/>
  </p:clrMapOvr>
  <p:transition spd="slow">
    <p:fade thruBlk="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16" descr="A screenshot of a computer&#10;&#10;Description automatically generated with medium confidence"/>
          <p:cNvPicPr preferRelativeResize="0"/>
          <p:nvPr/>
        </p:nvPicPr>
        <p:blipFill rotWithShape="1">
          <a:blip r:embed="rId3">
            <a:alphaModFix/>
          </a:blip>
          <a:srcRect/>
          <a:stretch/>
        </p:blipFill>
        <p:spPr>
          <a:xfrm>
            <a:off x="-84667" y="-38184"/>
            <a:ext cx="12325111" cy="2146384"/>
          </a:xfrm>
          <a:prstGeom prst="rect">
            <a:avLst/>
          </a:prstGeom>
          <a:noFill/>
          <a:ln>
            <a:noFill/>
          </a:ln>
        </p:spPr>
      </p:pic>
      <p:sp>
        <p:nvSpPr>
          <p:cNvPr id="124" name="Google Shape;124;p16"/>
          <p:cNvSpPr txBox="1"/>
          <p:nvPr/>
        </p:nvSpPr>
        <p:spPr>
          <a:xfrm>
            <a:off x="4219250" y="1306567"/>
            <a:ext cx="7851000" cy="779739"/>
          </a:xfrm>
          <a:prstGeom prst="rect">
            <a:avLst/>
          </a:prstGeom>
          <a:noFill/>
          <a:ln>
            <a:noFill/>
          </a:ln>
        </p:spPr>
        <p:txBody>
          <a:bodyPr spcFirstLastPara="1" wrap="square" lIns="60950" tIns="30467" rIns="60950" bIns="30467" anchor="t" anchorCtr="0">
            <a:spAutoFit/>
          </a:bodyPr>
          <a:lstStyle/>
          <a:p>
            <a:pPr algn="r" defTabSz="609630">
              <a:buClr>
                <a:srgbClr val="000000"/>
              </a:buClr>
              <a:buSzPts val="7000"/>
            </a:pPr>
            <a:r>
              <a:rPr lang="en-AU" sz="4667" b="1" kern="0">
                <a:solidFill>
                  <a:srgbClr val="FFC425"/>
                </a:solidFill>
                <a:latin typeface="Calibri"/>
                <a:ea typeface="Calibri"/>
                <a:cs typeface="Calibri"/>
                <a:sym typeface="Calibri"/>
              </a:rPr>
              <a:t>The Experiment</a:t>
            </a:r>
            <a:endParaRPr sz="4667" b="1" kern="0">
              <a:solidFill>
                <a:srgbClr val="FFC425"/>
              </a:solidFill>
              <a:latin typeface="Calibri"/>
              <a:ea typeface="Calibri"/>
              <a:cs typeface="Calibri"/>
              <a:sym typeface="Calibri"/>
            </a:endParaRPr>
          </a:p>
        </p:txBody>
      </p:sp>
      <p:pic>
        <p:nvPicPr>
          <p:cNvPr id="125" name="Google Shape;125;p16"/>
          <p:cNvPicPr preferRelativeResize="0"/>
          <p:nvPr/>
        </p:nvPicPr>
        <p:blipFill rotWithShape="1">
          <a:blip r:embed="rId4">
            <a:alphaModFix/>
          </a:blip>
          <a:srcRect l="2676" t="744"/>
          <a:stretch/>
        </p:blipFill>
        <p:spPr>
          <a:xfrm>
            <a:off x="6311334" y="159033"/>
            <a:ext cx="5705066" cy="6589667"/>
          </a:xfrm>
          <a:prstGeom prst="rect">
            <a:avLst/>
          </a:prstGeom>
          <a:noFill/>
          <a:ln>
            <a:noFill/>
          </a:ln>
        </p:spPr>
      </p:pic>
      <p:sp>
        <p:nvSpPr>
          <p:cNvPr id="126" name="Google Shape;126;p16"/>
          <p:cNvSpPr txBox="1"/>
          <p:nvPr/>
        </p:nvSpPr>
        <p:spPr>
          <a:xfrm>
            <a:off x="268350" y="3035967"/>
            <a:ext cx="5874000" cy="3097623"/>
          </a:xfrm>
          <a:prstGeom prst="rect">
            <a:avLst/>
          </a:prstGeom>
          <a:noFill/>
          <a:ln>
            <a:noFill/>
          </a:ln>
        </p:spPr>
        <p:txBody>
          <a:bodyPr spcFirstLastPara="1" wrap="square" lIns="60950" tIns="60950" rIns="60950" bIns="60950" anchor="t" anchorCtr="0">
            <a:spAutoFit/>
          </a:bodyPr>
          <a:lstStyle/>
          <a:p>
            <a:pPr marL="304815"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The students chose the topic of travel - based on the current topic.</a:t>
            </a:r>
            <a:endParaRPr sz="1933" b="1" kern="0">
              <a:solidFill>
                <a:srgbClr val="FFFFFF"/>
              </a:solidFill>
              <a:latin typeface="Calibri"/>
              <a:ea typeface="Calibri"/>
              <a:cs typeface="Calibri"/>
              <a:sym typeface="Calibri"/>
            </a:endParaRPr>
          </a:p>
          <a:p>
            <a:pPr marL="609630" lvl="1"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This topic was devised through discussion of things that made them nervous/excited about travelling to a French-speaking country.</a:t>
            </a:r>
            <a:endParaRPr sz="1933" b="1" kern="0">
              <a:solidFill>
                <a:srgbClr val="FFFFFF"/>
              </a:solidFill>
              <a:latin typeface="Calibri"/>
              <a:ea typeface="Calibri"/>
              <a:cs typeface="Calibri"/>
              <a:sym typeface="Calibri"/>
            </a:endParaRPr>
          </a:p>
          <a:p>
            <a:pPr marL="304815"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Class discussion indicated which elements of travel were of interest to them.</a:t>
            </a:r>
            <a:endParaRPr sz="1933" b="1" kern="0">
              <a:solidFill>
                <a:srgbClr val="FFFFFF"/>
              </a:solidFill>
              <a:latin typeface="Calibri"/>
              <a:ea typeface="Calibri"/>
              <a:cs typeface="Calibri"/>
              <a:sym typeface="Calibri"/>
            </a:endParaRPr>
          </a:p>
          <a:p>
            <a:pPr marL="304815"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Focus on Francophone countries - less Eurocentric.</a:t>
            </a:r>
            <a:endParaRPr sz="1933" b="1" kern="0">
              <a:solidFill>
                <a:srgbClr val="FFFFFF"/>
              </a:solidFill>
              <a:latin typeface="Calibri"/>
              <a:ea typeface="Calibri"/>
              <a:cs typeface="Calibri"/>
              <a:sym typeface="Calibri"/>
            </a:endParaRPr>
          </a:p>
          <a:p>
            <a:pPr marL="609630" lvl="1"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Exploration of new cultures not previously considered as much.</a:t>
            </a:r>
            <a:endParaRPr sz="1933" b="1" kern="0">
              <a:solidFill>
                <a:srgbClr val="FFFFFF"/>
              </a:solidFill>
              <a:latin typeface="Calibri"/>
              <a:ea typeface="Calibri"/>
              <a:cs typeface="Calibri"/>
              <a:sym typeface="Calibri"/>
            </a:endParaRPr>
          </a:p>
        </p:txBody>
      </p:sp>
      <p:sp>
        <p:nvSpPr>
          <p:cNvPr id="127" name="Google Shape;127;p16"/>
          <p:cNvSpPr txBox="1"/>
          <p:nvPr/>
        </p:nvSpPr>
        <p:spPr>
          <a:xfrm>
            <a:off x="506900" y="2171267"/>
            <a:ext cx="4158600" cy="779739"/>
          </a:xfrm>
          <a:prstGeom prst="rect">
            <a:avLst/>
          </a:prstGeom>
          <a:noFill/>
          <a:ln>
            <a:noFill/>
          </a:ln>
        </p:spPr>
        <p:txBody>
          <a:bodyPr spcFirstLastPara="1" wrap="square" lIns="60950" tIns="30467" rIns="60950" bIns="30467" anchor="t" anchorCtr="0">
            <a:spAutoFit/>
          </a:bodyPr>
          <a:lstStyle/>
          <a:p>
            <a:pPr algn="r" defTabSz="609630">
              <a:buClr>
                <a:srgbClr val="000000"/>
              </a:buClr>
              <a:buSzPts val="7000"/>
            </a:pPr>
            <a:r>
              <a:rPr lang="en-AU" sz="4667" b="1" kern="0">
                <a:solidFill>
                  <a:srgbClr val="FFC425"/>
                </a:solidFill>
                <a:latin typeface="Calibri"/>
                <a:ea typeface="Calibri"/>
                <a:cs typeface="Calibri"/>
                <a:sym typeface="Calibri"/>
              </a:rPr>
              <a:t>The Experiment</a:t>
            </a:r>
            <a:endParaRPr sz="4667" b="1" kern="0">
              <a:solidFill>
                <a:srgbClr val="FFC425"/>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flip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4CDB96-F7BE-1BD8-2439-981C7E9BC946}"/>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2" name="Picture 1" descr="A white background with words&#10;&#10;AI-generated content may be incorrect.">
            <a:extLst>
              <a:ext uri="{FF2B5EF4-FFF2-40B4-BE49-F238E27FC236}">
                <a16:creationId xmlns:a16="http://schemas.microsoft.com/office/drawing/2014/main" id="{3EED06FB-4BBC-0E50-236F-C9C36DD31518}"/>
              </a:ext>
            </a:extLst>
          </p:cNvPr>
          <p:cNvPicPr>
            <a:picLocks noChangeAspect="1"/>
          </p:cNvPicPr>
          <p:nvPr/>
        </p:nvPicPr>
        <p:blipFill>
          <a:blip r:embed="rId3"/>
          <a:srcRect l="2115" t="6224" r="2417" b="-5527"/>
          <a:stretch/>
        </p:blipFill>
        <p:spPr>
          <a:xfrm>
            <a:off x="9104067" y="4518870"/>
            <a:ext cx="3091740" cy="2336280"/>
          </a:xfrm>
          <a:prstGeom prst="rect">
            <a:avLst/>
          </a:prstGeom>
        </p:spPr>
      </p:pic>
      <p:pic>
        <p:nvPicPr>
          <p:cNvPr id="3" name="Picture 2">
            <a:extLst>
              <a:ext uri="{FF2B5EF4-FFF2-40B4-BE49-F238E27FC236}">
                <a16:creationId xmlns:a16="http://schemas.microsoft.com/office/drawing/2014/main" id="{07735475-7929-EEE0-0384-959DB4EFA694}"/>
              </a:ext>
            </a:extLst>
          </p:cNvPr>
          <p:cNvPicPr>
            <a:picLocks noChangeAspect="1"/>
          </p:cNvPicPr>
          <p:nvPr/>
        </p:nvPicPr>
        <p:blipFill>
          <a:blip r:embed="rId4"/>
          <a:stretch>
            <a:fillRect/>
          </a:stretch>
        </p:blipFill>
        <p:spPr>
          <a:xfrm>
            <a:off x="90533" y="5091078"/>
            <a:ext cx="3562847" cy="1428949"/>
          </a:xfrm>
          <a:prstGeom prst="rect">
            <a:avLst/>
          </a:prstGeom>
        </p:spPr>
      </p:pic>
      <p:sp>
        <p:nvSpPr>
          <p:cNvPr id="7" name="Title 15">
            <a:extLst>
              <a:ext uri="{FF2B5EF4-FFF2-40B4-BE49-F238E27FC236}">
                <a16:creationId xmlns:a16="http://schemas.microsoft.com/office/drawing/2014/main" id="{51676A24-F89B-9DBB-3D87-7BB90FA4575B}"/>
              </a:ext>
            </a:extLst>
          </p:cNvPr>
          <p:cNvSpPr txBox="1">
            <a:spLocks/>
          </p:cNvSpPr>
          <p:nvPr/>
        </p:nvSpPr>
        <p:spPr>
          <a:xfrm>
            <a:off x="513344" y="-16579"/>
            <a:ext cx="11678656"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4800">
              <a:solidFill>
                <a:schemeClr val="bg1"/>
              </a:solidFill>
              <a:latin typeface="Roboto Medium" panose="02000000000000000000" pitchFamily="2" charset="0"/>
              <a:ea typeface="Roboto Medium" panose="02000000000000000000" pitchFamily="2" charset="0"/>
            </a:endParaRPr>
          </a:p>
        </p:txBody>
      </p:sp>
      <p:sp>
        <p:nvSpPr>
          <p:cNvPr id="5" name="Title 15">
            <a:extLst>
              <a:ext uri="{FF2B5EF4-FFF2-40B4-BE49-F238E27FC236}">
                <a16:creationId xmlns:a16="http://schemas.microsoft.com/office/drawing/2014/main" id="{55F8D10D-18E2-A376-49D5-9D43AF47BFE0}"/>
              </a:ext>
            </a:extLst>
          </p:cNvPr>
          <p:cNvSpPr txBox="1">
            <a:spLocks/>
          </p:cNvSpPr>
          <p:nvPr/>
        </p:nvSpPr>
        <p:spPr>
          <a:xfrm>
            <a:off x="513344" y="247187"/>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Speed Connections</a:t>
            </a:r>
          </a:p>
        </p:txBody>
      </p:sp>
      <p:sp>
        <p:nvSpPr>
          <p:cNvPr id="6" name="Rectangle: Rounded Corners 5">
            <a:extLst>
              <a:ext uri="{FF2B5EF4-FFF2-40B4-BE49-F238E27FC236}">
                <a16:creationId xmlns:a16="http://schemas.microsoft.com/office/drawing/2014/main" id="{0D76B323-731A-2C77-E70D-3AFA5D840F3A}"/>
              </a:ext>
            </a:extLst>
          </p:cNvPr>
          <p:cNvSpPr/>
          <p:nvPr/>
        </p:nvSpPr>
        <p:spPr>
          <a:xfrm>
            <a:off x="1295388" y="1644221"/>
            <a:ext cx="10400331" cy="3446857"/>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p>
            <a:pPr lvl="1">
              <a:lnSpc>
                <a:spcPct val="150000"/>
              </a:lnSpc>
            </a:pPr>
            <a:r>
              <a:rPr lang="en-US" sz="2400">
                <a:solidFill>
                  <a:schemeClr val="tx1"/>
                </a:solidFill>
                <a:latin typeface="Roboto" panose="02000000000000000000" pitchFamily="2" charset="0"/>
                <a:ea typeface="Roboto" panose="02000000000000000000" pitchFamily="2" charset="0"/>
                <a:cs typeface="Roboto Black"/>
              </a:rPr>
              <a:t>Pair up with someone from a neighboring table.</a:t>
            </a:r>
          </a:p>
          <a:p>
            <a:pPr lvl="1">
              <a:lnSpc>
                <a:spcPct val="150000"/>
              </a:lnSpc>
            </a:pPr>
            <a:r>
              <a:rPr lang="en-US" sz="2400">
                <a:solidFill>
                  <a:schemeClr val="tx1"/>
                </a:solidFill>
                <a:latin typeface="Roboto" panose="02000000000000000000" pitchFamily="2" charset="0"/>
                <a:ea typeface="Roboto" panose="02000000000000000000" pitchFamily="2" charset="0"/>
                <a:cs typeface="Roboto Black"/>
              </a:rPr>
              <a:t>You each have</a:t>
            </a:r>
            <a:r>
              <a:rPr lang="en-US" sz="2400" b="1">
                <a:solidFill>
                  <a:schemeClr val="tx1"/>
                </a:solidFill>
                <a:latin typeface="Roboto" panose="02000000000000000000" pitchFamily="2" charset="0"/>
                <a:ea typeface="Roboto" panose="02000000000000000000" pitchFamily="2" charset="0"/>
                <a:cs typeface="Roboto Black"/>
              </a:rPr>
              <a:t> 2 minutes</a:t>
            </a:r>
            <a:r>
              <a:rPr lang="en-US" sz="2400">
                <a:solidFill>
                  <a:schemeClr val="tx1"/>
                </a:solidFill>
                <a:latin typeface="Roboto" panose="02000000000000000000" pitchFamily="2" charset="0"/>
                <a:ea typeface="Roboto" panose="02000000000000000000" pitchFamily="2" charset="0"/>
                <a:cs typeface="Roboto Black"/>
              </a:rPr>
              <a:t>:</a:t>
            </a:r>
          </a:p>
          <a:p>
            <a:pPr marL="1200150" lvl="2" indent="-28575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Black"/>
              </a:rPr>
              <a:t>What’s one thing that surprised you in the last week?</a:t>
            </a:r>
          </a:p>
          <a:p>
            <a:pPr marL="1200150" lvl="2" indent="-285750">
              <a:lnSpc>
                <a:spcPct val="150000"/>
              </a:lnSpc>
              <a:buFont typeface="Arial" panose="020B0604020202020204" pitchFamily="34" charset="0"/>
              <a:buChar char="•"/>
            </a:pPr>
            <a:r>
              <a:rPr lang="en-US" sz="2400">
                <a:solidFill>
                  <a:schemeClr val="tx1"/>
                </a:solidFill>
                <a:latin typeface="Roboto" panose="02000000000000000000" pitchFamily="2" charset="0"/>
                <a:ea typeface="Roboto" panose="02000000000000000000" pitchFamily="2" charset="0"/>
                <a:cs typeface="Roboto Black"/>
              </a:rPr>
              <a:t>What’s one thing you’re curious to learn today?</a:t>
            </a:r>
          </a:p>
        </p:txBody>
      </p:sp>
    </p:spTree>
    <p:extLst>
      <p:ext uri="{BB962C8B-B14F-4D97-AF65-F5344CB8AC3E}">
        <p14:creationId xmlns:p14="http://schemas.microsoft.com/office/powerpoint/2010/main" val="3733487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17" descr="A screenshot of a computer&#10;&#10;Description automatically generated with medium confidence"/>
          <p:cNvPicPr preferRelativeResize="0"/>
          <p:nvPr/>
        </p:nvPicPr>
        <p:blipFill rotWithShape="1">
          <a:blip r:embed="rId3">
            <a:alphaModFix/>
          </a:blip>
          <a:srcRect/>
          <a:stretch/>
        </p:blipFill>
        <p:spPr>
          <a:xfrm>
            <a:off x="-84667" y="-38184"/>
            <a:ext cx="12325111" cy="2146384"/>
          </a:xfrm>
          <a:prstGeom prst="rect">
            <a:avLst/>
          </a:prstGeom>
          <a:noFill/>
          <a:ln>
            <a:noFill/>
          </a:ln>
        </p:spPr>
      </p:pic>
      <p:sp>
        <p:nvSpPr>
          <p:cNvPr id="134" name="Google Shape;134;p17"/>
          <p:cNvSpPr txBox="1"/>
          <p:nvPr/>
        </p:nvSpPr>
        <p:spPr>
          <a:xfrm>
            <a:off x="4239133" y="1306567"/>
            <a:ext cx="7851000" cy="779739"/>
          </a:xfrm>
          <a:prstGeom prst="rect">
            <a:avLst/>
          </a:prstGeom>
          <a:noFill/>
          <a:ln>
            <a:noFill/>
          </a:ln>
        </p:spPr>
        <p:txBody>
          <a:bodyPr spcFirstLastPara="1" wrap="square" lIns="60950" tIns="30467" rIns="60950" bIns="30467" anchor="t" anchorCtr="0">
            <a:spAutoFit/>
          </a:bodyPr>
          <a:lstStyle/>
          <a:p>
            <a:pPr algn="r" defTabSz="609630">
              <a:buClr>
                <a:srgbClr val="000000"/>
              </a:buClr>
              <a:buSzPts val="7000"/>
            </a:pPr>
            <a:r>
              <a:rPr lang="en-AU" sz="4667" b="1" kern="0">
                <a:solidFill>
                  <a:srgbClr val="FFC425"/>
                </a:solidFill>
                <a:latin typeface="Calibri"/>
                <a:ea typeface="Calibri"/>
                <a:cs typeface="Calibri"/>
                <a:sym typeface="Calibri"/>
              </a:rPr>
              <a:t>The Experience</a:t>
            </a:r>
            <a:endParaRPr sz="933" kern="0">
              <a:solidFill>
                <a:srgbClr val="000000"/>
              </a:solidFill>
              <a:latin typeface="Arial"/>
              <a:cs typeface="Arial"/>
              <a:sym typeface="Arial"/>
            </a:endParaRPr>
          </a:p>
        </p:txBody>
      </p:sp>
      <p:pic>
        <p:nvPicPr>
          <p:cNvPr id="135" name="Google Shape;135;p17"/>
          <p:cNvPicPr preferRelativeResize="0"/>
          <p:nvPr/>
        </p:nvPicPr>
        <p:blipFill>
          <a:blip r:embed="rId4">
            <a:alphaModFix/>
          </a:blip>
          <a:stretch>
            <a:fillRect/>
          </a:stretch>
        </p:blipFill>
        <p:spPr>
          <a:xfrm>
            <a:off x="5756967" y="5108900"/>
            <a:ext cx="4764193" cy="1660800"/>
          </a:xfrm>
          <a:prstGeom prst="rect">
            <a:avLst/>
          </a:prstGeom>
          <a:noFill/>
          <a:ln>
            <a:noFill/>
          </a:ln>
        </p:spPr>
      </p:pic>
      <p:pic>
        <p:nvPicPr>
          <p:cNvPr id="136" name="Google Shape;136;p17"/>
          <p:cNvPicPr preferRelativeResize="0"/>
          <p:nvPr/>
        </p:nvPicPr>
        <p:blipFill>
          <a:blip r:embed="rId5">
            <a:alphaModFix/>
          </a:blip>
          <a:stretch>
            <a:fillRect/>
          </a:stretch>
        </p:blipFill>
        <p:spPr>
          <a:xfrm>
            <a:off x="201000" y="5108900"/>
            <a:ext cx="5479141" cy="1660800"/>
          </a:xfrm>
          <a:prstGeom prst="rect">
            <a:avLst/>
          </a:prstGeom>
          <a:noFill/>
          <a:ln>
            <a:noFill/>
          </a:ln>
        </p:spPr>
      </p:pic>
      <p:sp>
        <p:nvSpPr>
          <p:cNvPr id="137" name="Google Shape;137;p17"/>
          <p:cNvSpPr txBox="1"/>
          <p:nvPr/>
        </p:nvSpPr>
        <p:spPr>
          <a:xfrm>
            <a:off x="201000" y="1895750"/>
            <a:ext cx="7939200" cy="841300"/>
          </a:xfrm>
          <a:prstGeom prst="rect">
            <a:avLst/>
          </a:prstGeom>
          <a:noFill/>
          <a:ln>
            <a:noFill/>
          </a:ln>
        </p:spPr>
        <p:txBody>
          <a:bodyPr spcFirstLastPara="1" wrap="square" lIns="60950" tIns="60950" rIns="60950" bIns="60950" anchor="t" anchorCtr="0">
            <a:spAutoFit/>
          </a:bodyPr>
          <a:lstStyle/>
          <a:p>
            <a:pPr defTabSz="609630">
              <a:buClr>
                <a:srgbClr val="000000"/>
              </a:buClr>
            </a:pPr>
            <a:r>
              <a:rPr lang="en-AU" sz="4667" b="1" kern="0">
                <a:solidFill>
                  <a:srgbClr val="FFC425"/>
                </a:solidFill>
                <a:latin typeface="Calibri"/>
                <a:ea typeface="Calibri"/>
                <a:cs typeface="Calibri"/>
                <a:sym typeface="Calibri"/>
              </a:rPr>
              <a:t>Pre-task annotations</a:t>
            </a:r>
            <a:endParaRPr sz="933" kern="0">
              <a:solidFill>
                <a:srgbClr val="000000"/>
              </a:solidFill>
              <a:latin typeface="Arial"/>
              <a:cs typeface="Arial"/>
              <a:sym typeface="Arial"/>
            </a:endParaRPr>
          </a:p>
        </p:txBody>
      </p:sp>
      <p:pic>
        <p:nvPicPr>
          <p:cNvPr id="138" name="Google Shape;138;p17"/>
          <p:cNvPicPr preferRelativeResize="0"/>
          <p:nvPr/>
        </p:nvPicPr>
        <p:blipFill>
          <a:blip r:embed="rId6">
            <a:alphaModFix/>
          </a:blip>
          <a:stretch>
            <a:fillRect/>
          </a:stretch>
        </p:blipFill>
        <p:spPr>
          <a:xfrm>
            <a:off x="201000" y="2670500"/>
            <a:ext cx="4958885" cy="2438400"/>
          </a:xfrm>
          <a:prstGeom prst="rect">
            <a:avLst/>
          </a:prstGeom>
          <a:noFill/>
          <a:ln w="9525" cap="flat" cmpd="sng">
            <a:solidFill>
              <a:schemeClr val="dk2"/>
            </a:solidFill>
            <a:prstDash val="solid"/>
            <a:round/>
            <a:headEnd type="none" w="sm" len="sm"/>
            <a:tailEnd type="none" w="sm" len="sm"/>
          </a:ln>
        </p:spPr>
      </p:pic>
      <p:sp>
        <p:nvSpPr>
          <p:cNvPr id="139" name="Google Shape;139;p17"/>
          <p:cNvSpPr txBox="1"/>
          <p:nvPr/>
        </p:nvSpPr>
        <p:spPr>
          <a:xfrm>
            <a:off x="5287617" y="2737150"/>
            <a:ext cx="6709000" cy="1610357"/>
          </a:xfrm>
          <a:prstGeom prst="rect">
            <a:avLst/>
          </a:prstGeom>
          <a:noFill/>
          <a:ln>
            <a:noFill/>
          </a:ln>
        </p:spPr>
        <p:txBody>
          <a:bodyPr spcFirstLastPara="1" wrap="square" lIns="60950" tIns="60950" rIns="60950" bIns="60950" anchor="t" anchorCtr="0">
            <a:spAutoFit/>
          </a:bodyPr>
          <a:lstStyle/>
          <a:p>
            <a:pPr marL="304815"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How did we design and implement the changes?</a:t>
            </a:r>
            <a:endParaRPr sz="1933" b="1" kern="0">
              <a:solidFill>
                <a:srgbClr val="FFFFFF"/>
              </a:solidFill>
              <a:latin typeface="Calibri"/>
              <a:ea typeface="Calibri"/>
              <a:cs typeface="Calibri"/>
              <a:sym typeface="Calibri"/>
            </a:endParaRPr>
          </a:p>
          <a:p>
            <a:pPr marL="609630" lvl="1"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The prototypes were designed by the SRG group leader based on student feedback from the Padlets.</a:t>
            </a:r>
            <a:endParaRPr sz="1933" b="1" kern="0">
              <a:solidFill>
                <a:srgbClr val="FFFFFF"/>
              </a:solidFill>
              <a:latin typeface="Calibri"/>
              <a:ea typeface="Calibri"/>
              <a:cs typeface="Calibri"/>
              <a:sym typeface="Calibri"/>
            </a:endParaRPr>
          </a:p>
          <a:p>
            <a:pPr marL="609630" lvl="1"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Then given to students for further feedback on the design.</a:t>
            </a:r>
            <a:endParaRPr sz="1933" b="1" kern="0">
              <a:solidFill>
                <a:srgbClr val="FFFFFF"/>
              </a:solidFill>
              <a:latin typeface="Calibri"/>
              <a:ea typeface="Calibri"/>
              <a:cs typeface="Calibri"/>
              <a:sym typeface="Calibri"/>
            </a:endParaRPr>
          </a:p>
          <a:p>
            <a:pPr marL="914446" lvl="2" indent="-275180" defTabSz="609630">
              <a:buClr>
                <a:srgbClr val="FFFFFF"/>
              </a:buClr>
              <a:buSzPts val="2900"/>
              <a:buFont typeface="Calibri"/>
              <a:buChar char="-"/>
            </a:pPr>
            <a:r>
              <a:rPr lang="en-AU" sz="1933" b="1" kern="0">
                <a:solidFill>
                  <a:srgbClr val="FFFFFF"/>
                </a:solidFill>
                <a:latin typeface="Calibri"/>
                <a:ea typeface="Calibri"/>
                <a:cs typeface="Calibri"/>
                <a:sym typeface="Calibri"/>
              </a:rPr>
              <a:t>Annotations of further questions, and opinions.</a:t>
            </a:r>
            <a:endParaRPr sz="1933" b="1" kern="0">
              <a:solidFill>
                <a:srgbClr val="FFFFFF"/>
              </a:solidFill>
              <a:latin typeface="Calibri"/>
              <a:ea typeface="Calibri"/>
              <a:cs typeface="Calibri"/>
              <a:sym typeface="Calibri"/>
            </a:endParaRPr>
          </a:p>
        </p:txBody>
      </p:sp>
    </p:spTree>
  </p:cSld>
  <p:clrMapOvr>
    <a:masterClrMapping/>
  </p:clrMapOvr>
  <p:transition spd="slow">
    <p:fade thruBlk="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18" descr="A screenshot of a computer&#10;&#10;Description automatically generated with medium confidence"/>
          <p:cNvPicPr preferRelativeResize="0"/>
          <p:nvPr/>
        </p:nvPicPr>
        <p:blipFill rotWithShape="1">
          <a:blip r:embed="rId3">
            <a:alphaModFix/>
          </a:blip>
          <a:srcRect/>
          <a:stretch/>
        </p:blipFill>
        <p:spPr>
          <a:xfrm>
            <a:off x="-84667" y="-38184"/>
            <a:ext cx="12325111" cy="2146384"/>
          </a:xfrm>
          <a:prstGeom prst="rect">
            <a:avLst/>
          </a:prstGeom>
          <a:noFill/>
          <a:ln>
            <a:noFill/>
          </a:ln>
        </p:spPr>
      </p:pic>
      <p:sp>
        <p:nvSpPr>
          <p:cNvPr id="146" name="Google Shape;146;p18"/>
          <p:cNvSpPr txBox="1"/>
          <p:nvPr/>
        </p:nvSpPr>
        <p:spPr>
          <a:xfrm>
            <a:off x="4239133" y="1306567"/>
            <a:ext cx="7851000" cy="779739"/>
          </a:xfrm>
          <a:prstGeom prst="rect">
            <a:avLst/>
          </a:prstGeom>
          <a:noFill/>
          <a:ln>
            <a:noFill/>
          </a:ln>
        </p:spPr>
        <p:txBody>
          <a:bodyPr spcFirstLastPara="1" wrap="square" lIns="60950" tIns="30467" rIns="60950" bIns="30467" anchor="t" anchorCtr="0">
            <a:spAutoFit/>
          </a:bodyPr>
          <a:lstStyle/>
          <a:p>
            <a:pPr algn="r" defTabSz="609630">
              <a:buClr>
                <a:srgbClr val="000000"/>
              </a:buClr>
              <a:buSzPts val="7000"/>
            </a:pPr>
            <a:r>
              <a:rPr lang="en-AU" sz="4667" b="1" kern="0">
                <a:solidFill>
                  <a:srgbClr val="FFC425"/>
                </a:solidFill>
                <a:latin typeface="Calibri"/>
                <a:ea typeface="Calibri"/>
                <a:cs typeface="Calibri"/>
                <a:sym typeface="Calibri"/>
              </a:rPr>
              <a:t>The Experience</a:t>
            </a:r>
            <a:endParaRPr sz="933" kern="0">
              <a:solidFill>
                <a:srgbClr val="000000"/>
              </a:solidFill>
              <a:latin typeface="Arial"/>
              <a:cs typeface="Arial"/>
              <a:sym typeface="Arial"/>
            </a:endParaRPr>
          </a:p>
        </p:txBody>
      </p:sp>
      <p:sp>
        <p:nvSpPr>
          <p:cNvPr id="147" name="Google Shape;147;p18"/>
          <p:cNvSpPr txBox="1"/>
          <p:nvPr/>
        </p:nvSpPr>
        <p:spPr>
          <a:xfrm>
            <a:off x="201000" y="1895750"/>
            <a:ext cx="7939200" cy="841300"/>
          </a:xfrm>
          <a:prstGeom prst="rect">
            <a:avLst/>
          </a:prstGeom>
          <a:noFill/>
          <a:ln>
            <a:noFill/>
          </a:ln>
        </p:spPr>
        <p:txBody>
          <a:bodyPr spcFirstLastPara="1" wrap="square" lIns="60950" tIns="60950" rIns="60950" bIns="60950" anchor="t" anchorCtr="0">
            <a:spAutoFit/>
          </a:bodyPr>
          <a:lstStyle/>
          <a:p>
            <a:pPr defTabSz="609630">
              <a:buClr>
                <a:srgbClr val="000000"/>
              </a:buClr>
            </a:pPr>
            <a:r>
              <a:rPr lang="en-AU" sz="4667" b="1" kern="0">
                <a:solidFill>
                  <a:srgbClr val="FFC425"/>
                </a:solidFill>
                <a:latin typeface="Calibri"/>
                <a:ea typeface="Calibri"/>
                <a:cs typeface="Calibri"/>
                <a:sym typeface="Calibri"/>
              </a:rPr>
              <a:t>Pre-task annotations</a:t>
            </a:r>
            <a:endParaRPr sz="933" kern="0">
              <a:solidFill>
                <a:srgbClr val="000000"/>
              </a:solidFill>
              <a:latin typeface="Arial"/>
              <a:cs typeface="Arial"/>
              <a:sym typeface="Arial"/>
            </a:endParaRPr>
          </a:p>
        </p:txBody>
      </p:sp>
      <p:pic>
        <p:nvPicPr>
          <p:cNvPr id="148" name="Google Shape;148;p18"/>
          <p:cNvPicPr preferRelativeResize="0"/>
          <p:nvPr/>
        </p:nvPicPr>
        <p:blipFill rotWithShape="1">
          <a:blip r:embed="rId4">
            <a:alphaModFix/>
          </a:blip>
          <a:srcRect l="9922" r="7255"/>
          <a:stretch/>
        </p:blipFill>
        <p:spPr>
          <a:xfrm>
            <a:off x="201000" y="2788483"/>
            <a:ext cx="5953533" cy="2006600"/>
          </a:xfrm>
          <a:prstGeom prst="rect">
            <a:avLst/>
          </a:prstGeom>
          <a:noFill/>
          <a:ln>
            <a:noFill/>
          </a:ln>
        </p:spPr>
      </p:pic>
      <p:pic>
        <p:nvPicPr>
          <p:cNvPr id="149" name="Google Shape;149;p18"/>
          <p:cNvPicPr preferRelativeResize="0"/>
          <p:nvPr/>
        </p:nvPicPr>
        <p:blipFill rotWithShape="1">
          <a:blip r:embed="rId5">
            <a:alphaModFix/>
          </a:blip>
          <a:srcRect r="1545"/>
          <a:stretch/>
        </p:blipFill>
        <p:spPr>
          <a:xfrm>
            <a:off x="5619751" y="4955750"/>
            <a:ext cx="6470383" cy="1428750"/>
          </a:xfrm>
          <a:prstGeom prst="rect">
            <a:avLst/>
          </a:prstGeom>
          <a:noFill/>
          <a:ln w="9525" cap="flat" cmpd="sng">
            <a:solidFill>
              <a:schemeClr val="dk2"/>
            </a:solidFill>
            <a:prstDash val="solid"/>
            <a:round/>
            <a:headEnd type="none" w="sm" len="sm"/>
            <a:tailEnd type="none" w="sm" len="sm"/>
          </a:ln>
        </p:spPr>
      </p:pic>
      <p:pic>
        <p:nvPicPr>
          <p:cNvPr id="150" name="Google Shape;150;p18"/>
          <p:cNvPicPr preferRelativeResize="0"/>
          <p:nvPr/>
        </p:nvPicPr>
        <p:blipFill rotWithShape="1">
          <a:blip r:embed="rId6">
            <a:alphaModFix/>
          </a:blip>
          <a:srcRect b="4141"/>
          <a:stretch/>
        </p:blipFill>
        <p:spPr>
          <a:xfrm>
            <a:off x="201000" y="4846417"/>
            <a:ext cx="5314951" cy="1739900"/>
          </a:xfrm>
          <a:prstGeom prst="rect">
            <a:avLst/>
          </a:prstGeom>
          <a:noFill/>
          <a:ln>
            <a:noFill/>
          </a:ln>
        </p:spPr>
      </p:pic>
    </p:spTree>
  </p:cSld>
  <p:clrMapOvr>
    <a:masterClrMapping/>
  </p:clrMapOvr>
  <p:transition spd="slow">
    <p:fade thruBlk="1"/>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19" descr="A screenshot of a computer&#10;&#10;Description automatically generated with medium confidence"/>
          <p:cNvPicPr preferRelativeResize="0"/>
          <p:nvPr/>
        </p:nvPicPr>
        <p:blipFill rotWithShape="1">
          <a:blip r:embed="rId3">
            <a:alphaModFix/>
          </a:blip>
          <a:srcRect/>
          <a:stretch/>
        </p:blipFill>
        <p:spPr>
          <a:xfrm>
            <a:off x="-84667" y="-38184"/>
            <a:ext cx="12325111" cy="2146384"/>
          </a:xfrm>
          <a:prstGeom prst="rect">
            <a:avLst/>
          </a:prstGeom>
          <a:noFill/>
          <a:ln>
            <a:noFill/>
          </a:ln>
        </p:spPr>
      </p:pic>
      <p:sp>
        <p:nvSpPr>
          <p:cNvPr id="157" name="Google Shape;157;p19"/>
          <p:cNvSpPr txBox="1"/>
          <p:nvPr/>
        </p:nvSpPr>
        <p:spPr>
          <a:xfrm>
            <a:off x="4239133" y="1306567"/>
            <a:ext cx="7851000" cy="779739"/>
          </a:xfrm>
          <a:prstGeom prst="rect">
            <a:avLst/>
          </a:prstGeom>
          <a:noFill/>
          <a:ln>
            <a:noFill/>
          </a:ln>
        </p:spPr>
        <p:txBody>
          <a:bodyPr spcFirstLastPara="1" wrap="square" lIns="60950" tIns="30467" rIns="60950" bIns="30467" anchor="t" anchorCtr="0">
            <a:spAutoFit/>
          </a:bodyPr>
          <a:lstStyle/>
          <a:p>
            <a:pPr algn="r" defTabSz="609630">
              <a:buClr>
                <a:srgbClr val="000000"/>
              </a:buClr>
              <a:buSzPts val="7000"/>
            </a:pPr>
            <a:r>
              <a:rPr lang="en-AU" sz="4667" b="1" kern="0">
                <a:solidFill>
                  <a:srgbClr val="FFC425"/>
                </a:solidFill>
                <a:latin typeface="Calibri"/>
                <a:ea typeface="Calibri"/>
                <a:cs typeface="Calibri"/>
                <a:sym typeface="Calibri"/>
              </a:rPr>
              <a:t>The Experience</a:t>
            </a:r>
            <a:endParaRPr sz="933" kern="0">
              <a:solidFill>
                <a:srgbClr val="000000"/>
              </a:solidFill>
              <a:latin typeface="Arial"/>
              <a:cs typeface="Arial"/>
              <a:sym typeface="Arial"/>
            </a:endParaRPr>
          </a:p>
        </p:txBody>
      </p:sp>
      <p:sp>
        <p:nvSpPr>
          <p:cNvPr id="158" name="Google Shape;158;p19"/>
          <p:cNvSpPr txBox="1"/>
          <p:nvPr/>
        </p:nvSpPr>
        <p:spPr>
          <a:xfrm>
            <a:off x="201000" y="1895750"/>
            <a:ext cx="7939200" cy="841300"/>
          </a:xfrm>
          <a:prstGeom prst="rect">
            <a:avLst/>
          </a:prstGeom>
          <a:noFill/>
          <a:ln>
            <a:noFill/>
          </a:ln>
        </p:spPr>
        <p:txBody>
          <a:bodyPr spcFirstLastPara="1" wrap="square" lIns="60950" tIns="60950" rIns="60950" bIns="60950" anchor="t" anchorCtr="0">
            <a:spAutoFit/>
          </a:bodyPr>
          <a:lstStyle/>
          <a:p>
            <a:pPr defTabSz="609630">
              <a:buClr>
                <a:srgbClr val="000000"/>
              </a:buClr>
            </a:pPr>
            <a:r>
              <a:rPr lang="en-AU" sz="4667" b="1" kern="0">
                <a:solidFill>
                  <a:srgbClr val="FFC425"/>
                </a:solidFill>
                <a:latin typeface="Calibri"/>
                <a:ea typeface="Calibri"/>
                <a:cs typeface="Calibri"/>
                <a:sym typeface="Calibri"/>
              </a:rPr>
              <a:t>Task progress</a:t>
            </a:r>
            <a:endParaRPr sz="933" kern="0">
              <a:solidFill>
                <a:srgbClr val="000000"/>
              </a:solidFill>
              <a:latin typeface="Arial"/>
              <a:cs typeface="Arial"/>
              <a:sym typeface="Arial"/>
            </a:endParaRPr>
          </a:p>
        </p:txBody>
      </p:sp>
      <p:pic>
        <p:nvPicPr>
          <p:cNvPr id="159" name="Google Shape;159;p19"/>
          <p:cNvPicPr preferRelativeResize="0"/>
          <p:nvPr/>
        </p:nvPicPr>
        <p:blipFill>
          <a:blip r:embed="rId4">
            <a:alphaModFix/>
          </a:blip>
          <a:stretch>
            <a:fillRect/>
          </a:stretch>
        </p:blipFill>
        <p:spPr>
          <a:xfrm>
            <a:off x="101601" y="2838750"/>
            <a:ext cx="4776519" cy="3917650"/>
          </a:xfrm>
          <a:prstGeom prst="rect">
            <a:avLst/>
          </a:prstGeom>
          <a:noFill/>
          <a:ln>
            <a:noFill/>
          </a:ln>
        </p:spPr>
      </p:pic>
      <p:sp>
        <p:nvSpPr>
          <p:cNvPr id="160" name="Google Shape;160;p19"/>
          <p:cNvSpPr txBox="1"/>
          <p:nvPr/>
        </p:nvSpPr>
        <p:spPr>
          <a:xfrm>
            <a:off x="4989667" y="2838484"/>
            <a:ext cx="7031200" cy="1231086"/>
          </a:xfrm>
          <a:prstGeom prst="rect">
            <a:avLst/>
          </a:prstGeom>
          <a:noFill/>
          <a:ln>
            <a:noFill/>
          </a:ln>
        </p:spPr>
        <p:txBody>
          <a:bodyPr spcFirstLastPara="1" wrap="square" lIns="60950" tIns="60950" rIns="60950" bIns="60950" anchor="t" anchorCtr="0">
            <a:spAutoFit/>
          </a:bodyPr>
          <a:lstStyle/>
          <a:p>
            <a:pPr marL="304815" indent="-266713" defTabSz="609630">
              <a:buClr>
                <a:srgbClr val="FFFFFF"/>
              </a:buClr>
              <a:buSzPts val="2700"/>
              <a:buFont typeface="Calibri"/>
              <a:buChar char="-"/>
            </a:pPr>
            <a:r>
              <a:rPr lang="en-AU" b="1" kern="0">
                <a:solidFill>
                  <a:srgbClr val="FFFFFF"/>
                </a:solidFill>
                <a:latin typeface="Calibri"/>
                <a:ea typeface="Calibri"/>
                <a:cs typeface="Calibri"/>
                <a:sym typeface="Calibri"/>
              </a:rPr>
              <a:t>The planning process was consistent, as usual.</a:t>
            </a:r>
            <a:endParaRPr b="1" kern="0">
              <a:solidFill>
                <a:srgbClr val="FFFFFF"/>
              </a:solidFill>
              <a:latin typeface="Calibri"/>
              <a:ea typeface="Calibri"/>
              <a:cs typeface="Calibri"/>
              <a:sym typeface="Calibri"/>
            </a:endParaRPr>
          </a:p>
          <a:p>
            <a:pPr marL="304815" indent="-266713" defTabSz="609630">
              <a:buClr>
                <a:srgbClr val="FFFFFF"/>
              </a:buClr>
              <a:buSzPts val="2700"/>
              <a:buFont typeface="Calibri"/>
              <a:buChar char="-"/>
            </a:pPr>
            <a:r>
              <a:rPr lang="en-AU" b="1" kern="0">
                <a:solidFill>
                  <a:srgbClr val="FFFFFF"/>
                </a:solidFill>
                <a:latin typeface="Calibri"/>
                <a:ea typeface="Calibri"/>
                <a:cs typeface="Calibri"/>
                <a:sym typeface="Calibri"/>
              </a:rPr>
              <a:t>Some annotations, but more so planning for the output.</a:t>
            </a:r>
            <a:endParaRPr b="1" kern="0">
              <a:solidFill>
                <a:srgbClr val="FFFFFF"/>
              </a:solidFill>
              <a:latin typeface="Calibri"/>
              <a:ea typeface="Calibri"/>
              <a:cs typeface="Calibri"/>
              <a:sym typeface="Calibri"/>
            </a:endParaRPr>
          </a:p>
          <a:p>
            <a:pPr marL="304815" indent="-266713" defTabSz="609630">
              <a:buClr>
                <a:srgbClr val="FFFFFF"/>
              </a:buClr>
              <a:buSzPts val="2700"/>
              <a:buFont typeface="Calibri"/>
              <a:buChar char="-"/>
            </a:pPr>
            <a:r>
              <a:rPr lang="en-AU" b="1" kern="0">
                <a:solidFill>
                  <a:srgbClr val="FFFFFF"/>
                </a:solidFill>
                <a:latin typeface="Calibri"/>
                <a:ea typeface="Calibri"/>
                <a:cs typeface="Calibri"/>
                <a:sym typeface="Calibri"/>
              </a:rPr>
              <a:t>NEoL and Metacognition need more concentration.</a:t>
            </a:r>
            <a:endParaRPr b="1" kern="0">
              <a:solidFill>
                <a:srgbClr val="FFFFFF"/>
              </a:solidFill>
              <a:latin typeface="Calibri"/>
              <a:ea typeface="Calibri"/>
              <a:cs typeface="Calibri"/>
              <a:sym typeface="Calibri"/>
            </a:endParaRPr>
          </a:p>
          <a:p>
            <a:pPr defTabSz="609630">
              <a:buClr>
                <a:srgbClr val="000000"/>
              </a:buClr>
            </a:pPr>
            <a:endParaRPr b="1" kern="0">
              <a:solidFill>
                <a:srgbClr val="FFFFFF"/>
              </a:solidFill>
              <a:latin typeface="Calibri"/>
              <a:ea typeface="Calibri"/>
              <a:cs typeface="Calibri"/>
              <a:sym typeface="Calibri"/>
            </a:endParaRPr>
          </a:p>
        </p:txBody>
      </p:sp>
      <p:pic>
        <p:nvPicPr>
          <p:cNvPr id="161" name="Google Shape;161;p19"/>
          <p:cNvPicPr preferRelativeResize="0"/>
          <p:nvPr/>
        </p:nvPicPr>
        <p:blipFill>
          <a:blip r:embed="rId5">
            <a:alphaModFix/>
          </a:blip>
          <a:stretch>
            <a:fillRect/>
          </a:stretch>
        </p:blipFill>
        <p:spPr>
          <a:xfrm>
            <a:off x="4989667" y="4822000"/>
            <a:ext cx="3685450" cy="1934400"/>
          </a:xfrm>
          <a:prstGeom prst="rect">
            <a:avLst/>
          </a:prstGeom>
          <a:noFill/>
          <a:ln>
            <a:noFill/>
          </a:ln>
        </p:spPr>
      </p:pic>
      <p:pic>
        <p:nvPicPr>
          <p:cNvPr id="162" name="Google Shape;162;p19"/>
          <p:cNvPicPr preferRelativeResize="0"/>
          <p:nvPr/>
        </p:nvPicPr>
        <p:blipFill>
          <a:blip r:embed="rId6">
            <a:alphaModFix/>
          </a:blip>
          <a:stretch>
            <a:fillRect/>
          </a:stretch>
        </p:blipFill>
        <p:spPr>
          <a:xfrm>
            <a:off x="8744950" y="3955767"/>
            <a:ext cx="3271467" cy="2800633"/>
          </a:xfrm>
          <a:prstGeom prst="rect">
            <a:avLst/>
          </a:prstGeom>
          <a:noFill/>
          <a:ln>
            <a:noFill/>
          </a:ln>
        </p:spPr>
      </p:pic>
    </p:spTree>
  </p:cSld>
  <p:clrMapOvr>
    <a:masterClrMapping/>
  </p:clrMapOvr>
  <p:transition spd="slow">
    <p:fade thruBlk="1"/>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20" descr="A screenshot of a computer&#10;&#10;Description automatically generated with medium confidence"/>
          <p:cNvPicPr preferRelativeResize="0"/>
          <p:nvPr/>
        </p:nvPicPr>
        <p:blipFill rotWithShape="1">
          <a:blip r:embed="rId3">
            <a:alphaModFix/>
          </a:blip>
          <a:srcRect/>
          <a:stretch/>
        </p:blipFill>
        <p:spPr>
          <a:xfrm>
            <a:off x="-84667" y="-38184"/>
            <a:ext cx="12325111" cy="2146384"/>
          </a:xfrm>
          <a:prstGeom prst="rect">
            <a:avLst/>
          </a:prstGeom>
          <a:noFill/>
          <a:ln>
            <a:noFill/>
          </a:ln>
        </p:spPr>
      </p:pic>
      <p:sp>
        <p:nvSpPr>
          <p:cNvPr id="169" name="Google Shape;169;p20"/>
          <p:cNvSpPr txBox="1"/>
          <p:nvPr/>
        </p:nvSpPr>
        <p:spPr>
          <a:xfrm>
            <a:off x="4239133" y="1306567"/>
            <a:ext cx="7851000" cy="779739"/>
          </a:xfrm>
          <a:prstGeom prst="rect">
            <a:avLst/>
          </a:prstGeom>
          <a:noFill/>
          <a:ln>
            <a:noFill/>
          </a:ln>
        </p:spPr>
        <p:txBody>
          <a:bodyPr spcFirstLastPara="1" wrap="square" lIns="60950" tIns="30467" rIns="60950" bIns="30467" anchor="t" anchorCtr="0">
            <a:spAutoFit/>
          </a:bodyPr>
          <a:lstStyle/>
          <a:p>
            <a:pPr algn="r" defTabSz="609630">
              <a:buClr>
                <a:srgbClr val="000000"/>
              </a:buClr>
              <a:buSzPts val="7000"/>
            </a:pPr>
            <a:r>
              <a:rPr lang="en-AU" sz="4667" b="1" kern="0">
                <a:solidFill>
                  <a:srgbClr val="FFC425"/>
                </a:solidFill>
                <a:latin typeface="Calibri"/>
                <a:ea typeface="Calibri"/>
                <a:cs typeface="Calibri"/>
                <a:sym typeface="Calibri"/>
              </a:rPr>
              <a:t>The Experience</a:t>
            </a:r>
            <a:endParaRPr sz="933" kern="0">
              <a:solidFill>
                <a:srgbClr val="000000"/>
              </a:solidFill>
              <a:latin typeface="Arial"/>
              <a:cs typeface="Arial"/>
              <a:sym typeface="Arial"/>
            </a:endParaRPr>
          </a:p>
        </p:txBody>
      </p:sp>
      <p:sp>
        <p:nvSpPr>
          <p:cNvPr id="170" name="Google Shape;170;p20"/>
          <p:cNvSpPr txBox="1"/>
          <p:nvPr/>
        </p:nvSpPr>
        <p:spPr>
          <a:xfrm>
            <a:off x="440667" y="2375450"/>
            <a:ext cx="11549200" cy="3886200"/>
          </a:xfrm>
          <a:prstGeom prst="rect">
            <a:avLst/>
          </a:prstGeom>
          <a:noFill/>
          <a:ln>
            <a:noFill/>
          </a:ln>
        </p:spPr>
        <p:txBody>
          <a:bodyPr spcFirstLastPara="1" wrap="square" lIns="60950" tIns="60950" rIns="60950" bIns="60950" anchor="t" anchorCtr="0">
            <a:noAutofit/>
          </a:bodyPr>
          <a:lstStyle/>
          <a:p>
            <a:pPr marL="304815"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What worked well and what didn’t?</a:t>
            </a:r>
            <a:endParaRPr sz="2133" b="1" kern="0">
              <a:solidFill>
                <a:srgbClr val="FFFFFF"/>
              </a:solidFill>
              <a:latin typeface="Calibri"/>
              <a:ea typeface="Calibri"/>
              <a:cs typeface="Calibri"/>
              <a:sym typeface="Calibri"/>
            </a:endParaRPr>
          </a:p>
          <a:p>
            <a:pPr marL="609630" lvl="1"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Students found the lack of structure confronting - refinement required to maintain the level of creativity and student agency, while making them feel comfortable in an exploratory space.</a:t>
            </a:r>
            <a:endParaRPr sz="2133" b="1" kern="0">
              <a:solidFill>
                <a:srgbClr val="FFFFFF"/>
              </a:solidFill>
              <a:latin typeface="Calibri"/>
              <a:ea typeface="Calibri"/>
              <a:cs typeface="Calibri"/>
              <a:sym typeface="Calibri"/>
            </a:endParaRPr>
          </a:p>
          <a:p>
            <a:pPr marL="609600" lvl="1" indent="-287655" defTabSz="609630">
              <a:buClr>
                <a:srgbClr val="FFFFFF"/>
              </a:buClr>
              <a:buSzPts val="3200"/>
              <a:buFont typeface="Calibri"/>
              <a:buChar char="-"/>
            </a:pPr>
            <a:r>
              <a:rPr lang="en-AU" sz="2133" b="1" kern="0">
                <a:solidFill>
                  <a:srgbClr val="FFFFFF"/>
                </a:solidFill>
                <a:latin typeface="Calibri"/>
                <a:ea typeface="Calibri"/>
                <a:cs typeface="Calibri"/>
                <a:sym typeface="Calibri"/>
              </a:rPr>
              <a:t>In Language Continuers, students are used to a post-outcome reflection, so annotations and NEoL require some additional strategising.</a:t>
            </a:r>
            <a:endParaRPr sz="2133" kern="0">
              <a:solidFill>
                <a:srgbClr val="000000"/>
              </a:solidFill>
              <a:latin typeface="Arial"/>
              <a:cs typeface="Arial"/>
            </a:endParaRPr>
          </a:p>
          <a:p>
            <a:pPr defTabSz="609630">
              <a:buClr>
                <a:srgbClr val="000000"/>
              </a:buClr>
            </a:pPr>
            <a:endParaRPr sz="2133" b="1" kern="0">
              <a:solidFill>
                <a:srgbClr val="FFFFFF"/>
              </a:solidFill>
              <a:latin typeface="Calibri"/>
              <a:ea typeface="Calibri"/>
              <a:cs typeface="Calibri"/>
              <a:sym typeface="Calibri"/>
            </a:endParaRPr>
          </a:p>
          <a:p>
            <a:pPr marL="304815"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How did students respond and engage?</a:t>
            </a:r>
            <a:endParaRPr sz="2133" b="1" kern="0">
              <a:solidFill>
                <a:srgbClr val="FFFFFF"/>
              </a:solidFill>
              <a:latin typeface="Calibri"/>
              <a:ea typeface="Calibri"/>
              <a:cs typeface="Calibri"/>
              <a:sym typeface="Calibri"/>
            </a:endParaRPr>
          </a:p>
          <a:p>
            <a:pPr marL="609630" lvl="1"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Ownership - something they chose, rather than something they were obliged to do.</a:t>
            </a:r>
            <a:endParaRPr sz="2133" b="1" kern="0">
              <a:solidFill>
                <a:srgbClr val="FFFFFF"/>
              </a:solidFill>
              <a:latin typeface="Calibri"/>
              <a:ea typeface="Calibri"/>
              <a:cs typeface="Calibri"/>
              <a:sym typeface="Calibri"/>
            </a:endParaRPr>
          </a:p>
          <a:p>
            <a:pPr marL="609630" lvl="1"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Curiosity &amp; authentic learning - they learned about a place that they intended to travel one day.</a:t>
            </a:r>
            <a:endParaRPr sz="2133" b="1" kern="0">
              <a:solidFill>
                <a:srgbClr val="FFFFFF"/>
              </a:solidFill>
              <a:latin typeface="Calibri"/>
              <a:ea typeface="Calibri"/>
              <a:cs typeface="Calibri"/>
              <a:sym typeface="Calibri"/>
            </a:endParaRPr>
          </a:p>
          <a:p>
            <a:pPr marL="609630" lvl="1" indent="-287881" defTabSz="609630">
              <a:buClr>
                <a:srgbClr val="FFFFFF"/>
              </a:buClr>
              <a:buSzPts val="3200"/>
              <a:buFont typeface="Calibri"/>
              <a:buChar char="-"/>
            </a:pPr>
            <a:endParaRPr sz="2133" b="1" kern="0">
              <a:solidFill>
                <a:srgbClr val="FFFFFF"/>
              </a:solidFill>
              <a:latin typeface="Calibri"/>
              <a:ea typeface="Calibri"/>
              <a:cs typeface="Calibri"/>
              <a:sym typeface="Calibri"/>
            </a:endParaRPr>
          </a:p>
        </p:txBody>
      </p:sp>
    </p:spTree>
  </p:cSld>
  <p:clrMapOvr>
    <a:masterClrMapping/>
  </p:clrMapOvr>
  <p:transition spd="slow">
    <p:fade thruBlk="1"/>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pic>
        <p:nvPicPr>
          <p:cNvPr id="176" name="Google Shape;176;p21" descr="A screenshot of a computer&#10;&#10;Description automatically generated with medium confidence"/>
          <p:cNvPicPr preferRelativeResize="0"/>
          <p:nvPr/>
        </p:nvPicPr>
        <p:blipFill rotWithShape="1">
          <a:blip r:embed="rId3">
            <a:alphaModFix/>
          </a:blip>
          <a:srcRect/>
          <a:stretch/>
        </p:blipFill>
        <p:spPr>
          <a:xfrm>
            <a:off x="-84667" y="-38184"/>
            <a:ext cx="12325111" cy="2146384"/>
          </a:xfrm>
          <a:prstGeom prst="rect">
            <a:avLst/>
          </a:prstGeom>
          <a:noFill/>
          <a:ln>
            <a:noFill/>
          </a:ln>
        </p:spPr>
      </p:pic>
      <p:sp>
        <p:nvSpPr>
          <p:cNvPr id="177" name="Google Shape;177;p21"/>
          <p:cNvSpPr txBox="1"/>
          <p:nvPr/>
        </p:nvSpPr>
        <p:spPr>
          <a:xfrm>
            <a:off x="5286454" y="4003665"/>
            <a:ext cx="6621000" cy="205095"/>
          </a:xfrm>
          <a:prstGeom prst="rect">
            <a:avLst/>
          </a:prstGeom>
          <a:noFill/>
          <a:ln>
            <a:noFill/>
          </a:ln>
        </p:spPr>
        <p:txBody>
          <a:bodyPr spcFirstLastPara="1" wrap="square" lIns="60950" tIns="30467" rIns="60950" bIns="30467" anchor="t" anchorCtr="0">
            <a:spAutoFit/>
          </a:bodyPr>
          <a:lstStyle/>
          <a:p>
            <a:pPr algn="r" defTabSz="609630">
              <a:buClr>
                <a:srgbClr val="000000"/>
              </a:buClr>
              <a:buSzPts val="1400"/>
            </a:pPr>
            <a:endParaRPr sz="933" kern="0">
              <a:solidFill>
                <a:srgbClr val="000000"/>
              </a:solidFill>
              <a:latin typeface="Arial"/>
              <a:ea typeface="Arial"/>
              <a:cs typeface="Arial"/>
              <a:sym typeface="Arial"/>
            </a:endParaRPr>
          </a:p>
        </p:txBody>
      </p:sp>
      <p:sp>
        <p:nvSpPr>
          <p:cNvPr id="178" name="Google Shape;178;p21"/>
          <p:cNvSpPr txBox="1"/>
          <p:nvPr/>
        </p:nvSpPr>
        <p:spPr>
          <a:xfrm>
            <a:off x="4199367" y="1306567"/>
            <a:ext cx="7851000" cy="779739"/>
          </a:xfrm>
          <a:prstGeom prst="rect">
            <a:avLst/>
          </a:prstGeom>
          <a:noFill/>
          <a:ln>
            <a:noFill/>
          </a:ln>
        </p:spPr>
        <p:txBody>
          <a:bodyPr spcFirstLastPara="1" wrap="square" lIns="60950" tIns="30467" rIns="60950" bIns="30467" anchor="t" anchorCtr="0">
            <a:spAutoFit/>
          </a:bodyPr>
          <a:lstStyle/>
          <a:p>
            <a:pPr algn="r" defTabSz="609630">
              <a:buClr>
                <a:srgbClr val="000000"/>
              </a:buClr>
              <a:buSzPts val="7000"/>
            </a:pPr>
            <a:r>
              <a:rPr lang="en-AU" sz="4667" b="1" kern="0">
                <a:solidFill>
                  <a:srgbClr val="FFC425"/>
                </a:solidFill>
                <a:latin typeface="Calibri"/>
                <a:ea typeface="Calibri"/>
                <a:cs typeface="Calibri"/>
                <a:sym typeface="Calibri"/>
              </a:rPr>
              <a:t>The Impact</a:t>
            </a:r>
            <a:endParaRPr sz="4667" b="1" kern="0">
              <a:solidFill>
                <a:srgbClr val="FFC425"/>
              </a:solidFill>
              <a:latin typeface="Calibri"/>
              <a:ea typeface="Calibri"/>
              <a:cs typeface="Calibri"/>
              <a:sym typeface="Calibri"/>
            </a:endParaRPr>
          </a:p>
        </p:txBody>
      </p:sp>
      <p:sp>
        <p:nvSpPr>
          <p:cNvPr id="179" name="Google Shape;179;p21"/>
          <p:cNvSpPr txBox="1"/>
          <p:nvPr/>
        </p:nvSpPr>
        <p:spPr>
          <a:xfrm>
            <a:off x="358250" y="2395333"/>
            <a:ext cx="11549200" cy="3886200"/>
          </a:xfrm>
          <a:prstGeom prst="rect">
            <a:avLst/>
          </a:prstGeom>
          <a:noFill/>
          <a:ln>
            <a:noFill/>
          </a:ln>
        </p:spPr>
        <p:txBody>
          <a:bodyPr spcFirstLastPara="1" wrap="square" lIns="60950" tIns="60950" rIns="60950" bIns="60950" anchor="t" anchorCtr="0">
            <a:noAutofit/>
          </a:bodyPr>
          <a:lstStyle/>
          <a:p>
            <a:pPr marL="304815"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What shifts did we notice in learning, engagement, or assessment?</a:t>
            </a:r>
            <a:endParaRPr sz="2133" b="1" kern="0">
              <a:solidFill>
                <a:srgbClr val="FFFFFF"/>
              </a:solidFill>
              <a:latin typeface="Calibri"/>
              <a:ea typeface="Calibri"/>
              <a:cs typeface="Calibri"/>
              <a:sym typeface="Calibri"/>
            </a:endParaRPr>
          </a:p>
          <a:p>
            <a:pPr marL="609630" lvl="1"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The students seemed much more self-directed in this space: their student agency was well explored.</a:t>
            </a:r>
            <a:endParaRPr sz="2133" b="1" kern="0">
              <a:solidFill>
                <a:srgbClr val="FFFFFF"/>
              </a:solidFill>
              <a:latin typeface="Calibri"/>
              <a:ea typeface="Calibri"/>
              <a:cs typeface="Calibri"/>
              <a:sym typeface="Calibri"/>
            </a:endParaRPr>
          </a:p>
          <a:p>
            <a:pPr marL="304815"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How did this change our thinking or practice?</a:t>
            </a:r>
            <a:endParaRPr sz="2133" b="1" kern="0">
              <a:solidFill>
                <a:srgbClr val="FFFFFF"/>
              </a:solidFill>
              <a:latin typeface="Calibri"/>
              <a:ea typeface="Calibri"/>
              <a:cs typeface="Calibri"/>
              <a:sym typeface="Calibri"/>
            </a:endParaRPr>
          </a:p>
          <a:p>
            <a:pPr marL="609630" lvl="1"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NEoL is something that needs more intentional focus in class.</a:t>
            </a:r>
            <a:endParaRPr sz="2133" b="1" kern="0">
              <a:solidFill>
                <a:srgbClr val="FFFFFF"/>
              </a:solidFill>
              <a:latin typeface="Calibri"/>
              <a:ea typeface="Calibri"/>
              <a:cs typeface="Calibri"/>
              <a:sym typeface="Calibri"/>
            </a:endParaRPr>
          </a:p>
          <a:p>
            <a:pPr marL="609600" lvl="1" indent="-287655" defTabSz="609630">
              <a:buClr>
                <a:srgbClr val="FFFFFF"/>
              </a:buClr>
              <a:buSzPts val="3200"/>
              <a:buFont typeface="Calibri"/>
              <a:buChar char="-"/>
            </a:pPr>
            <a:r>
              <a:rPr lang="en-AU" sz="2133" b="1" kern="0">
                <a:solidFill>
                  <a:srgbClr val="FFFFFF"/>
                </a:solidFill>
                <a:latin typeface="Calibri"/>
                <a:ea typeface="Calibri"/>
                <a:cs typeface="Calibri"/>
                <a:sym typeface="Calibri"/>
              </a:rPr>
              <a:t>The metacognitive questions about language choices needed to be broken down further in class.</a:t>
            </a:r>
            <a:endParaRPr sz="2133" b="1" kern="0">
              <a:solidFill>
                <a:srgbClr val="FFFFFF"/>
              </a:solidFill>
              <a:latin typeface="Calibri"/>
              <a:ea typeface="Calibri"/>
              <a:cs typeface="Calibri"/>
            </a:endParaRPr>
          </a:p>
          <a:p>
            <a:pPr marL="914446" lvl="2"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Students are used to application, not necessarily considering their language choices beyond a shallow level.</a:t>
            </a:r>
            <a:endParaRPr sz="2133" b="1" kern="0">
              <a:solidFill>
                <a:srgbClr val="FFFFFF"/>
              </a:solidFill>
              <a:latin typeface="Calibri"/>
              <a:ea typeface="Calibri"/>
              <a:cs typeface="Calibri"/>
              <a:sym typeface="Calibri"/>
            </a:endParaRPr>
          </a:p>
          <a:p>
            <a:pPr marL="609630" defTabSz="609630">
              <a:buClr>
                <a:srgbClr val="000000"/>
              </a:buClr>
            </a:pPr>
            <a:endParaRPr sz="2133" b="1" kern="0">
              <a:solidFill>
                <a:srgbClr val="FFFFFF"/>
              </a:solidFill>
              <a:latin typeface="Calibri"/>
              <a:ea typeface="Calibri"/>
              <a:cs typeface="Calibri"/>
              <a:sym typeface="Calibri"/>
            </a:endParaRPr>
          </a:p>
          <a:p>
            <a:pPr marL="304815"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What did the students feedback?</a:t>
            </a:r>
            <a:endParaRPr sz="2133" b="1" kern="0">
              <a:solidFill>
                <a:srgbClr val="FFFFFF"/>
              </a:solidFill>
              <a:latin typeface="Calibri"/>
              <a:ea typeface="Calibri"/>
              <a:cs typeface="Calibri"/>
              <a:sym typeface="Calibri"/>
            </a:endParaRPr>
          </a:p>
          <a:p>
            <a:pPr marL="609630" lvl="1"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Overall a positive experience, but with some challenges regarding the different levels of agency and creativity.</a:t>
            </a:r>
            <a:endParaRPr sz="2133" b="1" kern="0">
              <a:solidFill>
                <a:srgbClr val="FFFFFF"/>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gallery dir="l"/>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p22" descr="A screenshot of a computer&#10;&#10;Description automatically generated with medium confidence"/>
          <p:cNvPicPr preferRelativeResize="0"/>
          <p:nvPr/>
        </p:nvPicPr>
        <p:blipFill rotWithShape="1">
          <a:blip r:embed="rId3">
            <a:alphaModFix/>
          </a:blip>
          <a:srcRect/>
          <a:stretch/>
        </p:blipFill>
        <p:spPr>
          <a:xfrm>
            <a:off x="-84667" y="-38184"/>
            <a:ext cx="12325111" cy="2146384"/>
          </a:xfrm>
          <a:prstGeom prst="rect">
            <a:avLst/>
          </a:prstGeom>
          <a:noFill/>
          <a:ln>
            <a:noFill/>
          </a:ln>
        </p:spPr>
      </p:pic>
      <p:sp>
        <p:nvSpPr>
          <p:cNvPr id="186" name="Google Shape;186;p22"/>
          <p:cNvSpPr txBox="1"/>
          <p:nvPr/>
        </p:nvSpPr>
        <p:spPr>
          <a:xfrm>
            <a:off x="5286454" y="4003665"/>
            <a:ext cx="6621000" cy="205095"/>
          </a:xfrm>
          <a:prstGeom prst="rect">
            <a:avLst/>
          </a:prstGeom>
          <a:noFill/>
          <a:ln>
            <a:noFill/>
          </a:ln>
        </p:spPr>
        <p:txBody>
          <a:bodyPr spcFirstLastPara="1" wrap="square" lIns="60950" tIns="30467" rIns="60950" bIns="30467" anchor="t" anchorCtr="0">
            <a:spAutoFit/>
          </a:bodyPr>
          <a:lstStyle/>
          <a:p>
            <a:pPr algn="r" defTabSz="609630">
              <a:buClr>
                <a:srgbClr val="000000"/>
              </a:buClr>
              <a:buSzPts val="1400"/>
            </a:pPr>
            <a:endParaRPr sz="933" kern="0">
              <a:solidFill>
                <a:srgbClr val="000000"/>
              </a:solidFill>
              <a:latin typeface="Arial"/>
              <a:ea typeface="Arial"/>
              <a:cs typeface="Arial"/>
              <a:sym typeface="Arial"/>
            </a:endParaRPr>
          </a:p>
        </p:txBody>
      </p:sp>
      <p:sp>
        <p:nvSpPr>
          <p:cNvPr id="187" name="Google Shape;187;p22"/>
          <p:cNvSpPr txBox="1"/>
          <p:nvPr/>
        </p:nvSpPr>
        <p:spPr>
          <a:xfrm>
            <a:off x="6296100" y="1328401"/>
            <a:ext cx="5717000" cy="779739"/>
          </a:xfrm>
          <a:prstGeom prst="rect">
            <a:avLst/>
          </a:prstGeom>
          <a:noFill/>
          <a:ln>
            <a:noFill/>
          </a:ln>
        </p:spPr>
        <p:txBody>
          <a:bodyPr spcFirstLastPara="1" wrap="square" lIns="60950" tIns="30467" rIns="60950" bIns="30467" anchor="t" anchorCtr="0">
            <a:spAutoFit/>
          </a:bodyPr>
          <a:lstStyle/>
          <a:p>
            <a:pPr algn="r" defTabSz="609630">
              <a:buClr>
                <a:srgbClr val="000000"/>
              </a:buClr>
              <a:buSzPts val="7000"/>
            </a:pPr>
            <a:r>
              <a:rPr lang="en-AU" sz="4667" b="1" kern="0">
                <a:solidFill>
                  <a:srgbClr val="FFC425"/>
                </a:solidFill>
                <a:latin typeface="Calibri"/>
                <a:ea typeface="Calibri"/>
                <a:cs typeface="Calibri"/>
                <a:sym typeface="Calibri"/>
              </a:rPr>
              <a:t>The Future</a:t>
            </a:r>
            <a:endParaRPr sz="933" kern="0">
              <a:solidFill>
                <a:srgbClr val="000000"/>
              </a:solidFill>
              <a:latin typeface="Arial"/>
              <a:cs typeface="Arial"/>
              <a:sym typeface="Arial"/>
            </a:endParaRPr>
          </a:p>
        </p:txBody>
      </p:sp>
      <p:sp>
        <p:nvSpPr>
          <p:cNvPr id="188" name="Google Shape;188;p22"/>
          <p:cNvSpPr txBox="1"/>
          <p:nvPr/>
        </p:nvSpPr>
        <p:spPr>
          <a:xfrm>
            <a:off x="496133" y="3070467"/>
            <a:ext cx="5427200" cy="369312"/>
          </a:xfrm>
          <a:prstGeom prst="rect">
            <a:avLst/>
          </a:prstGeom>
          <a:noFill/>
          <a:ln>
            <a:noFill/>
          </a:ln>
        </p:spPr>
        <p:txBody>
          <a:bodyPr spcFirstLastPara="1" wrap="square" lIns="60950" tIns="60950" rIns="60950" bIns="60950" anchor="t" anchorCtr="0">
            <a:spAutoFit/>
          </a:bodyPr>
          <a:lstStyle/>
          <a:p>
            <a:pPr algn="ctr" defTabSz="609630">
              <a:buClr>
                <a:srgbClr val="000000"/>
              </a:buClr>
              <a:buSzPts val="4200"/>
            </a:pPr>
            <a:endParaRPr sz="1600" kern="0">
              <a:solidFill>
                <a:srgbClr val="FFFFFF"/>
              </a:solidFill>
              <a:latin typeface="Calibri"/>
              <a:ea typeface="Calibri"/>
              <a:cs typeface="Calibri"/>
              <a:sym typeface="Calibri"/>
            </a:endParaRPr>
          </a:p>
        </p:txBody>
      </p:sp>
      <p:sp>
        <p:nvSpPr>
          <p:cNvPr id="189" name="Google Shape;189;p22"/>
          <p:cNvSpPr txBox="1"/>
          <p:nvPr/>
        </p:nvSpPr>
        <p:spPr>
          <a:xfrm>
            <a:off x="358250" y="2385383"/>
            <a:ext cx="11549200" cy="3886200"/>
          </a:xfrm>
          <a:prstGeom prst="rect">
            <a:avLst/>
          </a:prstGeom>
          <a:noFill/>
          <a:ln>
            <a:noFill/>
          </a:ln>
        </p:spPr>
        <p:txBody>
          <a:bodyPr spcFirstLastPara="1" wrap="square" lIns="60950" tIns="60950" rIns="60950" bIns="60950" anchor="t" anchorCtr="0">
            <a:noAutofit/>
          </a:bodyPr>
          <a:lstStyle/>
          <a:p>
            <a:pPr marL="304815"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What do you suggest we keep, adapt, or let go?</a:t>
            </a:r>
            <a:endParaRPr sz="2133" b="1" kern="0">
              <a:solidFill>
                <a:srgbClr val="FFFFFF"/>
              </a:solidFill>
              <a:latin typeface="Calibri"/>
              <a:ea typeface="Calibri"/>
              <a:cs typeface="Calibri"/>
              <a:sym typeface="Calibri"/>
            </a:endParaRPr>
          </a:p>
          <a:p>
            <a:pPr marL="609630" lvl="1"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Reflective annotations were an interesting addition, prompting thinking about idiomatic expressions (natural and informal language) and how this impacts meaning-making.</a:t>
            </a:r>
            <a:endParaRPr sz="2133" b="1" kern="0">
              <a:solidFill>
                <a:srgbClr val="FFFFFF"/>
              </a:solidFill>
              <a:latin typeface="Calibri"/>
              <a:ea typeface="Calibri"/>
              <a:cs typeface="Calibri"/>
              <a:sym typeface="Calibri"/>
            </a:endParaRPr>
          </a:p>
          <a:p>
            <a:pPr defTabSz="609630">
              <a:buClr>
                <a:srgbClr val="000000"/>
              </a:buClr>
            </a:pPr>
            <a:endParaRPr sz="2133" b="1" kern="0">
              <a:solidFill>
                <a:srgbClr val="FFFFFF"/>
              </a:solidFill>
              <a:latin typeface="Calibri"/>
              <a:ea typeface="Calibri"/>
              <a:cs typeface="Calibri"/>
              <a:sym typeface="Calibri"/>
            </a:endParaRPr>
          </a:p>
          <a:p>
            <a:pPr marL="304815"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What further questions does it raise?</a:t>
            </a:r>
            <a:endParaRPr sz="2133" b="1" kern="0">
              <a:solidFill>
                <a:srgbClr val="FFFFFF"/>
              </a:solidFill>
              <a:latin typeface="Calibri"/>
              <a:ea typeface="Calibri"/>
              <a:cs typeface="Calibri"/>
              <a:sym typeface="Calibri"/>
            </a:endParaRPr>
          </a:p>
          <a:p>
            <a:pPr marL="609630" lvl="1"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Can the Performance Standards be adapted to include the Key Drivers?</a:t>
            </a:r>
            <a:endParaRPr sz="2133" b="1" kern="0">
              <a:solidFill>
                <a:srgbClr val="FFFFFF"/>
              </a:solidFill>
              <a:latin typeface="Calibri"/>
              <a:ea typeface="Calibri"/>
              <a:cs typeface="Calibri"/>
              <a:sym typeface="Calibri"/>
            </a:endParaRPr>
          </a:p>
          <a:p>
            <a:pPr marL="609630" lvl="1"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Incorporation of THRIVE capabilities - these will be incorporated well.</a:t>
            </a:r>
            <a:endParaRPr sz="2133" b="1" kern="0">
              <a:solidFill>
                <a:srgbClr val="FFFFFF"/>
              </a:solidFill>
              <a:latin typeface="Calibri"/>
              <a:ea typeface="Calibri"/>
              <a:cs typeface="Calibri"/>
              <a:sym typeface="Calibri"/>
            </a:endParaRPr>
          </a:p>
          <a:p>
            <a:pPr marL="609630" lvl="1"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How can we guide students out of their comfort zones between Year 10 and Stage 1 and 2?</a:t>
            </a:r>
            <a:endParaRPr sz="2133" b="1" kern="0">
              <a:solidFill>
                <a:srgbClr val="FFFFFF"/>
              </a:solidFill>
              <a:latin typeface="Calibri"/>
              <a:ea typeface="Calibri"/>
              <a:cs typeface="Calibri"/>
              <a:sym typeface="Calibri"/>
            </a:endParaRPr>
          </a:p>
          <a:p>
            <a:pPr marL="609630" lvl="1"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How can this level of metacognition and NEoL be implemented in oral and aural tasks?</a:t>
            </a:r>
            <a:endParaRPr sz="2133" b="1" kern="0">
              <a:solidFill>
                <a:srgbClr val="FFFFFF"/>
              </a:solidFill>
              <a:latin typeface="Calibri"/>
              <a:ea typeface="Calibri"/>
              <a:cs typeface="Calibri"/>
              <a:sym typeface="Calibri"/>
            </a:endParaRPr>
          </a:p>
          <a:p>
            <a:pPr marL="609630" lvl="1" indent="-287881" defTabSz="609630">
              <a:buClr>
                <a:srgbClr val="FFFFFF"/>
              </a:buClr>
              <a:buSzPts val="3200"/>
              <a:buFont typeface="Calibri"/>
              <a:buChar char="-"/>
            </a:pPr>
            <a:r>
              <a:rPr lang="en-AU" sz="2133" b="1" kern="0">
                <a:solidFill>
                  <a:srgbClr val="FFFFFF"/>
                </a:solidFill>
                <a:latin typeface="Calibri"/>
                <a:ea typeface="Calibri"/>
                <a:cs typeface="Calibri"/>
                <a:sym typeface="Calibri"/>
              </a:rPr>
              <a:t>Deeper questions to guide metacognitive thinking about language use will need to be provided, otherwise it is recount.</a:t>
            </a:r>
            <a:endParaRPr sz="2133" b="1" kern="0">
              <a:solidFill>
                <a:srgbClr val="FFFFFF"/>
              </a:solidFill>
              <a:latin typeface="Calibri"/>
              <a:ea typeface="Calibri"/>
              <a:cs typeface="Calibri"/>
              <a:sym typeface="Calibri"/>
            </a:endParaRPr>
          </a:p>
        </p:txBody>
      </p:sp>
    </p:spTree>
  </p:cSld>
  <p:clrMapOvr>
    <a:masterClrMapping/>
  </p:clrMapOvr>
  <p:transition spd="slow">
    <p:fade thruBlk="1"/>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43"/>
          <p:cNvSpPr txBox="1">
            <a:spLocks noGrp="1"/>
          </p:cNvSpPr>
          <p:nvPr>
            <p:ph type="ctrTitle"/>
          </p:nvPr>
        </p:nvSpPr>
        <p:spPr>
          <a:xfrm>
            <a:off x="4678411" y="78367"/>
            <a:ext cx="7098000" cy="2736800"/>
          </a:xfrm>
          <a:prstGeom prst="rect">
            <a:avLst/>
          </a:prstGeom>
        </p:spPr>
        <p:txBody>
          <a:bodyPr spcFirstLastPara="1" wrap="square" lIns="121900" tIns="121900" rIns="121900" bIns="121900" anchor="b" anchorCtr="0">
            <a:noAutofit/>
          </a:bodyPr>
          <a:lstStyle/>
          <a:p>
            <a:r>
              <a:rPr lang="en-AU">
                <a:latin typeface="+mj-lt"/>
              </a:rPr>
              <a:t>Stage 1 Biology</a:t>
            </a:r>
            <a:endParaRPr>
              <a:latin typeface="+mj-lt"/>
            </a:endParaRPr>
          </a:p>
        </p:txBody>
      </p:sp>
      <p:sp>
        <p:nvSpPr>
          <p:cNvPr id="4" name="Subtitle 3">
            <a:extLst>
              <a:ext uri="{FF2B5EF4-FFF2-40B4-BE49-F238E27FC236}">
                <a16:creationId xmlns:a16="http://schemas.microsoft.com/office/drawing/2014/main" id="{1A1F3203-2604-0CC6-1FCE-BD15EA727849}"/>
              </a:ext>
            </a:extLst>
          </p:cNvPr>
          <p:cNvSpPr>
            <a:spLocks noGrp="1"/>
          </p:cNvSpPr>
          <p:nvPr>
            <p:ph type="subTitle" idx="1"/>
          </p:nvPr>
        </p:nvSpPr>
        <p:spPr/>
        <p:txBody>
          <a:bodyPr/>
          <a:lstStyle/>
          <a:p>
            <a:r>
              <a:rPr lang="en-AU" sz="2667" b="1" dirty="0">
                <a:solidFill>
                  <a:schemeClr val="bg1"/>
                </a:solidFill>
                <a:latin typeface="Lato" panose="020F0502020204030203" pitchFamily="34" charset="0"/>
                <a:ea typeface="Aptos" panose="020B0004020202020204" pitchFamily="34" charset="0"/>
                <a:cs typeface="Aptos" panose="020B0004020202020204" pitchFamily="34" charset="0"/>
              </a:rPr>
              <a:t>Will Morphett</a:t>
            </a:r>
            <a:br>
              <a:rPr lang="en-AU" sz="2667" dirty="0">
                <a:solidFill>
                  <a:schemeClr val="bg1"/>
                </a:solidFill>
                <a:latin typeface="Calibri" panose="020F0502020204030204" pitchFamily="34" charset="0"/>
                <a:ea typeface="Aptos" panose="020B0004020202020204" pitchFamily="34" charset="0"/>
              </a:rPr>
            </a:br>
            <a:r>
              <a:rPr lang="en-AU" sz="2667" b="1" dirty="0">
                <a:solidFill>
                  <a:schemeClr val="bg1"/>
                </a:solidFill>
                <a:latin typeface="Lato" panose="020F0502020204030203" pitchFamily="34" charset="0"/>
                <a:ea typeface="Aptos" panose="020B0004020202020204" pitchFamily="34" charset="0"/>
                <a:cs typeface="Aptos" panose="020B0004020202020204" pitchFamily="34" charset="0"/>
              </a:rPr>
              <a:t>Teacher: SACE Biology, Science and Maths, Industry Connections</a:t>
            </a:r>
            <a:endParaRPr lang="en-AU" sz="2667" dirty="0">
              <a:solidFill>
                <a:schemeClr val="bg1"/>
              </a:solidFill>
            </a:endParaRPr>
          </a:p>
          <a:p>
            <a:endParaRPr lang="en-AU" sz="2667"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91">
          <a:extLst>
            <a:ext uri="{FF2B5EF4-FFF2-40B4-BE49-F238E27FC236}">
              <a16:creationId xmlns:a16="http://schemas.microsoft.com/office/drawing/2014/main" id="{9BE3F7C5-4A7F-F13C-83A1-0663352285CA}"/>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84FDE2FB-7F62-D65C-9037-D764295E0874}"/>
              </a:ext>
            </a:extLst>
          </p:cNvPr>
          <p:cNvPicPr>
            <a:picLocks noChangeAspect="1"/>
          </p:cNvPicPr>
          <p:nvPr/>
        </p:nvPicPr>
        <p:blipFill>
          <a:blip r:embed="rId3"/>
          <a:stretch>
            <a:fillRect/>
          </a:stretch>
        </p:blipFill>
        <p:spPr>
          <a:xfrm>
            <a:off x="8322873" y="2124"/>
            <a:ext cx="3830447" cy="3258081"/>
          </a:xfrm>
          <a:prstGeom prst="rect">
            <a:avLst/>
          </a:prstGeom>
        </p:spPr>
      </p:pic>
      <p:sp>
        <p:nvSpPr>
          <p:cNvPr id="192" name="Google Shape;192;p44">
            <a:extLst>
              <a:ext uri="{FF2B5EF4-FFF2-40B4-BE49-F238E27FC236}">
                <a16:creationId xmlns:a16="http://schemas.microsoft.com/office/drawing/2014/main" id="{EC788CC6-DC16-21CB-C254-114957C01A2A}"/>
              </a:ext>
            </a:extLst>
          </p:cNvPr>
          <p:cNvSpPr txBox="1">
            <a:spLocks noGrp="1"/>
          </p:cNvSpPr>
          <p:nvPr>
            <p:ph type="title"/>
          </p:nvPr>
        </p:nvSpPr>
        <p:spPr>
          <a:xfrm>
            <a:off x="119743" y="88165"/>
            <a:ext cx="11360800" cy="763600"/>
          </a:xfrm>
          <a:prstGeom prst="rect">
            <a:avLst/>
          </a:prstGeom>
        </p:spPr>
        <p:txBody>
          <a:bodyPr spcFirstLastPara="1" wrap="square" lIns="121900" tIns="121900" rIns="121900" bIns="121900" anchor="t" anchorCtr="0">
            <a:noAutofit/>
          </a:bodyPr>
          <a:lstStyle/>
          <a:p>
            <a:r>
              <a:rPr lang="en-AU">
                <a:latin typeface="+mj-lt"/>
              </a:rPr>
              <a:t>The Spark</a:t>
            </a:r>
            <a:endParaRPr>
              <a:latin typeface="+mj-lt"/>
            </a:endParaRPr>
          </a:p>
        </p:txBody>
      </p:sp>
      <p:sp>
        <p:nvSpPr>
          <p:cNvPr id="2" name="TextBox 1">
            <a:extLst>
              <a:ext uri="{FF2B5EF4-FFF2-40B4-BE49-F238E27FC236}">
                <a16:creationId xmlns:a16="http://schemas.microsoft.com/office/drawing/2014/main" id="{2446F0A7-05FD-CE6A-61E7-B2A29A1F1044}"/>
              </a:ext>
            </a:extLst>
          </p:cNvPr>
          <p:cNvSpPr txBox="1"/>
          <p:nvPr/>
        </p:nvSpPr>
        <p:spPr>
          <a:xfrm>
            <a:off x="119744" y="1315601"/>
            <a:ext cx="5366657" cy="4196662"/>
          </a:xfrm>
          <a:prstGeom prst="rect">
            <a:avLst/>
          </a:prstGeom>
          <a:noFill/>
        </p:spPr>
        <p:txBody>
          <a:bodyPr wrap="square" rtlCol="0">
            <a:spAutoFit/>
          </a:bodyPr>
          <a:lstStyle/>
          <a:p>
            <a:pPr defTabSz="1219170">
              <a:buClr>
                <a:srgbClr val="000000"/>
              </a:buClr>
            </a:pPr>
            <a:r>
              <a:rPr lang="en-AU" sz="2667" b="1" u="sng" kern="0">
                <a:solidFill>
                  <a:srgbClr val="000000"/>
                </a:solidFill>
                <a:latin typeface="Arial"/>
                <a:cs typeface="Arial"/>
                <a:sym typeface="Arial"/>
              </a:rPr>
              <a:t>School contexts</a:t>
            </a:r>
            <a:endParaRPr lang="en-AU" sz="2667" kern="0">
              <a:solidFill>
                <a:srgbClr val="000000"/>
              </a:solidFill>
              <a:latin typeface="Arial"/>
              <a:cs typeface="Arial"/>
              <a:sym typeface="Arial"/>
            </a:endParaRPr>
          </a:p>
          <a:p>
            <a:pPr marL="457189" indent="-457189" defTabSz="1219170">
              <a:buClr>
                <a:srgbClr val="000000"/>
              </a:buClr>
              <a:buFont typeface="Arial" panose="020B0604020202020204" pitchFamily="34" charset="0"/>
              <a:buChar char="•"/>
            </a:pPr>
            <a:r>
              <a:rPr lang="en-AU" sz="2667" kern="0">
                <a:solidFill>
                  <a:srgbClr val="000000"/>
                </a:solidFill>
                <a:latin typeface="Arial"/>
                <a:cs typeface="Arial"/>
                <a:sym typeface="Arial"/>
              </a:rPr>
              <a:t>No Stage 2 Biology class 2025 due to numbers</a:t>
            </a:r>
            <a:br>
              <a:rPr lang="en-AU" sz="2667" kern="0">
                <a:solidFill>
                  <a:srgbClr val="000000"/>
                </a:solidFill>
                <a:latin typeface="Arial"/>
                <a:cs typeface="Arial"/>
                <a:sym typeface="Arial"/>
              </a:rPr>
            </a:br>
            <a:endParaRPr lang="en-AU" sz="2667" kern="0">
              <a:solidFill>
                <a:srgbClr val="000000"/>
              </a:solidFill>
              <a:latin typeface="Arial"/>
              <a:cs typeface="Arial"/>
              <a:sym typeface="Arial"/>
            </a:endParaRPr>
          </a:p>
          <a:p>
            <a:pPr marL="457189" indent="-457189" defTabSz="1219170">
              <a:buClr>
                <a:srgbClr val="000000"/>
              </a:buClr>
              <a:buFont typeface="Arial" panose="020B0604020202020204" pitchFamily="34" charset="0"/>
              <a:buChar char="•"/>
            </a:pPr>
            <a:r>
              <a:rPr lang="en-AU" sz="2667" kern="0">
                <a:solidFill>
                  <a:srgbClr val="000000"/>
                </a:solidFill>
                <a:latin typeface="Arial"/>
                <a:cs typeface="Arial"/>
                <a:sym typeface="Arial"/>
              </a:rPr>
              <a:t>Low reading levels</a:t>
            </a:r>
            <a:br>
              <a:rPr lang="en-AU" sz="2667" kern="0">
                <a:solidFill>
                  <a:srgbClr val="000000"/>
                </a:solidFill>
                <a:latin typeface="Arial"/>
                <a:cs typeface="Arial"/>
                <a:sym typeface="Arial"/>
              </a:rPr>
            </a:br>
            <a:endParaRPr lang="en-AU" sz="2667" kern="0">
              <a:solidFill>
                <a:srgbClr val="000000"/>
              </a:solidFill>
              <a:latin typeface="Arial"/>
              <a:cs typeface="Arial"/>
              <a:sym typeface="Arial"/>
            </a:endParaRPr>
          </a:p>
          <a:p>
            <a:pPr marL="457189" indent="-457189" defTabSz="1219170">
              <a:buClr>
                <a:srgbClr val="000000"/>
              </a:buClr>
              <a:buFont typeface="Arial" panose="020B0604020202020204" pitchFamily="34" charset="0"/>
              <a:buChar char="•"/>
            </a:pPr>
            <a:r>
              <a:rPr lang="en-AU" sz="2667" kern="0">
                <a:solidFill>
                  <a:srgbClr val="000000"/>
                </a:solidFill>
                <a:latin typeface="Arial"/>
                <a:cs typeface="Arial"/>
                <a:sym typeface="Arial"/>
              </a:rPr>
              <a:t>Low attendance rates</a:t>
            </a:r>
            <a:br>
              <a:rPr lang="en-AU" sz="2667" kern="0">
                <a:solidFill>
                  <a:srgbClr val="000000"/>
                </a:solidFill>
                <a:latin typeface="Arial"/>
                <a:cs typeface="Arial"/>
                <a:sym typeface="Arial"/>
              </a:rPr>
            </a:br>
            <a:endParaRPr lang="en-AU" sz="2667" kern="0">
              <a:solidFill>
                <a:srgbClr val="000000"/>
              </a:solidFill>
              <a:latin typeface="Arial"/>
              <a:cs typeface="Arial"/>
              <a:sym typeface="Arial"/>
            </a:endParaRPr>
          </a:p>
          <a:p>
            <a:pPr marL="457189" indent="-457189" defTabSz="1219170">
              <a:buClr>
                <a:srgbClr val="000000"/>
              </a:buClr>
              <a:buFont typeface="Arial" panose="020B0604020202020204" pitchFamily="34" charset="0"/>
              <a:buChar char="•"/>
            </a:pPr>
            <a:r>
              <a:rPr lang="en-AU" sz="2667" kern="0">
                <a:solidFill>
                  <a:srgbClr val="000000"/>
                </a:solidFill>
                <a:latin typeface="Arial"/>
                <a:cs typeface="Arial"/>
                <a:sym typeface="Arial"/>
              </a:rPr>
              <a:t>Interest in health pathways</a:t>
            </a:r>
          </a:p>
          <a:p>
            <a:pPr defTabSz="1219170">
              <a:buClr>
                <a:srgbClr val="000000"/>
              </a:buClr>
            </a:pPr>
            <a:endParaRPr lang="en-AU" sz="2667" kern="0">
              <a:solidFill>
                <a:srgbClr val="000000"/>
              </a:solidFill>
              <a:latin typeface="Arial"/>
              <a:cs typeface="Arial"/>
              <a:sym typeface="Arial"/>
            </a:endParaRPr>
          </a:p>
        </p:txBody>
      </p:sp>
      <p:pic>
        <p:nvPicPr>
          <p:cNvPr id="6" name="Picture 5">
            <a:extLst>
              <a:ext uri="{FF2B5EF4-FFF2-40B4-BE49-F238E27FC236}">
                <a16:creationId xmlns:a16="http://schemas.microsoft.com/office/drawing/2014/main" id="{699817C5-C710-DE96-74D1-E8DBFCB36A43}"/>
              </a:ext>
            </a:extLst>
          </p:cNvPr>
          <p:cNvPicPr>
            <a:picLocks noChangeAspect="1"/>
          </p:cNvPicPr>
          <p:nvPr/>
        </p:nvPicPr>
        <p:blipFill>
          <a:blip r:embed="rId4"/>
          <a:stretch>
            <a:fillRect/>
          </a:stretch>
        </p:blipFill>
        <p:spPr>
          <a:xfrm>
            <a:off x="5889223" y="2768701"/>
            <a:ext cx="3458599" cy="3354968"/>
          </a:xfrm>
          <a:prstGeom prst="rect">
            <a:avLst/>
          </a:prstGeom>
        </p:spPr>
      </p:pic>
      <p:pic>
        <p:nvPicPr>
          <p:cNvPr id="10" name="Picture 9">
            <a:extLst>
              <a:ext uri="{FF2B5EF4-FFF2-40B4-BE49-F238E27FC236}">
                <a16:creationId xmlns:a16="http://schemas.microsoft.com/office/drawing/2014/main" id="{DED2F997-B3FC-2E0F-B0F0-3DE6BCF34736}"/>
              </a:ext>
            </a:extLst>
          </p:cNvPr>
          <p:cNvPicPr>
            <a:picLocks noChangeAspect="1"/>
          </p:cNvPicPr>
          <p:nvPr/>
        </p:nvPicPr>
        <p:blipFill>
          <a:blip r:embed="rId5"/>
          <a:stretch>
            <a:fillRect/>
          </a:stretch>
        </p:blipFill>
        <p:spPr>
          <a:xfrm>
            <a:off x="9274629" y="2201818"/>
            <a:ext cx="2885107" cy="3015753"/>
          </a:xfrm>
          <a:prstGeom prst="rect">
            <a:avLst/>
          </a:prstGeom>
        </p:spPr>
      </p:pic>
      <p:sp>
        <p:nvSpPr>
          <p:cNvPr id="3" name="TextBox 2">
            <a:extLst>
              <a:ext uri="{FF2B5EF4-FFF2-40B4-BE49-F238E27FC236}">
                <a16:creationId xmlns:a16="http://schemas.microsoft.com/office/drawing/2014/main" id="{EDF8AF27-7614-583B-9CD7-151A802E2C95}"/>
              </a:ext>
            </a:extLst>
          </p:cNvPr>
          <p:cNvSpPr txBox="1"/>
          <p:nvPr/>
        </p:nvSpPr>
        <p:spPr>
          <a:xfrm>
            <a:off x="5889224" y="734331"/>
            <a:ext cx="2427225" cy="913199"/>
          </a:xfrm>
          <a:prstGeom prst="rect">
            <a:avLst/>
          </a:prstGeom>
          <a:noFill/>
        </p:spPr>
        <p:txBody>
          <a:bodyPr wrap="square" rtlCol="0">
            <a:spAutoFit/>
          </a:bodyPr>
          <a:lstStyle/>
          <a:p>
            <a:pPr defTabSz="1219170">
              <a:buClr>
                <a:srgbClr val="000000"/>
              </a:buClr>
            </a:pPr>
            <a:r>
              <a:rPr lang="en-AU" sz="2667" b="1" u="sng" kern="0">
                <a:solidFill>
                  <a:srgbClr val="000000"/>
                </a:solidFill>
                <a:latin typeface="Arial"/>
                <a:cs typeface="Arial"/>
                <a:sym typeface="Arial"/>
              </a:rPr>
              <a:t>Stage 1 class of 2024</a:t>
            </a:r>
          </a:p>
        </p:txBody>
      </p:sp>
      <p:cxnSp>
        <p:nvCxnSpPr>
          <p:cNvPr id="4" name="Straight Connector 3">
            <a:extLst>
              <a:ext uri="{FF2B5EF4-FFF2-40B4-BE49-F238E27FC236}">
                <a16:creationId xmlns:a16="http://schemas.microsoft.com/office/drawing/2014/main" id="{0656D178-4044-2EC2-A564-F4B2D8E7A478}"/>
              </a:ext>
            </a:extLst>
          </p:cNvPr>
          <p:cNvCxnSpPr>
            <a:cxnSpLocks/>
          </p:cNvCxnSpPr>
          <p:nvPr/>
        </p:nvCxnSpPr>
        <p:spPr>
          <a:xfrm>
            <a:off x="5698292" y="-76199"/>
            <a:ext cx="0" cy="6117772"/>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66358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91">
          <a:extLst>
            <a:ext uri="{FF2B5EF4-FFF2-40B4-BE49-F238E27FC236}">
              <a16:creationId xmlns:a16="http://schemas.microsoft.com/office/drawing/2014/main" id="{52FC5C48-1C5A-D5AE-22C4-4D868F77D0C9}"/>
            </a:ext>
          </a:extLst>
        </p:cNvPr>
        <p:cNvGrpSpPr/>
        <p:nvPr/>
      </p:nvGrpSpPr>
      <p:grpSpPr>
        <a:xfrm>
          <a:off x="0" y="0"/>
          <a:ext cx="0" cy="0"/>
          <a:chOff x="0" y="0"/>
          <a:chExt cx="0" cy="0"/>
        </a:xfrm>
      </p:grpSpPr>
      <p:sp>
        <p:nvSpPr>
          <p:cNvPr id="192" name="Google Shape;192;p44">
            <a:extLst>
              <a:ext uri="{FF2B5EF4-FFF2-40B4-BE49-F238E27FC236}">
                <a16:creationId xmlns:a16="http://schemas.microsoft.com/office/drawing/2014/main" id="{5160CC45-8EAB-67C9-182E-0D63C1DA0BF0}"/>
              </a:ext>
            </a:extLst>
          </p:cNvPr>
          <p:cNvSpPr txBox="1">
            <a:spLocks noGrp="1"/>
          </p:cNvSpPr>
          <p:nvPr>
            <p:ph type="title"/>
          </p:nvPr>
        </p:nvSpPr>
        <p:spPr>
          <a:xfrm>
            <a:off x="119743" y="88165"/>
            <a:ext cx="11360800" cy="763600"/>
          </a:xfrm>
          <a:prstGeom prst="rect">
            <a:avLst/>
          </a:prstGeom>
        </p:spPr>
        <p:txBody>
          <a:bodyPr spcFirstLastPara="1" wrap="square" lIns="121900" tIns="121900" rIns="121900" bIns="121900" anchor="t" anchorCtr="0">
            <a:noAutofit/>
          </a:bodyPr>
          <a:lstStyle/>
          <a:p>
            <a:r>
              <a:rPr lang="en-AU">
                <a:latin typeface="+mj-lt"/>
              </a:rPr>
              <a:t>The Spark</a:t>
            </a:r>
            <a:endParaRPr>
              <a:latin typeface="+mj-lt"/>
            </a:endParaRPr>
          </a:p>
        </p:txBody>
      </p:sp>
      <p:sp>
        <p:nvSpPr>
          <p:cNvPr id="193" name="Google Shape;193;p44">
            <a:extLst>
              <a:ext uri="{FF2B5EF4-FFF2-40B4-BE49-F238E27FC236}">
                <a16:creationId xmlns:a16="http://schemas.microsoft.com/office/drawing/2014/main" id="{F60C50A8-5DFD-4318-3DF5-AC99CD0DDEA7}"/>
              </a:ext>
            </a:extLst>
          </p:cNvPr>
          <p:cNvSpPr txBox="1">
            <a:spLocks noGrp="1"/>
          </p:cNvSpPr>
          <p:nvPr>
            <p:ph type="body" idx="1"/>
          </p:nvPr>
        </p:nvSpPr>
        <p:spPr>
          <a:xfrm>
            <a:off x="108858" y="997383"/>
            <a:ext cx="11974285" cy="4863235"/>
          </a:xfrm>
          <a:prstGeom prst="rect">
            <a:avLst/>
          </a:prstGeom>
          <a:solidFill>
            <a:schemeClr val="accent6">
              <a:lumMod val="20000"/>
              <a:lumOff val="80000"/>
            </a:schemeClr>
          </a:solidFill>
        </p:spPr>
        <p:txBody>
          <a:bodyPr spcFirstLastPara="1" wrap="square" lIns="121900" tIns="121900" rIns="121900" bIns="121900" anchor="t" anchorCtr="0">
            <a:noAutofit/>
          </a:bodyPr>
          <a:lstStyle/>
          <a:p>
            <a:pPr marL="380990" indent="-380990">
              <a:spcAft>
                <a:spcPts val="2133"/>
              </a:spcAft>
            </a:pPr>
            <a:r>
              <a:rPr lang="en-AU" sz="2667" b="1">
                <a:latin typeface="+mn-lt"/>
              </a:rPr>
              <a:t>Deep Authentic Learning</a:t>
            </a:r>
            <a:br>
              <a:rPr lang="en-AU" sz="2667" b="1">
                <a:latin typeface="+mn-lt"/>
              </a:rPr>
            </a:br>
            <a:r>
              <a:rPr lang="en-AU" sz="1600" i="1">
                <a:latin typeface="+mn-lt"/>
              </a:rPr>
              <a:t>How can provide opportunities for exploration when significant supports are required for engagement in content?</a:t>
            </a:r>
            <a:endParaRPr lang="en-AU" sz="1600">
              <a:latin typeface="+mn-lt"/>
            </a:endParaRPr>
          </a:p>
          <a:p>
            <a:pPr marL="380990" indent="-380990">
              <a:spcAft>
                <a:spcPts val="2133"/>
              </a:spcAft>
            </a:pPr>
            <a:r>
              <a:rPr lang="en-AU" sz="2667" b="1">
                <a:latin typeface="+mn-lt"/>
              </a:rPr>
              <a:t>Natural Evidence of Learning</a:t>
            </a:r>
            <a:br>
              <a:rPr lang="en-AU" sz="2667" b="1">
                <a:latin typeface="+mn-lt"/>
              </a:rPr>
            </a:br>
            <a:r>
              <a:rPr lang="en-AU" sz="1867" i="1">
                <a:latin typeface="+mn-lt"/>
              </a:rPr>
              <a:t>How might we expand the way we look at evidence and diversify how students can show evidence of learning?</a:t>
            </a:r>
            <a:endParaRPr lang="en-AU" sz="1867" b="1">
              <a:latin typeface="+mn-lt"/>
            </a:endParaRPr>
          </a:p>
          <a:p>
            <a:pPr marL="380990" indent="-380990">
              <a:spcAft>
                <a:spcPts val="2133"/>
              </a:spcAft>
            </a:pPr>
            <a:r>
              <a:rPr lang="en-AU" sz="2667" b="1">
                <a:latin typeface="+mn-lt"/>
              </a:rPr>
              <a:t>Metacognition</a:t>
            </a:r>
            <a:br>
              <a:rPr lang="en-AU" sz="2667" b="1">
                <a:latin typeface="+mn-lt"/>
              </a:rPr>
            </a:br>
            <a:r>
              <a:rPr lang="en-AU" sz="1867" i="1">
                <a:latin typeface="+mn-lt"/>
              </a:rPr>
              <a:t>How might we provide opportunities for reflection and introspection in assessment tasks? </a:t>
            </a:r>
          </a:p>
          <a:p>
            <a:pPr marL="380990" indent="-380990">
              <a:spcAft>
                <a:spcPts val="2133"/>
              </a:spcAft>
            </a:pPr>
            <a:r>
              <a:rPr lang="en-AU" sz="2667" b="1">
                <a:latin typeface="+mn-lt"/>
              </a:rPr>
              <a:t>Agency</a:t>
            </a:r>
            <a:br>
              <a:rPr lang="en-AU" sz="2667" b="1">
                <a:latin typeface="+mn-lt"/>
              </a:rPr>
            </a:br>
            <a:r>
              <a:rPr lang="en-AU" sz="1867" i="1">
                <a:latin typeface="+mn-lt"/>
              </a:rPr>
              <a:t>how might we ensure that teaching, learning, and assessment cater to the needs, interests, and pathways of all students?</a:t>
            </a:r>
            <a:endParaRPr lang="en-AU" sz="2667" b="1">
              <a:latin typeface="+mn-lt"/>
            </a:endParaRPr>
          </a:p>
        </p:txBody>
      </p:sp>
    </p:spTree>
    <p:extLst>
      <p:ext uri="{BB962C8B-B14F-4D97-AF65-F5344CB8AC3E}">
        <p14:creationId xmlns:p14="http://schemas.microsoft.com/office/powerpoint/2010/main" val="8509390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97">
          <a:extLst>
            <a:ext uri="{FF2B5EF4-FFF2-40B4-BE49-F238E27FC236}">
              <a16:creationId xmlns:a16="http://schemas.microsoft.com/office/drawing/2014/main" id="{083F963F-6E20-0E2C-B411-C68BB2FCB49F}"/>
            </a:ext>
          </a:extLst>
        </p:cNvPr>
        <p:cNvGrpSpPr/>
        <p:nvPr/>
      </p:nvGrpSpPr>
      <p:grpSpPr>
        <a:xfrm>
          <a:off x="0" y="0"/>
          <a:ext cx="0" cy="0"/>
          <a:chOff x="0" y="0"/>
          <a:chExt cx="0" cy="0"/>
        </a:xfrm>
      </p:grpSpPr>
      <p:sp>
        <p:nvSpPr>
          <p:cNvPr id="198" name="Google Shape;198;p45">
            <a:extLst>
              <a:ext uri="{FF2B5EF4-FFF2-40B4-BE49-F238E27FC236}">
                <a16:creationId xmlns:a16="http://schemas.microsoft.com/office/drawing/2014/main" id="{0680E38B-D262-CA50-8A64-532DAE780FAD}"/>
              </a:ext>
            </a:extLst>
          </p:cNvPr>
          <p:cNvSpPr txBox="1">
            <a:spLocks noGrp="1"/>
          </p:cNvSpPr>
          <p:nvPr>
            <p:ph type="title"/>
          </p:nvPr>
        </p:nvSpPr>
        <p:spPr>
          <a:xfrm>
            <a:off x="-66159" y="-52788"/>
            <a:ext cx="11360800" cy="763600"/>
          </a:xfrm>
          <a:prstGeom prst="rect">
            <a:avLst/>
          </a:prstGeom>
        </p:spPr>
        <p:txBody>
          <a:bodyPr spcFirstLastPara="1" wrap="square" lIns="121900" tIns="121900" rIns="121900" bIns="121900" anchor="t" anchorCtr="0">
            <a:noAutofit/>
          </a:bodyPr>
          <a:lstStyle/>
          <a:p>
            <a:r>
              <a:rPr lang="en-AU">
                <a:latin typeface="+mj-lt"/>
              </a:rPr>
              <a:t>The Experiment</a:t>
            </a:r>
            <a:endParaRPr>
              <a:latin typeface="+mj-lt"/>
            </a:endParaRPr>
          </a:p>
        </p:txBody>
      </p:sp>
      <p:sp>
        <p:nvSpPr>
          <p:cNvPr id="4" name="TextBox 3">
            <a:extLst>
              <a:ext uri="{FF2B5EF4-FFF2-40B4-BE49-F238E27FC236}">
                <a16:creationId xmlns:a16="http://schemas.microsoft.com/office/drawing/2014/main" id="{3CE67172-9A9E-257B-CB4D-B0181E483FA3}"/>
              </a:ext>
            </a:extLst>
          </p:cNvPr>
          <p:cNvSpPr txBox="1"/>
          <p:nvPr/>
        </p:nvSpPr>
        <p:spPr>
          <a:xfrm>
            <a:off x="150290" y="899122"/>
            <a:ext cx="11891421" cy="4769767"/>
          </a:xfrm>
          <a:prstGeom prst="rect">
            <a:avLst/>
          </a:prstGeom>
          <a:noFill/>
        </p:spPr>
        <p:txBody>
          <a:bodyPr wrap="square" rtlCol="0">
            <a:spAutoFit/>
          </a:bodyPr>
          <a:lstStyle/>
          <a:p>
            <a:pPr defTabSz="1219170">
              <a:buClr>
                <a:srgbClr val="000000"/>
              </a:buClr>
            </a:pPr>
            <a:r>
              <a:rPr lang="en-AU" sz="2667" b="1" kern="0">
                <a:solidFill>
                  <a:srgbClr val="000000"/>
                </a:solidFill>
                <a:latin typeface="Arial"/>
                <a:cs typeface="Arial"/>
                <a:sym typeface="Arial"/>
              </a:rPr>
              <a:t>Science Inquiry Skills Journal</a:t>
            </a: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Journal entries focusing on 4 areas of SIS: Scientific background, data presentation and analysis, evaluation, and recommendations/further questions.</a:t>
            </a:r>
          </a:p>
          <a:p>
            <a:pPr marL="380990" lvl="2" indent="-380990" defTabSz="1219170">
              <a:buClr>
                <a:srgbClr val="000000"/>
              </a:buClr>
              <a:buFont typeface="Arial" panose="020B0604020202020204" pitchFamily="34" charset="0"/>
              <a:buChar char="•"/>
            </a:pPr>
            <a:endParaRPr lang="en-AU" sz="2133"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5 practical focused activities throughout the assessment period.</a:t>
            </a:r>
            <a:br>
              <a:rPr lang="en-AU" sz="2133" kern="0">
                <a:solidFill>
                  <a:srgbClr val="000000"/>
                </a:solidFill>
                <a:latin typeface="Arial"/>
                <a:cs typeface="Arial"/>
                <a:sym typeface="Arial"/>
              </a:rPr>
            </a:br>
            <a:endParaRPr lang="en-AU" sz="2133"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Journal entry for at least 2 activities.</a:t>
            </a:r>
          </a:p>
          <a:p>
            <a:pPr marL="380990" indent="-380990" defTabSz="1219170">
              <a:buClr>
                <a:srgbClr val="000000"/>
              </a:buClr>
              <a:buFont typeface="Arial" panose="020B0604020202020204" pitchFamily="34" charset="0"/>
              <a:buChar char="•"/>
            </a:pPr>
            <a:endParaRPr lang="en-AU" sz="2133"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Flexibility to complete different sections for different experiments.</a:t>
            </a:r>
            <a:br>
              <a:rPr lang="en-AU" sz="2133" kern="0">
                <a:solidFill>
                  <a:srgbClr val="000000"/>
                </a:solidFill>
                <a:latin typeface="Arial"/>
                <a:cs typeface="Arial"/>
                <a:sym typeface="Arial"/>
              </a:rPr>
            </a:br>
            <a:endParaRPr lang="en-AU" sz="2133"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Multimodal evidence encouraged</a:t>
            </a:r>
            <a:br>
              <a:rPr lang="en-AU" sz="2133" kern="0">
                <a:solidFill>
                  <a:srgbClr val="000000"/>
                </a:solidFill>
                <a:latin typeface="Arial"/>
                <a:cs typeface="Arial"/>
                <a:sym typeface="Arial"/>
              </a:rPr>
            </a:br>
            <a:endParaRPr lang="en-AU" sz="2133"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teacher questioning and discussion occurred throughout.</a:t>
            </a:r>
          </a:p>
          <a:p>
            <a:pPr defTabSz="1219170">
              <a:buClr>
                <a:srgbClr val="000000"/>
              </a:buClr>
            </a:pPr>
            <a:endParaRPr lang="en-AU" sz="2133" b="1" kern="0">
              <a:solidFill>
                <a:srgbClr val="000000"/>
              </a:solidFill>
              <a:latin typeface="Arial"/>
              <a:cs typeface="Arial"/>
              <a:sym typeface="Arial"/>
            </a:endParaRPr>
          </a:p>
        </p:txBody>
      </p:sp>
    </p:spTree>
    <p:extLst>
      <p:ext uri="{BB962C8B-B14F-4D97-AF65-F5344CB8AC3E}">
        <p14:creationId xmlns:p14="http://schemas.microsoft.com/office/powerpoint/2010/main" val="3281608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background with words&#10;&#10;AI-generated content may be incorrect.">
            <a:extLst>
              <a:ext uri="{FF2B5EF4-FFF2-40B4-BE49-F238E27FC236}">
                <a16:creationId xmlns:a16="http://schemas.microsoft.com/office/drawing/2014/main" id="{9E2C902B-FE7A-D9BE-0CB5-9DFA848B5463}"/>
              </a:ext>
            </a:extLst>
          </p:cNvPr>
          <p:cNvPicPr>
            <a:picLocks noChangeAspect="1"/>
          </p:cNvPicPr>
          <p:nvPr/>
        </p:nvPicPr>
        <p:blipFill>
          <a:blip r:embed="rId3"/>
          <a:srcRect l="2115" t="6224" r="2417" b="-5527"/>
          <a:stretch/>
        </p:blipFill>
        <p:spPr>
          <a:xfrm>
            <a:off x="9104067" y="4518870"/>
            <a:ext cx="3091740" cy="2336280"/>
          </a:xfrm>
          <a:prstGeom prst="rect">
            <a:avLst/>
          </a:prstGeom>
        </p:spPr>
      </p:pic>
      <p:sp>
        <p:nvSpPr>
          <p:cNvPr id="2" name="TextBox 1">
            <a:extLst>
              <a:ext uri="{FF2B5EF4-FFF2-40B4-BE49-F238E27FC236}">
                <a16:creationId xmlns:a16="http://schemas.microsoft.com/office/drawing/2014/main" id="{877D4A03-FDB1-FDC7-AB90-A8AE24E2D436}"/>
              </a:ext>
            </a:extLst>
          </p:cNvPr>
          <p:cNvSpPr txBox="1"/>
          <p:nvPr/>
        </p:nvSpPr>
        <p:spPr>
          <a:xfrm>
            <a:off x="1470731" y="1136972"/>
            <a:ext cx="6232796" cy="2862322"/>
          </a:xfrm>
          <a:prstGeom prst="rect">
            <a:avLst/>
          </a:prstGeom>
          <a:noFill/>
        </p:spPr>
        <p:txBody>
          <a:bodyPr wrap="none" lIns="91440" tIns="45720" rIns="91440" bIns="45720" rtlCol="0" anchor="t">
            <a:spAutoFit/>
          </a:bodyPr>
          <a:lstStyle/>
          <a:p>
            <a:pPr>
              <a:spcAft>
                <a:spcPts val="600"/>
              </a:spcAft>
            </a:pPr>
            <a:r>
              <a:rPr lang="en-AU" sz="4800" b="1">
                <a:solidFill>
                  <a:srgbClr val="955166"/>
                </a:solidFill>
                <a:latin typeface="Roboto"/>
                <a:ea typeface="Roboto"/>
                <a:cs typeface="Roboto"/>
              </a:rPr>
              <a:t>Our direction of travel</a:t>
            </a:r>
          </a:p>
          <a:p>
            <a:pPr>
              <a:spcAft>
                <a:spcPts val="600"/>
              </a:spcAft>
            </a:pPr>
            <a:endParaRPr lang="en-AU" sz="3200" b="1">
              <a:solidFill>
                <a:srgbClr val="955166"/>
              </a:solidFill>
              <a:latin typeface="Roboto"/>
              <a:ea typeface="Roboto"/>
              <a:cs typeface="Roboto"/>
            </a:endParaRPr>
          </a:p>
          <a:p>
            <a:pPr>
              <a:spcAft>
                <a:spcPts val="600"/>
              </a:spcAft>
            </a:pPr>
            <a:r>
              <a:rPr lang="en-AU" sz="3200" b="1">
                <a:solidFill>
                  <a:srgbClr val="955166"/>
                </a:solidFill>
                <a:latin typeface="Roboto"/>
                <a:ea typeface="Roboto"/>
                <a:cs typeface="Roboto"/>
              </a:rPr>
              <a:t>Hassan Mekawy</a:t>
            </a:r>
            <a:endParaRPr lang="en-AU" sz="3200" b="1">
              <a:solidFill>
                <a:srgbClr val="955166"/>
              </a:solidFill>
              <a:latin typeface="Roboto" panose="02000000000000000000" pitchFamily="2" charset="0"/>
              <a:ea typeface="Roboto" panose="02000000000000000000" pitchFamily="2" charset="0"/>
            </a:endParaRPr>
          </a:p>
          <a:p>
            <a:pPr>
              <a:spcAft>
                <a:spcPts val="600"/>
              </a:spcAft>
            </a:pPr>
            <a:r>
              <a:rPr lang="en-AU" sz="2400">
                <a:latin typeface="Roboto"/>
                <a:ea typeface="Roboto"/>
                <a:cs typeface="Roboto"/>
              </a:rPr>
              <a:t>Director, Education Services</a:t>
            </a:r>
            <a:endParaRPr lang="en-AU" sz="2400">
              <a:latin typeface="Roboto" panose="02000000000000000000" pitchFamily="2" charset="0"/>
              <a:ea typeface="Roboto" panose="02000000000000000000" pitchFamily="2" charset="0"/>
              <a:cs typeface="Roboto"/>
            </a:endParaRPr>
          </a:p>
          <a:p>
            <a:pPr>
              <a:spcAft>
                <a:spcPts val="600"/>
              </a:spcAft>
            </a:pPr>
            <a:r>
              <a:rPr lang="en-AU" sz="2400">
                <a:latin typeface="Roboto"/>
                <a:ea typeface="Roboto"/>
                <a:cs typeface="Roboto"/>
              </a:rPr>
              <a:t>SACE Board of South Australia</a:t>
            </a:r>
          </a:p>
        </p:txBody>
      </p:sp>
      <p:pic>
        <p:nvPicPr>
          <p:cNvPr id="7" name="Picture 6">
            <a:extLst>
              <a:ext uri="{FF2B5EF4-FFF2-40B4-BE49-F238E27FC236}">
                <a16:creationId xmlns:a16="http://schemas.microsoft.com/office/drawing/2014/main" id="{3C898F0E-025C-E54B-907D-BA470E831535}"/>
              </a:ext>
            </a:extLst>
          </p:cNvPr>
          <p:cNvPicPr>
            <a:picLocks noChangeAspect="1"/>
          </p:cNvPicPr>
          <p:nvPr/>
        </p:nvPicPr>
        <p:blipFill>
          <a:blip r:embed="rId4"/>
          <a:stretch>
            <a:fillRect/>
          </a:stretch>
        </p:blipFill>
        <p:spPr>
          <a:xfrm>
            <a:off x="90533" y="5091078"/>
            <a:ext cx="3562847" cy="1428949"/>
          </a:xfrm>
          <a:prstGeom prst="rect">
            <a:avLst/>
          </a:prstGeom>
        </p:spPr>
      </p:pic>
    </p:spTree>
    <p:extLst>
      <p:ext uri="{BB962C8B-B14F-4D97-AF65-F5344CB8AC3E}">
        <p14:creationId xmlns:p14="http://schemas.microsoft.com/office/powerpoint/2010/main" val="323112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46"/>
          <p:cNvSpPr txBox="1">
            <a:spLocks noGrp="1"/>
          </p:cNvSpPr>
          <p:nvPr>
            <p:ph type="title"/>
          </p:nvPr>
        </p:nvSpPr>
        <p:spPr>
          <a:xfrm>
            <a:off x="94261" y="141789"/>
            <a:ext cx="11360800" cy="763600"/>
          </a:xfrm>
          <a:prstGeom prst="rect">
            <a:avLst/>
          </a:prstGeom>
        </p:spPr>
        <p:txBody>
          <a:bodyPr spcFirstLastPara="1" wrap="square" lIns="121900" tIns="121900" rIns="121900" bIns="121900" anchor="t" anchorCtr="0">
            <a:noAutofit/>
          </a:bodyPr>
          <a:lstStyle/>
          <a:p>
            <a:r>
              <a:rPr lang="en-AU">
                <a:latin typeface="+mj-lt"/>
              </a:rPr>
              <a:t>The Experience</a:t>
            </a:r>
            <a:endParaRPr>
              <a:latin typeface="+mj-lt"/>
            </a:endParaRPr>
          </a:p>
        </p:txBody>
      </p:sp>
      <p:sp>
        <p:nvSpPr>
          <p:cNvPr id="6" name="TextBox 5">
            <a:extLst>
              <a:ext uri="{FF2B5EF4-FFF2-40B4-BE49-F238E27FC236}">
                <a16:creationId xmlns:a16="http://schemas.microsoft.com/office/drawing/2014/main" id="{5E59B23B-45FB-4CA2-59C1-C292DCF40F80}"/>
              </a:ext>
            </a:extLst>
          </p:cNvPr>
          <p:cNvSpPr txBox="1"/>
          <p:nvPr/>
        </p:nvSpPr>
        <p:spPr>
          <a:xfrm>
            <a:off x="660986" y="1002561"/>
            <a:ext cx="11160900" cy="4072205"/>
          </a:xfrm>
          <a:prstGeom prst="rect">
            <a:avLst/>
          </a:prstGeom>
          <a:noFill/>
        </p:spPr>
        <p:txBody>
          <a:bodyPr wrap="square" rtlCol="0">
            <a:spAutoFit/>
          </a:bodyPr>
          <a:lstStyle/>
          <a:p>
            <a:pPr defTabSz="1219170">
              <a:buClr>
                <a:srgbClr val="000000"/>
              </a:buClr>
            </a:pPr>
            <a:r>
              <a:rPr lang="en-AU" sz="2400" b="1" kern="0">
                <a:solidFill>
                  <a:srgbClr val="000000"/>
                </a:solidFill>
                <a:latin typeface="Arial"/>
                <a:cs typeface="Arial"/>
                <a:sym typeface="Arial"/>
              </a:rPr>
              <a:t>Science Inquiry Skills Journal</a:t>
            </a:r>
            <a:endParaRPr lang="en-AU" sz="2400"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High levels of engagement (0 non submissions)</a:t>
            </a:r>
            <a:br>
              <a:rPr lang="en-AU" sz="2133" kern="0">
                <a:solidFill>
                  <a:srgbClr val="000000"/>
                </a:solidFill>
                <a:latin typeface="Arial"/>
                <a:cs typeface="Arial"/>
                <a:sym typeface="Arial"/>
              </a:rPr>
            </a:br>
            <a:endParaRPr lang="en-AU" sz="2133"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Flexibility to explore concepts further</a:t>
            </a:r>
            <a:br>
              <a:rPr lang="en-AU" sz="2133" kern="0">
                <a:solidFill>
                  <a:srgbClr val="000000"/>
                </a:solidFill>
                <a:latin typeface="Arial"/>
                <a:cs typeface="Arial"/>
                <a:sym typeface="Arial"/>
              </a:rPr>
            </a:br>
            <a:endParaRPr lang="en-AU" sz="2133"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Varied forms of evidence some of which were unexpected</a:t>
            </a:r>
            <a:br>
              <a:rPr lang="en-AU" sz="2133" kern="0">
                <a:solidFill>
                  <a:srgbClr val="000000"/>
                </a:solidFill>
                <a:latin typeface="Arial"/>
                <a:cs typeface="Arial"/>
                <a:sym typeface="Arial"/>
              </a:rPr>
            </a:br>
            <a:endParaRPr lang="en-AU" sz="2133"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Engagement and achievement from unexpected students</a:t>
            </a:r>
            <a:br>
              <a:rPr lang="en-AU" sz="2133" kern="0">
                <a:solidFill>
                  <a:srgbClr val="000000"/>
                </a:solidFill>
                <a:latin typeface="Arial"/>
                <a:cs typeface="Arial"/>
                <a:sym typeface="Arial"/>
              </a:rPr>
            </a:br>
            <a:endParaRPr lang="en-AU" sz="2133"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Difficult to capture all evidence observed in the classroom</a:t>
            </a:r>
            <a:br>
              <a:rPr lang="en-AU" sz="2133" kern="0">
                <a:solidFill>
                  <a:srgbClr val="000000"/>
                </a:solidFill>
                <a:latin typeface="Arial"/>
                <a:cs typeface="Arial"/>
                <a:sym typeface="Arial"/>
              </a:rPr>
            </a:br>
            <a:endParaRPr lang="en-AU" sz="2133"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Time limitations impacted content delivery</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97">
          <a:extLst>
            <a:ext uri="{FF2B5EF4-FFF2-40B4-BE49-F238E27FC236}">
              <a16:creationId xmlns:a16="http://schemas.microsoft.com/office/drawing/2014/main" id="{69674367-8447-9B72-B5D0-57BDB1650A92}"/>
            </a:ext>
          </a:extLst>
        </p:cNvPr>
        <p:cNvGrpSpPr/>
        <p:nvPr/>
      </p:nvGrpSpPr>
      <p:grpSpPr>
        <a:xfrm>
          <a:off x="0" y="0"/>
          <a:ext cx="0" cy="0"/>
          <a:chOff x="0" y="0"/>
          <a:chExt cx="0" cy="0"/>
        </a:xfrm>
      </p:grpSpPr>
      <p:sp>
        <p:nvSpPr>
          <p:cNvPr id="198" name="Google Shape;198;p45">
            <a:extLst>
              <a:ext uri="{FF2B5EF4-FFF2-40B4-BE49-F238E27FC236}">
                <a16:creationId xmlns:a16="http://schemas.microsoft.com/office/drawing/2014/main" id="{AD21A614-CD38-BE16-BF02-BAD5EF5D7EC3}"/>
              </a:ext>
            </a:extLst>
          </p:cNvPr>
          <p:cNvSpPr txBox="1">
            <a:spLocks noGrp="1"/>
          </p:cNvSpPr>
          <p:nvPr>
            <p:ph type="title"/>
          </p:nvPr>
        </p:nvSpPr>
        <p:spPr>
          <a:xfrm>
            <a:off x="0" y="14043"/>
            <a:ext cx="11360800" cy="763600"/>
          </a:xfrm>
          <a:prstGeom prst="rect">
            <a:avLst/>
          </a:prstGeom>
        </p:spPr>
        <p:txBody>
          <a:bodyPr spcFirstLastPara="1" wrap="square" lIns="121900" tIns="121900" rIns="121900" bIns="121900" anchor="t" anchorCtr="0">
            <a:noAutofit/>
          </a:bodyPr>
          <a:lstStyle/>
          <a:p>
            <a:r>
              <a:rPr lang="en-AU">
                <a:latin typeface="+mj-lt"/>
              </a:rPr>
              <a:t>The Experience:</a:t>
            </a:r>
            <a:br>
              <a:rPr lang="en-AU">
                <a:latin typeface="+mj-lt"/>
              </a:rPr>
            </a:br>
            <a:r>
              <a:rPr lang="en-AU">
                <a:latin typeface="+mj-lt"/>
              </a:rPr>
              <a:t>Science Inquiry Skills Journal</a:t>
            </a:r>
            <a:endParaRPr>
              <a:latin typeface="+mj-lt"/>
            </a:endParaRPr>
          </a:p>
        </p:txBody>
      </p:sp>
      <p:pic>
        <p:nvPicPr>
          <p:cNvPr id="5" name="Picture 4">
            <a:extLst>
              <a:ext uri="{FF2B5EF4-FFF2-40B4-BE49-F238E27FC236}">
                <a16:creationId xmlns:a16="http://schemas.microsoft.com/office/drawing/2014/main" id="{29A62F57-64EF-6AF0-6218-73EA2A014360}"/>
              </a:ext>
            </a:extLst>
          </p:cNvPr>
          <p:cNvPicPr>
            <a:picLocks noChangeAspect="1"/>
          </p:cNvPicPr>
          <p:nvPr/>
        </p:nvPicPr>
        <p:blipFill>
          <a:blip r:embed="rId3"/>
          <a:srcRect b="12724"/>
          <a:stretch>
            <a:fillRect/>
          </a:stretch>
        </p:blipFill>
        <p:spPr>
          <a:xfrm>
            <a:off x="4217724" y="1394978"/>
            <a:ext cx="3756553" cy="4068045"/>
          </a:xfrm>
          <a:prstGeom prst="rect">
            <a:avLst/>
          </a:prstGeom>
        </p:spPr>
      </p:pic>
      <p:pic>
        <p:nvPicPr>
          <p:cNvPr id="7" name="Picture 6">
            <a:extLst>
              <a:ext uri="{FF2B5EF4-FFF2-40B4-BE49-F238E27FC236}">
                <a16:creationId xmlns:a16="http://schemas.microsoft.com/office/drawing/2014/main" id="{3B93A16B-1954-7CD6-2A9A-46E32653923B}"/>
              </a:ext>
            </a:extLst>
          </p:cNvPr>
          <p:cNvPicPr>
            <a:picLocks noChangeAspect="1"/>
          </p:cNvPicPr>
          <p:nvPr/>
        </p:nvPicPr>
        <p:blipFill>
          <a:blip r:embed="rId4"/>
          <a:stretch>
            <a:fillRect/>
          </a:stretch>
        </p:blipFill>
        <p:spPr>
          <a:xfrm>
            <a:off x="8450888" y="395843"/>
            <a:ext cx="3240157" cy="4776644"/>
          </a:xfrm>
          <a:prstGeom prst="rect">
            <a:avLst/>
          </a:prstGeom>
        </p:spPr>
      </p:pic>
      <p:pic>
        <p:nvPicPr>
          <p:cNvPr id="9" name="Picture 8">
            <a:extLst>
              <a:ext uri="{FF2B5EF4-FFF2-40B4-BE49-F238E27FC236}">
                <a16:creationId xmlns:a16="http://schemas.microsoft.com/office/drawing/2014/main" id="{040541DD-F7D0-E32E-EE29-6ED5211F3829}"/>
              </a:ext>
            </a:extLst>
          </p:cNvPr>
          <p:cNvPicPr>
            <a:picLocks noChangeAspect="1"/>
          </p:cNvPicPr>
          <p:nvPr/>
        </p:nvPicPr>
        <p:blipFill>
          <a:blip r:embed="rId5"/>
          <a:stretch>
            <a:fillRect/>
          </a:stretch>
        </p:blipFill>
        <p:spPr>
          <a:xfrm>
            <a:off x="263889" y="1369220"/>
            <a:ext cx="3077868" cy="3211688"/>
          </a:xfrm>
          <a:prstGeom prst="rect">
            <a:avLst/>
          </a:prstGeom>
        </p:spPr>
      </p:pic>
      <p:sp>
        <p:nvSpPr>
          <p:cNvPr id="10" name="TextBox 9">
            <a:extLst>
              <a:ext uri="{FF2B5EF4-FFF2-40B4-BE49-F238E27FC236}">
                <a16:creationId xmlns:a16="http://schemas.microsoft.com/office/drawing/2014/main" id="{64C3F7DB-12CE-2B63-44EA-1E5885DAAF98}"/>
              </a:ext>
            </a:extLst>
          </p:cNvPr>
          <p:cNvSpPr txBox="1"/>
          <p:nvPr/>
        </p:nvSpPr>
        <p:spPr>
          <a:xfrm>
            <a:off x="0" y="4707468"/>
            <a:ext cx="4217723" cy="1241622"/>
          </a:xfrm>
          <a:prstGeom prst="rect">
            <a:avLst/>
          </a:prstGeom>
          <a:noFill/>
        </p:spPr>
        <p:txBody>
          <a:bodyPr wrap="square" rtlCol="0">
            <a:spAutoFit/>
          </a:bodyPr>
          <a:lstStyle/>
          <a:p>
            <a:pPr defTabSz="1219170">
              <a:buClr>
                <a:srgbClr val="000000"/>
              </a:buClr>
            </a:pPr>
            <a:r>
              <a:rPr lang="en-AU" sz="1867" b="1" kern="0">
                <a:solidFill>
                  <a:srgbClr val="000000"/>
                </a:solidFill>
                <a:latin typeface="Arial"/>
                <a:cs typeface="Arial"/>
                <a:sym typeface="Arial"/>
              </a:rPr>
              <a:t>Observation of note:</a:t>
            </a:r>
          </a:p>
          <a:p>
            <a:pPr defTabSz="1219170">
              <a:buClr>
                <a:srgbClr val="000000"/>
              </a:buClr>
            </a:pPr>
            <a:r>
              <a:rPr lang="en-AU" sz="1867" kern="0">
                <a:solidFill>
                  <a:srgbClr val="000000"/>
                </a:solidFill>
                <a:latin typeface="Arial"/>
                <a:cs typeface="Arial"/>
                <a:sym typeface="Arial"/>
              </a:rPr>
              <a:t>Richest examples of natural evidence were reactive conversations and comments during practical. </a:t>
            </a:r>
          </a:p>
        </p:txBody>
      </p:sp>
    </p:spTree>
    <p:extLst>
      <p:ext uri="{BB962C8B-B14F-4D97-AF65-F5344CB8AC3E}">
        <p14:creationId xmlns:p14="http://schemas.microsoft.com/office/powerpoint/2010/main" val="187691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EF7C0-0A40-11C2-E2B9-4E981F14CB55}"/>
              </a:ext>
            </a:extLst>
          </p:cNvPr>
          <p:cNvSpPr>
            <a:spLocks noGrp="1"/>
          </p:cNvSpPr>
          <p:nvPr>
            <p:ph type="title"/>
          </p:nvPr>
        </p:nvSpPr>
        <p:spPr>
          <a:xfrm>
            <a:off x="415600" y="0"/>
            <a:ext cx="11360800" cy="763600"/>
          </a:xfrm>
        </p:spPr>
        <p:txBody>
          <a:bodyPr/>
          <a:lstStyle/>
          <a:p>
            <a:r>
              <a:rPr lang="en-AU"/>
              <a:t>The Impact: SIS Journal – Student Perspectives</a:t>
            </a:r>
          </a:p>
        </p:txBody>
      </p:sp>
      <p:graphicFrame>
        <p:nvGraphicFramePr>
          <p:cNvPr id="4" name="Table 3">
            <a:extLst>
              <a:ext uri="{FF2B5EF4-FFF2-40B4-BE49-F238E27FC236}">
                <a16:creationId xmlns:a16="http://schemas.microsoft.com/office/drawing/2014/main" id="{3401E29C-12BD-6D6F-2AC5-C6C686E4DD4E}"/>
              </a:ext>
            </a:extLst>
          </p:cNvPr>
          <p:cNvGraphicFramePr>
            <a:graphicFrameLocks noGrp="1"/>
          </p:cNvGraphicFramePr>
          <p:nvPr/>
        </p:nvGraphicFramePr>
        <p:xfrm>
          <a:off x="0" y="687400"/>
          <a:ext cx="12192000" cy="5245315"/>
        </p:xfrm>
        <a:graphic>
          <a:graphicData uri="http://schemas.openxmlformats.org/drawingml/2006/table">
            <a:tbl>
              <a:tblPr firstRow="1" bandRow="1">
                <a:tableStyleId>{10A1B5D5-9B99-4C35-A422-299274C87663}</a:tableStyleId>
              </a:tblPr>
              <a:tblGrid>
                <a:gridCol w="3048000">
                  <a:extLst>
                    <a:ext uri="{9D8B030D-6E8A-4147-A177-3AD203B41FA5}">
                      <a16:colId xmlns:a16="http://schemas.microsoft.com/office/drawing/2014/main" val="33588840"/>
                    </a:ext>
                  </a:extLst>
                </a:gridCol>
                <a:gridCol w="3048000">
                  <a:extLst>
                    <a:ext uri="{9D8B030D-6E8A-4147-A177-3AD203B41FA5}">
                      <a16:colId xmlns:a16="http://schemas.microsoft.com/office/drawing/2014/main" val="1402449423"/>
                    </a:ext>
                  </a:extLst>
                </a:gridCol>
                <a:gridCol w="3048000">
                  <a:extLst>
                    <a:ext uri="{9D8B030D-6E8A-4147-A177-3AD203B41FA5}">
                      <a16:colId xmlns:a16="http://schemas.microsoft.com/office/drawing/2014/main" val="2773141271"/>
                    </a:ext>
                  </a:extLst>
                </a:gridCol>
                <a:gridCol w="3048000">
                  <a:extLst>
                    <a:ext uri="{9D8B030D-6E8A-4147-A177-3AD203B41FA5}">
                      <a16:colId xmlns:a16="http://schemas.microsoft.com/office/drawing/2014/main" val="3574163582"/>
                    </a:ext>
                  </a:extLst>
                </a:gridCol>
              </a:tblGrid>
              <a:tr h="386019">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AU" sz="1500" b="1">
                          <a:solidFill>
                            <a:schemeClr val="tx1"/>
                          </a:solidFill>
                        </a:rPr>
                        <a:t>Deep Authentic Learning</a:t>
                      </a:r>
                    </a:p>
                  </a:txBody>
                  <a:tcPr marL="121920" marR="121920" marT="60960" marB="6096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AU" sz="1500" b="1">
                          <a:solidFill>
                            <a:schemeClr val="tx1"/>
                          </a:solidFill>
                        </a:rPr>
                        <a:t>Natural Evidence of Learning</a:t>
                      </a:r>
                    </a:p>
                  </a:txBody>
                  <a:tcPr marL="121920" marR="121920" marT="60960" marB="6096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AU" sz="1500" b="1">
                          <a:solidFill>
                            <a:schemeClr val="tx1"/>
                          </a:solidFill>
                        </a:rPr>
                        <a:t>Metacognition</a:t>
                      </a:r>
                    </a:p>
                  </a:txBody>
                  <a:tcPr marL="121920" marR="121920" marT="60960" marB="6096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AU" sz="1500" b="1">
                          <a:solidFill>
                            <a:schemeClr val="tx1"/>
                          </a:solidFill>
                        </a:rPr>
                        <a:t>Agency</a:t>
                      </a:r>
                    </a:p>
                  </a:txBody>
                  <a:tcPr marL="121920" marR="121920" marT="60960" marB="6096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7862534"/>
                  </a:ext>
                </a:extLst>
              </a:tr>
              <a:tr h="4859296">
                <a:tc>
                  <a:txBody>
                    <a:bodyPr/>
                    <a:lstStyle/>
                    <a:p>
                      <a:pPr algn="ctr"/>
                      <a:endParaRPr lang="en-AU" sz="2500" b="1">
                        <a:solidFill>
                          <a:schemeClr val="tx1"/>
                        </a:solidFill>
                      </a:endParaRPr>
                    </a:p>
                  </a:txBody>
                  <a:tcPr marL="121920" marR="121920" marT="60960" marB="6096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AU" sz="2500" b="1">
                        <a:solidFill>
                          <a:schemeClr val="tx1"/>
                        </a:solidFill>
                      </a:endParaRPr>
                    </a:p>
                  </a:txBody>
                  <a:tcPr marL="121920" marR="121920" marT="60960" marB="6096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AU" sz="2500" b="1">
                        <a:solidFill>
                          <a:schemeClr val="tx1"/>
                        </a:solidFill>
                      </a:endParaRPr>
                    </a:p>
                  </a:txBody>
                  <a:tcPr marL="121920" marR="121920" marT="60960" marB="6096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endParaRPr lang="en-AU" sz="2500" b="0" i="1">
                        <a:solidFill>
                          <a:schemeClr val="tx1"/>
                        </a:solidFill>
                      </a:endParaRPr>
                    </a:p>
                  </a:txBody>
                  <a:tcPr marL="121920" marR="121920" marT="60960" marB="6096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72803282"/>
                  </a:ext>
                </a:extLst>
              </a:tr>
            </a:tbl>
          </a:graphicData>
        </a:graphic>
      </p:graphicFrame>
      <p:sp>
        <p:nvSpPr>
          <p:cNvPr id="5" name="TextBox 4">
            <a:extLst>
              <a:ext uri="{FF2B5EF4-FFF2-40B4-BE49-F238E27FC236}">
                <a16:creationId xmlns:a16="http://schemas.microsoft.com/office/drawing/2014/main" id="{E4D21E60-8C99-1F75-C46C-7BFED76B4004}"/>
              </a:ext>
            </a:extLst>
          </p:cNvPr>
          <p:cNvSpPr txBox="1"/>
          <p:nvPr/>
        </p:nvSpPr>
        <p:spPr>
          <a:xfrm>
            <a:off x="0" y="1112018"/>
            <a:ext cx="2525485" cy="1446935"/>
          </a:xfrm>
          <a:prstGeom prst="rect">
            <a:avLst/>
          </a:prstGeom>
          <a:noFill/>
        </p:spPr>
        <p:txBody>
          <a:bodyPr wrap="square">
            <a:spAutoFit/>
          </a:bodyPr>
          <a:lstStyle/>
          <a:p>
            <a:pPr defTabSz="1219170">
              <a:buClr>
                <a:srgbClr val="000000"/>
              </a:buClr>
            </a:pPr>
            <a:r>
              <a:rPr lang="en-AU" sz="1467" i="1" kern="0">
                <a:solidFill>
                  <a:srgbClr val="000000"/>
                </a:solidFill>
                <a:latin typeface="Arial"/>
                <a:cs typeface="Arial"/>
                <a:sym typeface="Arial"/>
              </a:rPr>
              <a:t>“The experiment on osmosis allowed me to see how biology plays a big roll in nursing, the career I would like to pursue after high school.”</a:t>
            </a:r>
          </a:p>
        </p:txBody>
      </p:sp>
      <p:sp>
        <p:nvSpPr>
          <p:cNvPr id="6" name="TextBox 5">
            <a:extLst>
              <a:ext uri="{FF2B5EF4-FFF2-40B4-BE49-F238E27FC236}">
                <a16:creationId xmlns:a16="http://schemas.microsoft.com/office/drawing/2014/main" id="{7BA6D561-CC4B-D907-09FD-48070817683A}"/>
              </a:ext>
            </a:extLst>
          </p:cNvPr>
          <p:cNvSpPr txBox="1"/>
          <p:nvPr/>
        </p:nvSpPr>
        <p:spPr>
          <a:xfrm>
            <a:off x="6096000" y="1112017"/>
            <a:ext cx="2939680" cy="1672702"/>
          </a:xfrm>
          <a:prstGeom prst="rect">
            <a:avLst/>
          </a:prstGeom>
          <a:noFill/>
        </p:spPr>
        <p:txBody>
          <a:bodyPr wrap="square">
            <a:spAutoFit/>
          </a:bodyPr>
          <a:lstStyle/>
          <a:p>
            <a:pPr defTabSz="1219170">
              <a:buClr>
                <a:srgbClr val="000000"/>
              </a:buClr>
            </a:pPr>
            <a:r>
              <a:rPr lang="en-AU" sz="1467" i="1" kern="0">
                <a:solidFill>
                  <a:srgbClr val="000000"/>
                </a:solidFill>
                <a:latin typeface="Arial"/>
                <a:cs typeface="Arial"/>
                <a:sym typeface="Arial"/>
              </a:rPr>
              <a:t>“Doing repeated experiments and journaling allowed me to reflect on what I wrote and did last time and see if I can change anything, improve anything, stop something or start doing something.”</a:t>
            </a:r>
          </a:p>
        </p:txBody>
      </p:sp>
      <p:sp>
        <p:nvSpPr>
          <p:cNvPr id="7" name="TextBox 6">
            <a:extLst>
              <a:ext uri="{FF2B5EF4-FFF2-40B4-BE49-F238E27FC236}">
                <a16:creationId xmlns:a16="http://schemas.microsoft.com/office/drawing/2014/main" id="{4E67FF54-04D5-C7FD-2123-75FD9D6FB6BA}"/>
              </a:ext>
            </a:extLst>
          </p:cNvPr>
          <p:cNvSpPr txBox="1"/>
          <p:nvPr/>
        </p:nvSpPr>
        <p:spPr>
          <a:xfrm>
            <a:off x="9108213" y="1121708"/>
            <a:ext cx="2668188" cy="1672702"/>
          </a:xfrm>
          <a:prstGeom prst="rect">
            <a:avLst/>
          </a:prstGeom>
          <a:noFill/>
        </p:spPr>
        <p:txBody>
          <a:bodyPr wrap="square">
            <a:spAutoFit/>
          </a:bodyPr>
          <a:lstStyle/>
          <a:p>
            <a:pPr defTabSz="1219170">
              <a:buClr>
                <a:srgbClr val="000000"/>
              </a:buClr>
            </a:pPr>
            <a:r>
              <a:rPr lang="en-AU" sz="1467" i="1" kern="0">
                <a:solidFill>
                  <a:srgbClr val="000000"/>
                </a:solidFill>
                <a:latin typeface="Arial"/>
                <a:cs typeface="Arial"/>
                <a:sym typeface="Arial"/>
              </a:rPr>
              <a:t>“The journaling was particularly helpful because it was an individual task and meant I had full control of how and what I learned by what I wrote down and asked questions about. “</a:t>
            </a:r>
          </a:p>
        </p:txBody>
      </p:sp>
      <p:sp>
        <p:nvSpPr>
          <p:cNvPr id="10" name="TextBox 9">
            <a:extLst>
              <a:ext uri="{FF2B5EF4-FFF2-40B4-BE49-F238E27FC236}">
                <a16:creationId xmlns:a16="http://schemas.microsoft.com/office/drawing/2014/main" id="{303A166C-F787-52B5-52BF-14CF1CC3B482}"/>
              </a:ext>
            </a:extLst>
          </p:cNvPr>
          <p:cNvSpPr txBox="1"/>
          <p:nvPr/>
        </p:nvSpPr>
        <p:spPr>
          <a:xfrm>
            <a:off x="9312394" y="3154512"/>
            <a:ext cx="2668188" cy="995401"/>
          </a:xfrm>
          <a:prstGeom prst="rect">
            <a:avLst/>
          </a:prstGeom>
          <a:noFill/>
        </p:spPr>
        <p:txBody>
          <a:bodyPr wrap="square">
            <a:spAutoFit/>
          </a:bodyPr>
          <a:lstStyle/>
          <a:p>
            <a:pPr defTabSz="1219170">
              <a:buClr>
                <a:srgbClr val="000000"/>
              </a:buClr>
            </a:pPr>
            <a:r>
              <a:rPr lang="en-AU" sz="1467" i="1" kern="0">
                <a:solidFill>
                  <a:srgbClr val="000000"/>
                </a:solidFill>
                <a:latin typeface="Arial"/>
                <a:cs typeface="Arial"/>
                <a:sym typeface="Arial"/>
              </a:rPr>
              <a:t>“we got to choose some of the experiments we did, and it was mostly self directed in groups.”</a:t>
            </a:r>
          </a:p>
        </p:txBody>
      </p:sp>
      <p:sp>
        <p:nvSpPr>
          <p:cNvPr id="12" name="TextBox 11">
            <a:extLst>
              <a:ext uri="{FF2B5EF4-FFF2-40B4-BE49-F238E27FC236}">
                <a16:creationId xmlns:a16="http://schemas.microsoft.com/office/drawing/2014/main" id="{3D0AF1C7-26B9-1CE2-4217-D4040E413821}"/>
              </a:ext>
            </a:extLst>
          </p:cNvPr>
          <p:cNvSpPr txBox="1"/>
          <p:nvPr/>
        </p:nvSpPr>
        <p:spPr>
          <a:xfrm>
            <a:off x="3037269" y="1105859"/>
            <a:ext cx="3012039" cy="1446935"/>
          </a:xfrm>
          <a:prstGeom prst="rect">
            <a:avLst/>
          </a:prstGeom>
          <a:noFill/>
        </p:spPr>
        <p:txBody>
          <a:bodyPr wrap="square">
            <a:spAutoFit/>
          </a:bodyPr>
          <a:lstStyle/>
          <a:p>
            <a:pPr defTabSz="1219170">
              <a:buClr>
                <a:srgbClr val="000000"/>
              </a:buClr>
            </a:pPr>
            <a:r>
              <a:rPr lang="en-AU" sz="1467" i="1" kern="0">
                <a:solidFill>
                  <a:srgbClr val="000000"/>
                </a:solidFill>
                <a:latin typeface="Arial"/>
                <a:cs typeface="Arial"/>
                <a:sym typeface="Arial"/>
              </a:rPr>
              <a:t>“Allowed me to show my learning by having to write down everything I observed and learned and what those observations meant and how it effected the data and stuff.”</a:t>
            </a:r>
          </a:p>
        </p:txBody>
      </p:sp>
      <p:sp>
        <p:nvSpPr>
          <p:cNvPr id="13" name="TextBox 12">
            <a:extLst>
              <a:ext uri="{FF2B5EF4-FFF2-40B4-BE49-F238E27FC236}">
                <a16:creationId xmlns:a16="http://schemas.microsoft.com/office/drawing/2014/main" id="{382DD111-AB91-8979-2B72-9B39B50BCB6C}"/>
              </a:ext>
            </a:extLst>
          </p:cNvPr>
          <p:cNvSpPr txBox="1"/>
          <p:nvPr/>
        </p:nvSpPr>
        <p:spPr>
          <a:xfrm>
            <a:off x="6161662" y="2951039"/>
            <a:ext cx="2824260" cy="995401"/>
          </a:xfrm>
          <a:prstGeom prst="rect">
            <a:avLst/>
          </a:prstGeom>
          <a:noFill/>
        </p:spPr>
        <p:txBody>
          <a:bodyPr wrap="square">
            <a:spAutoFit/>
          </a:bodyPr>
          <a:lstStyle/>
          <a:p>
            <a:pPr defTabSz="1219170">
              <a:buClr>
                <a:srgbClr val="000000"/>
              </a:buClr>
            </a:pPr>
            <a:r>
              <a:rPr lang="en-AU" sz="1467" i="1" kern="0">
                <a:solidFill>
                  <a:srgbClr val="000000"/>
                </a:solidFill>
                <a:latin typeface="Arial"/>
                <a:cs typeface="Arial"/>
                <a:sym typeface="Arial"/>
              </a:rPr>
              <a:t>“doing lots of </a:t>
            </a:r>
            <a:r>
              <a:rPr lang="en-AU" sz="1467" i="1" kern="0" err="1">
                <a:solidFill>
                  <a:srgbClr val="000000"/>
                </a:solidFill>
                <a:latin typeface="Arial"/>
                <a:cs typeface="Arial"/>
                <a:sym typeface="Arial"/>
              </a:rPr>
              <a:t>prac’s</a:t>
            </a:r>
            <a:r>
              <a:rPr lang="en-AU" sz="1467" i="1" kern="0">
                <a:solidFill>
                  <a:srgbClr val="000000"/>
                </a:solidFill>
                <a:latin typeface="Arial"/>
                <a:cs typeface="Arial"/>
                <a:sym typeface="Arial"/>
              </a:rPr>
              <a:t> was good but I felt like not everyone got enough time to put their full thinking in the journal.”</a:t>
            </a:r>
          </a:p>
        </p:txBody>
      </p:sp>
      <p:sp>
        <p:nvSpPr>
          <p:cNvPr id="14" name="TextBox 13">
            <a:extLst>
              <a:ext uri="{FF2B5EF4-FFF2-40B4-BE49-F238E27FC236}">
                <a16:creationId xmlns:a16="http://schemas.microsoft.com/office/drawing/2014/main" id="{BCB3C165-825C-C2E1-CF91-E65F4961B4B3}"/>
              </a:ext>
            </a:extLst>
          </p:cNvPr>
          <p:cNvSpPr txBox="1"/>
          <p:nvPr/>
        </p:nvSpPr>
        <p:spPr>
          <a:xfrm>
            <a:off x="-16718" y="2691369"/>
            <a:ext cx="2558921" cy="543867"/>
          </a:xfrm>
          <a:prstGeom prst="rect">
            <a:avLst/>
          </a:prstGeom>
          <a:noFill/>
        </p:spPr>
        <p:txBody>
          <a:bodyPr wrap="square">
            <a:spAutoFit/>
          </a:bodyPr>
          <a:lstStyle/>
          <a:p>
            <a:pPr defTabSz="1219170">
              <a:buClr>
                <a:srgbClr val="000000"/>
              </a:buClr>
            </a:pPr>
            <a:r>
              <a:rPr lang="en-AU" sz="1467" i="1" kern="0">
                <a:solidFill>
                  <a:srgbClr val="000000"/>
                </a:solidFill>
                <a:latin typeface="Arial"/>
                <a:cs typeface="Arial"/>
                <a:sym typeface="Arial"/>
              </a:rPr>
              <a:t>“too many practicals, not enough writing time.”</a:t>
            </a:r>
          </a:p>
        </p:txBody>
      </p:sp>
      <p:sp>
        <p:nvSpPr>
          <p:cNvPr id="16" name="TextBox 15">
            <a:extLst>
              <a:ext uri="{FF2B5EF4-FFF2-40B4-BE49-F238E27FC236}">
                <a16:creationId xmlns:a16="http://schemas.microsoft.com/office/drawing/2014/main" id="{36FBEE38-0D2F-9381-AC02-473FE0DA3523}"/>
              </a:ext>
            </a:extLst>
          </p:cNvPr>
          <p:cNvSpPr txBox="1"/>
          <p:nvPr/>
        </p:nvSpPr>
        <p:spPr>
          <a:xfrm>
            <a:off x="3059049" y="2619434"/>
            <a:ext cx="2989915" cy="1221168"/>
          </a:xfrm>
          <a:prstGeom prst="rect">
            <a:avLst/>
          </a:prstGeom>
          <a:noFill/>
        </p:spPr>
        <p:txBody>
          <a:bodyPr wrap="square">
            <a:spAutoFit/>
          </a:bodyPr>
          <a:lstStyle/>
          <a:p>
            <a:pPr defTabSz="1219170">
              <a:buClr>
                <a:srgbClr val="000000"/>
              </a:buClr>
            </a:pPr>
            <a:r>
              <a:rPr lang="en-AU" sz="1467" i="1" kern="0">
                <a:solidFill>
                  <a:srgbClr val="000000"/>
                </a:solidFill>
                <a:latin typeface="Arial"/>
                <a:cs typeface="Arial"/>
                <a:sym typeface="Arial"/>
              </a:rPr>
              <a:t>“it was good because you were able to see how other people learnt and wrote stuff down which helped me see different perspectives.”</a:t>
            </a:r>
          </a:p>
        </p:txBody>
      </p:sp>
      <p:sp>
        <p:nvSpPr>
          <p:cNvPr id="17" name="TextBox 16">
            <a:extLst>
              <a:ext uri="{FF2B5EF4-FFF2-40B4-BE49-F238E27FC236}">
                <a16:creationId xmlns:a16="http://schemas.microsoft.com/office/drawing/2014/main" id="{377301DD-0AB3-BAD9-415D-C1448777AA9B}"/>
              </a:ext>
            </a:extLst>
          </p:cNvPr>
          <p:cNvSpPr txBox="1"/>
          <p:nvPr/>
        </p:nvSpPr>
        <p:spPr>
          <a:xfrm>
            <a:off x="-33436" y="3512674"/>
            <a:ext cx="2979787" cy="995401"/>
          </a:xfrm>
          <a:prstGeom prst="rect">
            <a:avLst/>
          </a:prstGeom>
          <a:noFill/>
        </p:spPr>
        <p:txBody>
          <a:bodyPr wrap="square">
            <a:spAutoFit/>
          </a:bodyPr>
          <a:lstStyle/>
          <a:p>
            <a:pPr defTabSz="1219170">
              <a:buClr>
                <a:srgbClr val="000000"/>
              </a:buClr>
            </a:pPr>
            <a:r>
              <a:rPr lang="en-AU" sz="1467" i="1" kern="0">
                <a:solidFill>
                  <a:srgbClr val="000000"/>
                </a:solidFill>
                <a:latin typeface="Arial"/>
                <a:cs typeface="Arial"/>
                <a:sym typeface="Arial"/>
              </a:rPr>
              <a:t>“I feel like we should have had more book stuff to set up our knowledge for the practicals, but it was good to explore”</a:t>
            </a:r>
          </a:p>
        </p:txBody>
      </p:sp>
      <p:sp>
        <p:nvSpPr>
          <p:cNvPr id="19" name="TextBox 18">
            <a:extLst>
              <a:ext uri="{FF2B5EF4-FFF2-40B4-BE49-F238E27FC236}">
                <a16:creationId xmlns:a16="http://schemas.microsoft.com/office/drawing/2014/main" id="{24104CD0-454D-C651-5828-985F9BD833AD}"/>
              </a:ext>
            </a:extLst>
          </p:cNvPr>
          <p:cNvSpPr txBox="1"/>
          <p:nvPr/>
        </p:nvSpPr>
        <p:spPr>
          <a:xfrm>
            <a:off x="32653" y="4734184"/>
            <a:ext cx="3051308" cy="1221168"/>
          </a:xfrm>
          <a:prstGeom prst="rect">
            <a:avLst/>
          </a:prstGeom>
          <a:noFill/>
        </p:spPr>
        <p:txBody>
          <a:bodyPr wrap="square">
            <a:spAutoFit/>
          </a:bodyPr>
          <a:lstStyle/>
          <a:p>
            <a:pPr defTabSz="1219170">
              <a:buClr>
                <a:srgbClr val="000000"/>
              </a:buClr>
            </a:pPr>
            <a:r>
              <a:rPr lang="en-AU" sz="1467" i="1" kern="0">
                <a:solidFill>
                  <a:srgbClr val="000000"/>
                </a:solidFill>
                <a:latin typeface="Arial"/>
                <a:cs typeface="Arial"/>
                <a:sym typeface="Arial"/>
              </a:rPr>
              <a:t>“I feel like it’s a positive impact on my learning because it makes it much easier to understand because it’s a lot of mini things that are slowly combined”</a:t>
            </a:r>
          </a:p>
        </p:txBody>
      </p:sp>
      <p:sp>
        <p:nvSpPr>
          <p:cNvPr id="21" name="TextBox 20">
            <a:extLst>
              <a:ext uri="{FF2B5EF4-FFF2-40B4-BE49-F238E27FC236}">
                <a16:creationId xmlns:a16="http://schemas.microsoft.com/office/drawing/2014/main" id="{52AC8E52-8054-D61D-6B84-BDAFE1A58CEB}"/>
              </a:ext>
            </a:extLst>
          </p:cNvPr>
          <p:cNvSpPr txBox="1"/>
          <p:nvPr/>
        </p:nvSpPr>
        <p:spPr>
          <a:xfrm>
            <a:off x="3033070" y="3907305"/>
            <a:ext cx="2824261" cy="995401"/>
          </a:xfrm>
          <a:prstGeom prst="rect">
            <a:avLst/>
          </a:prstGeom>
          <a:noFill/>
        </p:spPr>
        <p:txBody>
          <a:bodyPr wrap="square">
            <a:spAutoFit/>
          </a:bodyPr>
          <a:lstStyle/>
          <a:p>
            <a:pPr defTabSz="1219170">
              <a:buClr>
                <a:srgbClr val="000000"/>
              </a:buClr>
            </a:pPr>
            <a:r>
              <a:rPr lang="en-AU" sz="1467" i="1" kern="0">
                <a:solidFill>
                  <a:srgbClr val="000000"/>
                </a:solidFill>
                <a:latin typeface="Arial"/>
                <a:cs typeface="Arial"/>
                <a:sym typeface="Arial"/>
              </a:rPr>
              <a:t>“maybe a little bit too open ended so I think some people were a little confused about what to write”</a:t>
            </a:r>
          </a:p>
        </p:txBody>
      </p:sp>
      <p:sp>
        <p:nvSpPr>
          <p:cNvPr id="25" name="TextBox 24">
            <a:extLst>
              <a:ext uri="{FF2B5EF4-FFF2-40B4-BE49-F238E27FC236}">
                <a16:creationId xmlns:a16="http://schemas.microsoft.com/office/drawing/2014/main" id="{7DCB7F69-184C-F6D2-FA46-FD519979288B}"/>
              </a:ext>
            </a:extLst>
          </p:cNvPr>
          <p:cNvSpPr txBox="1"/>
          <p:nvPr/>
        </p:nvSpPr>
        <p:spPr>
          <a:xfrm>
            <a:off x="6049307" y="4325003"/>
            <a:ext cx="2939680" cy="1446935"/>
          </a:xfrm>
          <a:prstGeom prst="rect">
            <a:avLst/>
          </a:prstGeom>
          <a:noFill/>
        </p:spPr>
        <p:txBody>
          <a:bodyPr wrap="square">
            <a:spAutoFit/>
          </a:bodyPr>
          <a:lstStyle/>
          <a:p>
            <a:pPr defTabSz="1219170">
              <a:buClr>
                <a:srgbClr val="000000"/>
              </a:buClr>
            </a:pPr>
            <a:r>
              <a:rPr lang="en-AU" sz="1467" i="1" kern="0">
                <a:solidFill>
                  <a:srgbClr val="000000"/>
                </a:solidFill>
                <a:latin typeface="Arial"/>
                <a:cs typeface="Arial"/>
                <a:sym typeface="Arial"/>
              </a:rPr>
              <a:t>“I feel like, when doing the experiments when something didn’t happen in the way I thought it would I was able to break that down in my own mind and explore what caused it”</a:t>
            </a:r>
          </a:p>
        </p:txBody>
      </p:sp>
      <p:sp>
        <p:nvSpPr>
          <p:cNvPr id="27" name="TextBox 26">
            <a:extLst>
              <a:ext uri="{FF2B5EF4-FFF2-40B4-BE49-F238E27FC236}">
                <a16:creationId xmlns:a16="http://schemas.microsoft.com/office/drawing/2014/main" id="{24236B32-C0BE-CBE5-4A2C-0B01ACA81E89}"/>
              </a:ext>
            </a:extLst>
          </p:cNvPr>
          <p:cNvSpPr txBox="1"/>
          <p:nvPr/>
        </p:nvSpPr>
        <p:spPr>
          <a:xfrm>
            <a:off x="2977889" y="5063749"/>
            <a:ext cx="3097255" cy="769634"/>
          </a:xfrm>
          <a:prstGeom prst="rect">
            <a:avLst/>
          </a:prstGeom>
          <a:noFill/>
        </p:spPr>
        <p:txBody>
          <a:bodyPr wrap="square">
            <a:spAutoFit/>
          </a:bodyPr>
          <a:lstStyle/>
          <a:p>
            <a:pPr defTabSz="1219170">
              <a:buClr>
                <a:srgbClr val="000000"/>
              </a:buClr>
            </a:pPr>
            <a:r>
              <a:rPr lang="en-AU" sz="1467" i="1" kern="0">
                <a:solidFill>
                  <a:srgbClr val="202124"/>
                </a:solidFill>
                <a:latin typeface="Roboto" panose="02000000000000000000" pitchFamily="2" charset="0"/>
                <a:cs typeface="Arial"/>
                <a:sym typeface="Arial"/>
              </a:rPr>
              <a:t>“I feel like I could produce a better-quality evidence in a single </a:t>
            </a:r>
            <a:r>
              <a:rPr lang="en-AU" sz="1467" i="1" kern="0" err="1">
                <a:solidFill>
                  <a:srgbClr val="202124"/>
                </a:solidFill>
                <a:latin typeface="Roboto" panose="02000000000000000000" pitchFamily="2" charset="0"/>
                <a:cs typeface="Arial"/>
                <a:sym typeface="Arial"/>
              </a:rPr>
              <a:t>prac</a:t>
            </a:r>
            <a:r>
              <a:rPr lang="en-AU" sz="1467" i="1" kern="0">
                <a:solidFill>
                  <a:srgbClr val="202124"/>
                </a:solidFill>
                <a:latin typeface="Roboto" panose="02000000000000000000" pitchFamily="2" charset="0"/>
                <a:cs typeface="Arial"/>
                <a:sym typeface="Arial"/>
              </a:rPr>
              <a:t> report as I would have more time.”</a:t>
            </a:r>
            <a:endParaRPr lang="en-AU" sz="1467" i="1" kern="0">
              <a:solidFill>
                <a:srgbClr val="000000"/>
              </a:solidFill>
              <a:latin typeface="Arial"/>
              <a:cs typeface="Arial"/>
              <a:sym typeface="Arial"/>
            </a:endParaRPr>
          </a:p>
        </p:txBody>
      </p:sp>
      <p:sp>
        <p:nvSpPr>
          <p:cNvPr id="28" name="TextBox 27">
            <a:extLst>
              <a:ext uri="{FF2B5EF4-FFF2-40B4-BE49-F238E27FC236}">
                <a16:creationId xmlns:a16="http://schemas.microsoft.com/office/drawing/2014/main" id="{20CBCDDD-7A3F-E59B-3BE8-81B16D8FC97D}"/>
              </a:ext>
            </a:extLst>
          </p:cNvPr>
          <p:cNvSpPr txBox="1"/>
          <p:nvPr/>
        </p:nvSpPr>
        <p:spPr>
          <a:xfrm>
            <a:off x="9108213" y="4637988"/>
            <a:ext cx="2558921" cy="995401"/>
          </a:xfrm>
          <a:prstGeom prst="rect">
            <a:avLst/>
          </a:prstGeom>
          <a:noFill/>
        </p:spPr>
        <p:txBody>
          <a:bodyPr wrap="square">
            <a:spAutoFit/>
          </a:bodyPr>
          <a:lstStyle/>
          <a:p>
            <a:pPr defTabSz="1219170">
              <a:buClr>
                <a:srgbClr val="000000"/>
              </a:buClr>
            </a:pPr>
            <a:r>
              <a:rPr lang="en-AU" sz="1467" i="1" kern="0">
                <a:solidFill>
                  <a:srgbClr val="000000"/>
                </a:solidFill>
                <a:latin typeface="Arial"/>
                <a:cs typeface="Arial"/>
                <a:sym typeface="Arial"/>
              </a:rPr>
              <a:t>“I felt like I didn’t have enough time to fully complete journal entries and explore further”</a:t>
            </a:r>
          </a:p>
        </p:txBody>
      </p:sp>
    </p:spTree>
    <p:extLst>
      <p:ext uri="{BB962C8B-B14F-4D97-AF65-F5344CB8AC3E}">
        <p14:creationId xmlns:p14="http://schemas.microsoft.com/office/powerpoint/2010/main" val="36143876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47"/>
          <p:cNvSpPr txBox="1">
            <a:spLocks noGrp="1"/>
          </p:cNvSpPr>
          <p:nvPr>
            <p:ph type="title"/>
          </p:nvPr>
        </p:nvSpPr>
        <p:spPr>
          <a:xfrm>
            <a:off x="0" y="0"/>
            <a:ext cx="11360800" cy="763600"/>
          </a:xfrm>
          <a:prstGeom prst="rect">
            <a:avLst/>
          </a:prstGeom>
        </p:spPr>
        <p:txBody>
          <a:bodyPr spcFirstLastPara="1" wrap="square" lIns="121900" tIns="121900" rIns="121900" bIns="121900" anchor="t" anchorCtr="0">
            <a:noAutofit/>
          </a:bodyPr>
          <a:lstStyle/>
          <a:p>
            <a:r>
              <a:rPr lang="en-AU">
                <a:latin typeface="+mj-lt"/>
              </a:rPr>
              <a:t>The Impact: SIS Journal – Teacher perspectives</a:t>
            </a:r>
            <a:endParaRPr>
              <a:latin typeface="+mj-lt"/>
            </a:endParaRPr>
          </a:p>
        </p:txBody>
      </p:sp>
      <p:sp>
        <p:nvSpPr>
          <p:cNvPr id="6" name="TextBox 5">
            <a:extLst>
              <a:ext uri="{FF2B5EF4-FFF2-40B4-BE49-F238E27FC236}">
                <a16:creationId xmlns:a16="http://schemas.microsoft.com/office/drawing/2014/main" id="{8084A6EA-E6C0-9823-D0F0-F2B5CA3FD832}"/>
              </a:ext>
            </a:extLst>
          </p:cNvPr>
          <p:cNvSpPr txBox="1"/>
          <p:nvPr/>
        </p:nvSpPr>
        <p:spPr>
          <a:xfrm>
            <a:off x="0" y="669898"/>
            <a:ext cx="12192000" cy="5551456"/>
          </a:xfrm>
          <a:prstGeom prst="rect">
            <a:avLst/>
          </a:prstGeom>
          <a:solidFill>
            <a:schemeClr val="accent6">
              <a:lumMod val="20000"/>
              <a:lumOff val="80000"/>
            </a:schemeClr>
          </a:solidFill>
        </p:spPr>
        <p:txBody>
          <a:bodyPr wrap="square" rtlCol="0">
            <a:spAutoFit/>
          </a:bodyPr>
          <a:lstStyle/>
          <a:p>
            <a:pPr defTabSz="1219170">
              <a:buClr>
                <a:srgbClr val="000000"/>
              </a:buClr>
            </a:pPr>
            <a:r>
              <a:rPr lang="en-AU" sz="1867" b="1" kern="0">
                <a:solidFill>
                  <a:srgbClr val="000000"/>
                </a:solidFill>
                <a:latin typeface="Arial"/>
                <a:cs typeface="Arial"/>
                <a:sym typeface="Arial"/>
              </a:rPr>
              <a:t>Deep Authentic Learning</a:t>
            </a:r>
          </a:p>
          <a:p>
            <a:pPr marL="380990" lvl="5"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Significant development of SIS skills and evaluation of experiment limitations</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marL="380990" lvl="5"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Lack of time for explicit teaching and deep exploration of real world applications</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defTabSz="1219170">
              <a:buClr>
                <a:srgbClr val="000000"/>
              </a:buClr>
            </a:pPr>
            <a:r>
              <a:rPr lang="en-AU" sz="1867" b="1" kern="0">
                <a:solidFill>
                  <a:srgbClr val="000000"/>
                </a:solidFill>
                <a:latin typeface="Arial"/>
                <a:cs typeface="Arial"/>
                <a:sym typeface="Arial"/>
              </a:rPr>
              <a:t>Natural Evidence of Learning</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Included annotations on methods, dot pointing, colour coding and full paragraphs.</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in-class observations and conversations elicited high levels of understanding not captured in the journals.</a:t>
            </a:r>
          </a:p>
          <a:p>
            <a:pPr marL="380990" indent="-380990" defTabSz="1219170">
              <a:buClr>
                <a:srgbClr val="000000"/>
              </a:buClr>
              <a:buFont typeface="Arial" panose="020B0604020202020204" pitchFamily="34" charset="0"/>
              <a:buChar char="•"/>
            </a:pPr>
            <a:endParaRPr lang="en-AU" sz="1867" kern="0">
              <a:solidFill>
                <a:srgbClr val="000000"/>
              </a:solidFill>
              <a:latin typeface="Arial"/>
              <a:cs typeface="Arial"/>
              <a:sym typeface="Arial"/>
            </a:endParaRPr>
          </a:p>
          <a:p>
            <a:pPr defTabSz="1219170">
              <a:buClr>
                <a:srgbClr val="000000"/>
              </a:buClr>
            </a:pPr>
            <a:r>
              <a:rPr lang="en-AU" sz="1867" b="1" kern="0">
                <a:solidFill>
                  <a:srgbClr val="000000"/>
                </a:solidFill>
                <a:latin typeface="Arial"/>
                <a:cs typeface="Arial"/>
                <a:sym typeface="Arial"/>
              </a:rPr>
              <a:t>Metacognition</a:t>
            </a: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Many opportunities for reflection and exploration.</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Discussion supported capacity to provide timely, targeted feedback.</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defTabSz="1219170">
              <a:buClr>
                <a:srgbClr val="000000"/>
              </a:buClr>
            </a:pPr>
            <a:r>
              <a:rPr lang="en-AU" sz="1867" b="1" kern="0">
                <a:solidFill>
                  <a:srgbClr val="000000"/>
                </a:solidFill>
                <a:latin typeface="Arial"/>
                <a:cs typeface="Arial"/>
                <a:sym typeface="Arial"/>
              </a:rPr>
              <a:t>Agency</a:t>
            </a: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Limited to some further exploration of specific practical tasks and the choice between two practicals for one task.</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A81F2-BBBE-76BB-385C-ED83F1C6F4A2}"/>
              </a:ext>
            </a:extLst>
          </p:cNvPr>
          <p:cNvSpPr>
            <a:spLocks noGrp="1"/>
          </p:cNvSpPr>
          <p:nvPr>
            <p:ph type="title"/>
          </p:nvPr>
        </p:nvSpPr>
        <p:spPr>
          <a:xfrm>
            <a:off x="415600" y="49477"/>
            <a:ext cx="11360800" cy="763600"/>
          </a:xfrm>
        </p:spPr>
        <p:txBody>
          <a:bodyPr/>
          <a:lstStyle/>
          <a:p>
            <a:r>
              <a:rPr lang="en-AU"/>
              <a:t>The Future</a:t>
            </a:r>
          </a:p>
        </p:txBody>
      </p:sp>
      <p:sp>
        <p:nvSpPr>
          <p:cNvPr id="3" name="Text Placeholder 2">
            <a:extLst>
              <a:ext uri="{FF2B5EF4-FFF2-40B4-BE49-F238E27FC236}">
                <a16:creationId xmlns:a16="http://schemas.microsoft.com/office/drawing/2014/main" id="{2BFC59D8-A0DD-4C7D-22D4-E083148ED400}"/>
              </a:ext>
            </a:extLst>
          </p:cNvPr>
          <p:cNvSpPr>
            <a:spLocks noGrp="1"/>
          </p:cNvSpPr>
          <p:nvPr>
            <p:ph type="body" idx="1"/>
          </p:nvPr>
        </p:nvSpPr>
        <p:spPr>
          <a:xfrm>
            <a:off x="415600" y="946117"/>
            <a:ext cx="11360800" cy="4965767"/>
          </a:xfrm>
        </p:spPr>
        <p:txBody>
          <a:bodyPr/>
          <a:lstStyle/>
          <a:p>
            <a:pPr marL="152396" indent="0">
              <a:buNone/>
            </a:pPr>
            <a:r>
              <a:rPr lang="en-AU" b="1"/>
              <a:t>Major advantages</a:t>
            </a:r>
          </a:p>
          <a:p>
            <a:r>
              <a:rPr lang="en-AU"/>
              <a:t>Significant increase in engagement in tasks</a:t>
            </a:r>
          </a:p>
          <a:p>
            <a:r>
              <a:rPr lang="en-AU"/>
              <a:t>Increases accessibility for diverse learners.</a:t>
            </a:r>
          </a:p>
          <a:p>
            <a:r>
              <a:rPr lang="en-AU"/>
              <a:t>Capacity to develop scientifically minded, expert learners.</a:t>
            </a:r>
          </a:p>
          <a:p>
            <a:pPr marL="152396" indent="0">
              <a:buNone/>
            </a:pPr>
            <a:endParaRPr lang="en-AU"/>
          </a:p>
          <a:p>
            <a:pPr marL="152396" indent="0">
              <a:buNone/>
            </a:pPr>
            <a:r>
              <a:rPr lang="en-AU" b="1"/>
              <a:t>Key questions</a:t>
            </a:r>
          </a:p>
          <a:p>
            <a:r>
              <a:rPr lang="en-AU"/>
              <a:t>How might we provide time to support opportunities for deep, authentic exploration of concepts and maintain a rich and varied curriculum?</a:t>
            </a:r>
            <a:br>
              <a:rPr lang="en-AU"/>
            </a:br>
            <a:endParaRPr lang="en-AU"/>
          </a:p>
          <a:p>
            <a:r>
              <a:rPr lang="en-AU"/>
              <a:t>How might we maintain equity in exposure to deep, authentic learning opportunities?</a:t>
            </a:r>
          </a:p>
          <a:p>
            <a:endParaRPr lang="en-AU"/>
          </a:p>
        </p:txBody>
      </p:sp>
    </p:spTree>
    <p:extLst>
      <p:ext uri="{BB962C8B-B14F-4D97-AF65-F5344CB8AC3E}">
        <p14:creationId xmlns:p14="http://schemas.microsoft.com/office/powerpoint/2010/main" val="31870686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45"/>
          <p:cNvSpPr txBox="1">
            <a:spLocks noGrp="1"/>
          </p:cNvSpPr>
          <p:nvPr>
            <p:ph type="title"/>
          </p:nvPr>
        </p:nvSpPr>
        <p:spPr>
          <a:xfrm>
            <a:off x="0" y="14043"/>
            <a:ext cx="11360800" cy="763600"/>
          </a:xfrm>
          <a:prstGeom prst="rect">
            <a:avLst/>
          </a:prstGeom>
        </p:spPr>
        <p:txBody>
          <a:bodyPr spcFirstLastPara="1" wrap="square" lIns="121900" tIns="121900" rIns="121900" bIns="121900" anchor="t" anchorCtr="0">
            <a:noAutofit/>
          </a:bodyPr>
          <a:lstStyle/>
          <a:p>
            <a:r>
              <a:rPr lang="en-AU">
                <a:latin typeface="+mj-lt"/>
              </a:rPr>
              <a:t>The Experiment: D&amp;D– (alternative approach)</a:t>
            </a:r>
            <a:br>
              <a:rPr lang="en-AU">
                <a:latin typeface="+mj-lt"/>
              </a:rPr>
            </a:br>
            <a:endParaRPr>
              <a:latin typeface="+mj-lt"/>
            </a:endParaRPr>
          </a:p>
        </p:txBody>
      </p:sp>
      <p:sp>
        <p:nvSpPr>
          <p:cNvPr id="5" name="TextBox 4">
            <a:extLst>
              <a:ext uri="{FF2B5EF4-FFF2-40B4-BE49-F238E27FC236}">
                <a16:creationId xmlns:a16="http://schemas.microsoft.com/office/drawing/2014/main" id="{6FC0C687-EA15-EFBC-CA01-7019133CAE66}"/>
              </a:ext>
            </a:extLst>
          </p:cNvPr>
          <p:cNvSpPr txBox="1"/>
          <p:nvPr/>
        </p:nvSpPr>
        <p:spPr>
          <a:xfrm>
            <a:off x="194510" y="1174285"/>
            <a:ext cx="11802980" cy="4031104"/>
          </a:xfrm>
          <a:prstGeom prst="rect">
            <a:avLst/>
          </a:prstGeom>
          <a:noFill/>
        </p:spPr>
        <p:txBody>
          <a:bodyPr wrap="square" rtlCol="0">
            <a:spAutoFit/>
          </a:bodyPr>
          <a:lstStyle/>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Students deconstructed the question: </a:t>
            </a:r>
            <a:br>
              <a:rPr lang="en-AU" sz="2133" kern="0">
                <a:solidFill>
                  <a:srgbClr val="000000"/>
                </a:solidFill>
                <a:latin typeface="Arial"/>
                <a:cs typeface="Arial"/>
                <a:sym typeface="Arial"/>
              </a:rPr>
            </a:br>
            <a:r>
              <a:rPr lang="en-US" sz="2133" i="1" kern="0">
                <a:solidFill>
                  <a:srgbClr val="000000"/>
                </a:solidFill>
                <a:latin typeface="Arial"/>
                <a:cs typeface="Arial"/>
                <a:sym typeface="Arial"/>
              </a:rPr>
              <a:t>“how might the risk of the spread of infectious disease be reduced in a school environment?”</a:t>
            </a:r>
            <a:br>
              <a:rPr lang="en-AU" sz="2133" kern="0">
                <a:solidFill>
                  <a:srgbClr val="000000"/>
                </a:solidFill>
                <a:latin typeface="Arial"/>
                <a:cs typeface="Arial"/>
                <a:sym typeface="Arial"/>
              </a:rPr>
            </a:br>
            <a:endParaRPr lang="en-AU" sz="2133"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Students formed groups based on selected factor to test and design a method.</a:t>
            </a:r>
            <a:br>
              <a:rPr lang="en-AU" sz="2133" kern="0">
                <a:solidFill>
                  <a:srgbClr val="000000"/>
                </a:solidFill>
                <a:latin typeface="Arial"/>
                <a:cs typeface="Arial"/>
                <a:sym typeface="Arial"/>
              </a:rPr>
            </a:br>
            <a:endParaRPr lang="en-AU" sz="2133"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Method presented to teacher in the form of research proposal defence.</a:t>
            </a:r>
            <a:br>
              <a:rPr lang="en-AU" sz="2133" kern="0">
                <a:solidFill>
                  <a:srgbClr val="000000"/>
                </a:solidFill>
                <a:latin typeface="Arial"/>
                <a:cs typeface="Arial"/>
                <a:sym typeface="Arial"/>
              </a:rPr>
            </a:br>
            <a:endParaRPr lang="en-AU" sz="2133"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Groups carried out practicals and presented the results to the class.</a:t>
            </a:r>
            <a:br>
              <a:rPr lang="en-AU" sz="2133" kern="0">
                <a:solidFill>
                  <a:srgbClr val="000000"/>
                </a:solidFill>
                <a:latin typeface="Arial"/>
                <a:cs typeface="Arial"/>
                <a:sym typeface="Arial"/>
              </a:rPr>
            </a:br>
            <a:endParaRPr lang="en-AU" sz="2133"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Students evaluated other groups presentations exploring the impact of methods on data.</a:t>
            </a:r>
            <a:br>
              <a:rPr lang="en-AU" sz="2133" kern="0">
                <a:solidFill>
                  <a:srgbClr val="000000"/>
                </a:solidFill>
                <a:latin typeface="Arial"/>
                <a:cs typeface="Arial"/>
                <a:sym typeface="Arial"/>
              </a:rPr>
            </a:br>
            <a:endParaRPr lang="en-AU" sz="2133"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2133" kern="0">
                <a:solidFill>
                  <a:srgbClr val="000000"/>
                </a:solidFill>
                <a:latin typeface="Arial"/>
                <a:cs typeface="Arial"/>
                <a:sym typeface="Arial"/>
              </a:rPr>
              <a:t>Students completed an individual reflection focused on performance standards.</a:t>
            </a:r>
          </a:p>
        </p:txBody>
      </p:sp>
    </p:spTree>
    <p:extLst>
      <p:ext uri="{BB962C8B-B14F-4D97-AF65-F5344CB8AC3E}">
        <p14:creationId xmlns:p14="http://schemas.microsoft.com/office/powerpoint/2010/main" val="23513252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203">
          <a:extLst>
            <a:ext uri="{FF2B5EF4-FFF2-40B4-BE49-F238E27FC236}">
              <a16:creationId xmlns:a16="http://schemas.microsoft.com/office/drawing/2014/main" id="{FDA92C39-D845-7310-A152-5985186F1C62}"/>
            </a:ext>
          </a:extLst>
        </p:cNvPr>
        <p:cNvGrpSpPr/>
        <p:nvPr/>
      </p:nvGrpSpPr>
      <p:grpSpPr>
        <a:xfrm>
          <a:off x="0" y="0"/>
          <a:ext cx="0" cy="0"/>
          <a:chOff x="0" y="0"/>
          <a:chExt cx="0" cy="0"/>
        </a:xfrm>
      </p:grpSpPr>
      <p:sp>
        <p:nvSpPr>
          <p:cNvPr id="204" name="Google Shape;204;p46">
            <a:extLst>
              <a:ext uri="{FF2B5EF4-FFF2-40B4-BE49-F238E27FC236}">
                <a16:creationId xmlns:a16="http://schemas.microsoft.com/office/drawing/2014/main" id="{9E44FB4D-7F86-E7DE-C89F-A2EB5BB0601A}"/>
              </a:ext>
            </a:extLst>
          </p:cNvPr>
          <p:cNvSpPr txBox="1">
            <a:spLocks noGrp="1"/>
          </p:cNvSpPr>
          <p:nvPr>
            <p:ph type="title"/>
          </p:nvPr>
        </p:nvSpPr>
        <p:spPr>
          <a:xfrm>
            <a:off x="94261" y="141789"/>
            <a:ext cx="11360800" cy="763600"/>
          </a:xfrm>
          <a:prstGeom prst="rect">
            <a:avLst/>
          </a:prstGeom>
        </p:spPr>
        <p:txBody>
          <a:bodyPr spcFirstLastPara="1" wrap="square" lIns="121900" tIns="121900" rIns="121900" bIns="121900" anchor="t" anchorCtr="0">
            <a:noAutofit/>
          </a:bodyPr>
          <a:lstStyle/>
          <a:p>
            <a:r>
              <a:rPr lang="en-AU">
                <a:latin typeface="+mj-lt"/>
              </a:rPr>
              <a:t>The Experience</a:t>
            </a:r>
            <a:endParaRPr>
              <a:latin typeface="+mj-lt"/>
            </a:endParaRPr>
          </a:p>
        </p:txBody>
      </p:sp>
      <p:sp>
        <p:nvSpPr>
          <p:cNvPr id="7" name="TextBox 6">
            <a:extLst>
              <a:ext uri="{FF2B5EF4-FFF2-40B4-BE49-F238E27FC236}">
                <a16:creationId xmlns:a16="http://schemas.microsoft.com/office/drawing/2014/main" id="{D1FAAEE1-FD54-A86E-41D7-C3AAA1777774}"/>
              </a:ext>
            </a:extLst>
          </p:cNvPr>
          <p:cNvSpPr txBox="1"/>
          <p:nvPr/>
        </p:nvSpPr>
        <p:spPr>
          <a:xfrm>
            <a:off x="201386" y="1202514"/>
            <a:ext cx="11789228" cy="4237570"/>
          </a:xfrm>
          <a:prstGeom prst="rect">
            <a:avLst/>
          </a:prstGeom>
          <a:noFill/>
        </p:spPr>
        <p:txBody>
          <a:bodyPr wrap="square" rtlCol="0">
            <a:spAutoFit/>
          </a:bodyPr>
          <a:lstStyle/>
          <a:p>
            <a:pPr defTabSz="1219170">
              <a:buClr>
                <a:srgbClr val="000000"/>
              </a:buClr>
            </a:pPr>
            <a:r>
              <a:rPr lang="en-AU" sz="2133" b="1" kern="0">
                <a:solidFill>
                  <a:srgbClr val="000000"/>
                </a:solidFill>
                <a:latin typeface="Arial"/>
                <a:cs typeface="Arial"/>
                <a:sym typeface="Arial"/>
              </a:rPr>
              <a:t>Deconstruct and Design – </a:t>
            </a:r>
            <a:r>
              <a:rPr lang="en-AU" sz="2133" i="1" kern="0">
                <a:solidFill>
                  <a:srgbClr val="000000"/>
                </a:solidFill>
                <a:latin typeface="Arial"/>
                <a:cs typeface="Arial"/>
                <a:sym typeface="Arial"/>
              </a:rPr>
              <a:t>(alternative approach)</a:t>
            </a:r>
          </a:p>
          <a:p>
            <a:pPr defTabSz="1219170">
              <a:buClr>
                <a:srgbClr val="000000"/>
              </a:buClr>
            </a:pPr>
            <a:endParaRPr lang="en-AU" sz="2133" b="1"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Students engaged well with the freedom to choose their investigation method.</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Format expanded forms of evidence that could be collected.</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Group format facilitated further discussion and peer learning opportunities.</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Opportunities for soft skill development (communication)</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Availably of resources resulted in low validity of data.</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Group format made it difficult to gather evidence of individual achievement.</a:t>
            </a:r>
          </a:p>
          <a:p>
            <a:pPr marL="380990" indent="-380990" defTabSz="1219170">
              <a:buClr>
                <a:srgbClr val="000000"/>
              </a:buClr>
              <a:buFont typeface="Arial" panose="020B0604020202020204" pitchFamily="34" charset="0"/>
              <a:buChar char="•"/>
            </a:pPr>
            <a:endParaRPr lang="en-AU" sz="2133" kern="0">
              <a:solidFill>
                <a:srgbClr val="000000"/>
              </a:solidFill>
              <a:latin typeface="Arial"/>
              <a:cs typeface="Arial"/>
              <a:sym typeface="Arial"/>
            </a:endParaRPr>
          </a:p>
        </p:txBody>
      </p:sp>
    </p:spTree>
    <p:extLst>
      <p:ext uri="{BB962C8B-B14F-4D97-AF65-F5344CB8AC3E}">
        <p14:creationId xmlns:p14="http://schemas.microsoft.com/office/powerpoint/2010/main" val="26770725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97">
          <a:extLst>
            <a:ext uri="{FF2B5EF4-FFF2-40B4-BE49-F238E27FC236}">
              <a16:creationId xmlns:a16="http://schemas.microsoft.com/office/drawing/2014/main" id="{30060E3B-08EA-3AEB-1B69-5F5DFC6B561F}"/>
            </a:ext>
          </a:extLst>
        </p:cNvPr>
        <p:cNvGrpSpPr/>
        <p:nvPr/>
      </p:nvGrpSpPr>
      <p:grpSpPr>
        <a:xfrm>
          <a:off x="0" y="0"/>
          <a:ext cx="0" cy="0"/>
          <a:chOff x="0" y="0"/>
          <a:chExt cx="0" cy="0"/>
        </a:xfrm>
      </p:grpSpPr>
      <p:sp>
        <p:nvSpPr>
          <p:cNvPr id="198" name="Google Shape;198;p45">
            <a:extLst>
              <a:ext uri="{FF2B5EF4-FFF2-40B4-BE49-F238E27FC236}">
                <a16:creationId xmlns:a16="http://schemas.microsoft.com/office/drawing/2014/main" id="{A6ACC8F3-5447-8E56-7237-B0AA1472DA03}"/>
              </a:ext>
            </a:extLst>
          </p:cNvPr>
          <p:cNvSpPr txBox="1">
            <a:spLocks noGrp="1"/>
          </p:cNvSpPr>
          <p:nvPr>
            <p:ph type="title"/>
          </p:nvPr>
        </p:nvSpPr>
        <p:spPr>
          <a:xfrm>
            <a:off x="0" y="14043"/>
            <a:ext cx="11360800" cy="763600"/>
          </a:xfrm>
          <a:prstGeom prst="rect">
            <a:avLst/>
          </a:prstGeom>
        </p:spPr>
        <p:txBody>
          <a:bodyPr spcFirstLastPara="1" wrap="square" lIns="121900" tIns="121900" rIns="121900" bIns="121900" anchor="t" anchorCtr="0">
            <a:noAutofit/>
          </a:bodyPr>
          <a:lstStyle/>
          <a:p>
            <a:r>
              <a:rPr lang="en-AU">
                <a:latin typeface="+mj-lt"/>
              </a:rPr>
              <a:t>The Experience:</a:t>
            </a:r>
            <a:br>
              <a:rPr lang="en-AU">
                <a:latin typeface="+mj-lt"/>
              </a:rPr>
            </a:br>
            <a:r>
              <a:rPr lang="en-AU">
                <a:latin typeface="+mj-lt"/>
              </a:rPr>
              <a:t>Deconstruct Exploration</a:t>
            </a:r>
            <a:endParaRPr>
              <a:latin typeface="+mj-lt"/>
            </a:endParaRPr>
          </a:p>
        </p:txBody>
      </p:sp>
      <p:pic>
        <p:nvPicPr>
          <p:cNvPr id="4" name="Picture 3">
            <a:extLst>
              <a:ext uri="{FF2B5EF4-FFF2-40B4-BE49-F238E27FC236}">
                <a16:creationId xmlns:a16="http://schemas.microsoft.com/office/drawing/2014/main" id="{E314E555-D795-E1AB-E579-E4A592318A48}"/>
              </a:ext>
            </a:extLst>
          </p:cNvPr>
          <p:cNvPicPr>
            <a:picLocks noChangeAspect="1"/>
          </p:cNvPicPr>
          <p:nvPr/>
        </p:nvPicPr>
        <p:blipFill>
          <a:blip r:embed="rId3"/>
          <a:stretch>
            <a:fillRect/>
          </a:stretch>
        </p:blipFill>
        <p:spPr>
          <a:xfrm>
            <a:off x="9761080" y="935074"/>
            <a:ext cx="2430921" cy="2843157"/>
          </a:xfrm>
          <a:prstGeom prst="rect">
            <a:avLst/>
          </a:prstGeom>
        </p:spPr>
      </p:pic>
      <p:pic>
        <p:nvPicPr>
          <p:cNvPr id="6" name="Picture 5">
            <a:extLst>
              <a:ext uri="{FF2B5EF4-FFF2-40B4-BE49-F238E27FC236}">
                <a16:creationId xmlns:a16="http://schemas.microsoft.com/office/drawing/2014/main" id="{CB90B750-5F64-A2A1-4F14-5B67383275E4}"/>
              </a:ext>
            </a:extLst>
          </p:cNvPr>
          <p:cNvPicPr>
            <a:picLocks noChangeAspect="1"/>
          </p:cNvPicPr>
          <p:nvPr/>
        </p:nvPicPr>
        <p:blipFill>
          <a:blip r:embed="rId4"/>
          <a:stretch>
            <a:fillRect/>
          </a:stretch>
        </p:blipFill>
        <p:spPr>
          <a:xfrm>
            <a:off x="9758717" y="3515138"/>
            <a:ext cx="1796251" cy="2492679"/>
          </a:xfrm>
          <a:prstGeom prst="rect">
            <a:avLst/>
          </a:prstGeom>
        </p:spPr>
      </p:pic>
      <p:pic>
        <p:nvPicPr>
          <p:cNvPr id="8" name="Picture 7">
            <a:extLst>
              <a:ext uri="{FF2B5EF4-FFF2-40B4-BE49-F238E27FC236}">
                <a16:creationId xmlns:a16="http://schemas.microsoft.com/office/drawing/2014/main" id="{13378C94-20D4-3656-7318-4A495EB7124B}"/>
              </a:ext>
            </a:extLst>
          </p:cNvPr>
          <p:cNvPicPr>
            <a:picLocks noChangeAspect="1"/>
          </p:cNvPicPr>
          <p:nvPr/>
        </p:nvPicPr>
        <p:blipFill>
          <a:blip r:embed="rId5"/>
          <a:stretch>
            <a:fillRect/>
          </a:stretch>
        </p:blipFill>
        <p:spPr>
          <a:xfrm>
            <a:off x="62249" y="2620443"/>
            <a:ext cx="3890895" cy="2511843"/>
          </a:xfrm>
          <a:prstGeom prst="rect">
            <a:avLst/>
          </a:prstGeom>
        </p:spPr>
      </p:pic>
      <p:pic>
        <p:nvPicPr>
          <p:cNvPr id="10" name="Picture 9">
            <a:extLst>
              <a:ext uri="{FF2B5EF4-FFF2-40B4-BE49-F238E27FC236}">
                <a16:creationId xmlns:a16="http://schemas.microsoft.com/office/drawing/2014/main" id="{116D0E95-CBFB-F2F9-666A-7EFB62C30DB9}"/>
              </a:ext>
            </a:extLst>
          </p:cNvPr>
          <p:cNvPicPr>
            <a:picLocks noChangeAspect="1"/>
          </p:cNvPicPr>
          <p:nvPr/>
        </p:nvPicPr>
        <p:blipFill>
          <a:blip r:embed="rId6"/>
          <a:stretch>
            <a:fillRect/>
          </a:stretch>
        </p:blipFill>
        <p:spPr>
          <a:xfrm>
            <a:off x="4455930" y="1800119"/>
            <a:ext cx="1838545" cy="2076245"/>
          </a:xfrm>
          <a:prstGeom prst="rect">
            <a:avLst/>
          </a:prstGeom>
        </p:spPr>
      </p:pic>
      <p:pic>
        <p:nvPicPr>
          <p:cNvPr id="12" name="Picture 11">
            <a:extLst>
              <a:ext uri="{FF2B5EF4-FFF2-40B4-BE49-F238E27FC236}">
                <a16:creationId xmlns:a16="http://schemas.microsoft.com/office/drawing/2014/main" id="{C3F1C0B6-832F-CBBF-4625-3D2A890D1F7C}"/>
              </a:ext>
            </a:extLst>
          </p:cNvPr>
          <p:cNvPicPr>
            <a:picLocks noChangeAspect="1"/>
          </p:cNvPicPr>
          <p:nvPr/>
        </p:nvPicPr>
        <p:blipFill>
          <a:blip r:embed="rId7"/>
          <a:stretch>
            <a:fillRect/>
          </a:stretch>
        </p:blipFill>
        <p:spPr>
          <a:xfrm>
            <a:off x="4455932" y="3940607"/>
            <a:ext cx="1838545" cy="2051856"/>
          </a:xfrm>
          <a:prstGeom prst="rect">
            <a:avLst/>
          </a:prstGeom>
        </p:spPr>
      </p:pic>
      <p:pic>
        <p:nvPicPr>
          <p:cNvPr id="14" name="Picture 13">
            <a:extLst>
              <a:ext uri="{FF2B5EF4-FFF2-40B4-BE49-F238E27FC236}">
                <a16:creationId xmlns:a16="http://schemas.microsoft.com/office/drawing/2014/main" id="{FE626B7E-AA59-4EEA-2BF8-5BE106EA790B}"/>
              </a:ext>
            </a:extLst>
          </p:cNvPr>
          <p:cNvPicPr>
            <a:picLocks noChangeAspect="1"/>
          </p:cNvPicPr>
          <p:nvPr/>
        </p:nvPicPr>
        <p:blipFill>
          <a:blip r:embed="rId8"/>
          <a:stretch>
            <a:fillRect/>
          </a:stretch>
        </p:blipFill>
        <p:spPr>
          <a:xfrm>
            <a:off x="6998189" y="3296616"/>
            <a:ext cx="2283241" cy="1236392"/>
          </a:xfrm>
          <a:prstGeom prst="rect">
            <a:avLst/>
          </a:prstGeom>
        </p:spPr>
      </p:pic>
      <p:pic>
        <p:nvPicPr>
          <p:cNvPr id="16" name="Picture 15">
            <a:extLst>
              <a:ext uri="{FF2B5EF4-FFF2-40B4-BE49-F238E27FC236}">
                <a16:creationId xmlns:a16="http://schemas.microsoft.com/office/drawing/2014/main" id="{E087E45D-22EB-6EE4-F3CD-4C3A908F6040}"/>
              </a:ext>
            </a:extLst>
          </p:cNvPr>
          <p:cNvPicPr>
            <a:picLocks noChangeAspect="1"/>
          </p:cNvPicPr>
          <p:nvPr/>
        </p:nvPicPr>
        <p:blipFill>
          <a:blip r:embed="rId9"/>
          <a:stretch>
            <a:fillRect/>
          </a:stretch>
        </p:blipFill>
        <p:spPr>
          <a:xfrm>
            <a:off x="6294475" y="2040696"/>
            <a:ext cx="2285603" cy="1255921"/>
          </a:xfrm>
          <a:prstGeom prst="rect">
            <a:avLst/>
          </a:prstGeom>
        </p:spPr>
      </p:pic>
      <p:pic>
        <p:nvPicPr>
          <p:cNvPr id="18" name="Picture 17">
            <a:extLst>
              <a:ext uri="{FF2B5EF4-FFF2-40B4-BE49-F238E27FC236}">
                <a16:creationId xmlns:a16="http://schemas.microsoft.com/office/drawing/2014/main" id="{B1F18EAB-E374-309F-AD8B-088D02118204}"/>
              </a:ext>
            </a:extLst>
          </p:cNvPr>
          <p:cNvPicPr>
            <a:picLocks noChangeAspect="1"/>
          </p:cNvPicPr>
          <p:nvPr/>
        </p:nvPicPr>
        <p:blipFill>
          <a:blip r:embed="rId10"/>
          <a:stretch>
            <a:fillRect/>
          </a:stretch>
        </p:blipFill>
        <p:spPr>
          <a:xfrm>
            <a:off x="6294476" y="4533009"/>
            <a:ext cx="2283241" cy="1262799"/>
          </a:xfrm>
          <a:prstGeom prst="rect">
            <a:avLst/>
          </a:prstGeom>
        </p:spPr>
      </p:pic>
      <p:cxnSp>
        <p:nvCxnSpPr>
          <p:cNvPr id="20" name="Straight Connector 19">
            <a:extLst>
              <a:ext uri="{FF2B5EF4-FFF2-40B4-BE49-F238E27FC236}">
                <a16:creationId xmlns:a16="http://schemas.microsoft.com/office/drawing/2014/main" id="{8D7B5B51-C98E-7060-D911-50749F1B9861}"/>
              </a:ext>
            </a:extLst>
          </p:cNvPr>
          <p:cNvCxnSpPr/>
          <p:nvPr/>
        </p:nvCxnSpPr>
        <p:spPr>
          <a:xfrm>
            <a:off x="4082903" y="1313713"/>
            <a:ext cx="0" cy="472111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08C7D13-7143-0FD9-CF56-36516CFC04AF}"/>
              </a:ext>
            </a:extLst>
          </p:cNvPr>
          <p:cNvCxnSpPr>
            <a:cxnSpLocks/>
          </p:cNvCxnSpPr>
          <p:nvPr/>
        </p:nvCxnSpPr>
        <p:spPr>
          <a:xfrm>
            <a:off x="9540949" y="395843"/>
            <a:ext cx="0" cy="5638987"/>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C353163-6FE4-D817-E628-95DF23905ACB}"/>
              </a:ext>
            </a:extLst>
          </p:cNvPr>
          <p:cNvSpPr txBox="1"/>
          <p:nvPr/>
        </p:nvSpPr>
        <p:spPr>
          <a:xfrm>
            <a:off x="236280" y="1568893"/>
            <a:ext cx="3515937" cy="666977"/>
          </a:xfrm>
          <a:prstGeom prst="rect">
            <a:avLst/>
          </a:prstGeom>
          <a:noFill/>
        </p:spPr>
        <p:txBody>
          <a:bodyPr wrap="square" rtlCol="0">
            <a:spAutoFit/>
          </a:bodyPr>
          <a:lstStyle/>
          <a:p>
            <a:pPr defTabSz="1219170">
              <a:buClr>
                <a:srgbClr val="000000"/>
              </a:buClr>
            </a:pPr>
            <a:r>
              <a:rPr lang="en-AU" sz="1867" b="1" kern="0">
                <a:solidFill>
                  <a:srgbClr val="000000"/>
                </a:solidFill>
                <a:latin typeface="Arial"/>
                <a:cs typeface="Arial"/>
                <a:sym typeface="Arial"/>
              </a:rPr>
              <a:t>Deconstruct (individual)</a:t>
            </a:r>
          </a:p>
          <a:p>
            <a:pPr defTabSz="1219170">
              <a:buClr>
                <a:srgbClr val="000000"/>
              </a:buClr>
            </a:pPr>
            <a:r>
              <a:rPr lang="en-AU" sz="1867" i="1" kern="0">
                <a:solidFill>
                  <a:srgbClr val="000000"/>
                </a:solidFill>
                <a:latin typeface="Arial"/>
                <a:cs typeface="Arial"/>
                <a:sym typeface="Arial"/>
              </a:rPr>
              <a:t>IAE 1 KA1, KA4</a:t>
            </a:r>
          </a:p>
        </p:txBody>
      </p:sp>
      <p:sp>
        <p:nvSpPr>
          <p:cNvPr id="25" name="TextBox 24">
            <a:extLst>
              <a:ext uri="{FF2B5EF4-FFF2-40B4-BE49-F238E27FC236}">
                <a16:creationId xmlns:a16="http://schemas.microsoft.com/office/drawing/2014/main" id="{309DD82A-C49C-E058-EAFB-5C85850B123B}"/>
              </a:ext>
            </a:extLst>
          </p:cNvPr>
          <p:cNvSpPr txBox="1"/>
          <p:nvPr/>
        </p:nvSpPr>
        <p:spPr>
          <a:xfrm>
            <a:off x="5219180" y="1240598"/>
            <a:ext cx="4220395" cy="605422"/>
          </a:xfrm>
          <a:prstGeom prst="rect">
            <a:avLst/>
          </a:prstGeom>
          <a:noFill/>
        </p:spPr>
        <p:txBody>
          <a:bodyPr wrap="square" rtlCol="0">
            <a:spAutoFit/>
          </a:bodyPr>
          <a:lstStyle/>
          <a:p>
            <a:pPr defTabSz="1219170">
              <a:buClr>
                <a:srgbClr val="000000"/>
              </a:buClr>
            </a:pPr>
            <a:r>
              <a:rPr lang="en-AU" sz="1867" b="1" kern="0">
                <a:solidFill>
                  <a:srgbClr val="000000"/>
                </a:solidFill>
                <a:latin typeface="Arial"/>
                <a:cs typeface="Arial"/>
                <a:sym typeface="Arial"/>
              </a:rPr>
              <a:t>Design and completion (Group)</a:t>
            </a:r>
          </a:p>
          <a:p>
            <a:pPr defTabSz="1219170">
              <a:buClr>
                <a:srgbClr val="000000"/>
              </a:buClr>
            </a:pPr>
            <a:r>
              <a:rPr lang="en-AU" sz="1467" i="1" kern="0">
                <a:solidFill>
                  <a:srgbClr val="000000"/>
                </a:solidFill>
                <a:latin typeface="Arial"/>
                <a:cs typeface="Arial"/>
                <a:sym typeface="Arial"/>
              </a:rPr>
              <a:t>IAE 1, IAE2, IAE3, KA4</a:t>
            </a:r>
          </a:p>
        </p:txBody>
      </p:sp>
      <p:sp>
        <p:nvSpPr>
          <p:cNvPr id="26" name="TextBox 25">
            <a:extLst>
              <a:ext uri="{FF2B5EF4-FFF2-40B4-BE49-F238E27FC236}">
                <a16:creationId xmlns:a16="http://schemas.microsoft.com/office/drawing/2014/main" id="{B370D457-50DE-5F37-FCE9-F6C6863E721C}"/>
              </a:ext>
            </a:extLst>
          </p:cNvPr>
          <p:cNvSpPr txBox="1"/>
          <p:nvPr/>
        </p:nvSpPr>
        <p:spPr>
          <a:xfrm>
            <a:off x="9540950" y="-8775"/>
            <a:ext cx="2651049" cy="892745"/>
          </a:xfrm>
          <a:prstGeom prst="rect">
            <a:avLst/>
          </a:prstGeom>
          <a:noFill/>
        </p:spPr>
        <p:txBody>
          <a:bodyPr wrap="square" rtlCol="0">
            <a:spAutoFit/>
          </a:bodyPr>
          <a:lstStyle/>
          <a:p>
            <a:pPr defTabSz="1219170">
              <a:buClr>
                <a:srgbClr val="000000"/>
              </a:buClr>
            </a:pPr>
            <a:r>
              <a:rPr lang="en-AU" sz="1867" b="1" kern="0">
                <a:solidFill>
                  <a:srgbClr val="000000"/>
                </a:solidFill>
                <a:latin typeface="Arial"/>
                <a:cs typeface="Arial"/>
                <a:sym typeface="Arial"/>
              </a:rPr>
              <a:t>Feedback and reflection (individual)</a:t>
            </a:r>
          </a:p>
          <a:p>
            <a:pPr defTabSz="1219170">
              <a:buClr>
                <a:srgbClr val="000000"/>
              </a:buClr>
            </a:pPr>
            <a:r>
              <a:rPr lang="en-AU" sz="1467" i="1" kern="0">
                <a:solidFill>
                  <a:srgbClr val="000000"/>
                </a:solidFill>
                <a:latin typeface="Arial"/>
                <a:cs typeface="Arial"/>
                <a:sym typeface="Arial"/>
              </a:rPr>
              <a:t>IAE 1, IAE4, KA1, KA4</a:t>
            </a:r>
          </a:p>
        </p:txBody>
      </p:sp>
    </p:spTree>
    <p:extLst>
      <p:ext uri="{BB962C8B-B14F-4D97-AF65-F5344CB8AC3E}">
        <p14:creationId xmlns:p14="http://schemas.microsoft.com/office/powerpoint/2010/main" val="2589921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09">
          <a:extLst>
            <a:ext uri="{FF2B5EF4-FFF2-40B4-BE49-F238E27FC236}">
              <a16:creationId xmlns:a16="http://schemas.microsoft.com/office/drawing/2014/main" id="{A49F9F5C-0AA0-0C39-4AEF-14F32B78679F}"/>
            </a:ext>
          </a:extLst>
        </p:cNvPr>
        <p:cNvGrpSpPr/>
        <p:nvPr/>
      </p:nvGrpSpPr>
      <p:grpSpPr>
        <a:xfrm>
          <a:off x="0" y="0"/>
          <a:ext cx="0" cy="0"/>
          <a:chOff x="0" y="0"/>
          <a:chExt cx="0" cy="0"/>
        </a:xfrm>
      </p:grpSpPr>
      <p:sp>
        <p:nvSpPr>
          <p:cNvPr id="210" name="Google Shape;210;p47">
            <a:extLst>
              <a:ext uri="{FF2B5EF4-FFF2-40B4-BE49-F238E27FC236}">
                <a16:creationId xmlns:a16="http://schemas.microsoft.com/office/drawing/2014/main" id="{AD0440FE-A940-8AEF-F2E5-BAC6AC492E2D}"/>
              </a:ext>
            </a:extLst>
          </p:cNvPr>
          <p:cNvSpPr txBox="1">
            <a:spLocks noGrp="1"/>
          </p:cNvSpPr>
          <p:nvPr>
            <p:ph type="title"/>
          </p:nvPr>
        </p:nvSpPr>
        <p:spPr>
          <a:xfrm>
            <a:off x="0" y="0"/>
            <a:ext cx="11961091" cy="763600"/>
          </a:xfrm>
          <a:prstGeom prst="rect">
            <a:avLst/>
          </a:prstGeom>
        </p:spPr>
        <p:txBody>
          <a:bodyPr spcFirstLastPara="1" wrap="square" lIns="121900" tIns="121900" rIns="121900" bIns="121900" anchor="t" anchorCtr="0">
            <a:noAutofit/>
          </a:bodyPr>
          <a:lstStyle/>
          <a:p>
            <a:r>
              <a:rPr lang="en-AU" sz="2667">
                <a:latin typeface="+mj-lt"/>
              </a:rPr>
              <a:t>The Impact: D&amp;D (alternative approach) – Teacher perspectives</a:t>
            </a:r>
            <a:endParaRPr sz="2667">
              <a:latin typeface="+mj-lt"/>
            </a:endParaRPr>
          </a:p>
        </p:txBody>
      </p:sp>
      <p:sp>
        <p:nvSpPr>
          <p:cNvPr id="6" name="TextBox 5">
            <a:extLst>
              <a:ext uri="{FF2B5EF4-FFF2-40B4-BE49-F238E27FC236}">
                <a16:creationId xmlns:a16="http://schemas.microsoft.com/office/drawing/2014/main" id="{0FD7FFD8-CC45-DC01-C879-4F2F009FC301}"/>
              </a:ext>
            </a:extLst>
          </p:cNvPr>
          <p:cNvSpPr txBox="1"/>
          <p:nvPr/>
        </p:nvSpPr>
        <p:spPr>
          <a:xfrm>
            <a:off x="108859" y="525486"/>
            <a:ext cx="12083141" cy="5264133"/>
          </a:xfrm>
          <a:prstGeom prst="rect">
            <a:avLst/>
          </a:prstGeom>
          <a:solidFill>
            <a:schemeClr val="accent6">
              <a:lumMod val="20000"/>
              <a:lumOff val="80000"/>
            </a:schemeClr>
          </a:solidFill>
        </p:spPr>
        <p:txBody>
          <a:bodyPr wrap="square" rtlCol="0">
            <a:spAutoFit/>
          </a:bodyPr>
          <a:lstStyle/>
          <a:p>
            <a:pPr defTabSz="1219170">
              <a:buClr>
                <a:srgbClr val="000000"/>
              </a:buClr>
            </a:pPr>
            <a:r>
              <a:rPr lang="en-AU" sz="1867" b="1" kern="0">
                <a:solidFill>
                  <a:srgbClr val="000000"/>
                </a:solidFill>
                <a:latin typeface="Arial"/>
                <a:cs typeface="Arial"/>
                <a:sym typeface="Arial"/>
              </a:rPr>
              <a:t>Deep Authentic Learning</a:t>
            </a:r>
          </a:p>
          <a:p>
            <a:pPr marL="380990" lvl="5"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Students thinking in action in a real-world context</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marL="380990" lvl="5"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Some barriers included research skills and self-directed learning.</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defTabSz="1219170">
              <a:buClr>
                <a:srgbClr val="000000"/>
              </a:buClr>
            </a:pPr>
            <a:r>
              <a:rPr lang="en-AU" sz="1867" b="1" kern="0">
                <a:solidFill>
                  <a:srgbClr val="000000"/>
                </a:solidFill>
                <a:latin typeface="Arial"/>
                <a:cs typeface="Arial"/>
                <a:sym typeface="Arial"/>
              </a:rPr>
              <a:t>Natural Evidence of Learning</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Continuous nature of task provided multiple opportunities to collect evidence of student progress.</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Some resistance to verbal assessment.</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defTabSz="1219170">
              <a:buClr>
                <a:srgbClr val="000000"/>
              </a:buClr>
            </a:pPr>
            <a:r>
              <a:rPr lang="en-AU" sz="1867" b="1" kern="0">
                <a:solidFill>
                  <a:srgbClr val="000000"/>
                </a:solidFill>
                <a:latin typeface="Arial"/>
                <a:cs typeface="Arial"/>
                <a:sym typeface="Arial"/>
              </a:rPr>
              <a:t>Metacognition</a:t>
            </a: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Limited materials/resources provided genuine opportunity to explore experimental limitations</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defTabSz="1219170">
              <a:buClr>
                <a:srgbClr val="000000"/>
              </a:buClr>
            </a:pPr>
            <a:r>
              <a:rPr lang="en-AU" sz="1867" b="1" kern="0">
                <a:solidFill>
                  <a:srgbClr val="000000"/>
                </a:solidFill>
                <a:latin typeface="Arial"/>
                <a:cs typeface="Arial"/>
                <a:sym typeface="Arial"/>
              </a:rPr>
              <a:t>Agency</a:t>
            </a: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Choice of focus/freedom of design increased engagement in the assessment task</a:t>
            </a:r>
            <a:br>
              <a:rPr lang="en-AU" sz="1867" kern="0">
                <a:solidFill>
                  <a:srgbClr val="000000"/>
                </a:solidFill>
                <a:latin typeface="Arial"/>
                <a:cs typeface="Arial"/>
                <a:sym typeface="Arial"/>
              </a:rPr>
            </a:br>
            <a:endParaRPr lang="en-AU" sz="1867" kern="0">
              <a:solidFill>
                <a:srgbClr val="000000"/>
              </a:solidFill>
              <a:latin typeface="Arial"/>
              <a:cs typeface="Arial"/>
              <a:sym typeface="Arial"/>
            </a:endParaRPr>
          </a:p>
          <a:p>
            <a:pPr marL="380990" indent="-380990" defTabSz="1219170">
              <a:buClr>
                <a:srgbClr val="000000"/>
              </a:buClr>
              <a:buFont typeface="Arial" panose="020B0604020202020204" pitchFamily="34" charset="0"/>
              <a:buChar char="•"/>
            </a:pPr>
            <a:r>
              <a:rPr lang="en-AU" sz="1867" kern="0">
                <a:solidFill>
                  <a:srgbClr val="000000"/>
                </a:solidFill>
                <a:latin typeface="Arial"/>
                <a:cs typeface="Arial"/>
                <a:sym typeface="Arial"/>
              </a:rPr>
              <a:t>Group task provided opportunities for peer-to-peer learning.</a:t>
            </a:r>
            <a:endParaRPr lang="en-AU" sz="2400" kern="0">
              <a:solidFill>
                <a:srgbClr val="000000"/>
              </a:solidFill>
              <a:latin typeface="Arial"/>
              <a:cs typeface="Arial"/>
              <a:sym typeface="Arial"/>
            </a:endParaRPr>
          </a:p>
        </p:txBody>
      </p:sp>
    </p:spTree>
    <p:extLst>
      <p:ext uri="{BB962C8B-B14F-4D97-AF65-F5344CB8AC3E}">
        <p14:creationId xmlns:p14="http://schemas.microsoft.com/office/powerpoint/2010/main" val="41498758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4A2C8-4EF6-E078-C4FB-CE512641D5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931208-BBB1-230A-8C1B-79B5B4036FC5}"/>
              </a:ext>
            </a:extLst>
          </p:cNvPr>
          <p:cNvSpPr>
            <a:spLocks noGrp="1"/>
          </p:cNvSpPr>
          <p:nvPr>
            <p:ph type="title"/>
          </p:nvPr>
        </p:nvSpPr>
        <p:spPr>
          <a:xfrm>
            <a:off x="415600" y="49477"/>
            <a:ext cx="11360800" cy="763600"/>
          </a:xfrm>
        </p:spPr>
        <p:txBody>
          <a:bodyPr/>
          <a:lstStyle/>
          <a:p>
            <a:r>
              <a:rPr lang="en-AU"/>
              <a:t>The Future</a:t>
            </a:r>
          </a:p>
        </p:txBody>
      </p:sp>
      <p:sp>
        <p:nvSpPr>
          <p:cNvPr id="3" name="Text Placeholder 2">
            <a:extLst>
              <a:ext uri="{FF2B5EF4-FFF2-40B4-BE49-F238E27FC236}">
                <a16:creationId xmlns:a16="http://schemas.microsoft.com/office/drawing/2014/main" id="{64160E30-3687-2FDB-D1B9-BD047562CA56}"/>
              </a:ext>
            </a:extLst>
          </p:cNvPr>
          <p:cNvSpPr>
            <a:spLocks noGrp="1"/>
          </p:cNvSpPr>
          <p:nvPr>
            <p:ph type="body" idx="1"/>
          </p:nvPr>
        </p:nvSpPr>
        <p:spPr>
          <a:xfrm>
            <a:off x="415600" y="813078"/>
            <a:ext cx="11360800" cy="4965767"/>
          </a:xfrm>
        </p:spPr>
        <p:txBody>
          <a:bodyPr/>
          <a:lstStyle/>
          <a:p>
            <a:pPr marL="152396" indent="0">
              <a:buNone/>
            </a:pPr>
            <a:r>
              <a:rPr lang="en-AU" sz="2133" b="1"/>
              <a:t>Major advantages</a:t>
            </a:r>
          </a:p>
          <a:p>
            <a:r>
              <a:rPr lang="en-AU" sz="2133"/>
              <a:t>Key checkpoints throughout </a:t>
            </a:r>
            <a:r>
              <a:rPr lang="en-AU" sz="2133">
                <a:sym typeface="Wingdings" panose="05000000000000000000" pitchFamily="2" charset="2"/>
              </a:rPr>
              <a:t> increased opportunities for reflection and collection of natural evidence</a:t>
            </a:r>
            <a:br>
              <a:rPr lang="en-AU" sz="2133">
                <a:sym typeface="Wingdings" panose="05000000000000000000" pitchFamily="2" charset="2"/>
              </a:rPr>
            </a:br>
            <a:endParaRPr lang="en-AU" sz="2133">
              <a:sym typeface="Wingdings" panose="05000000000000000000" pitchFamily="2" charset="2"/>
            </a:endParaRPr>
          </a:p>
          <a:p>
            <a:r>
              <a:rPr lang="en-AU" sz="2133">
                <a:sym typeface="Wingdings" panose="05000000000000000000" pitchFamily="2" charset="2"/>
              </a:rPr>
              <a:t>Restricted equipment and materials allowed genuine exploration of limitations</a:t>
            </a:r>
          </a:p>
          <a:p>
            <a:endParaRPr lang="en-AU" sz="2133"/>
          </a:p>
          <a:p>
            <a:pPr marL="152396" indent="0">
              <a:buNone/>
            </a:pPr>
            <a:r>
              <a:rPr lang="en-AU" sz="2133" b="1"/>
              <a:t>Key questions</a:t>
            </a:r>
          </a:p>
          <a:p>
            <a:r>
              <a:rPr lang="en-AU" sz="2133"/>
              <a:t>How do we create genuine student agency if the capacity to complete a designed experiment is removed?</a:t>
            </a:r>
            <a:br>
              <a:rPr lang="en-AU" sz="2133"/>
            </a:br>
            <a:endParaRPr lang="en-AU" sz="2133"/>
          </a:p>
          <a:p>
            <a:r>
              <a:rPr lang="en-AU" sz="2133"/>
              <a:t>Does only conducting completion practicals provide enough scope for exploring experimental limitations?</a:t>
            </a:r>
          </a:p>
          <a:p>
            <a:endParaRPr lang="en-AU" sz="2133"/>
          </a:p>
        </p:txBody>
      </p:sp>
    </p:spTree>
    <p:extLst>
      <p:ext uri="{BB962C8B-B14F-4D97-AF65-F5344CB8AC3E}">
        <p14:creationId xmlns:p14="http://schemas.microsoft.com/office/powerpoint/2010/main" val="951735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B9C8B61-B74C-F7F5-A111-C613A28A24FD}"/>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pic>
        <p:nvPicPr>
          <p:cNvPr id="10" name="Picture 9" descr="A white background with words&#10;&#10;AI-generated content may be incorrect.">
            <a:extLst>
              <a:ext uri="{FF2B5EF4-FFF2-40B4-BE49-F238E27FC236}">
                <a16:creationId xmlns:a16="http://schemas.microsoft.com/office/drawing/2014/main" id="{26BCA304-76DA-AD18-F177-152F0332AFDC}"/>
              </a:ext>
            </a:extLst>
          </p:cNvPr>
          <p:cNvPicPr>
            <a:picLocks noChangeAspect="1"/>
          </p:cNvPicPr>
          <p:nvPr/>
        </p:nvPicPr>
        <p:blipFill>
          <a:blip r:embed="rId3"/>
          <a:srcRect l="2115" t="6224" r="2417" b="-5527"/>
          <a:stretch/>
        </p:blipFill>
        <p:spPr>
          <a:xfrm>
            <a:off x="9104067" y="4518870"/>
            <a:ext cx="3091740" cy="2336280"/>
          </a:xfrm>
          <a:prstGeom prst="rect">
            <a:avLst/>
          </a:prstGeom>
        </p:spPr>
      </p:pic>
      <p:pic>
        <p:nvPicPr>
          <p:cNvPr id="11" name="Picture 10">
            <a:extLst>
              <a:ext uri="{FF2B5EF4-FFF2-40B4-BE49-F238E27FC236}">
                <a16:creationId xmlns:a16="http://schemas.microsoft.com/office/drawing/2014/main" id="{18BAC584-5180-0126-0EF8-D041318728EC}"/>
              </a:ext>
            </a:extLst>
          </p:cNvPr>
          <p:cNvPicPr>
            <a:picLocks noChangeAspect="1"/>
          </p:cNvPicPr>
          <p:nvPr/>
        </p:nvPicPr>
        <p:blipFill>
          <a:blip r:embed="rId4"/>
          <a:stretch>
            <a:fillRect/>
          </a:stretch>
        </p:blipFill>
        <p:spPr>
          <a:xfrm>
            <a:off x="90533" y="5091078"/>
            <a:ext cx="3562847" cy="1428949"/>
          </a:xfrm>
          <a:prstGeom prst="rect">
            <a:avLst/>
          </a:prstGeom>
        </p:spPr>
      </p:pic>
      <p:sp>
        <p:nvSpPr>
          <p:cNvPr id="5" name="Title 1">
            <a:extLst>
              <a:ext uri="{FF2B5EF4-FFF2-40B4-BE49-F238E27FC236}">
                <a16:creationId xmlns:a16="http://schemas.microsoft.com/office/drawing/2014/main" id="{6277670D-BACC-413F-A446-F1FD221CFDDD}"/>
              </a:ext>
            </a:extLst>
          </p:cNvPr>
          <p:cNvSpPr txBox="1">
            <a:spLocks/>
          </p:cNvSpPr>
          <p:nvPr/>
        </p:nvSpPr>
        <p:spPr>
          <a:xfrm>
            <a:off x="1414012" y="1872308"/>
            <a:ext cx="3300413" cy="561974"/>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3000">
              <a:latin typeface="Roboto Black" panose="02000000000000000000" pitchFamily="2" charset="0"/>
              <a:ea typeface="Roboto Black" panose="02000000000000000000" pitchFamily="2" charset="0"/>
            </a:endParaRPr>
          </a:p>
        </p:txBody>
      </p:sp>
      <p:sp>
        <p:nvSpPr>
          <p:cNvPr id="17" name="Rectangle: Rounded Corners 16">
            <a:extLst>
              <a:ext uri="{FF2B5EF4-FFF2-40B4-BE49-F238E27FC236}">
                <a16:creationId xmlns:a16="http://schemas.microsoft.com/office/drawing/2014/main" id="{1EB76EE6-9E49-EBEA-CE35-174EBB8BC222}"/>
              </a:ext>
            </a:extLst>
          </p:cNvPr>
          <p:cNvSpPr/>
          <p:nvPr/>
        </p:nvSpPr>
        <p:spPr>
          <a:xfrm>
            <a:off x="1006929" y="1546462"/>
            <a:ext cx="10167257" cy="2079510"/>
          </a:xfrm>
          <a:prstGeom prst="roundRect">
            <a:avLst>
              <a:gd name="adj" fmla="val 5597"/>
            </a:avLst>
          </a:prstGeom>
          <a:solidFill>
            <a:srgbClr val="8A3158"/>
          </a:solidFill>
          <a:ln>
            <a:solidFill>
              <a:srgbClr val="9551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a:p>
        </p:txBody>
      </p:sp>
      <p:sp>
        <p:nvSpPr>
          <p:cNvPr id="18" name="TextBox 17">
            <a:extLst>
              <a:ext uri="{FF2B5EF4-FFF2-40B4-BE49-F238E27FC236}">
                <a16:creationId xmlns:a16="http://schemas.microsoft.com/office/drawing/2014/main" id="{16C67C25-76ED-4DE6-A6DE-542EF939E3BC}"/>
              </a:ext>
            </a:extLst>
          </p:cNvPr>
          <p:cNvSpPr txBox="1"/>
          <p:nvPr/>
        </p:nvSpPr>
        <p:spPr>
          <a:xfrm>
            <a:off x="1250075" y="3700640"/>
            <a:ext cx="2995733" cy="246221"/>
          </a:xfrm>
          <a:prstGeom prst="rect">
            <a:avLst/>
          </a:prstGeom>
          <a:noFill/>
        </p:spPr>
        <p:txBody>
          <a:bodyPr wrap="square" lIns="0" tIns="0" rIns="0" bIns="0" rtlCol="0" anchor="t">
            <a:spAutoFit/>
          </a:bodyPr>
          <a:lstStyle/>
          <a:p>
            <a:r>
              <a:rPr lang="en-US" sz="1600">
                <a:latin typeface="Roboto Bold" panose="02000000000000000000" pitchFamily="2" charset="0"/>
                <a:ea typeface="Roboto Bold" panose="02000000000000000000" pitchFamily="2" charset="0"/>
              </a:rPr>
              <a:t>Rise of Artificial Intelligence</a:t>
            </a:r>
            <a:endParaRPr lang="en-GB" sz="1600">
              <a:latin typeface="Roboto Bold" panose="02000000000000000000" pitchFamily="2" charset="0"/>
              <a:ea typeface="Roboto Bold" panose="02000000000000000000" pitchFamily="2" charset="0"/>
            </a:endParaRPr>
          </a:p>
        </p:txBody>
      </p:sp>
      <p:sp>
        <p:nvSpPr>
          <p:cNvPr id="19" name="TextBox 18">
            <a:extLst>
              <a:ext uri="{FF2B5EF4-FFF2-40B4-BE49-F238E27FC236}">
                <a16:creationId xmlns:a16="http://schemas.microsoft.com/office/drawing/2014/main" id="{B56E88ED-B9F7-7AAB-270C-04C47A088852}"/>
              </a:ext>
            </a:extLst>
          </p:cNvPr>
          <p:cNvSpPr txBox="1"/>
          <p:nvPr/>
        </p:nvSpPr>
        <p:spPr>
          <a:xfrm>
            <a:off x="1250075" y="4059248"/>
            <a:ext cx="2882368" cy="861774"/>
          </a:xfrm>
          <a:prstGeom prst="rect">
            <a:avLst/>
          </a:prstGeom>
          <a:noFill/>
        </p:spPr>
        <p:txBody>
          <a:bodyPr wrap="square" lIns="0" tIns="0" rIns="0" bIns="0" rtlCol="0" anchor="t">
            <a:spAutoFit/>
          </a:bodyPr>
          <a:lstStyle/>
          <a:p>
            <a:r>
              <a:rPr lang="en-US" sz="1400">
                <a:latin typeface="Roboto Light" panose="02000000000000000000" pitchFamily="2" charset="0"/>
                <a:ea typeface="Roboto Light" panose="02000000000000000000" pitchFamily="2" charset="0"/>
              </a:rPr>
              <a:t>Today, the processing power and speed of artificial intelligence is changing the way we access and use knowledge.</a:t>
            </a:r>
            <a:endParaRPr lang="en-GB" sz="1400">
              <a:latin typeface="Roboto Light" panose="02000000000000000000" pitchFamily="2" charset="0"/>
              <a:ea typeface="Roboto Light" panose="02000000000000000000" pitchFamily="2" charset="0"/>
            </a:endParaRPr>
          </a:p>
        </p:txBody>
      </p:sp>
      <p:pic>
        <p:nvPicPr>
          <p:cNvPr id="20" name="Graphic 19">
            <a:extLst>
              <a:ext uri="{FF2B5EF4-FFF2-40B4-BE49-F238E27FC236}">
                <a16:creationId xmlns:a16="http://schemas.microsoft.com/office/drawing/2014/main" id="{66FDDC39-A2CD-E5E2-A26B-D62F5A9618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4798" y="1630771"/>
            <a:ext cx="2691424" cy="1874716"/>
          </a:xfrm>
          <a:prstGeom prst="rect">
            <a:avLst/>
          </a:prstGeom>
        </p:spPr>
      </p:pic>
      <p:pic>
        <p:nvPicPr>
          <p:cNvPr id="21" name="Graphic 20">
            <a:extLst>
              <a:ext uri="{FF2B5EF4-FFF2-40B4-BE49-F238E27FC236}">
                <a16:creationId xmlns:a16="http://schemas.microsoft.com/office/drawing/2014/main" id="{71B7C65E-936C-5B7C-0BFD-FA35B939396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43305" y="1572209"/>
            <a:ext cx="3341076" cy="1874716"/>
          </a:xfrm>
          <a:prstGeom prst="rect">
            <a:avLst/>
          </a:prstGeom>
        </p:spPr>
      </p:pic>
      <p:pic>
        <p:nvPicPr>
          <p:cNvPr id="25" name="Graphic 24">
            <a:extLst>
              <a:ext uri="{FF2B5EF4-FFF2-40B4-BE49-F238E27FC236}">
                <a16:creationId xmlns:a16="http://schemas.microsoft.com/office/drawing/2014/main" id="{92426493-BBEC-CDF8-ABF7-07BEE67286B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91658" y="1593311"/>
            <a:ext cx="2691424" cy="1874716"/>
          </a:xfrm>
          <a:prstGeom prst="rect">
            <a:avLst/>
          </a:prstGeom>
        </p:spPr>
      </p:pic>
      <p:sp>
        <p:nvSpPr>
          <p:cNvPr id="26" name="TextBox 25">
            <a:extLst>
              <a:ext uri="{FF2B5EF4-FFF2-40B4-BE49-F238E27FC236}">
                <a16:creationId xmlns:a16="http://schemas.microsoft.com/office/drawing/2014/main" id="{202D427B-3A7A-A778-8343-F137C57D255E}"/>
              </a:ext>
            </a:extLst>
          </p:cNvPr>
          <p:cNvSpPr txBox="1"/>
          <p:nvPr/>
        </p:nvSpPr>
        <p:spPr>
          <a:xfrm>
            <a:off x="4580381" y="3711794"/>
            <a:ext cx="2808778" cy="492443"/>
          </a:xfrm>
          <a:prstGeom prst="rect">
            <a:avLst/>
          </a:prstGeom>
          <a:noFill/>
        </p:spPr>
        <p:txBody>
          <a:bodyPr wrap="square" lIns="0" tIns="0" rIns="0" bIns="0" rtlCol="0" anchor="t">
            <a:spAutoFit/>
          </a:bodyPr>
          <a:lstStyle/>
          <a:p>
            <a:r>
              <a:rPr lang="en-US" sz="1600">
                <a:latin typeface="Roboto Bold" panose="02000000000000000000" pitchFamily="2" charset="0"/>
                <a:ea typeface="Roboto Bold" panose="02000000000000000000" pitchFamily="2" charset="0"/>
              </a:rPr>
              <a:t>Focus on mental health </a:t>
            </a:r>
          </a:p>
          <a:p>
            <a:r>
              <a:rPr lang="en-US" sz="1600">
                <a:latin typeface="Roboto Bold" panose="02000000000000000000" pitchFamily="2" charset="0"/>
                <a:ea typeface="Roboto Bold" panose="02000000000000000000" pitchFamily="2" charset="0"/>
              </a:rPr>
              <a:t>&amp; wellbeing</a:t>
            </a:r>
            <a:endParaRPr lang="en-GB" sz="1600">
              <a:latin typeface="Roboto Bold" panose="02000000000000000000" pitchFamily="2" charset="0"/>
              <a:ea typeface="Roboto Bold" panose="02000000000000000000" pitchFamily="2" charset="0"/>
            </a:endParaRPr>
          </a:p>
        </p:txBody>
      </p:sp>
      <p:sp>
        <p:nvSpPr>
          <p:cNvPr id="27" name="TextBox 26">
            <a:extLst>
              <a:ext uri="{FF2B5EF4-FFF2-40B4-BE49-F238E27FC236}">
                <a16:creationId xmlns:a16="http://schemas.microsoft.com/office/drawing/2014/main" id="{8332255E-0049-E731-9C62-56547BC870CF}"/>
              </a:ext>
            </a:extLst>
          </p:cNvPr>
          <p:cNvSpPr txBox="1"/>
          <p:nvPr/>
        </p:nvSpPr>
        <p:spPr>
          <a:xfrm>
            <a:off x="4580380" y="4319219"/>
            <a:ext cx="2959994" cy="1292662"/>
          </a:xfrm>
          <a:prstGeom prst="rect">
            <a:avLst/>
          </a:prstGeom>
          <a:noFill/>
        </p:spPr>
        <p:txBody>
          <a:bodyPr wrap="square" lIns="0" tIns="0" rIns="0" bIns="0" rtlCol="0" anchor="t">
            <a:spAutoFit/>
          </a:bodyPr>
          <a:lstStyle/>
          <a:p>
            <a:r>
              <a:rPr lang="en-US" sz="1400">
                <a:latin typeface="Roboto Light" panose="02000000000000000000" pitchFamily="2" charset="0"/>
                <a:ea typeface="Roboto Light" panose="02000000000000000000" pitchFamily="2" charset="0"/>
              </a:rPr>
              <a:t>Today, more than </a:t>
            </a:r>
            <a:r>
              <a:rPr lang="en-US" sz="1400">
                <a:latin typeface="Roboto Bold" panose="02000000000000000000" pitchFamily="2" charset="0"/>
                <a:ea typeface="Roboto Bold" panose="02000000000000000000" pitchFamily="2" charset="0"/>
              </a:rPr>
              <a:t>25% </a:t>
            </a:r>
            <a:r>
              <a:rPr lang="en-US" sz="1400">
                <a:latin typeface="Roboto Light" panose="02000000000000000000" pitchFamily="2" charset="0"/>
                <a:ea typeface="Roboto Light" panose="02000000000000000000" pitchFamily="2" charset="0"/>
              </a:rPr>
              <a:t>of young people meet the criteria for experiencing psychological distress and over </a:t>
            </a:r>
            <a:r>
              <a:rPr lang="en-US" sz="1400">
                <a:latin typeface="Roboto Bold" panose="02000000000000000000" pitchFamily="2" charset="0"/>
                <a:ea typeface="Roboto Bold" panose="02000000000000000000" pitchFamily="2" charset="0"/>
              </a:rPr>
              <a:t>50% </a:t>
            </a:r>
            <a:r>
              <a:rPr lang="en-US" sz="1400">
                <a:latin typeface="Roboto Light" panose="02000000000000000000" pitchFamily="2" charset="0"/>
                <a:ea typeface="Roboto Light" panose="02000000000000000000" pitchFamily="2" charset="0"/>
              </a:rPr>
              <a:t>identify mental health as a top barrier to achieving their study or work goals.</a:t>
            </a:r>
            <a:r>
              <a:rPr lang="en-US" sz="1400" baseline="30000">
                <a:latin typeface="Roboto Light" panose="02000000000000000000" pitchFamily="2" charset="0"/>
                <a:ea typeface="Roboto Light" panose="02000000000000000000" pitchFamily="2" charset="0"/>
              </a:rPr>
              <a:t>1</a:t>
            </a:r>
            <a:endParaRPr lang="en-GB" sz="1400" baseline="30000">
              <a:latin typeface="Roboto Light" panose="02000000000000000000" pitchFamily="2" charset="0"/>
              <a:ea typeface="Roboto Light" panose="02000000000000000000" pitchFamily="2" charset="0"/>
            </a:endParaRPr>
          </a:p>
        </p:txBody>
      </p:sp>
      <p:sp>
        <p:nvSpPr>
          <p:cNvPr id="28" name="TextBox 27">
            <a:extLst>
              <a:ext uri="{FF2B5EF4-FFF2-40B4-BE49-F238E27FC236}">
                <a16:creationId xmlns:a16="http://schemas.microsoft.com/office/drawing/2014/main" id="{706F5D62-7E75-3DBC-E7BA-7FCCFBBBC1D6}"/>
              </a:ext>
            </a:extLst>
          </p:cNvPr>
          <p:cNvSpPr txBox="1"/>
          <p:nvPr/>
        </p:nvSpPr>
        <p:spPr>
          <a:xfrm>
            <a:off x="7875860" y="3709673"/>
            <a:ext cx="3174151" cy="492443"/>
          </a:xfrm>
          <a:prstGeom prst="rect">
            <a:avLst/>
          </a:prstGeom>
          <a:noFill/>
        </p:spPr>
        <p:txBody>
          <a:bodyPr wrap="square" lIns="0" tIns="0" rIns="0" bIns="0" rtlCol="0" anchor="t">
            <a:spAutoFit/>
          </a:bodyPr>
          <a:lstStyle/>
          <a:p>
            <a:r>
              <a:rPr lang="en-US" sz="1600">
                <a:latin typeface="Roboto Bold" panose="02000000000000000000" pitchFamily="2" charset="0"/>
                <a:ea typeface="Roboto Bold" panose="02000000000000000000" pitchFamily="2" charset="0"/>
              </a:rPr>
              <a:t>Dissatisfaction with using grades and ranks to define success</a:t>
            </a:r>
            <a:endParaRPr lang="en-GB" sz="1600">
              <a:latin typeface="Roboto Bold" panose="02000000000000000000" pitchFamily="2" charset="0"/>
              <a:ea typeface="Roboto Bold" panose="02000000000000000000" pitchFamily="2" charset="0"/>
            </a:endParaRPr>
          </a:p>
        </p:txBody>
      </p:sp>
      <p:sp>
        <p:nvSpPr>
          <p:cNvPr id="29" name="TextBox 28">
            <a:extLst>
              <a:ext uri="{FF2B5EF4-FFF2-40B4-BE49-F238E27FC236}">
                <a16:creationId xmlns:a16="http://schemas.microsoft.com/office/drawing/2014/main" id="{0C851B78-B984-E052-11DB-4D07427E6536}"/>
              </a:ext>
            </a:extLst>
          </p:cNvPr>
          <p:cNvSpPr txBox="1"/>
          <p:nvPr/>
        </p:nvSpPr>
        <p:spPr>
          <a:xfrm>
            <a:off x="7879702" y="4329825"/>
            <a:ext cx="2955157" cy="861774"/>
          </a:xfrm>
          <a:prstGeom prst="rect">
            <a:avLst/>
          </a:prstGeom>
          <a:noFill/>
        </p:spPr>
        <p:txBody>
          <a:bodyPr wrap="square" lIns="0" tIns="0" rIns="0" bIns="0" rtlCol="0" anchor="t">
            <a:spAutoFit/>
          </a:bodyPr>
          <a:lstStyle/>
          <a:p>
            <a:r>
              <a:rPr lang="en-US" sz="1400">
                <a:latin typeface="Roboto Light" panose="02000000000000000000" pitchFamily="2" charset="0"/>
                <a:ea typeface="Roboto Light" panose="02000000000000000000" pitchFamily="2" charset="0"/>
              </a:rPr>
              <a:t>Many young people reject the idea that the breadth and depth of what they know and can do is represented in grades and ranks. </a:t>
            </a:r>
            <a:r>
              <a:rPr lang="en-US" sz="1400" baseline="30000">
                <a:latin typeface="Roboto Light" panose="02000000000000000000" pitchFamily="2" charset="0"/>
                <a:ea typeface="Roboto Light" panose="02000000000000000000" pitchFamily="2" charset="0"/>
              </a:rPr>
              <a:t>2</a:t>
            </a:r>
            <a:endParaRPr lang="en-GB" sz="1400" baseline="30000">
              <a:latin typeface="Roboto Light" panose="02000000000000000000" pitchFamily="2" charset="0"/>
              <a:ea typeface="Roboto Light" panose="02000000000000000000" pitchFamily="2" charset="0"/>
            </a:endParaRPr>
          </a:p>
        </p:txBody>
      </p:sp>
      <p:sp>
        <p:nvSpPr>
          <p:cNvPr id="2" name="TextBox 1">
            <a:extLst>
              <a:ext uri="{FF2B5EF4-FFF2-40B4-BE49-F238E27FC236}">
                <a16:creationId xmlns:a16="http://schemas.microsoft.com/office/drawing/2014/main" id="{410337EB-AA80-DFD7-20A4-7D8A5324CCFF}"/>
              </a:ext>
            </a:extLst>
          </p:cNvPr>
          <p:cNvSpPr txBox="1"/>
          <p:nvPr/>
        </p:nvSpPr>
        <p:spPr>
          <a:xfrm>
            <a:off x="4514580" y="6008118"/>
            <a:ext cx="4351176" cy="484748"/>
          </a:xfrm>
          <a:prstGeom prst="rect">
            <a:avLst/>
          </a:prstGeom>
          <a:noFill/>
        </p:spPr>
        <p:txBody>
          <a:bodyPr wrap="square" lIns="0" tIns="0" rIns="0" bIns="0" rtlCol="0" anchor="t">
            <a:spAutoFit/>
          </a:bodyPr>
          <a:lstStyle/>
          <a:p>
            <a:r>
              <a:rPr lang="en-US" sz="1050">
                <a:latin typeface="Roboto Bold" panose="02000000000000000000" pitchFamily="2" charset="0"/>
                <a:ea typeface="Roboto Bold" panose="02000000000000000000" pitchFamily="2" charset="0"/>
              </a:rPr>
              <a:t>Sources</a:t>
            </a:r>
            <a:br>
              <a:rPr lang="en-US" sz="1050">
                <a:latin typeface="Roboto Light" panose="02000000000000000000" pitchFamily="2" charset="0"/>
                <a:ea typeface="Roboto Light" panose="02000000000000000000" pitchFamily="2" charset="0"/>
              </a:rPr>
            </a:br>
            <a:r>
              <a:rPr lang="en-US" sz="1050" baseline="30000">
                <a:latin typeface="Roboto Light" panose="02000000000000000000" pitchFamily="2" charset="0"/>
                <a:ea typeface="Roboto Light" panose="02000000000000000000" pitchFamily="2" charset="0"/>
              </a:rPr>
              <a:t>1</a:t>
            </a:r>
            <a:r>
              <a:rPr lang="en-US" sz="1050">
                <a:latin typeface="Roboto Light" panose="02000000000000000000" pitchFamily="2" charset="0"/>
                <a:ea typeface="Roboto Light" panose="02000000000000000000" pitchFamily="2" charset="0"/>
              </a:rPr>
              <a:t> 2021, Mission Australia’s Youth Survey</a:t>
            </a:r>
          </a:p>
          <a:p>
            <a:r>
              <a:rPr lang="en-US" sz="1050">
                <a:latin typeface="Roboto Light" panose="02000000000000000000" pitchFamily="2" charset="0"/>
                <a:ea typeface="Roboto Light" panose="02000000000000000000" pitchFamily="2" charset="0"/>
              </a:rPr>
              <a:t>² 2020, Learning Creates Australia - Recognition of learning success for all</a:t>
            </a:r>
            <a:endParaRPr lang="en-GB" sz="1050" baseline="30000">
              <a:latin typeface="Roboto Light" panose="02000000000000000000" pitchFamily="2" charset="0"/>
              <a:ea typeface="Roboto Light" panose="02000000000000000000" pitchFamily="2" charset="0"/>
            </a:endParaRPr>
          </a:p>
        </p:txBody>
      </p:sp>
      <p:sp>
        <p:nvSpPr>
          <p:cNvPr id="9" name="Title 15">
            <a:extLst>
              <a:ext uri="{FF2B5EF4-FFF2-40B4-BE49-F238E27FC236}">
                <a16:creationId xmlns:a16="http://schemas.microsoft.com/office/drawing/2014/main" id="{2CEBE759-BC42-7777-0447-51240A7280E6}"/>
              </a:ext>
            </a:extLst>
          </p:cNvPr>
          <p:cNvSpPr txBox="1">
            <a:spLocks/>
          </p:cNvSpPr>
          <p:nvPr/>
        </p:nvSpPr>
        <p:spPr>
          <a:xfrm>
            <a:off x="513344" y="-16579"/>
            <a:ext cx="10515600"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4800">
              <a:solidFill>
                <a:schemeClr val="bg1"/>
              </a:solidFill>
              <a:latin typeface="Roboto Medium" panose="02000000000000000000" pitchFamily="2" charset="0"/>
              <a:ea typeface="Roboto Medium" panose="02000000000000000000" pitchFamily="2" charset="0"/>
            </a:endParaRPr>
          </a:p>
        </p:txBody>
      </p:sp>
      <p:sp>
        <p:nvSpPr>
          <p:cNvPr id="4" name="Title 15">
            <a:extLst>
              <a:ext uri="{FF2B5EF4-FFF2-40B4-BE49-F238E27FC236}">
                <a16:creationId xmlns:a16="http://schemas.microsoft.com/office/drawing/2014/main" id="{312D1FB1-AB02-E4BA-595B-B66F66AC5479}"/>
              </a:ext>
            </a:extLst>
          </p:cNvPr>
          <p:cNvSpPr txBox="1">
            <a:spLocks/>
          </p:cNvSpPr>
          <p:nvPr/>
        </p:nvSpPr>
        <p:spPr>
          <a:xfrm>
            <a:off x="513344" y="200704"/>
            <a:ext cx="10964782" cy="835656"/>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a:solidFill>
                  <a:schemeClr val="bg1"/>
                </a:solidFill>
                <a:latin typeface="Roboto Medium" panose="02000000000000000000" pitchFamily="2" charset="0"/>
                <a:ea typeface="Roboto Medium" panose="02000000000000000000" pitchFamily="2" charset="0"/>
              </a:rPr>
              <a:t>Supporting students to thrive in our changing world…</a:t>
            </a:r>
          </a:p>
        </p:txBody>
      </p:sp>
    </p:spTree>
    <p:extLst>
      <p:ext uri="{BB962C8B-B14F-4D97-AF65-F5344CB8AC3E}">
        <p14:creationId xmlns:p14="http://schemas.microsoft.com/office/powerpoint/2010/main" val="3602862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1A09D-9DF0-68BD-C18B-348DBC7531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C498DB-598A-FFDF-E980-B9167A9AEFEA}"/>
              </a:ext>
            </a:extLst>
          </p:cNvPr>
          <p:cNvSpPr>
            <a:spLocks noGrp="1"/>
          </p:cNvSpPr>
          <p:nvPr>
            <p:ph type="ctrTitle"/>
          </p:nvPr>
        </p:nvSpPr>
        <p:spPr>
          <a:xfrm>
            <a:off x="1515966" y="13716"/>
            <a:ext cx="9160065" cy="3233928"/>
          </a:xfrm>
        </p:spPr>
        <p:txBody>
          <a:bodyPr>
            <a:normAutofit fontScale="90000"/>
          </a:bodyPr>
          <a:lstStyle/>
          <a:p>
            <a:br>
              <a:rPr lang="en-AU" sz="1800" i="1">
                <a:solidFill>
                  <a:schemeClr val="tx1"/>
                </a:solidFill>
                <a:effectLst/>
                <a:latin typeface="Roboto" panose="02000000000000000000" pitchFamily="2" charset="0"/>
                <a:ea typeface="Roboto" panose="02000000000000000000" pitchFamily="2" charset="0"/>
                <a:cs typeface="Calibri" panose="020F0502020204030204" pitchFamily="34" charset="0"/>
              </a:rPr>
            </a:br>
            <a:br>
              <a:rPr lang="en-AU" sz="3200" i="1">
                <a:solidFill>
                  <a:schemeClr val="tx1"/>
                </a:solidFill>
                <a:effectLst/>
                <a:latin typeface="Roboto" panose="02000000000000000000" pitchFamily="2" charset="0"/>
                <a:ea typeface="Roboto" panose="02000000000000000000" pitchFamily="2" charset="0"/>
                <a:cs typeface="Calibri" panose="020F0502020204030204" pitchFamily="34" charset="0"/>
              </a:rPr>
            </a:br>
            <a:r>
              <a:rPr lang="en-AU" sz="4400" i="1">
                <a:solidFill>
                  <a:schemeClr val="tx1"/>
                </a:solidFill>
                <a:effectLst/>
                <a:latin typeface="Roboto" panose="02000000000000000000" pitchFamily="2" charset="0"/>
                <a:ea typeface="Roboto" panose="02000000000000000000" pitchFamily="2" charset="0"/>
                <a:cs typeface="Calibri" panose="020F0502020204030204" pitchFamily="34" charset="0"/>
              </a:rPr>
              <a:t>“The role of the leader is to create a context where others feel stronger and more capable.”</a:t>
            </a:r>
            <a:br>
              <a:rPr lang="en-AU" sz="4400" i="1">
                <a:solidFill>
                  <a:schemeClr val="tx1"/>
                </a:solidFill>
                <a:effectLst/>
                <a:latin typeface="Roboto" panose="02000000000000000000" pitchFamily="2" charset="0"/>
                <a:ea typeface="Roboto" panose="02000000000000000000" pitchFamily="2" charset="0"/>
                <a:cs typeface="Calibri" panose="020F0502020204030204" pitchFamily="34" charset="0"/>
              </a:rPr>
            </a:br>
            <a:br>
              <a:rPr lang="en-AU" sz="4400">
                <a:solidFill>
                  <a:schemeClr val="tx1"/>
                </a:solidFill>
                <a:effectLst/>
                <a:latin typeface="Roboto" panose="02000000000000000000" pitchFamily="2" charset="0"/>
                <a:ea typeface="Roboto" panose="02000000000000000000" pitchFamily="2" charset="0"/>
                <a:cs typeface="Calibri" panose="020F0502020204030204" pitchFamily="34" charset="0"/>
              </a:rPr>
            </a:br>
            <a:r>
              <a:rPr lang="en-AU" sz="4400">
                <a:solidFill>
                  <a:schemeClr val="tx1"/>
                </a:solidFill>
                <a:effectLst/>
                <a:latin typeface="Roboto Medium" panose="02000000000000000000" pitchFamily="2" charset="0"/>
                <a:cs typeface="Calibri" panose="020F0502020204030204" pitchFamily="34" charset="0"/>
              </a:rPr>
              <a:t>- David McClelland</a:t>
            </a:r>
            <a:endParaRPr lang="en-AU" sz="3200"/>
          </a:p>
        </p:txBody>
      </p:sp>
      <p:sp>
        <p:nvSpPr>
          <p:cNvPr id="3" name="Rectangle 2">
            <a:extLst>
              <a:ext uri="{FF2B5EF4-FFF2-40B4-BE49-F238E27FC236}">
                <a16:creationId xmlns:a16="http://schemas.microsoft.com/office/drawing/2014/main" id="{5BEC7737-15BB-BD89-BC0C-ADACF327CF11}"/>
              </a:ext>
            </a:extLst>
          </p:cNvPr>
          <p:cNvSpPr/>
          <p:nvPr/>
        </p:nvSpPr>
        <p:spPr>
          <a:xfrm>
            <a:off x="-1" y="3429000"/>
            <a:ext cx="12192000" cy="3429000"/>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4" name="Title 15">
            <a:extLst>
              <a:ext uri="{FF2B5EF4-FFF2-40B4-BE49-F238E27FC236}">
                <a16:creationId xmlns:a16="http://schemas.microsoft.com/office/drawing/2014/main" id="{F4A1DC5F-14AF-8455-2A8C-93FBCEBE9662}"/>
              </a:ext>
            </a:extLst>
          </p:cNvPr>
          <p:cNvSpPr txBox="1">
            <a:spLocks/>
          </p:cNvSpPr>
          <p:nvPr/>
        </p:nvSpPr>
        <p:spPr>
          <a:xfrm>
            <a:off x="582167" y="3791712"/>
            <a:ext cx="10515600" cy="2743200"/>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600"/>
              </a:spcBef>
            </a:pPr>
            <a:r>
              <a:rPr lang="en-US" sz="3400">
                <a:solidFill>
                  <a:schemeClr val="bg1"/>
                </a:solidFill>
                <a:latin typeface="Roboto Medium" panose="02000000000000000000" pitchFamily="2" charset="0"/>
                <a:ea typeface="Roboto Medium" panose="02000000000000000000" pitchFamily="2" charset="0"/>
              </a:rPr>
              <a:t>Table discussion</a:t>
            </a:r>
          </a:p>
          <a:p>
            <a:pPr marL="457200" indent="-457200">
              <a:spcBef>
                <a:spcPts val="600"/>
              </a:spcBef>
              <a:buFont typeface="Arial" panose="020B0604020202020204" pitchFamily="34" charset="0"/>
              <a:buChar char="•"/>
            </a:pPr>
            <a:r>
              <a:rPr lang="en-US" sz="3400">
                <a:solidFill>
                  <a:schemeClr val="bg1"/>
                </a:solidFill>
                <a:latin typeface="Roboto Medium" panose="02000000000000000000" pitchFamily="2" charset="0"/>
                <a:ea typeface="Roboto Medium" panose="02000000000000000000" pitchFamily="2" charset="0"/>
              </a:rPr>
              <a:t>What resonated with you?</a:t>
            </a:r>
          </a:p>
          <a:p>
            <a:pPr marL="457200" indent="-457200">
              <a:spcBef>
                <a:spcPts val="600"/>
              </a:spcBef>
              <a:buFont typeface="Arial" panose="020B0604020202020204" pitchFamily="34" charset="0"/>
              <a:buChar char="•"/>
            </a:pPr>
            <a:r>
              <a:rPr lang="en-US" sz="3400">
                <a:solidFill>
                  <a:schemeClr val="bg1"/>
                </a:solidFill>
                <a:latin typeface="Roboto Medium" panose="02000000000000000000" pitchFamily="2" charset="0"/>
                <a:ea typeface="Roboto Medium" panose="02000000000000000000" pitchFamily="2" charset="0"/>
              </a:rPr>
              <a:t>Assuming</a:t>
            </a:r>
            <a:r>
              <a:rPr lang="en-US" sz="1800">
                <a:effectLst/>
                <a:latin typeface="Roboto Light" panose="02000000000000000000" pitchFamily="2" charset="0"/>
                <a:ea typeface="Calibri" panose="020F0502020204030204" pitchFamily="34" charset="0"/>
                <a:cs typeface="Arial" panose="020B0604020202020204" pitchFamily="34" charset="0"/>
              </a:rPr>
              <a:t> </a:t>
            </a:r>
            <a:r>
              <a:rPr lang="en-US" sz="3400">
                <a:solidFill>
                  <a:schemeClr val="bg1"/>
                </a:solidFill>
                <a:latin typeface="Roboto Medium" panose="02000000000000000000" pitchFamily="2" charset="0"/>
                <a:ea typeface="Roboto Medium" panose="02000000000000000000" pitchFamily="2" charset="0"/>
              </a:rPr>
              <a:t>SACE implementation workshops, support materials on SACE website…….. How do we as leaders create conditions for teachers to try something different?</a:t>
            </a:r>
          </a:p>
          <a:p>
            <a:endParaRPr lang="en-AU" sz="3400">
              <a:solidFill>
                <a:schemeClr val="bg1"/>
              </a:solidFill>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64423163"/>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background with words&#10;&#10;AI-generated content may be incorrect.">
            <a:extLst>
              <a:ext uri="{FF2B5EF4-FFF2-40B4-BE49-F238E27FC236}">
                <a16:creationId xmlns:a16="http://schemas.microsoft.com/office/drawing/2014/main" id="{3EED06FB-4BBC-0E50-236F-C9C36DD31518}"/>
              </a:ext>
            </a:extLst>
          </p:cNvPr>
          <p:cNvPicPr>
            <a:picLocks noChangeAspect="1"/>
          </p:cNvPicPr>
          <p:nvPr/>
        </p:nvPicPr>
        <p:blipFill>
          <a:blip r:embed="rId3"/>
          <a:srcRect l="2115" t="6224" r="2417" b="-5527"/>
          <a:stretch/>
        </p:blipFill>
        <p:spPr>
          <a:xfrm>
            <a:off x="9104067" y="4518870"/>
            <a:ext cx="3091740" cy="2336280"/>
          </a:xfrm>
          <a:prstGeom prst="rect">
            <a:avLst/>
          </a:prstGeom>
        </p:spPr>
      </p:pic>
      <p:pic>
        <p:nvPicPr>
          <p:cNvPr id="3" name="Picture 2">
            <a:extLst>
              <a:ext uri="{FF2B5EF4-FFF2-40B4-BE49-F238E27FC236}">
                <a16:creationId xmlns:a16="http://schemas.microsoft.com/office/drawing/2014/main" id="{07735475-7929-EEE0-0384-959DB4EFA694}"/>
              </a:ext>
            </a:extLst>
          </p:cNvPr>
          <p:cNvPicPr>
            <a:picLocks noChangeAspect="1"/>
          </p:cNvPicPr>
          <p:nvPr/>
        </p:nvPicPr>
        <p:blipFill>
          <a:blip r:embed="rId4"/>
          <a:stretch>
            <a:fillRect/>
          </a:stretch>
        </p:blipFill>
        <p:spPr>
          <a:xfrm>
            <a:off x="90533" y="5091078"/>
            <a:ext cx="3562847" cy="1428949"/>
          </a:xfrm>
          <a:prstGeom prst="rect">
            <a:avLst/>
          </a:prstGeom>
        </p:spPr>
      </p:pic>
      <p:sp>
        <p:nvSpPr>
          <p:cNvPr id="7" name="Title 15">
            <a:extLst>
              <a:ext uri="{FF2B5EF4-FFF2-40B4-BE49-F238E27FC236}">
                <a16:creationId xmlns:a16="http://schemas.microsoft.com/office/drawing/2014/main" id="{51676A24-F89B-9DBB-3D87-7BB90FA4575B}"/>
              </a:ext>
            </a:extLst>
          </p:cNvPr>
          <p:cNvSpPr txBox="1">
            <a:spLocks/>
          </p:cNvSpPr>
          <p:nvPr/>
        </p:nvSpPr>
        <p:spPr>
          <a:xfrm>
            <a:off x="513344" y="-16579"/>
            <a:ext cx="11678656" cy="8356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4800">
              <a:solidFill>
                <a:schemeClr val="bg1"/>
              </a:solidFill>
              <a:latin typeface="Roboto Medium" panose="02000000000000000000" pitchFamily="2" charset="0"/>
              <a:ea typeface="Roboto Medium" panose="02000000000000000000" pitchFamily="2" charset="0"/>
            </a:endParaRPr>
          </a:p>
        </p:txBody>
      </p:sp>
      <p:sp>
        <p:nvSpPr>
          <p:cNvPr id="5" name="Title 15">
            <a:extLst>
              <a:ext uri="{FF2B5EF4-FFF2-40B4-BE49-F238E27FC236}">
                <a16:creationId xmlns:a16="http://schemas.microsoft.com/office/drawing/2014/main" id="{321A6160-B71E-6E38-92A6-FAA9B36EF2AA}"/>
              </a:ext>
            </a:extLst>
          </p:cNvPr>
          <p:cNvSpPr txBox="1">
            <a:spLocks/>
          </p:cNvSpPr>
          <p:nvPr/>
        </p:nvSpPr>
        <p:spPr>
          <a:xfrm>
            <a:off x="1590172" y="1766922"/>
            <a:ext cx="9011656" cy="31191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a:latin typeface="Roboto Medium" panose="02000000000000000000" pitchFamily="2" charset="0"/>
                <a:ea typeface="Roboto Medium" panose="02000000000000000000" pitchFamily="2" charset="0"/>
              </a:rPr>
              <a:t>Morning Tea</a:t>
            </a:r>
          </a:p>
        </p:txBody>
      </p:sp>
      <p:sp>
        <p:nvSpPr>
          <p:cNvPr id="4" name="Rectangle 3">
            <a:extLst>
              <a:ext uri="{FF2B5EF4-FFF2-40B4-BE49-F238E27FC236}">
                <a16:creationId xmlns:a16="http://schemas.microsoft.com/office/drawing/2014/main" id="{6DA11CFC-1A62-B157-670B-0A0C98F4ACC9}"/>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Tree>
    <p:extLst>
      <p:ext uri="{BB962C8B-B14F-4D97-AF65-F5344CB8AC3E}">
        <p14:creationId xmlns:p14="http://schemas.microsoft.com/office/powerpoint/2010/main" val="893575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background with words&#10;&#10;AI-generated content may be incorrect.">
            <a:extLst>
              <a:ext uri="{FF2B5EF4-FFF2-40B4-BE49-F238E27FC236}">
                <a16:creationId xmlns:a16="http://schemas.microsoft.com/office/drawing/2014/main" id="{3EED06FB-4BBC-0E50-236F-C9C36DD31518}"/>
              </a:ext>
            </a:extLst>
          </p:cNvPr>
          <p:cNvPicPr>
            <a:picLocks noChangeAspect="1"/>
          </p:cNvPicPr>
          <p:nvPr/>
        </p:nvPicPr>
        <p:blipFill>
          <a:blip r:embed="rId3"/>
          <a:srcRect l="2115" t="6224" r="2417" b="-5527"/>
          <a:stretch/>
        </p:blipFill>
        <p:spPr>
          <a:xfrm>
            <a:off x="9104067" y="4518870"/>
            <a:ext cx="3091740" cy="2336280"/>
          </a:xfrm>
          <a:prstGeom prst="rect">
            <a:avLst/>
          </a:prstGeom>
        </p:spPr>
      </p:pic>
      <p:pic>
        <p:nvPicPr>
          <p:cNvPr id="3" name="Picture 2">
            <a:extLst>
              <a:ext uri="{FF2B5EF4-FFF2-40B4-BE49-F238E27FC236}">
                <a16:creationId xmlns:a16="http://schemas.microsoft.com/office/drawing/2014/main" id="{07735475-7929-EEE0-0384-959DB4EFA694}"/>
              </a:ext>
            </a:extLst>
          </p:cNvPr>
          <p:cNvPicPr>
            <a:picLocks noChangeAspect="1"/>
          </p:cNvPicPr>
          <p:nvPr/>
        </p:nvPicPr>
        <p:blipFill>
          <a:blip r:embed="rId4"/>
          <a:stretch>
            <a:fillRect/>
          </a:stretch>
        </p:blipFill>
        <p:spPr>
          <a:xfrm>
            <a:off x="90533" y="5091078"/>
            <a:ext cx="3562847" cy="1428949"/>
          </a:xfrm>
          <a:prstGeom prst="rect">
            <a:avLst/>
          </a:prstGeom>
        </p:spPr>
      </p:pic>
      <p:sp>
        <p:nvSpPr>
          <p:cNvPr id="8" name="TextBox 7">
            <a:extLst>
              <a:ext uri="{FF2B5EF4-FFF2-40B4-BE49-F238E27FC236}">
                <a16:creationId xmlns:a16="http://schemas.microsoft.com/office/drawing/2014/main" id="{C4AA2096-660E-90DF-65A8-3CA72BDC831B}"/>
              </a:ext>
            </a:extLst>
          </p:cNvPr>
          <p:cNvSpPr txBox="1"/>
          <p:nvPr/>
        </p:nvSpPr>
        <p:spPr>
          <a:xfrm>
            <a:off x="409975" y="2987840"/>
            <a:ext cx="8694092" cy="954107"/>
          </a:xfrm>
          <a:prstGeom prst="rect">
            <a:avLst/>
          </a:prstGeom>
          <a:noFill/>
        </p:spPr>
        <p:txBody>
          <a:bodyPr wrap="square" rtlCol="0">
            <a:spAutoFit/>
          </a:bodyPr>
          <a:lstStyle/>
          <a:p>
            <a:r>
              <a:rPr lang="en-US" sz="2800" b="1">
                <a:latin typeface="Roboto" panose="02000000000000000000" pitchFamily="2" charset="0"/>
                <a:ea typeface="Roboto" panose="02000000000000000000" pitchFamily="2" charset="0"/>
              </a:rPr>
              <a:t>Virginia Steele</a:t>
            </a:r>
          </a:p>
          <a:p>
            <a:r>
              <a:rPr lang="en-US" sz="2800">
                <a:latin typeface="Roboto" panose="02000000000000000000" pitchFamily="2" charset="0"/>
                <a:ea typeface="Roboto" panose="02000000000000000000" pitchFamily="2" charset="0"/>
              </a:rPr>
              <a:t>Program Manager, Capabilities and Learner Profile</a:t>
            </a:r>
          </a:p>
        </p:txBody>
      </p:sp>
      <p:sp>
        <p:nvSpPr>
          <p:cNvPr id="9" name="Rectangle 8">
            <a:extLst>
              <a:ext uri="{FF2B5EF4-FFF2-40B4-BE49-F238E27FC236}">
                <a16:creationId xmlns:a16="http://schemas.microsoft.com/office/drawing/2014/main" id="{1F53099B-1C51-CB90-D44D-257F90653218}"/>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AU" sz="3600">
              <a:latin typeface="Roboto Medium" panose="02000000000000000000" pitchFamily="2" charset="0"/>
              <a:ea typeface="Roboto Medium" panose="02000000000000000000" pitchFamily="2" charset="0"/>
            </a:endParaRPr>
          </a:p>
        </p:txBody>
      </p:sp>
      <p:sp>
        <p:nvSpPr>
          <p:cNvPr id="10" name="Title 15">
            <a:extLst>
              <a:ext uri="{FF2B5EF4-FFF2-40B4-BE49-F238E27FC236}">
                <a16:creationId xmlns:a16="http://schemas.microsoft.com/office/drawing/2014/main" id="{345A99B1-0286-FE74-7619-F86EE83DC42B}"/>
              </a:ext>
            </a:extLst>
          </p:cNvPr>
          <p:cNvSpPr txBox="1">
            <a:spLocks/>
          </p:cNvSpPr>
          <p:nvPr/>
        </p:nvSpPr>
        <p:spPr>
          <a:xfrm>
            <a:off x="513344" y="376456"/>
            <a:ext cx="10515600" cy="83565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sz="3400">
                <a:solidFill>
                  <a:schemeClr val="bg1"/>
                </a:solidFill>
                <a:latin typeface="Roboto Medium" panose="02000000000000000000" pitchFamily="2" charset="0"/>
                <a:ea typeface="Roboto Medium" panose="02000000000000000000" pitchFamily="2" charset="0"/>
              </a:rPr>
              <a:t>SACE Capabilities and Learner Profile</a:t>
            </a:r>
          </a:p>
        </p:txBody>
      </p:sp>
    </p:spTree>
    <p:extLst>
      <p:ext uri="{BB962C8B-B14F-4D97-AF65-F5344CB8AC3E}">
        <p14:creationId xmlns:p14="http://schemas.microsoft.com/office/powerpoint/2010/main" val="892111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79376-F366-8B0D-8A42-258AF0A49F1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A32D3E9-C7C2-E54C-91A3-65C2C028418D}"/>
              </a:ext>
            </a:extLst>
          </p:cNvPr>
          <p:cNvSpPr txBox="1">
            <a:spLocks/>
          </p:cNvSpPr>
          <p:nvPr/>
        </p:nvSpPr>
        <p:spPr>
          <a:xfrm>
            <a:off x="1414012" y="1872308"/>
            <a:ext cx="3300413" cy="561974"/>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3000">
              <a:latin typeface="Roboto Black" panose="02000000000000000000" pitchFamily="2" charset="0"/>
              <a:ea typeface="Roboto Black" panose="02000000000000000000" pitchFamily="2" charset="0"/>
            </a:endParaRPr>
          </a:p>
        </p:txBody>
      </p:sp>
      <p:sp>
        <p:nvSpPr>
          <p:cNvPr id="13" name="Rectangle 12">
            <a:extLst>
              <a:ext uri="{FF2B5EF4-FFF2-40B4-BE49-F238E27FC236}">
                <a16:creationId xmlns:a16="http://schemas.microsoft.com/office/drawing/2014/main" id="{81D831B3-ECE4-D380-FF74-A9199D0BFFA2}"/>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600">
                <a:latin typeface="Roboto Medium" panose="02000000000000000000" pitchFamily="2" charset="0"/>
                <a:ea typeface="Roboto Medium" panose="02000000000000000000" pitchFamily="2" charset="0"/>
              </a:rPr>
              <a:t>    Alex's Story</a:t>
            </a:r>
          </a:p>
        </p:txBody>
      </p:sp>
      <p:sp>
        <p:nvSpPr>
          <p:cNvPr id="7" name="TextBox 6">
            <a:extLst>
              <a:ext uri="{FF2B5EF4-FFF2-40B4-BE49-F238E27FC236}">
                <a16:creationId xmlns:a16="http://schemas.microsoft.com/office/drawing/2014/main" id="{20651AFD-7407-D617-A00E-89CB995DB3E4}"/>
              </a:ext>
            </a:extLst>
          </p:cNvPr>
          <p:cNvSpPr txBox="1"/>
          <p:nvPr/>
        </p:nvSpPr>
        <p:spPr>
          <a:xfrm>
            <a:off x="415558" y="1377331"/>
            <a:ext cx="11363515"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000">
                <a:solidFill>
                  <a:srgbClr val="000000"/>
                </a:solidFill>
                <a:latin typeface="Roboto"/>
                <a:ea typeface="Roboto"/>
                <a:cs typeface="Roboto"/>
              </a:rPr>
              <a:t>Alex started their SACE journey in EIF and enjoyed learning about the capabilities. Their subject teachers in Stage 1 introduced the elements most relevant to their discipline area. By the end of Semester 1 they had their first learner profile. </a:t>
            </a:r>
          </a:p>
          <a:p>
            <a:endParaRPr lang="en-AU" sz="2000">
              <a:solidFill>
                <a:srgbClr val="000000"/>
              </a:solidFill>
              <a:latin typeface="Roboto"/>
              <a:ea typeface="Roboto"/>
              <a:cs typeface="Roboto"/>
            </a:endParaRPr>
          </a:p>
          <a:p>
            <a:r>
              <a:rPr lang="en-AU" sz="2000">
                <a:solidFill>
                  <a:srgbClr val="000000"/>
                </a:solidFill>
                <a:latin typeface="Roboto"/>
                <a:ea typeface="Roboto"/>
                <a:cs typeface="Roboto"/>
              </a:rPr>
              <a:t>In Semester 2, Alex had data input from their subject teachers, plus extra-curricular sport from their basketball coach, as sport was an important part of Alex’s life. At the end of the year, they had a learner profile that showcased not only their subject achievement, but also their capability strengths. </a:t>
            </a:r>
          </a:p>
          <a:p>
            <a:endParaRPr lang="en-AU" sz="2000">
              <a:solidFill>
                <a:srgbClr val="000000"/>
              </a:solidFill>
              <a:latin typeface="Roboto"/>
              <a:ea typeface="Roboto"/>
              <a:cs typeface="Roboto"/>
            </a:endParaRPr>
          </a:p>
          <a:p>
            <a:r>
              <a:rPr lang="en-AU" sz="2000">
                <a:solidFill>
                  <a:srgbClr val="000000"/>
                </a:solidFill>
                <a:latin typeface="Roboto"/>
                <a:ea typeface="Roboto"/>
                <a:cs typeface="Roboto"/>
              </a:rPr>
              <a:t>The following January, Alex used their Year 11 profile to apply for a job in the local café. They were able to use the language of the capabilities to talk about how they worked well with others, responded effectively to feedback, and demonstrated a high level of organisation. In Year 12, Alex had data entered by all their subject teachers plus from the teacher who ran the school Peer Mentoring Program they worked in. They also asked their employer to submit data. At end-of-year SACE Results Release, Alex received their Record of Achievement, SACE Certificate, and final Learner Profile. Their Learner Profile supported an enhanced admission process into the university course they wanted</a:t>
            </a:r>
            <a:r>
              <a:rPr lang="en-AU">
                <a:solidFill>
                  <a:srgbClr val="000000"/>
                </a:solidFill>
                <a:latin typeface="Roboto"/>
                <a:ea typeface="Roboto"/>
                <a:cs typeface="Roboto"/>
              </a:rPr>
              <a:t>. </a:t>
            </a:r>
            <a:endParaRPr lang="en-US"/>
          </a:p>
        </p:txBody>
      </p:sp>
    </p:spTree>
    <p:extLst>
      <p:ext uri="{BB962C8B-B14F-4D97-AF65-F5344CB8AC3E}">
        <p14:creationId xmlns:p14="http://schemas.microsoft.com/office/powerpoint/2010/main" val="18629023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40"/>
          <p:cNvSpPr txBox="1">
            <a:spLocks noGrp="1"/>
          </p:cNvSpPr>
          <p:nvPr>
            <p:ph type="title"/>
          </p:nvPr>
        </p:nvSpPr>
        <p:spPr>
          <a:xfrm>
            <a:off x="856" y="297659"/>
            <a:ext cx="11942710" cy="571882"/>
          </a:xfrm>
          <a:prstGeom prst="rect">
            <a:avLst/>
          </a:prstGeom>
          <a:noFill/>
        </p:spPr>
        <p:txBody>
          <a:bodyPr vert="horz" wrap="square" lIns="0" tIns="17711" rIns="0" bIns="0" rtlCol="0" anchor="ctr">
            <a:spAutoFit/>
          </a:bodyPr>
          <a:lstStyle/>
          <a:p>
            <a:pPr marL="418931">
              <a:spcBef>
                <a:spcPts val="139"/>
              </a:spcBef>
              <a:tabLst>
                <a:tab pos="2056917" algn="l"/>
                <a:tab pos="4391066" algn="l"/>
              </a:tabLst>
            </a:pPr>
            <a:r>
              <a:rPr lang="en-US" sz="4000" b="1" spc="-6">
                <a:latin typeface="Calibri" panose="020F0502020204030204" pitchFamily="34" charset="0"/>
                <a:ea typeface="Roboto Black" panose="02000000000000000000" pitchFamily="2" charset="0"/>
                <a:cs typeface="Calibri" panose="020F0502020204030204" pitchFamily="34" charset="0"/>
              </a:rPr>
              <a:t>Alex’s story</a:t>
            </a:r>
            <a:endParaRPr sz="4000" b="1" spc="-6">
              <a:latin typeface="Calibri" panose="020F0502020204030204" pitchFamily="34" charset="0"/>
              <a:ea typeface="Roboto Black" panose="02000000000000000000" pitchFamily="2" charset="0"/>
              <a:cs typeface="Calibri" panose="020F0502020204030204" pitchFamily="34" charset="0"/>
            </a:endParaRPr>
          </a:p>
        </p:txBody>
      </p:sp>
      <p:sp>
        <p:nvSpPr>
          <p:cNvPr id="16" name="Rounded Rectangle 15"/>
          <p:cNvSpPr/>
          <p:nvPr/>
        </p:nvSpPr>
        <p:spPr>
          <a:xfrm>
            <a:off x="453285" y="1045202"/>
            <a:ext cx="2905878" cy="1341205"/>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66"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9BBB59"/>
              </a:solidFill>
              <a:effectLst/>
              <a:uLnTx/>
              <a:uFillTx/>
              <a:latin typeface="Calibri"/>
              <a:ea typeface="+mn-ea"/>
              <a:cs typeface="+mn-cs"/>
            </a:endParaRPr>
          </a:p>
        </p:txBody>
      </p:sp>
      <p:sp>
        <p:nvSpPr>
          <p:cNvPr id="22" name="object 6"/>
          <p:cNvSpPr txBox="1"/>
          <p:nvPr/>
        </p:nvSpPr>
        <p:spPr>
          <a:xfrm>
            <a:off x="453284" y="1293225"/>
            <a:ext cx="2905878" cy="880198"/>
          </a:xfrm>
          <a:prstGeom prst="rect">
            <a:avLst/>
          </a:prstGeom>
        </p:spPr>
        <p:txBody>
          <a:bodyPr vert="horz" wrap="square" lIns="0" tIns="8085" rIns="0" bIns="0" rtlCol="0">
            <a:spAutoFit/>
          </a:bodyPr>
          <a:lstStyle/>
          <a:p>
            <a:pPr marL="7701" marR="0" lvl="0" indent="0" algn="ctr" defTabSz="554466" rtl="0" eaLnBrk="1" fontAlgn="auto" latinLnBrk="0" hangingPunct="1">
              <a:lnSpc>
                <a:spcPts val="3396"/>
              </a:lnSpc>
              <a:spcBef>
                <a:spcPts val="64"/>
              </a:spcBef>
              <a:spcAft>
                <a:spcPts val="0"/>
              </a:spcAft>
              <a:buClrTx/>
              <a:buSzTx/>
              <a:buFontTx/>
              <a:buNone/>
              <a:tabLst/>
              <a:defRPr/>
            </a:pPr>
            <a:r>
              <a:rPr kumimoji="0" lang="en-US" sz="2400" b="1" i="0" u="none" strike="noStrike" kern="1200" cap="none" spc="-6" normalizeH="0" baseline="0" noProof="0">
                <a:ln>
                  <a:noFill/>
                </a:ln>
                <a:solidFill>
                  <a:prstClr val="white"/>
                </a:solidFill>
                <a:effectLst/>
                <a:uLnTx/>
                <a:uFillTx/>
                <a:latin typeface="Roboto-Black"/>
                <a:ea typeface="+mn-ea"/>
                <a:cs typeface="Roboto-Black"/>
              </a:rPr>
              <a:t>Capability development</a:t>
            </a:r>
            <a:endParaRPr kumimoji="0" sz="2400" b="0" i="0" u="none" strike="noStrike" kern="1200" cap="none" spc="0" normalizeH="0" baseline="0" noProof="0">
              <a:ln>
                <a:noFill/>
              </a:ln>
              <a:solidFill>
                <a:prstClr val="white"/>
              </a:solidFill>
              <a:effectLst/>
              <a:uLnTx/>
              <a:uFillTx/>
              <a:latin typeface="Roboto-Black"/>
              <a:ea typeface="+mn-ea"/>
              <a:cs typeface="Roboto-Black"/>
            </a:endParaRPr>
          </a:p>
        </p:txBody>
      </p:sp>
      <p:sp>
        <p:nvSpPr>
          <p:cNvPr id="35" name="object 3"/>
          <p:cNvSpPr txBox="1"/>
          <p:nvPr/>
        </p:nvSpPr>
        <p:spPr>
          <a:xfrm>
            <a:off x="81145" y="2747318"/>
            <a:ext cx="3650156" cy="1121229"/>
          </a:xfrm>
          <a:prstGeom prst="rect">
            <a:avLst/>
          </a:prstGeom>
        </p:spPr>
        <p:txBody>
          <a:bodyPr vert="horz" wrap="square" lIns="0" tIns="2310" rIns="0" bIns="0" rtlCol="0">
            <a:spAutoFit/>
          </a:bodyPr>
          <a:lstStyle/>
          <a:p>
            <a:pPr marL="0" marR="0" lvl="0" indent="0" algn="ctr" defTabSz="554466" rtl="0" eaLnBrk="1" fontAlgn="auto" latinLnBrk="0" hangingPunct="1">
              <a:lnSpc>
                <a:spcPts val="3032"/>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pitchFamily="34" charset="0"/>
                <a:ea typeface="Roboto Light" charset="0"/>
                <a:cs typeface="Calibri" panose="020F0502020204030204" pitchFamily="34" charset="0"/>
              </a:rPr>
              <a:t>Students develop capabilities in a range of contexts both inside and outside of school </a:t>
            </a:r>
          </a:p>
        </p:txBody>
      </p:sp>
      <p:grpSp>
        <p:nvGrpSpPr>
          <p:cNvPr id="11" name="Group 10"/>
          <p:cNvGrpSpPr/>
          <p:nvPr/>
        </p:nvGrpSpPr>
        <p:grpSpPr>
          <a:xfrm>
            <a:off x="4720293" y="4741768"/>
            <a:ext cx="2905878" cy="1169513"/>
            <a:chOff x="747798" y="6041879"/>
            <a:chExt cx="4792346" cy="1928749"/>
          </a:xfrm>
        </p:grpSpPr>
        <p:cxnSp>
          <p:nvCxnSpPr>
            <p:cNvPr id="4" name="Straight Connector 3"/>
            <p:cNvCxnSpPr/>
            <p:nvPr/>
          </p:nvCxnSpPr>
          <p:spPr>
            <a:xfrm>
              <a:off x="747799" y="6041879"/>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cxnSp>
          <p:nvCxnSpPr>
            <p:cNvPr id="36" name="Straight Connector 35"/>
            <p:cNvCxnSpPr/>
            <p:nvPr/>
          </p:nvCxnSpPr>
          <p:spPr>
            <a:xfrm>
              <a:off x="747798" y="6675228"/>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cxnSp>
          <p:nvCxnSpPr>
            <p:cNvPr id="37" name="Straight Connector 36"/>
            <p:cNvCxnSpPr/>
            <p:nvPr/>
          </p:nvCxnSpPr>
          <p:spPr>
            <a:xfrm>
              <a:off x="747798" y="7329305"/>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cxnSp>
          <p:nvCxnSpPr>
            <p:cNvPr id="38" name="Straight Connector 37"/>
            <p:cNvCxnSpPr/>
            <p:nvPr/>
          </p:nvCxnSpPr>
          <p:spPr>
            <a:xfrm>
              <a:off x="747798" y="7970628"/>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grpSp>
      <p:sp>
        <p:nvSpPr>
          <p:cNvPr id="40" name="Rounded Rectangle 39"/>
          <p:cNvSpPr/>
          <p:nvPr/>
        </p:nvSpPr>
        <p:spPr>
          <a:xfrm>
            <a:off x="8498635" y="1711027"/>
            <a:ext cx="3518451" cy="1023311"/>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66"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9BBB59"/>
              </a:solidFill>
              <a:effectLst/>
              <a:uLnTx/>
              <a:uFillTx/>
              <a:latin typeface="Calibri"/>
              <a:ea typeface="+mn-ea"/>
              <a:cs typeface="+mn-cs"/>
            </a:endParaRPr>
          </a:p>
        </p:txBody>
      </p:sp>
      <p:sp>
        <p:nvSpPr>
          <p:cNvPr id="41" name="object 6"/>
          <p:cNvSpPr txBox="1"/>
          <p:nvPr/>
        </p:nvSpPr>
        <p:spPr>
          <a:xfrm>
            <a:off x="8598797" y="1762050"/>
            <a:ext cx="3318125" cy="835313"/>
          </a:xfrm>
          <a:prstGeom prst="rect">
            <a:avLst/>
          </a:prstGeom>
        </p:spPr>
        <p:txBody>
          <a:bodyPr vert="horz" wrap="square" lIns="0" tIns="8085" rIns="0" bIns="0" rtlCol="0">
            <a:spAutoFit/>
          </a:bodyPr>
          <a:lstStyle/>
          <a:p>
            <a:pPr marL="7701" marR="0" lvl="0" indent="0" algn="ctr" defTabSz="554466" rtl="0" eaLnBrk="1" fontAlgn="auto" latinLnBrk="0" hangingPunct="1">
              <a:lnSpc>
                <a:spcPts val="3396"/>
              </a:lnSpc>
              <a:spcBef>
                <a:spcPts val="64"/>
              </a:spcBef>
              <a:spcAft>
                <a:spcPts val="0"/>
              </a:spcAft>
              <a:buClrTx/>
              <a:buSzTx/>
              <a:buFontTx/>
              <a:buNone/>
              <a:tabLst/>
              <a:defRPr/>
            </a:pPr>
            <a:r>
              <a:rPr kumimoji="0" lang="en-US" sz="2000" b="1" i="0" u="none" strike="noStrike" kern="1200" cap="none" spc="-6" normalizeH="0" baseline="0" noProof="0">
                <a:ln>
                  <a:noFill/>
                </a:ln>
                <a:solidFill>
                  <a:prstClr val="white"/>
                </a:solidFill>
                <a:effectLst/>
                <a:uLnTx/>
                <a:uFillTx/>
                <a:latin typeface="Roboto-Black"/>
                <a:ea typeface="+mn-ea"/>
                <a:cs typeface="Roboto-Black"/>
              </a:rPr>
              <a:t>Assessment data </a:t>
            </a:r>
            <a:r>
              <a:rPr kumimoji="0" lang="en-US" sz="2000" b="1" i="0" u="none" strike="noStrike" kern="1200" cap="none" spc="-6" normalizeH="0" baseline="0" noProof="0" err="1">
                <a:ln>
                  <a:noFill/>
                </a:ln>
                <a:solidFill>
                  <a:prstClr val="white"/>
                </a:solidFill>
                <a:effectLst/>
                <a:uLnTx/>
                <a:uFillTx/>
                <a:latin typeface="Roboto-Black"/>
                <a:ea typeface="+mn-ea"/>
                <a:cs typeface="Roboto-Black"/>
              </a:rPr>
              <a:t>visualised</a:t>
            </a:r>
            <a:r>
              <a:rPr kumimoji="0" lang="en-US" sz="2000" b="1" i="0" u="none" strike="noStrike" kern="1200" cap="none" spc="-6" normalizeH="0" baseline="0" noProof="0">
                <a:ln>
                  <a:noFill/>
                </a:ln>
                <a:solidFill>
                  <a:prstClr val="white"/>
                </a:solidFill>
                <a:effectLst/>
                <a:uLnTx/>
                <a:uFillTx/>
                <a:latin typeface="Roboto-Black"/>
                <a:ea typeface="+mn-ea"/>
                <a:cs typeface="Roboto-Black"/>
              </a:rPr>
              <a:t> in a Learner Profile</a:t>
            </a:r>
            <a:endParaRPr kumimoji="0" lang="en-US" sz="2000" b="0" i="0" u="none" strike="noStrike" kern="1200" cap="none" spc="0" normalizeH="0" baseline="0" noProof="0">
              <a:ln>
                <a:noFill/>
              </a:ln>
              <a:solidFill>
                <a:prstClr val="white"/>
              </a:solidFill>
              <a:effectLst/>
              <a:uLnTx/>
              <a:uFillTx/>
              <a:latin typeface="Roboto-Black"/>
              <a:ea typeface="+mn-ea"/>
              <a:cs typeface="Roboto-Black"/>
            </a:endParaRPr>
          </a:p>
        </p:txBody>
      </p:sp>
      <p:cxnSp>
        <p:nvCxnSpPr>
          <p:cNvPr id="60" name="Elbow Connector 59"/>
          <p:cNvCxnSpPr/>
          <p:nvPr/>
        </p:nvCxnSpPr>
        <p:spPr>
          <a:xfrm>
            <a:off x="2906766" y="1674493"/>
            <a:ext cx="1813527" cy="1344858"/>
          </a:xfrm>
          <a:prstGeom prst="bentConnector3">
            <a:avLst/>
          </a:prstGeom>
          <a:ln w="254000">
            <a:solidFill>
              <a:srgbClr val="993366"/>
            </a:solidFill>
            <a:tailEnd type="triangle"/>
          </a:ln>
        </p:spPr>
        <p:style>
          <a:lnRef idx="1">
            <a:schemeClr val="accent1"/>
          </a:lnRef>
          <a:fillRef idx="0">
            <a:schemeClr val="accent1"/>
          </a:fillRef>
          <a:effectRef idx="0">
            <a:schemeClr val="accent1"/>
          </a:effectRef>
          <a:fontRef idx="minor">
            <a:schemeClr val="tx1"/>
          </a:fontRef>
        </p:style>
      </p:cxnSp>
      <p:cxnSp>
        <p:nvCxnSpPr>
          <p:cNvPr id="62" name="Elbow Connector 61"/>
          <p:cNvCxnSpPr/>
          <p:nvPr/>
        </p:nvCxnSpPr>
        <p:spPr>
          <a:xfrm flipV="1">
            <a:off x="6523645" y="1428022"/>
            <a:ext cx="2450493" cy="2447574"/>
          </a:xfrm>
          <a:prstGeom prst="bentConnector3">
            <a:avLst>
              <a:gd name="adj1" fmla="val 50000"/>
            </a:avLst>
          </a:prstGeom>
          <a:ln w="254000">
            <a:solidFill>
              <a:srgbClr val="993366"/>
            </a:solidFill>
            <a:tailEnd type="triangle"/>
          </a:ln>
        </p:spPr>
        <p:style>
          <a:lnRef idx="1">
            <a:schemeClr val="accent1"/>
          </a:lnRef>
          <a:fillRef idx="0">
            <a:schemeClr val="accent1"/>
          </a:fillRef>
          <a:effectRef idx="0">
            <a:schemeClr val="accent1"/>
          </a:effectRef>
          <a:fontRef idx="minor">
            <a:schemeClr val="tx1"/>
          </a:fontRef>
        </p:style>
      </p:cxnSp>
      <p:sp>
        <p:nvSpPr>
          <p:cNvPr id="42" name="Rounded Rectangle 41"/>
          <p:cNvSpPr/>
          <p:nvPr/>
        </p:nvSpPr>
        <p:spPr>
          <a:xfrm>
            <a:off x="3892319" y="3717839"/>
            <a:ext cx="4606316" cy="774461"/>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66" rtl="0" eaLnBrk="1" fontAlgn="auto" latinLnBrk="0" hangingPunct="1">
              <a:lnSpc>
                <a:spcPct val="100000"/>
              </a:lnSpc>
              <a:spcBef>
                <a:spcPts val="0"/>
              </a:spcBef>
              <a:spcAft>
                <a:spcPts val="0"/>
              </a:spcAft>
              <a:buClrTx/>
              <a:buSzTx/>
              <a:buFontTx/>
              <a:buNone/>
              <a:tabLst/>
              <a:defRPr/>
            </a:pPr>
            <a:endParaRPr kumimoji="0" lang="en-US" sz="1092" b="0" i="0" u="none" strike="noStrike" kern="1200" cap="none" spc="0" normalizeH="0" baseline="0" noProof="0">
              <a:ln>
                <a:noFill/>
              </a:ln>
              <a:solidFill>
                <a:srgbClr val="9BBB59"/>
              </a:solidFill>
              <a:effectLst/>
              <a:uLnTx/>
              <a:uFillTx/>
              <a:latin typeface="Calibri"/>
              <a:ea typeface="+mn-ea"/>
              <a:cs typeface="+mn-cs"/>
            </a:endParaRPr>
          </a:p>
        </p:txBody>
      </p:sp>
      <p:sp>
        <p:nvSpPr>
          <p:cNvPr id="43" name="object 6"/>
          <p:cNvSpPr txBox="1"/>
          <p:nvPr/>
        </p:nvSpPr>
        <p:spPr>
          <a:xfrm>
            <a:off x="3892319" y="3890082"/>
            <a:ext cx="4606316" cy="412121"/>
          </a:xfrm>
          <a:prstGeom prst="rect">
            <a:avLst/>
          </a:prstGeom>
        </p:spPr>
        <p:txBody>
          <a:bodyPr vert="horz" wrap="square" lIns="0" tIns="8085" rIns="0" bIns="0" rtlCol="0">
            <a:spAutoFit/>
          </a:bodyPr>
          <a:lstStyle/>
          <a:p>
            <a:pPr marL="7701" marR="0" lvl="0" indent="0" algn="ctr" defTabSz="554466" rtl="0" eaLnBrk="1" fontAlgn="auto" latinLnBrk="0" hangingPunct="1">
              <a:lnSpc>
                <a:spcPts val="3396"/>
              </a:lnSpc>
              <a:spcBef>
                <a:spcPts val="64"/>
              </a:spcBef>
              <a:spcAft>
                <a:spcPts val="0"/>
              </a:spcAft>
              <a:buClrTx/>
              <a:buSzTx/>
              <a:buFontTx/>
              <a:buNone/>
              <a:tabLst/>
              <a:defRPr/>
            </a:pPr>
            <a:r>
              <a:rPr kumimoji="0" lang="en-US" sz="2400" b="1" i="0" u="none" strike="noStrike" kern="1200" cap="none" spc="-6" normalizeH="0" baseline="0" noProof="0">
                <a:ln>
                  <a:noFill/>
                </a:ln>
                <a:solidFill>
                  <a:prstClr val="white"/>
                </a:solidFill>
                <a:effectLst/>
                <a:uLnTx/>
                <a:uFillTx/>
                <a:latin typeface="Roboto-Black"/>
                <a:ea typeface="+mn-ea"/>
                <a:cs typeface="Roboto-Black"/>
              </a:rPr>
              <a:t>Separate capability assessment</a:t>
            </a:r>
          </a:p>
        </p:txBody>
      </p:sp>
      <p:pic>
        <p:nvPicPr>
          <p:cNvPr id="6" name="Picture 5" descr="A drawing of a person&#10;&#10;Description automatically generated">
            <a:extLst>
              <a:ext uri="{FF2B5EF4-FFF2-40B4-BE49-F238E27FC236}">
                <a16:creationId xmlns:a16="http://schemas.microsoft.com/office/drawing/2014/main" id="{CD679E3F-63E4-6818-8D8C-376AFBF658B5}"/>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409975" y="5626591"/>
            <a:ext cx="2654457" cy="866284"/>
          </a:xfrm>
          <a:prstGeom prst="rect">
            <a:avLst/>
          </a:prstGeom>
        </p:spPr>
      </p:pic>
      <p:sp>
        <p:nvSpPr>
          <p:cNvPr id="2" name="object 3">
            <a:extLst>
              <a:ext uri="{FF2B5EF4-FFF2-40B4-BE49-F238E27FC236}">
                <a16:creationId xmlns:a16="http://schemas.microsoft.com/office/drawing/2014/main" id="{9C7022A6-727D-DDF0-294B-DDA10FC2C7B4}"/>
              </a:ext>
            </a:extLst>
          </p:cNvPr>
          <p:cNvSpPr txBox="1"/>
          <p:nvPr/>
        </p:nvSpPr>
        <p:spPr>
          <a:xfrm>
            <a:off x="3856180" y="4707341"/>
            <a:ext cx="4793155" cy="1121229"/>
          </a:xfrm>
          <a:prstGeom prst="rect">
            <a:avLst/>
          </a:prstGeom>
        </p:spPr>
        <p:txBody>
          <a:bodyPr vert="horz" wrap="square" lIns="0" tIns="2310" rIns="0" bIns="0" rtlCol="0" anchor="t">
            <a:spAutoFit/>
          </a:bodyPr>
          <a:lstStyle/>
          <a:p>
            <a:pPr marL="0" marR="0" lvl="0" indent="0" algn="ctr" defTabSz="554466" rtl="0" eaLnBrk="1" fontAlgn="auto" latinLnBrk="0" hangingPunct="1">
              <a:lnSpc>
                <a:spcPts val="3032"/>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Roboto Light"/>
                <a:cs typeface="Calibri"/>
              </a:rPr>
              <a:t>Subject learning – classroom teacher</a:t>
            </a: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Roboto Light" charset="0"/>
              <a:cs typeface="Calibri" panose="020F0502020204030204" pitchFamily="34" charset="0"/>
            </a:endParaRPr>
          </a:p>
          <a:p>
            <a:pPr marL="0" marR="0" lvl="0" indent="0" algn="ctr" defTabSz="554466" rtl="0" eaLnBrk="1" fontAlgn="auto" latinLnBrk="0" hangingPunct="1">
              <a:lnSpc>
                <a:spcPts val="3032"/>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Roboto Light"/>
                <a:cs typeface="Calibri"/>
              </a:rPr>
              <a:t>Extra curricular activities – relevant teacher</a:t>
            </a: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Roboto Light" charset="0"/>
              <a:cs typeface="Calibri" panose="020F0502020204030204" pitchFamily="34" charset="0"/>
            </a:endParaRPr>
          </a:p>
          <a:p>
            <a:pPr marL="0" marR="0" lvl="0" indent="0" algn="ctr" defTabSz="554466" rtl="0" eaLnBrk="1" fontAlgn="auto" latinLnBrk="0" hangingPunct="1">
              <a:lnSpc>
                <a:spcPts val="3032"/>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Roboto Light"/>
                <a:cs typeface="Calibri"/>
              </a:rPr>
              <a:t>Outside of school – relevant adult</a:t>
            </a: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Roboto Light" charset="0"/>
              <a:cs typeface="Calibri" panose="020F0502020204030204" pitchFamily="34" charset="0"/>
            </a:endParaRPr>
          </a:p>
        </p:txBody>
      </p:sp>
      <p:pic>
        <p:nvPicPr>
          <p:cNvPr id="21" name="Picture 20">
            <a:extLst>
              <a:ext uri="{FF2B5EF4-FFF2-40B4-BE49-F238E27FC236}">
                <a16:creationId xmlns:a16="http://schemas.microsoft.com/office/drawing/2014/main" id="{E7456BFE-8F11-7ED7-D5A3-A422E5007F4B}"/>
              </a:ext>
            </a:extLst>
          </p:cNvPr>
          <p:cNvPicPr>
            <a:picLocks noChangeAspect="1"/>
          </p:cNvPicPr>
          <p:nvPr/>
        </p:nvPicPr>
        <p:blipFill>
          <a:blip r:embed="rId4"/>
          <a:stretch>
            <a:fillRect/>
          </a:stretch>
        </p:blipFill>
        <p:spPr>
          <a:xfrm>
            <a:off x="10609354" y="4461794"/>
            <a:ext cx="1334212" cy="1221077"/>
          </a:xfrm>
          <a:prstGeom prst="rect">
            <a:avLst/>
          </a:prstGeom>
        </p:spPr>
      </p:pic>
      <p:pic>
        <p:nvPicPr>
          <p:cNvPr id="24" name="Picture 23">
            <a:extLst>
              <a:ext uri="{FF2B5EF4-FFF2-40B4-BE49-F238E27FC236}">
                <a16:creationId xmlns:a16="http://schemas.microsoft.com/office/drawing/2014/main" id="{F2F2DCA0-B785-87E1-3320-40F354C5335C}"/>
              </a:ext>
            </a:extLst>
          </p:cNvPr>
          <p:cNvPicPr>
            <a:picLocks noChangeAspect="1"/>
          </p:cNvPicPr>
          <p:nvPr/>
        </p:nvPicPr>
        <p:blipFill>
          <a:blip r:embed="rId5"/>
          <a:stretch>
            <a:fillRect/>
          </a:stretch>
        </p:blipFill>
        <p:spPr>
          <a:xfrm>
            <a:off x="9716395" y="2868872"/>
            <a:ext cx="1302334" cy="1063130"/>
          </a:xfrm>
          <a:prstGeom prst="rect">
            <a:avLst/>
          </a:prstGeom>
        </p:spPr>
      </p:pic>
      <p:grpSp>
        <p:nvGrpSpPr>
          <p:cNvPr id="3" name="Group 2">
            <a:extLst>
              <a:ext uri="{FF2B5EF4-FFF2-40B4-BE49-F238E27FC236}">
                <a16:creationId xmlns:a16="http://schemas.microsoft.com/office/drawing/2014/main" id="{83114291-CC1E-492F-1E33-B77AF302E622}"/>
              </a:ext>
            </a:extLst>
          </p:cNvPr>
          <p:cNvGrpSpPr/>
          <p:nvPr/>
        </p:nvGrpSpPr>
        <p:grpSpPr>
          <a:xfrm>
            <a:off x="9285945" y="990222"/>
            <a:ext cx="1532173" cy="535095"/>
            <a:chOff x="7059607" y="677000"/>
            <a:chExt cx="871658" cy="306701"/>
          </a:xfrm>
        </p:grpSpPr>
        <p:pic>
          <p:nvPicPr>
            <p:cNvPr id="5" name="Picture 4" descr="A colorful hexagon with black background&#10;&#10;Description automatically generated">
              <a:extLst>
                <a:ext uri="{FF2B5EF4-FFF2-40B4-BE49-F238E27FC236}">
                  <a16:creationId xmlns:a16="http://schemas.microsoft.com/office/drawing/2014/main" id="{2BEFDC28-2F6C-7279-ACF9-4884411201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42257" y="677000"/>
              <a:ext cx="289008" cy="289008"/>
            </a:xfrm>
            <a:prstGeom prst="rect">
              <a:avLst/>
            </a:prstGeom>
          </p:spPr>
        </p:pic>
        <p:pic>
          <p:nvPicPr>
            <p:cNvPr id="9" name="Picture 8" descr="A blue line graph with a black background&#10;&#10;Description automatically generated">
              <a:extLst>
                <a:ext uri="{FF2B5EF4-FFF2-40B4-BE49-F238E27FC236}">
                  <a16:creationId xmlns:a16="http://schemas.microsoft.com/office/drawing/2014/main" id="{116BCEB8-2348-0C32-D3A1-D7C9612129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52654" y="682350"/>
              <a:ext cx="283658" cy="283658"/>
            </a:xfrm>
            <a:prstGeom prst="rect">
              <a:avLst/>
            </a:prstGeom>
          </p:spPr>
        </p:pic>
        <p:pic>
          <p:nvPicPr>
            <p:cNvPr id="10" name="Picture 9" descr="A screen shot of a device&#10;&#10;Description automatically generated">
              <a:extLst>
                <a:ext uri="{FF2B5EF4-FFF2-40B4-BE49-F238E27FC236}">
                  <a16:creationId xmlns:a16="http://schemas.microsoft.com/office/drawing/2014/main" id="{F281BF5C-D2A5-DFEC-5133-B07DB1A7B33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59607" y="679352"/>
              <a:ext cx="304349" cy="304349"/>
            </a:xfrm>
            <a:prstGeom prst="rect">
              <a:avLst/>
            </a:prstGeom>
          </p:spPr>
        </p:pic>
      </p:grpSp>
      <p:pic>
        <p:nvPicPr>
          <p:cNvPr id="1028" name="Picture 4" descr="A building with trees and a black background&#10;&#10;Description automatically generated">
            <a:extLst>
              <a:ext uri="{FF2B5EF4-FFF2-40B4-BE49-F238E27FC236}">
                <a16:creationId xmlns:a16="http://schemas.microsoft.com/office/drawing/2014/main" id="{9ACAFE62-5EE4-2991-897A-A03841F915B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38295" y="3594863"/>
            <a:ext cx="678100" cy="691140"/>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59B3FBB7-32B5-0DA7-4086-DFEAE506DB56}"/>
              </a:ext>
            </a:extLst>
          </p:cNvPr>
          <p:cNvGrpSpPr/>
          <p:nvPr/>
        </p:nvGrpSpPr>
        <p:grpSpPr>
          <a:xfrm>
            <a:off x="10856700" y="3717839"/>
            <a:ext cx="868558" cy="680204"/>
            <a:chOff x="9684538" y="1833068"/>
            <a:chExt cx="1027974" cy="760719"/>
          </a:xfrm>
        </p:grpSpPr>
        <p:sp>
          <p:nvSpPr>
            <p:cNvPr id="13" name="TextBox 64">
              <a:extLst>
                <a:ext uri="{FF2B5EF4-FFF2-40B4-BE49-F238E27FC236}">
                  <a16:creationId xmlns:a16="http://schemas.microsoft.com/office/drawing/2014/main" id="{472D227E-B137-1103-8071-70B940F775E1}"/>
                </a:ext>
              </a:extLst>
            </p:cNvPr>
            <p:cNvSpPr txBox="1"/>
            <p:nvPr/>
          </p:nvSpPr>
          <p:spPr>
            <a:xfrm>
              <a:off x="9684538" y="2316788"/>
              <a:ext cx="1027974" cy="276999"/>
            </a:xfrm>
            <a:prstGeom prst="rect">
              <a:avLst/>
            </a:prstGeom>
            <a:noFill/>
          </p:spPr>
          <p:txBody>
            <a:bodyPr wrap="none" rtlCol="0">
              <a:spAutoFit/>
            </a:bodyPr>
            <a:lstStyle>
              <a:defPPr>
                <a:defRPr lang="en-US"/>
              </a:defPPr>
              <a:lvl1pPr marL="0" algn="l" defTabSz="914400" rtl="0" eaLnBrk="1" latinLnBrk="0" hangingPunct="1">
                <a:defRPr sz="1800" kern="1200">
                  <a:solidFill>
                    <a:sysClr val="windowText" lastClr="000000"/>
                  </a:solidFill>
                  <a:latin typeface="Roboto Light"/>
                </a:defRPr>
              </a:lvl1pPr>
              <a:lvl2pPr marL="457200" algn="l" defTabSz="914400" rtl="0" eaLnBrk="1" latinLnBrk="0" hangingPunct="1">
                <a:defRPr sz="1800" kern="1200">
                  <a:solidFill>
                    <a:sysClr val="windowText" lastClr="000000"/>
                  </a:solidFill>
                  <a:latin typeface="Roboto Light"/>
                </a:defRPr>
              </a:lvl2pPr>
              <a:lvl3pPr marL="914400" algn="l" defTabSz="914400" rtl="0" eaLnBrk="1" latinLnBrk="0" hangingPunct="1">
                <a:defRPr sz="1800" kern="1200">
                  <a:solidFill>
                    <a:sysClr val="windowText" lastClr="000000"/>
                  </a:solidFill>
                  <a:latin typeface="Roboto Light"/>
                </a:defRPr>
              </a:lvl3pPr>
              <a:lvl4pPr marL="1371600" algn="l" defTabSz="914400" rtl="0" eaLnBrk="1" latinLnBrk="0" hangingPunct="1">
                <a:defRPr sz="1800" kern="1200">
                  <a:solidFill>
                    <a:sysClr val="windowText" lastClr="000000"/>
                  </a:solidFill>
                  <a:latin typeface="Roboto Light"/>
                </a:defRPr>
              </a:lvl4pPr>
              <a:lvl5pPr marL="1828800" algn="l" defTabSz="914400" rtl="0" eaLnBrk="1" latinLnBrk="0" hangingPunct="1">
                <a:defRPr sz="1800" kern="1200">
                  <a:solidFill>
                    <a:sysClr val="windowText" lastClr="000000"/>
                  </a:solidFill>
                  <a:latin typeface="Roboto Light"/>
                </a:defRPr>
              </a:lvl5pPr>
              <a:lvl6pPr marL="2286000" algn="l" defTabSz="914400" rtl="0" eaLnBrk="1" latinLnBrk="0" hangingPunct="1">
                <a:defRPr sz="1800" kern="1200">
                  <a:solidFill>
                    <a:sysClr val="windowText" lastClr="000000"/>
                  </a:solidFill>
                  <a:latin typeface="Roboto Light"/>
                </a:defRPr>
              </a:lvl6pPr>
              <a:lvl7pPr marL="2743200" algn="l" defTabSz="914400" rtl="0" eaLnBrk="1" latinLnBrk="0" hangingPunct="1">
                <a:defRPr sz="1800" kern="1200">
                  <a:solidFill>
                    <a:sysClr val="windowText" lastClr="000000"/>
                  </a:solidFill>
                  <a:latin typeface="Roboto Light"/>
                </a:defRPr>
              </a:lvl7pPr>
              <a:lvl8pPr marL="3200400" algn="l" defTabSz="914400" rtl="0" eaLnBrk="1" latinLnBrk="0" hangingPunct="1">
                <a:defRPr sz="1800" kern="1200">
                  <a:solidFill>
                    <a:sysClr val="windowText" lastClr="000000"/>
                  </a:solidFill>
                  <a:latin typeface="Roboto Light"/>
                </a:defRPr>
              </a:lvl8pPr>
              <a:lvl9pPr marL="3657600" algn="l" defTabSz="914400" rtl="0" eaLnBrk="1" latinLnBrk="0" hangingPunct="1">
                <a:defRPr sz="1800" kern="1200">
                  <a:solidFill>
                    <a:sysClr val="windowText" lastClr="000000"/>
                  </a:solidFill>
                  <a:latin typeface="Roboto Light"/>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rPr>
                <a:t>Employment</a:t>
              </a:r>
              <a:endParaRPr kumimoji="0" lang="en-AU"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pic>
          <p:nvPicPr>
            <p:cNvPr id="14" name="Picture 13" descr="A person and person with laptops&#10;&#10;Description automatically generated">
              <a:extLst>
                <a:ext uri="{FF2B5EF4-FFF2-40B4-BE49-F238E27FC236}">
                  <a16:creationId xmlns:a16="http://schemas.microsoft.com/office/drawing/2014/main" id="{C6E2DA4F-C981-699D-0051-3C8822E68AD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916031" y="1833068"/>
              <a:ext cx="553315" cy="553315"/>
            </a:xfrm>
            <a:prstGeom prst="rect">
              <a:avLst/>
            </a:prstGeom>
          </p:spPr>
        </p:pic>
      </p:grpSp>
      <p:pic>
        <p:nvPicPr>
          <p:cNvPr id="17" name="Picture 16">
            <a:extLst>
              <a:ext uri="{FF2B5EF4-FFF2-40B4-BE49-F238E27FC236}">
                <a16:creationId xmlns:a16="http://schemas.microsoft.com/office/drawing/2014/main" id="{03F5A250-16D4-E0B0-A7C3-AD7213D068CB}"/>
              </a:ext>
            </a:extLst>
          </p:cNvPr>
          <p:cNvPicPr>
            <a:picLocks noChangeAspect="1"/>
          </p:cNvPicPr>
          <p:nvPr/>
        </p:nvPicPr>
        <p:blipFill>
          <a:blip r:embed="rId11"/>
          <a:stretch>
            <a:fillRect/>
          </a:stretch>
        </p:blipFill>
        <p:spPr>
          <a:xfrm>
            <a:off x="896546" y="3944493"/>
            <a:ext cx="2758115" cy="485299"/>
          </a:xfrm>
          <a:prstGeom prst="rect">
            <a:avLst/>
          </a:prstGeom>
        </p:spPr>
      </p:pic>
      <p:grpSp>
        <p:nvGrpSpPr>
          <p:cNvPr id="18" name="Group 17">
            <a:extLst>
              <a:ext uri="{FF2B5EF4-FFF2-40B4-BE49-F238E27FC236}">
                <a16:creationId xmlns:a16="http://schemas.microsoft.com/office/drawing/2014/main" id="{F38DFBCA-36EA-CBBF-73E7-31492BF6F865}"/>
              </a:ext>
            </a:extLst>
          </p:cNvPr>
          <p:cNvGrpSpPr/>
          <p:nvPr/>
        </p:nvGrpSpPr>
        <p:grpSpPr>
          <a:xfrm>
            <a:off x="5374068" y="6165413"/>
            <a:ext cx="1598323" cy="470106"/>
            <a:chOff x="1803818" y="4658793"/>
            <a:chExt cx="956617" cy="308147"/>
          </a:xfrm>
        </p:grpSpPr>
        <p:pic>
          <p:nvPicPr>
            <p:cNvPr id="20" name="Picture 19" descr="A black background with a black square&#10;&#10;Description automatically generated with medium confidence">
              <a:extLst>
                <a:ext uri="{FF2B5EF4-FFF2-40B4-BE49-F238E27FC236}">
                  <a16:creationId xmlns:a16="http://schemas.microsoft.com/office/drawing/2014/main" id="{1E253450-6053-4449-20E4-DA3A88F1FE9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803818" y="4658793"/>
              <a:ext cx="307177" cy="307177"/>
            </a:xfrm>
            <a:prstGeom prst="rect">
              <a:avLst/>
            </a:prstGeom>
          </p:spPr>
        </p:pic>
        <p:pic>
          <p:nvPicPr>
            <p:cNvPr id="23" name="Picture 22" descr="A black background with a black square&#10;&#10;Description automatically generated with medium confidence">
              <a:extLst>
                <a:ext uri="{FF2B5EF4-FFF2-40B4-BE49-F238E27FC236}">
                  <a16:creationId xmlns:a16="http://schemas.microsoft.com/office/drawing/2014/main" id="{ED66CFC6-5D34-FB16-8BE3-8D00DE41F61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181392" y="4673406"/>
              <a:ext cx="282107" cy="282107"/>
            </a:xfrm>
            <a:prstGeom prst="rect">
              <a:avLst/>
            </a:prstGeom>
          </p:spPr>
        </p:pic>
        <p:pic>
          <p:nvPicPr>
            <p:cNvPr id="25" name="Picture 24" descr="A black background with a black square&#10;&#10;Description automatically generated with medium confidence">
              <a:extLst>
                <a:ext uri="{FF2B5EF4-FFF2-40B4-BE49-F238E27FC236}">
                  <a16:creationId xmlns:a16="http://schemas.microsoft.com/office/drawing/2014/main" id="{26C446E0-1E3B-3E38-8A6A-60EDD82266F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477888" y="4684393"/>
              <a:ext cx="282547" cy="282547"/>
            </a:xfrm>
            <a:prstGeom prst="rect">
              <a:avLst/>
            </a:prstGeom>
          </p:spPr>
        </p:pic>
      </p:grpSp>
      <p:pic>
        <p:nvPicPr>
          <p:cNvPr id="1032" name="Picture 8" descr="A graduation cap on top of a stack of books&#10;&#10;Description automatically generated">
            <a:extLst>
              <a:ext uri="{FF2B5EF4-FFF2-40B4-BE49-F238E27FC236}">
                <a16:creationId xmlns:a16="http://schemas.microsoft.com/office/drawing/2014/main" id="{AA66CA1A-BA8B-5528-55E6-4F836D750464}"/>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t="45885"/>
          <a:stretch/>
        </p:blipFill>
        <p:spPr bwMode="auto">
          <a:xfrm>
            <a:off x="400041" y="4031505"/>
            <a:ext cx="419100" cy="4191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3B5D7D77-0E8F-FD62-AB45-5368FAB5B6B8}"/>
              </a:ext>
            </a:extLst>
          </p:cNvPr>
          <p:cNvPicPr>
            <a:picLocks noChangeAspect="1"/>
          </p:cNvPicPr>
          <p:nvPr/>
        </p:nvPicPr>
        <p:blipFill>
          <a:blip r:embed="rId16"/>
          <a:stretch>
            <a:fillRect/>
          </a:stretch>
        </p:blipFill>
        <p:spPr>
          <a:xfrm>
            <a:off x="8924621" y="4401770"/>
            <a:ext cx="1177653" cy="1085846"/>
          </a:xfrm>
          <a:prstGeom prst="rect">
            <a:avLst/>
          </a:prstGeom>
        </p:spPr>
      </p:pic>
      <p:sp>
        <p:nvSpPr>
          <p:cNvPr id="15" name="Rounded Rectangle 39">
            <a:extLst>
              <a:ext uri="{FF2B5EF4-FFF2-40B4-BE49-F238E27FC236}">
                <a16:creationId xmlns:a16="http://schemas.microsoft.com/office/drawing/2014/main" id="{7709B90E-67B3-3B6E-CE44-47B4E9B23030}"/>
              </a:ext>
            </a:extLst>
          </p:cNvPr>
          <p:cNvSpPr/>
          <p:nvPr/>
        </p:nvSpPr>
        <p:spPr>
          <a:xfrm>
            <a:off x="8902875" y="5659458"/>
            <a:ext cx="2905878" cy="765760"/>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66"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6" normalizeH="0" baseline="0" noProof="0">
                <a:ln>
                  <a:noFill/>
                </a:ln>
                <a:solidFill>
                  <a:prstClr val="white"/>
                </a:solidFill>
                <a:effectLst/>
                <a:uLnTx/>
                <a:uFillTx/>
                <a:latin typeface="Roboto-Black"/>
                <a:ea typeface="+mn-ea"/>
                <a:cs typeface="Roboto-Black"/>
              </a:rPr>
              <a:t>Data shared with pathway providers</a:t>
            </a:r>
            <a:endParaRPr kumimoji="0" lang="en-US" sz="1800" b="0" i="0" u="none" strike="noStrike" kern="1200" cap="none" spc="0" normalizeH="0" baseline="0" noProof="0">
              <a:ln>
                <a:noFill/>
              </a:ln>
              <a:solidFill>
                <a:srgbClr val="9BBB59"/>
              </a:solidFill>
              <a:effectLst/>
              <a:uLnTx/>
              <a:uFillTx/>
              <a:latin typeface="Calibri"/>
              <a:ea typeface="+mn-ea"/>
              <a:cs typeface="+mn-cs"/>
            </a:endParaRPr>
          </a:p>
        </p:txBody>
      </p:sp>
      <p:pic>
        <p:nvPicPr>
          <p:cNvPr id="19" name="Picture 18" descr="A person sitting at a table with a computer&#10;&#10;Description automatically generated">
            <a:extLst>
              <a:ext uri="{FF2B5EF4-FFF2-40B4-BE49-F238E27FC236}">
                <a16:creationId xmlns:a16="http://schemas.microsoft.com/office/drawing/2014/main" id="{302B9706-2DE0-CBF5-8580-2B6BC334346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730743" y="1450474"/>
            <a:ext cx="2573303" cy="1714477"/>
          </a:xfrm>
          <a:prstGeom prst="rect">
            <a:avLst/>
          </a:prstGeom>
        </p:spPr>
      </p:pic>
    </p:spTree>
    <p:extLst>
      <p:ext uri="{BB962C8B-B14F-4D97-AF65-F5344CB8AC3E}">
        <p14:creationId xmlns:p14="http://schemas.microsoft.com/office/powerpoint/2010/main" val="2567083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1032"/>
                                        </p:tgtEl>
                                        <p:attrNameLst>
                                          <p:attrName>style.visibility</p:attrName>
                                        </p:attrNameLst>
                                      </p:cBhvr>
                                      <p:to>
                                        <p:strVal val="visible"/>
                                      </p:to>
                                    </p:set>
                                    <p:animEffect transition="in" filter="fade">
                                      <p:cBhvr>
                                        <p:cTn id="13" dur="500"/>
                                        <p:tgtEl>
                                          <p:spTgt spid="103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60"/>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fade">
                                      <p:cBhvr>
                                        <p:cTn id="45" dur="500"/>
                                        <p:tgtEl>
                                          <p:spTgt spid="15"/>
                                        </p:tgtEl>
                                      </p:cBhvr>
                                    </p:animEffect>
                                  </p:childTnLst>
                                </p:cTn>
                              </p:par>
                              <p:par>
                                <p:cTn id="46" presetID="10" presetClass="entr" presetSubtype="0" fill="hold" nodeType="with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500"/>
                                        <p:tgtEl>
                                          <p:spTgt spid="27"/>
                                        </p:tgtEl>
                                      </p:cBhvr>
                                    </p:animEffect>
                                  </p:childTnLst>
                                </p:cTn>
                              </p:par>
                              <p:par>
                                <p:cTn id="49" presetID="10" presetClass="entr" presetSubtype="0" fill="hold" nodeType="withEffect">
                                  <p:stCondLst>
                                    <p:cond delay="0"/>
                                  </p:stCondLst>
                                  <p:childTnLst>
                                    <p:set>
                                      <p:cBhvr>
                                        <p:cTn id="50" dur="1" fill="hold">
                                          <p:stCondLst>
                                            <p:cond delay="0"/>
                                          </p:stCondLst>
                                        </p:cTn>
                                        <p:tgtEl>
                                          <p:spTgt spid="1028"/>
                                        </p:tgtEl>
                                        <p:attrNameLst>
                                          <p:attrName>style.visibility</p:attrName>
                                        </p:attrNameLst>
                                      </p:cBhvr>
                                      <p:to>
                                        <p:strVal val="visible"/>
                                      </p:to>
                                    </p:set>
                                    <p:animEffect transition="in" filter="fade">
                                      <p:cBhvr>
                                        <p:cTn id="51" dur="500"/>
                                        <p:tgtEl>
                                          <p:spTgt spid="1028"/>
                                        </p:tgtEl>
                                      </p:cBhvr>
                                    </p:animEffect>
                                  </p:childTnLst>
                                </p:cTn>
                              </p:par>
                              <p:par>
                                <p:cTn id="52" presetID="10" presetClass="entr" presetSubtype="0" fill="hold"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par>
                                <p:cTn id="58" presetID="10" presetClass="entr" presetSubtype="0" fill="hold"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0" grpId="0" animBg="1"/>
      <p:bldP spid="41" grpId="0"/>
      <p:bldP spid="42" grpId="0" animBg="1"/>
      <p:bldP spid="2" grpId="0"/>
      <p:bldP spid="15"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1E04C-A44A-122E-4B5F-72EF738E3FB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EBB9B58E-4244-96D6-CA05-A6C29B899DB4}"/>
              </a:ext>
            </a:extLst>
          </p:cNvPr>
          <p:cNvSpPr txBox="1">
            <a:spLocks/>
          </p:cNvSpPr>
          <p:nvPr/>
        </p:nvSpPr>
        <p:spPr>
          <a:xfrm>
            <a:off x="1414012" y="1872308"/>
            <a:ext cx="3300413" cy="561974"/>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AU" sz="3000">
              <a:latin typeface="Roboto Black" panose="02000000000000000000" pitchFamily="2" charset="0"/>
              <a:ea typeface="Roboto Black" panose="02000000000000000000" pitchFamily="2" charset="0"/>
            </a:endParaRPr>
          </a:p>
        </p:txBody>
      </p:sp>
      <p:sp>
        <p:nvSpPr>
          <p:cNvPr id="13" name="Rectangle 12">
            <a:extLst>
              <a:ext uri="{FF2B5EF4-FFF2-40B4-BE49-F238E27FC236}">
                <a16:creationId xmlns:a16="http://schemas.microsoft.com/office/drawing/2014/main" id="{2DC12DE9-5CC5-B562-ED28-A6C892D76B03}"/>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600">
                <a:latin typeface="Roboto Medium" panose="02000000000000000000" pitchFamily="2" charset="0"/>
                <a:ea typeface="Roboto Medium" panose="02000000000000000000" pitchFamily="2" charset="0"/>
              </a:rPr>
              <a:t>     Alex's Story</a:t>
            </a:r>
          </a:p>
        </p:txBody>
      </p:sp>
      <p:sp>
        <p:nvSpPr>
          <p:cNvPr id="7" name="TextBox 6">
            <a:extLst>
              <a:ext uri="{FF2B5EF4-FFF2-40B4-BE49-F238E27FC236}">
                <a16:creationId xmlns:a16="http://schemas.microsoft.com/office/drawing/2014/main" id="{E4004609-D418-8AA5-7C32-0C298F76D4F1}"/>
              </a:ext>
            </a:extLst>
          </p:cNvPr>
          <p:cNvSpPr txBox="1"/>
          <p:nvPr/>
        </p:nvSpPr>
        <p:spPr>
          <a:xfrm>
            <a:off x="415558" y="1719254"/>
            <a:ext cx="11363515"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just">
              <a:buFont typeface="Arial"/>
              <a:buChar char="•"/>
            </a:pPr>
            <a:r>
              <a:rPr lang="en-AU" sz="2800">
                <a:solidFill>
                  <a:srgbClr val="242424"/>
                </a:solidFill>
                <a:latin typeface="Roboto-Light"/>
                <a:ea typeface="Calibri"/>
                <a:cs typeface="Calibri"/>
              </a:rPr>
              <a:t>Capabilities assessed within SACE subjects</a:t>
            </a:r>
            <a:endParaRPr lang="en-US" sz="2800">
              <a:solidFill>
                <a:srgbClr val="242424"/>
              </a:solidFill>
              <a:latin typeface="Roboto-Light"/>
              <a:ea typeface="Calibri"/>
              <a:cs typeface="Calibri"/>
            </a:endParaRPr>
          </a:p>
          <a:p>
            <a:pPr marL="457200" indent="-457200" algn="just">
              <a:buFont typeface="Arial"/>
              <a:buChar char="•"/>
            </a:pPr>
            <a:endParaRPr lang="en-AU" sz="2800">
              <a:solidFill>
                <a:srgbClr val="242424"/>
              </a:solidFill>
              <a:latin typeface="Roboto-Light"/>
              <a:ea typeface="Calibri"/>
              <a:cs typeface="Calibri"/>
            </a:endParaRPr>
          </a:p>
          <a:p>
            <a:pPr marL="457200" indent="-457200" algn="just">
              <a:buFont typeface="Arial"/>
              <a:buChar char="•"/>
            </a:pPr>
            <a:r>
              <a:rPr lang="en-AU" sz="2800">
                <a:solidFill>
                  <a:srgbClr val="242424"/>
                </a:solidFill>
                <a:latin typeface="Roboto-Light"/>
                <a:ea typeface="Calibri"/>
                <a:cs typeface="Calibri"/>
              </a:rPr>
              <a:t>Capabilities assessed via extra-curricular activities</a:t>
            </a:r>
            <a:endParaRPr lang="en-US" sz="2800">
              <a:solidFill>
                <a:srgbClr val="242424"/>
              </a:solidFill>
              <a:latin typeface="Roboto-Light"/>
              <a:ea typeface="Calibri"/>
              <a:cs typeface="Calibri"/>
            </a:endParaRPr>
          </a:p>
          <a:p>
            <a:pPr marL="457200" indent="-457200" algn="just">
              <a:buFont typeface="Arial"/>
              <a:buChar char="•"/>
            </a:pPr>
            <a:endParaRPr lang="en-AU" sz="2800">
              <a:solidFill>
                <a:srgbClr val="242424"/>
              </a:solidFill>
              <a:latin typeface="Roboto-Light"/>
              <a:ea typeface="Calibri"/>
              <a:cs typeface="Calibri"/>
            </a:endParaRPr>
          </a:p>
          <a:p>
            <a:pPr marL="457200" indent="-457200" algn="just">
              <a:buFont typeface="Arial"/>
              <a:buChar char="•"/>
            </a:pPr>
            <a:r>
              <a:rPr lang="en-AU" sz="2800">
                <a:solidFill>
                  <a:srgbClr val="242424"/>
                </a:solidFill>
                <a:latin typeface="Roboto-Light"/>
                <a:ea typeface="Calibri"/>
                <a:cs typeface="Calibri"/>
              </a:rPr>
              <a:t>Capabilities assessed through outside of school activities</a:t>
            </a:r>
            <a:endParaRPr lang="en-US" sz="2800">
              <a:solidFill>
                <a:srgbClr val="242424"/>
              </a:solidFill>
              <a:latin typeface="Roboto-Light"/>
              <a:ea typeface="Calibri"/>
              <a:cs typeface="Calibri"/>
            </a:endParaRPr>
          </a:p>
          <a:p>
            <a:pPr marL="457200" indent="-457200" algn="just">
              <a:buFont typeface="Arial"/>
              <a:buChar char="•"/>
            </a:pPr>
            <a:endParaRPr lang="en-AU" sz="2800">
              <a:solidFill>
                <a:srgbClr val="242424"/>
              </a:solidFill>
              <a:latin typeface="Roboto-Light"/>
              <a:ea typeface="Calibri"/>
              <a:cs typeface="Calibri"/>
            </a:endParaRPr>
          </a:p>
          <a:p>
            <a:pPr marL="457200" indent="-457200" algn="just">
              <a:buFont typeface="Arial"/>
              <a:buChar char="•"/>
            </a:pPr>
            <a:r>
              <a:rPr lang="en-AU" sz="2800">
                <a:solidFill>
                  <a:srgbClr val="242424"/>
                </a:solidFill>
                <a:latin typeface="Roboto-Light"/>
                <a:ea typeface="Calibri"/>
                <a:cs typeface="Calibri"/>
              </a:rPr>
              <a:t>All assessment data visualised in a learner profile</a:t>
            </a:r>
          </a:p>
          <a:p>
            <a:pPr marL="457200" indent="-457200" algn="just">
              <a:buFont typeface="Arial"/>
              <a:buChar char="•"/>
            </a:pPr>
            <a:endParaRPr lang="en-AU" sz="2800">
              <a:solidFill>
                <a:srgbClr val="242424"/>
              </a:solidFill>
              <a:latin typeface="Roboto-Light"/>
              <a:ea typeface="Calibri"/>
              <a:cs typeface="Calibri"/>
            </a:endParaRPr>
          </a:p>
          <a:p>
            <a:pPr marL="457200" indent="-457200" algn="just">
              <a:buFont typeface="Arial"/>
              <a:buChar char="•"/>
            </a:pPr>
            <a:r>
              <a:rPr lang="en-AU" sz="2800">
                <a:solidFill>
                  <a:srgbClr val="242424"/>
                </a:solidFill>
                <a:latin typeface="Roboto-Light"/>
                <a:ea typeface="Calibri"/>
                <a:cs typeface="Calibri"/>
              </a:rPr>
              <a:t>Capabilities data shared with post-school providers</a:t>
            </a:r>
            <a:endParaRPr lang="en-US" sz="2800">
              <a:solidFill>
                <a:srgbClr val="242424"/>
              </a:solidFill>
              <a:latin typeface="Roboto-Light"/>
              <a:ea typeface="Calibri"/>
              <a:cs typeface="Calibri"/>
            </a:endParaRPr>
          </a:p>
        </p:txBody>
      </p:sp>
    </p:spTree>
    <p:extLst>
      <p:ext uri="{BB962C8B-B14F-4D97-AF65-F5344CB8AC3E}">
        <p14:creationId xmlns:p14="http://schemas.microsoft.com/office/powerpoint/2010/main" val="28933018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0A21F0-6A08-23D4-7E5A-BC050A060E48}"/>
              </a:ext>
            </a:extLst>
          </p:cNvPr>
          <p:cNvPicPr>
            <a:picLocks noChangeAspect="1"/>
          </p:cNvPicPr>
          <p:nvPr/>
        </p:nvPicPr>
        <p:blipFill>
          <a:blip r:embed="rId3"/>
          <a:stretch>
            <a:fillRect/>
          </a:stretch>
        </p:blipFill>
        <p:spPr>
          <a:xfrm>
            <a:off x="147418" y="2121460"/>
            <a:ext cx="7105529" cy="3176591"/>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D2C165E7-3B88-3DFB-B39C-76ED1BF0199B}"/>
              </a:ext>
            </a:extLst>
          </p:cNvPr>
          <p:cNvSpPr txBox="1"/>
          <p:nvPr/>
        </p:nvSpPr>
        <p:spPr>
          <a:xfrm>
            <a:off x="857254" y="1675915"/>
            <a:ext cx="3743867"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Aptos" panose="020B0004020202020204" pitchFamily="34" charset="0"/>
              </a:rPr>
              <a:t>Students Online &gt; Learner Profile (2022 version)</a:t>
            </a:r>
            <a:endParaRPr kumimoji="0" lang="en-AU" sz="1200" i="0" u="none" strike="noStrike" kern="1200" cap="none" spc="0" normalizeH="0" baseline="0" noProof="0">
              <a:ln>
                <a:noFill/>
              </a:ln>
              <a:effectLst/>
              <a:uLnTx/>
              <a:uFillTx/>
              <a:latin typeface="Aptos" panose="020B0004020202020204" pitchFamily="34" charset="0"/>
              <a:ea typeface="+mn-ea"/>
              <a:cs typeface="+mn-cs"/>
            </a:endParaRPr>
          </a:p>
        </p:txBody>
      </p:sp>
      <p:sp>
        <p:nvSpPr>
          <p:cNvPr id="5" name="Title 1">
            <a:extLst>
              <a:ext uri="{FF2B5EF4-FFF2-40B4-BE49-F238E27FC236}">
                <a16:creationId xmlns:a16="http://schemas.microsoft.com/office/drawing/2014/main" id="{6B528455-D4C1-F882-7E0A-7AA56C8CF361}"/>
              </a:ext>
            </a:extLst>
          </p:cNvPr>
          <p:cNvSpPr>
            <a:spLocks noGrp="1"/>
          </p:cNvSpPr>
          <p:nvPr>
            <p:ph type="title"/>
          </p:nvPr>
        </p:nvSpPr>
        <p:spPr>
          <a:xfrm>
            <a:off x="912000" y="205200"/>
            <a:ext cx="10670400" cy="856800"/>
          </a:xfrm>
        </p:spPr>
        <p:txBody>
          <a:bodyPr/>
          <a:lstStyle/>
          <a:p>
            <a:r>
              <a:rPr lang="en-US"/>
              <a:t>Alex’s Documentation</a:t>
            </a:r>
            <a:endParaRPr lang="en-AU"/>
          </a:p>
        </p:txBody>
      </p:sp>
      <p:sp>
        <p:nvSpPr>
          <p:cNvPr id="2" name="Rectangle 1">
            <a:extLst>
              <a:ext uri="{FF2B5EF4-FFF2-40B4-BE49-F238E27FC236}">
                <a16:creationId xmlns:a16="http://schemas.microsoft.com/office/drawing/2014/main" id="{C13E1CA2-9A67-1633-9424-CDA7555F859A}"/>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3600">
                <a:latin typeface="Roboto Medium" panose="02000000000000000000" pitchFamily="2" charset="0"/>
                <a:ea typeface="Roboto Medium" panose="02000000000000000000" pitchFamily="2" charset="0"/>
              </a:rPr>
              <a:t>     Alex’s passport to thrive</a:t>
            </a:r>
          </a:p>
        </p:txBody>
      </p:sp>
      <p:pic>
        <p:nvPicPr>
          <p:cNvPr id="4098" name="Picture 2" descr="Certification - SACEi - South Australian Certificate of Education">
            <a:extLst>
              <a:ext uri="{FF2B5EF4-FFF2-40B4-BE49-F238E27FC236}">
                <a16:creationId xmlns:a16="http://schemas.microsoft.com/office/drawing/2014/main" id="{EAE4E7D6-FD3D-1CC7-6B77-786DEC7B15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5515" y="1577610"/>
            <a:ext cx="2925215" cy="41351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0" name="Picture 4" descr="Certification - SACEi - South Australian Certificate of Education">
            <a:extLst>
              <a:ext uri="{FF2B5EF4-FFF2-40B4-BE49-F238E27FC236}">
                <a16:creationId xmlns:a16="http://schemas.microsoft.com/office/drawing/2014/main" id="{8AC1E126-386D-523A-637C-6BA9DD646F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78768" y="1559949"/>
            <a:ext cx="2925215" cy="41391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02585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F52D5-4276-704B-9D17-31944C897252}"/>
              </a:ext>
            </a:extLst>
          </p:cNvPr>
          <p:cNvSpPr>
            <a:spLocks noGrp="1"/>
          </p:cNvSpPr>
          <p:nvPr>
            <p:ph type="title"/>
          </p:nvPr>
        </p:nvSpPr>
        <p:spPr/>
        <p:txBody>
          <a:bodyPr/>
          <a:lstStyle/>
          <a:p>
            <a:r>
              <a:rPr lang="en-AU">
                <a:latin typeface="Calibri" panose="020F0502020204030204" pitchFamily="34" charset="0"/>
                <a:ea typeface="Roboto Black" panose="02000000000000000000" pitchFamily="2" charset="0"/>
                <a:cs typeface="Calibri" panose="020F0502020204030204" pitchFamily="34" charset="0"/>
              </a:rPr>
              <a:t>The elements in pilot</a:t>
            </a:r>
          </a:p>
        </p:txBody>
      </p:sp>
      <p:graphicFrame>
        <p:nvGraphicFramePr>
          <p:cNvPr id="3" name="Diagram 2">
            <a:extLst>
              <a:ext uri="{FF2B5EF4-FFF2-40B4-BE49-F238E27FC236}">
                <a16:creationId xmlns:a16="http://schemas.microsoft.com/office/drawing/2014/main" id="{C863E19F-631E-6426-8F84-009D3A2A89E9}"/>
              </a:ext>
            </a:extLst>
          </p:cNvPr>
          <p:cNvGraphicFramePr/>
          <p:nvPr/>
        </p:nvGraphicFramePr>
        <p:xfrm>
          <a:off x="973687" y="1229875"/>
          <a:ext cx="10379744" cy="526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4928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FF720C9-AC37-B374-FC53-354CD0D330CC}"/>
              </a:ext>
            </a:extLst>
          </p:cNvPr>
          <p:cNvGraphicFramePr>
            <a:graphicFrameLocks noGrp="1"/>
          </p:cNvGraphicFramePr>
          <p:nvPr/>
        </p:nvGraphicFramePr>
        <p:xfrm>
          <a:off x="167217" y="573866"/>
          <a:ext cx="11758082" cy="6017433"/>
        </p:xfrm>
        <a:graphic>
          <a:graphicData uri="http://schemas.openxmlformats.org/drawingml/2006/table">
            <a:tbl>
              <a:tblPr firstRow="1" firstCol="1" bandRow="1"/>
              <a:tblGrid>
                <a:gridCol w="1002075">
                  <a:extLst>
                    <a:ext uri="{9D8B030D-6E8A-4147-A177-3AD203B41FA5}">
                      <a16:colId xmlns:a16="http://schemas.microsoft.com/office/drawing/2014/main" val="508811884"/>
                    </a:ext>
                  </a:extLst>
                </a:gridCol>
                <a:gridCol w="928713">
                  <a:extLst>
                    <a:ext uri="{9D8B030D-6E8A-4147-A177-3AD203B41FA5}">
                      <a16:colId xmlns:a16="http://schemas.microsoft.com/office/drawing/2014/main" val="2820206284"/>
                    </a:ext>
                  </a:extLst>
                </a:gridCol>
                <a:gridCol w="684173">
                  <a:extLst>
                    <a:ext uri="{9D8B030D-6E8A-4147-A177-3AD203B41FA5}">
                      <a16:colId xmlns:a16="http://schemas.microsoft.com/office/drawing/2014/main" val="1432136372"/>
                    </a:ext>
                  </a:extLst>
                </a:gridCol>
                <a:gridCol w="1768304">
                  <a:extLst>
                    <a:ext uri="{9D8B030D-6E8A-4147-A177-3AD203B41FA5}">
                      <a16:colId xmlns:a16="http://schemas.microsoft.com/office/drawing/2014/main" val="3228393843"/>
                    </a:ext>
                  </a:extLst>
                </a:gridCol>
                <a:gridCol w="1360736">
                  <a:extLst>
                    <a:ext uri="{9D8B030D-6E8A-4147-A177-3AD203B41FA5}">
                      <a16:colId xmlns:a16="http://schemas.microsoft.com/office/drawing/2014/main" val="682971578"/>
                    </a:ext>
                  </a:extLst>
                </a:gridCol>
                <a:gridCol w="1606635">
                  <a:extLst>
                    <a:ext uri="{9D8B030D-6E8A-4147-A177-3AD203B41FA5}">
                      <a16:colId xmlns:a16="http://schemas.microsoft.com/office/drawing/2014/main" val="1904644841"/>
                    </a:ext>
                  </a:extLst>
                </a:gridCol>
                <a:gridCol w="2237008">
                  <a:extLst>
                    <a:ext uri="{9D8B030D-6E8A-4147-A177-3AD203B41FA5}">
                      <a16:colId xmlns:a16="http://schemas.microsoft.com/office/drawing/2014/main" val="77432035"/>
                    </a:ext>
                  </a:extLst>
                </a:gridCol>
                <a:gridCol w="2170438">
                  <a:extLst>
                    <a:ext uri="{9D8B030D-6E8A-4147-A177-3AD203B41FA5}">
                      <a16:colId xmlns:a16="http://schemas.microsoft.com/office/drawing/2014/main" val="2204281859"/>
                    </a:ext>
                  </a:extLst>
                </a:gridCol>
              </a:tblGrid>
              <a:tr h="452963">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gridSpan="7">
                  <a:txBody>
                    <a:bodyPr/>
                    <a:lstStyle/>
                    <a:p>
                      <a:pPr algn="ctr" fontAlgn="ctr">
                        <a:lnSpc>
                          <a:spcPct val="107000"/>
                        </a:lnSpc>
                        <a:spcAft>
                          <a:spcPts val="800"/>
                        </a:spcAft>
                        <a:buNone/>
                      </a:pPr>
                      <a:r>
                        <a:rPr lang="en-AU" sz="1800" b="1"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Does the learner typically…</a:t>
                      </a:r>
                      <a:endParaRPr lang="en-AU" sz="1800" b="1" i="0" u="none" strike="noStrike">
                        <a:effectLst/>
                        <a:latin typeface="Arial" panose="020B0604020202020204" pitchFamily="34" charset="0"/>
                      </a:endParaRPr>
                    </a:p>
                  </a:txBody>
                  <a:tcPr marL="72576" marR="72576" marT="36288" marB="362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ACD5"/>
                    </a:solidFill>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724136321"/>
                  </a:ext>
                </a:extLst>
              </a:tr>
              <a:tr h="627858">
                <a:tc>
                  <a:txBody>
                    <a:bodyPr/>
                    <a:lstStyle/>
                    <a:p>
                      <a:pPr algn="ctr" fontAlgn="ctr">
                        <a:lnSpc>
                          <a:spcPct val="107000"/>
                        </a:lnSpc>
                        <a:spcAft>
                          <a:spcPts val="800"/>
                        </a:spcAft>
                        <a:buNone/>
                      </a:pPr>
                      <a:r>
                        <a:rPr lang="en-AU" sz="900" b="1"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Adapting</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fontAlgn="ctr">
                        <a:lnSpc>
                          <a:spcPct val="107000"/>
                        </a:lnSpc>
                        <a:spcAft>
                          <a:spcPts val="800"/>
                        </a:spcAft>
                        <a:buNone/>
                      </a:pPr>
                      <a:r>
                        <a:rPr lang="en-AU" sz="900" b="0"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Not applicable for this student</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Not yet achieved</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Try different methods when faced with a challenge.</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Change their approach based on feedback or new circumstances.</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highlight>
                            <a:srgbClr val="FFFF00"/>
                          </a:highligh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Continuously monitor and adjust strategies as necessary to ensure success.</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95727233"/>
                  </a:ext>
                </a:extLst>
              </a:tr>
              <a:tr h="606295">
                <a:tc>
                  <a:txBody>
                    <a:bodyPr/>
                    <a:lstStyle/>
                    <a:p>
                      <a:pPr algn="ctr" fontAlgn="ctr">
                        <a:lnSpc>
                          <a:spcPct val="107000"/>
                        </a:lnSpc>
                        <a:spcAft>
                          <a:spcPts val="800"/>
                        </a:spcAft>
                        <a:buNone/>
                      </a:pPr>
                      <a:r>
                        <a:rPr lang="en-AU" sz="900" b="1"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Being organised</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fontAlgn="ctr">
                        <a:lnSpc>
                          <a:spcPct val="107000"/>
                        </a:lnSpc>
                        <a:spcAft>
                          <a:spcPts val="800"/>
                        </a:spcAft>
                        <a:buNone/>
                      </a:pPr>
                      <a:r>
                        <a:rPr lang="en-AU" sz="900" b="0"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Not applicable for this student</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Not yet achieved</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Ask for guidance in getting organised.</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Use strategies to stay organised.</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Tailor strategies and plans to navigate competing priorities.</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609143742"/>
                  </a:ext>
                </a:extLst>
              </a:tr>
              <a:tr h="627858">
                <a:tc>
                  <a:txBody>
                    <a:bodyPr/>
                    <a:lstStyle/>
                    <a:p>
                      <a:pPr algn="ctr" fontAlgn="ctr">
                        <a:lnSpc>
                          <a:spcPct val="107000"/>
                        </a:lnSpc>
                        <a:spcAft>
                          <a:spcPts val="800"/>
                        </a:spcAft>
                        <a:buNone/>
                      </a:pPr>
                      <a:r>
                        <a:rPr lang="en-AU" sz="900" b="1"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Being reflective</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fontAlgn="ctr">
                        <a:lnSpc>
                          <a:spcPct val="107000"/>
                        </a:lnSpc>
                        <a:spcAft>
                          <a:spcPts val="800"/>
                        </a:spcAft>
                        <a:buNone/>
                      </a:pPr>
                      <a:r>
                        <a:rPr lang="en-AU" sz="900" b="0"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Not applicable for this student</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Not yet achieved</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Recount what they did during a learning experience.</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Identify what they did well and what they could improve.</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Take intentional moments of reflection to evaluate their learning progress.</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Integrate continuous and purposeful reflection into their learning process.</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5408888"/>
                  </a:ext>
                </a:extLst>
              </a:tr>
              <a:tr h="606295">
                <a:tc>
                  <a:txBody>
                    <a:bodyPr/>
                    <a:lstStyle/>
                    <a:p>
                      <a:pPr algn="ctr" fontAlgn="ctr">
                        <a:lnSpc>
                          <a:spcPct val="107000"/>
                        </a:lnSpc>
                        <a:spcAft>
                          <a:spcPts val="800"/>
                        </a:spcAft>
                        <a:buNone/>
                      </a:pPr>
                      <a:r>
                        <a:rPr lang="en-AU" sz="900" b="1"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Being responsible</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fontAlgn="ctr">
                        <a:lnSpc>
                          <a:spcPct val="107000"/>
                        </a:lnSpc>
                        <a:spcAft>
                          <a:spcPts val="800"/>
                        </a:spcAft>
                        <a:buNone/>
                      </a:pPr>
                      <a:r>
                        <a:rPr lang="en-AU" sz="900" b="0"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Not applicable for this student</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Not yet achieved</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Participate in activities and complete assigned tasks.</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Actively engage in the learning process and take ownership of progress.</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533071041"/>
                  </a:ext>
                </a:extLst>
              </a:tr>
              <a:tr h="627858">
                <a:tc>
                  <a:txBody>
                    <a:bodyPr/>
                    <a:lstStyle/>
                    <a:p>
                      <a:pPr algn="ctr" fontAlgn="ctr">
                        <a:lnSpc>
                          <a:spcPct val="107000"/>
                        </a:lnSpc>
                        <a:spcAft>
                          <a:spcPts val="800"/>
                        </a:spcAft>
                        <a:buNone/>
                      </a:pPr>
                      <a:r>
                        <a:rPr lang="en-AU" sz="900" b="1"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Demonstrating initiative</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fontAlgn="ctr">
                        <a:lnSpc>
                          <a:spcPct val="107000"/>
                        </a:lnSpc>
                        <a:spcAft>
                          <a:spcPts val="800"/>
                        </a:spcAft>
                        <a:buNone/>
                      </a:pPr>
                      <a:r>
                        <a:rPr lang="en-AU" sz="900" b="0"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Not applicable for this student</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Not yet achieved</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Select from options to action their learning.</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Pursue learning in areas of interest.</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Seek opportunities to learn and broaden understanding.</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Establish their learning goals and make discerning decisions about the path to get there.</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5964765"/>
                  </a:ext>
                </a:extLst>
              </a:tr>
              <a:tr h="627858">
                <a:tc>
                  <a:txBody>
                    <a:bodyPr/>
                    <a:lstStyle/>
                    <a:p>
                      <a:pPr algn="ctr" fontAlgn="ctr">
                        <a:lnSpc>
                          <a:spcPct val="107000"/>
                        </a:lnSpc>
                        <a:spcAft>
                          <a:spcPts val="800"/>
                        </a:spcAft>
                        <a:buNone/>
                      </a:pPr>
                      <a:r>
                        <a:rPr lang="en-AU" sz="900" b="1"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Demonstrating perseverance</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fontAlgn="ctr">
                        <a:lnSpc>
                          <a:spcPct val="107000"/>
                        </a:lnSpc>
                        <a:spcAft>
                          <a:spcPts val="800"/>
                        </a:spcAft>
                        <a:buNone/>
                      </a:pPr>
                      <a:r>
                        <a:rPr lang="en-AU" sz="900" b="0"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Not applicable for this student</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Not yet achieved</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Continue working on a task or activity despite difficulties.</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solidFill>
                            <a:srgbClr val="FF0000"/>
                          </a:solidFill>
                          <a:effectLst/>
                          <a:highlight>
                            <a:srgbClr val="FFFF00"/>
                          </a:highligh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Actively seek additional resources and guidance.</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highlight>
                            <a:srgbClr val="FFFF00"/>
                          </a:highligh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Know their limits and when it’s appropriate to step back and reassess their goals.</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96103204"/>
                  </a:ext>
                </a:extLst>
              </a:tr>
              <a:tr h="606295">
                <a:tc>
                  <a:txBody>
                    <a:bodyPr/>
                    <a:lstStyle/>
                    <a:p>
                      <a:pPr algn="ctr" fontAlgn="ctr">
                        <a:lnSpc>
                          <a:spcPct val="107000"/>
                        </a:lnSpc>
                        <a:spcAft>
                          <a:spcPts val="800"/>
                        </a:spcAft>
                        <a:buNone/>
                      </a:pPr>
                      <a:r>
                        <a:rPr lang="en-AU" sz="900" b="1"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Engaging with feedback</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fontAlgn="ctr">
                        <a:lnSpc>
                          <a:spcPct val="107000"/>
                        </a:lnSpc>
                        <a:spcAft>
                          <a:spcPts val="800"/>
                        </a:spcAft>
                        <a:buNone/>
                      </a:pPr>
                      <a:r>
                        <a:rPr lang="en-AU" sz="900" b="0"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Not applicable for this student</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Not yet achieved</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Use feedback as directed.</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Apply feedback when required</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Seek out feedback proactively to improve</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793488731"/>
                  </a:ext>
                </a:extLst>
              </a:tr>
              <a:tr h="606295">
                <a:tc>
                  <a:txBody>
                    <a:bodyPr/>
                    <a:lstStyle/>
                    <a:p>
                      <a:pPr algn="ctr" fontAlgn="ctr">
                        <a:lnSpc>
                          <a:spcPct val="107000"/>
                        </a:lnSpc>
                        <a:spcAft>
                          <a:spcPts val="800"/>
                        </a:spcAft>
                        <a:buNone/>
                      </a:pPr>
                      <a:r>
                        <a:rPr lang="en-AU" sz="900" b="1"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Taking opportunities</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fontAlgn="ctr">
                        <a:lnSpc>
                          <a:spcPct val="107000"/>
                        </a:lnSpc>
                        <a:spcAft>
                          <a:spcPts val="800"/>
                        </a:spcAft>
                        <a:buNone/>
                      </a:pPr>
                      <a:r>
                        <a:rPr lang="en-AU" sz="900" b="0"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Not applicable for this student</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Not yet achieved</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Try new experiences with prompting.</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Explore new opportunities for learning.</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Maximise opportunities for learning through a wide range of experiences.</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0305586"/>
                  </a:ext>
                </a:extLst>
              </a:tr>
              <a:tr h="627858">
                <a:tc>
                  <a:txBody>
                    <a:bodyPr/>
                    <a:lstStyle/>
                    <a:p>
                      <a:pPr algn="ctr" fontAlgn="ctr">
                        <a:lnSpc>
                          <a:spcPct val="107000"/>
                        </a:lnSpc>
                        <a:spcAft>
                          <a:spcPts val="800"/>
                        </a:spcAft>
                        <a:buNone/>
                      </a:pPr>
                      <a:r>
                        <a:rPr lang="en-AU" sz="900" b="1"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Using resources</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fontAlgn="ctr">
                        <a:lnSpc>
                          <a:spcPct val="107000"/>
                        </a:lnSpc>
                        <a:spcAft>
                          <a:spcPts val="800"/>
                        </a:spcAft>
                        <a:buNone/>
                      </a:pPr>
                      <a:r>
                        <a:rPr lang="en-AU" sz="900" b="0" i="0" u="none" strike="noStrike" kern="100">
                          <a:solidFill>
                            <a:srgbClr val="000000"/>
                          </a:solidFill>
                          <a:effectLst/>
                          <a:latin typeface="Calibri" panose="020F0502020204030204" pitchFamily="34" charset="0"/>
                          <a:ea typeface="Calibri" panose="020F0502020204030204" pitchFamily="34" charset="0"/>
                          <a:cs typeface="Arial" panose="020B0604020202020204" pitchFamily="34" charset="0"/>
                        </a:rPr>
                        <a:t>Not applicable for this student</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Not yet achieved</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Use basic resources that are provided to them.</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Find and use additional resources to support their learning.</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 </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EDED"/>
                    </a:solid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Integrate multiple tools and resources to enhance their learning.</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lnSpc>
                          <a:spcPct val="107000"/>
                        </a:lnSpc>
                        <a:spcAft>
                          <a:spcPts val="800"/>
                        </a:spcAft>
                        <a:buNone/>
                      </a:pPr>
                      <a:r>
                        <a:rPr lang="en-AU" sz="900" b="0" i="0" u="none" strike="noStrike" kern="100">
                          <a:effectLst/>
                          <a:latin typeface="Calibri" panose="020F0502020204030204" pitchFamily="34" charset="0"/>
                          <a:ea typeface="Calibri" panose="020F0502020204030204" pitchFamily="34" charset="0"/>
                          <a:cs typeface="Arial" panose="020B0604020202020204" pitchFamily="34" charset="0"/>
                        </a:rPr>
                        <a:t>Effectively transfer skills and resources across contexts.</a:t>
                      </a:r>
                      <a:endParaRPr lang="en-AU" sz="1400" b="0" i="0" u="none" strike="noStrike">
                        <a:effectLst/>
                        <a:latin typeface="Arial" panose="020B0604020202020204" pitchFamily="34" charset="0"/>
                      </a:endParaRPr>
                    </a:p>
                  </a:txBody>
                  <a:tcPr marL="54432" marR="54432" marT="756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5780887"/>
                  </a:ext>
                </a:extLst>
              </a:tr>
            </a:tbl>
          </a:graphicData>
        </a:graphic>
      </p:graphicFrame>
      <p:sp>
        <p:nvSpPr>
          <p:cNvPr id="3" name="TextBox 2">
            <a:extLst>
              <a:ext uri="{FF2B5EF4-FFF2-40B4-BE49-F238E27FC236}">
                <a16:creationId xmlns:a16="http://schemas.microsoft.com/office/drawing/2014/main" id="{1837813C-E1B2-E926-9636-D93DADF3978B}"/>
              </a:ext>
            </a:extLst>
          </p:cNvPr>
          <p:cNvSpPr txBox="1"/>
          <p:nvPr/>
        </p:nvSpPr>
        <p:spPr>
          <a:xfrm>
            <a:off x="427473" y="-56465"/>
            <a:ext cx="955040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600" b="1" i="0" u="none" strike="noStrike" kern="1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Self-motivated learning</a:t>
            </a:r>
            <a:endParaRPr kumimoji="0" lang="en-AU" sz="3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2444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325"/>
        <p:cNvGrpSpPr/>
        <p:nvPr/>
      </p:nvGrpSpPr>
      <p:grpSpPr>
        <a:xfrm>
          <a:off x="0" y="0"/>
          <a:ext cx="0" cy="0"/>
          <a:chOff x="0" y="0"/>
          <a:chExt cx="0" cy="0"/>
        </a:xfrm>
      </p:grpSpPr>
      <p:sp>
        <p:nvSpPr>
          <p:cNvPr id="1326" name="Google Shape;1326;p38"/>
          <p:cNvSpPr txBox="1">
            <a:spLocks noGrp="1"/>
          </p:cNvSpPr>
          <p:nvPr>
            <p:ph type="title"/>
          </p:nvPr>
        </p:nvSpPr>
        <p:spPr>
          <a:xfrm>
            <a:off x="673381" y="567142"/>
            <a:ext cx="10845239" cy="152389"/>
          </a:xfrm>
          <a:prstGeom prst="rect">
            <a:avLst/>
          </a:prstGeom>
        </p:spPr>
        <p:txBody>
          <a:bodyPr spcFirstLastPara="1" vert="horz" wrap="square" lIns="121891" tIns="121891" rIns="121891" bIns="121891" rtlCol="0" anchor="ctr" anchorCtr="0">
            <a:noAutofit/>
          </a:bodyPr>
          <a:lstStyle/>
          <a:p>
            <a:pPr>
              <a:spcBef>
                <a:spcPts val="0"/>
              </a:spcBef>
            </a:pPr>
            <a:r>
              <a:rPr lang="en" sz="2800" b="1">
                <a:solidFill>
                  <a:prstClr val="black"/>
                </a:solidFill>
                <a:latin typeface="Calibri" panose="020F0502020204030204" pitchFamily="34" charset="0"/>
                <a:ea typeface="Roboto Black" panose="02000000000000000000" pitchFamily="2" charset="0"/>
                <a:cs typeface="+mn-cs"/>
              </a:rPr>
              <a:t>SACE Capabilities in pilot</a:t>
            </a:r>
            <a:endParaRPr sz="2800" b="1">
              <a:solidFill>
                <a:prstClr val="black"/>
              </a:solidFill>
              <a:latin typeface="Calibri" panose="020F0502020204030204" pitchFamily="34" charset="0"/>
              <a:ea typeface="Roboto Black" panose="02000000000000000000" pitchFamily="2" charset="0"/>
              <a:cs typeface="+mn-cs"/>
            </a:endParaRPr>
          </a:p>
        </p:txBody>
      </p:sp>
      <p:sp>
        <p:nvSpPr>
          <p:cNvPr id="1338" name="Google Shape;1338;p38"/>
          <p:cNvSpPr txBox="1"/>
          <p:nvPr/>
        </p:nvSpPr>
        <p:spPr>
          <a:xfrm>
            <a:off x="4174115" y="5313493"/>
            <a:ext cx="4216104" cy="610757"/>
          </a:xfrm>
          <a:prstGeom prst="rect">
            <a:avLst/>
          </a:prstGeom>
          <a:noFill/>
          <a:ln>
            <a:noFill/>
          </a:ln>
        </p:spPr>
        <p:txBody>
          <a:bodyPr spcFirstLastPara="1" wrap="square" lIns="121891" tIns="60929" rIns="121891" bIns="60929" anchor="ctr" anchorCtr="0">
            <a:noAutofit/>
          </a:bodyPr>
          <a:lstStyle/>
          <a:p>
            <a:pPr marL="0" marR="0" lvl="0" indent="0" algn="l" defTabSz="914358" rtl="0" eaLnBrk="1" fontAlgn="auto" latinLnBrk="0" hangingPunct="1">
              <a:lnSpc>
                <a:spcPct val="100000"/>
              </a:lnSpc>
              <a:spcBef>
                <a:spcPts val="0"/>
              </a:spcBef>
              <a:spcAft>
                <a:spcPts val="0"/>
              </a:spcAft>
              <a:buClr>
                <a:srgbClr val="000000"/>
              </a:buClr>
              <a:buSzPts val="1100"/>
              <a:buFontTx/>
              <a:buNone/>
              <a:tabLst/>
              <a:defRPr/>
            </a:pPr>
            <a:r>
              <a:rPr kumimoji="0" lang="en" sz="1600" b="0" i="0" u="none" strike="noStrike" kern="1200" cap="none" spc="0" normalizeH="0" baseline="0" noProof="0">
                <a:ln>
                  <a:noFill/>
                </a:ln>
                <a:solidFill>
                  <a:srgbClr val="FFFFFF"/>
                </a:solidFill>
                <a:effectLst/>
                <a:uLnTx/>
                <a:uFillTx/>
                <a:latin typeface="Calibri" panose="020F0502020204030204" pitchFamily="34" charset="0"/>
                <a:ea typeface="Roboto"/>
                <a:cs typeface="Calibri" panose="020F0502020204030204" pitchFamily="34" charset="0"/>
                <a:sym typeface="Roboto"/>
              </a:rPr>
              <a:t>Saturn is the only planet with rings in the entire Solar System</a:t>
            </a:r>
            <a:endParaRPr kumimoji="0" sz="1600" b="0" i="0" u="none" strike="noStrike" kern="1200" cap="none" spc="0" normalizeH="0" baseline="0" noProof="0">
              <a:ln>
                <a:noFill/>
              </a:ln>
              <a:solidFill>
                <a:srgbClr val="FFFFFF"/>
              </a:solidFill>
              <a:effectLst/>
              <a:uLnTx/>
              <a:uFillTx/>
              <a:latin typeface="Calibri" panose="020F0502020204030204" pitchFamily="34" charset="0"/>
              <a:ea typeface="Roboto"/>
              <a:cs typeface="Calibri" panose="020F0502020204030204" pitchFamily="34" charset="0"/>
              <a:sym typeface="Roboto"/>
            </a:endParaRPr>
          </a:p>
        </p:txBody>
      </p:sp>
      <p:graphicFrame>
        <p:nvGraphicFramePr>
          <p:cNvPr id="4" name="Diagram 3">
            <a:extLst>
              <a:ext uri="{FF2B5EF4-FFF2-40B4-BE49-F238E27FC236}">
                <a16:creationId xmlns:a16="http://schemas.microsoft.com/office/drawing/2014/main" id="{8BC3B55A-1D3C-162B-06FC-DF261FF3DEE6}"/>
              </a:ext>
            </a:extLst>
          </p:cNvPr>
          <p:cNvGraphicFramePr/>
          <p:nvPr>
            <p:extLst>
              <p:ext uri="{D42A27DB-BD31-4B8C-83A1-F6EECF244321}">
                <p14:modId xmlns:p14="http://schemas.microsoft.com/office/powerpoint/2010/main" val="395596786"/>
              </p:ext>
            </p:extLst>
          </p:nvPr>
        </p:nvGraphicFramePr>
        <p:xfrm>
          <a:off x="231402" y="933750"/>
          <a:ext cx="11716088" cy="5700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tel 1"/>
          <p:cNvSpPr txBox="1">
            <a:spLocks/>
          </p:cNvSpPr>
          <p:nvPr/>
        </p:nvSpPr>
        <p:spPr>
          <a:xfrm>
            <a:off x="1524000" y="692696"/>
            <a:ext cx="9144000" cy="7920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ts val="4800"/>
              </a:lnSpc>
              <a:spcBef>
                <a:spcPct val="0"/>
              </a:spcBef>
              <a:spcAft>
                <a:spcPts val="0"/>
              </a:spcAft>
              <a:buClrTx/>
              <a:buSzTx/>
              <a:buFontTx/>
              <a:buNone/>
              <a:tabLst/>
              <a:defRPr/>
            </a:pPr>
            <a:endParaRPr kumimoji="0" lang="nn-NO" sz="4400" b="1" i="0" u="none" strike="noStrike" kern="1200" cap="none" spc="-151" normalizeH="0" baseline="0" noProof="0">
              <a:ln>
                <a:noFill/>
              </a:ln>
              <a:solidFill>
                <a:srgbClr val="283987"/>
              </a:solidFill>
              <a:effectLst/>
              <a:uLnTx/>
              <a:uFillTx/>
              <a:latin typeface="Arial" panose="020B0604020202020204" pitchFamily="34" charset="0"/>
              <a:ea typeface="+mj-ea"/>
              <a:cs typeface="Arial" panose="020B0604020202020204" pitchFamily="34" charset="0"/>
            </a:endParaRPr>
          </a:p>
        </p:txBody>
      </p:sp>
      <p:sp>
        <p:nvSpPr>
          <p:cNvPr id="14" name="TextBox 13"/>
          <p:cNvSpPr txBox="1"/>
          <p:nvPr/>
        </p:nvSpPr>
        <p:spPr>
          <a:xfrm>
            <a:off x="2731770" y="3228945"/>
            <a:ext cx="657416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prstClr val="white">
                    <a:lumMod val="65000"/>
                  </a:prstClr>
                </a:solidFill>
                <a:effectLst/>
                <a:uLnTx/>
                <a:uFillTx/>
                <a:latin typeface="Calibri"/>
                <a:ea typeface="+mn-ea"/>
                <a:cs typeface="+mn-cs"/>
              </a:rPr>
              <a:t>Watch</a:t>
            </a:r>
            <a:r>
              <a:rPr kumimoji="0" lang="en-AU" sz="2000" b="1" i="0" u="none" strike="noStrike" kern="1200" cap="none" spc="0" normalizeH="0" noProof="0" dirty="0">
                <a:ln>
                  <a:noFill/>
                </a:ln>
                <a:solidFill>
                  <a:prstClr val="white">
                    <a:lumMod val="65000"/>
                  </a:prstClr>
                </a:solidFill>
                <a:effectLst/>
                <a:uLnTx/>
                <a:uFillTx/>
                <a:latin typeface="Calibri"/>
                <a:ea typeface="+mn-ea"/>
                <a:cs typeface="+mn-cs"/>
              </a:rPr>
              <a:t> </a:t>
            </a:r>
            <a:r>
              <a:rPr kumimoji="0" lang="en-AU" sz="2000" b="1" i="0" u="none" strike="noStrike" kern="1200" cap="none" spc="0" normalizeH="0" baseline="0" noProof="0" dirty="0">
                <a:ln>
                  <a:noFill/>
                </a:ln>
                <a:solidFill>
                  <a:prstClr val="white">
                    <a:lumMod val="65000"/>
                  </a:prstClr>
                </a:solidFill>
                <a:effectLst/>
                <a:uLnTx/>
                <a:uFillTx/>
                <a:latin typeface="Calibri"/>
                <a:ea typeface="+mn-ea"/>
                <a:cs typeface="+mn-cs"/>
                <a:hlinkClick r:id="rId3"/>
              </a:rPr>
              <a:t>Do you trust this Computer? </a:t>
            </a:r>
            <a:r>
              <a:rPr kumimoji="0" lang="en-AU" sz="2000" b="1" i="0" u="none" strike="noStrike" kern="1200" cap="none" spc="0" normalizeH="0" baseline="0" noProof="0" dirty="0">
                <a:ln>
                  <a:noFill/>
                </a:ln>
                <a:solidFill>
                  <a:prstClr val="white">
                    <a:lumMod val="65000"/>
                  </a:prstClr>
                </a:solidFill>
                <a:effectLst/>
                <a:uLnTx/>
                <a:uFillTx/>
                <a:latin typeface="Calibri"/>
                <a:ea typeface="+mn-ea"/>
                <a:cs typeface="+mn-cs"/>
              </a:rPr>
              <a:t> doyoutrustthiscomputer.org</a:t>
            </a:r>
          </a:p>
        </p:txBody>
      </p:sp>
      <p:sp>
        <p:nvSpPr>
          <p:cNvPr id="3" name="Title 1">
            <a:extLst>
              <a:ext uri="{FF2B5EF4-FFF2-40B4-BE49-F238E27FC236}">
                <a16:creationId xmlns:a16="http://schemas.microsoft.com/office/drawing/2014/main" id="{0F6A5659-9C8F-44FC-3271-0A52DADC7355}"/>
              </a:ext>
            </a:extLst>
          </p:cNvPr>
          <p:cNvSpPr txBox="1">
            <a:spLocks/>
          </p:cNvSpPr>
          <p:nvPr/>
        </p:nvSpPr>
        <p:spPr>
          <a:xfrm>
            <a:off x="-19744" y="0"/>
            <a:ext cx="12211316" cy="1208298"/>
          </a:xfrm>
          <a:prstGeom prst="rect">
            <a:avLst/>
          </a:prstGeom>
          <a:solidFill>
            <a:srgbClr val="8A3158"/>
          </a:solidFill>
        </p:spPr>
        <p:txBody>
          <a:bodyPr lIns="91440" tIns="45720" rIns="91440" bIns="45720" anchor="ctr"/>
          <a:lst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a:lstStyle>
          <a:p>
            <a:pPr marL="217805">
              <a:spcBef>
                <a:spcPts val="0"/>
              </a:spcBef>
              <a:defRPr/>
            </a:pPr>
            <a:r>
              <a:rPr lang="en-US" sz="4350">
                <a:solidFill>
                  <a:prstClr val="white"/>
                </a:solidFill>
                <a:latin typeface="Roboto Medium"/>
                <a:ea typeface="Roboto Medium"/>
                <a:cs typeface="Roboto Medium"/>
              </a:rPr>
              <a:t>Rise of AI– urgency and impact</a:t>
            </a:r>
            <a:endParaRPr lang="en-US" sz="435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Tree>
    <p:extLst>
      <p:ext uri="{BB962C8B-B14F-4D97-AF65-F5344CB8AC3E}">
        <p14:creationId xmlns:p14="http://schemas.microsoft.com/office/powerpoint/2010/main" val="329930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A0382B-2079-4E3F-2762-F2A5598F9219}"/>
              </a:ext>
            </a:extLst>
          </p:cNvPr>
          <p:cNvPicPr>
            <a:picLocks noChangeAspect="1"/>
          </p:cNvPicPr>
          <p:nvPr/>
        </p:nvPicPr>
        <p:blipFill>
          <a:blip r:embed="rId3"/>
          <a:stretch>
            <a:fillRect/>
          </a:stretch>
        </p:blipFill>
        <p:spPr>
          <a:xfrm>
            <a:off x="736804" y="1064333"/>
            <a:ext cx="1524132" cy="5261304"/>
          </a:xfrm>
          <a:prstGeom prst="rect">
            <a:avLst/>
          </a:prstGeom>
        </p:spPr>
      </p:pic>
      <p:sp>
        <p:nvSpPr>
          <p:cNvPr id="8" name="Rectangle: Rounded Corners 7">
            <a:extLst>
              <a:ext uri="{FF2B5EF4-FFF2-40B4-BE49-F238E27FC236}">
                <a16:creationId xmlns:a16="http://schemas.microsoft.com/office/drawing/2014/main" id="{86A3F08E-D59F-B1E3-A05A-3DE0F8E52BC3}"/>
              </a:ext>
            </a:extLst>
          </p:cNvPr>
          <p:cNvSpPr/>
          <p:nvPr/>
        </p:nvSpPr>
        <p:spPr>
          <a:xfrm>
            <a:off x="2726015" y="1066567"/>
            <a:ext cx="1464566" cy="5259070"/>
          </a:xfrm>
          <a:prstGeom prst="roundRect">
            <a:avLst>
              <a:gd name="adj" fmla="val 10000"/>
            </a:avLst>
          </a:prstGeom>
        </p:spPr>
        <p:style>
          <a:lnRef idx="0">
            <a:schemeClr val="accent6">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1200" cap="none" spc="0" normalizeH="0" baseline="0" noProof="0">
              <a:ln>
                <a:noFill/>
              </a:ln>
              <a:solidFill>
                <a:prstClr val="black">
                  <a:hueOff val="0"/>
                  <a:satOff val="0"/>
                  <a:lumOff val="0"/>
                  <a:alphaOff val="0"/>
                </a:prstClr>
              </a:solidFill>
              <a:effectLst/>
              <a:uLnTx/>
              <a:uFillTx/>
              <a:latin typeface="Roboto" panose="02000000000000000000" pitchFamily="2" charset="0"/>
              <a:ea typeface="+mn-ea"/>
              <a:cs typeface="+mn-cs"/>
            </a:endParaRPr>
          </a:p>
        </p:txBody>
      </p:sp>
      <p:grpSp>
        <p:nvGrpSpPr>
          <p:cNvPr id="9" name="Group 8">
            <a:extLst>
              <a:ext uri="{FF2B5EF4-FFF2-40B4-BE49-F238E27FC236}">
                <a16:creationId xmlns:a16="http://schemas.microsoft.com/office/drawing/2014/main" id="{AFA3DF1E-D3F7-33D5-F98D-67A4FDECEB74}"/>
              </a:ext>
            </a:extLst>
          </p:cNvPr>
          <p:cNvGrpSpPr/>
          <p:nvPr/>
        </p:nvGrpSpPr>
        <p:grpSpPr>
          <a:xfrm>
            <a:off x="4601468" y="1066567"/>
            <a:ext cx="1464566" cy="5259070"/>
            <a:chOff x="0" y="0"/>
            <a:chExt cx="1464566" cy="5259070"/>
          </a:xfrm>
        </p:grpSpPr>
        <p:sp>
          <p:nvSpPr>
            <p:cNvPr id="10" name="Rectangle: Rounded Corners 9">
              <a:extLst>
                <a:ext uri="{FF2B5EF4-FFF2-40B4-BE49-F238E27FC236}">
                  <a16:creationId xmlns:a16="http://schemas.microsoft.com/office/drawing/2014/main" id="{42466172-62B9-6406-A250-FAF5EA785637}"/>
                </a:ext>
              </a:extLst>
            </p:cNvPr>
            <p:cNvSpPr/>
            <p:nvPr/>
          </p:nvSpPr>
          <p:spPr>
            <a:xfrm>
              <a:off x="0" y="0"/>
              <a:ext cx="1464566" cy="5259070"/>
            </a:xfrm>
            <a:prstGeom prst="roundRect">
              <a:avLst>
                <a:gd name="adj" fmla="val 10000"/>
              </a:avLst>
            </a:prstGeom>
          </p:spPr>
          <p:style>
            <a:lnRef idx="0">
              <a:schemeClr val="accent6">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hueOff val="0"/>
                    <a:satOff val="0"/>
                    <a:lumOff val="0"/>
                    <a:alphaOff val="0"/>
                  </a:prstClr>
                </a:solidFill>
                <a:effectLst/>
                <a:uLnTx/>
                <a:uFillTx/>
                <a:latin typeface="Roboto" panose="02000000000000000000" pitchFamily="2" charset="0"/>
                <a:ea typeface="+mn-ea"/>
                <a:cs typeface="+mn-cs"/>
              </a:endParaRPr>
            </a:p>
          </p:txBody>
        </p:sp>
        <p:sp>
          <p:nvSpPr>
            <p:cNvPr id="11" name="Rectangle: Rounded Corners 40">
              <a:extLst>
                <a:ext uri="{FF2B5EF4-FFF2-40B4-BE49-F238E27FC236}">
                  <a16:creationId xmlns:a16="http://schemas.microsoft.com/office/drawing/2014/main" id="{7F6B6FD5-E33D-D53E-89F6-6A309B1AB29B}"/>
                </a:ext>
              </a:extLst>
            </p:cNvPr>
            <p:cNvSpPr txBox="1"/>
            <p:nvPr/>
          </p:nvSpPr>
          <p:spPr>
            <a:xfrm>
              <a:off x="0" y="0"/>
              <a:ext cx="1464566" cy="157772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AU" sz="1800" b="0" i="0" u="none" strike="noStrike" kern="1200" cap="none" spc="0" normalizeH="0" baseline="0" noProof="0">
                  <a:ln>
                    <a:noFill/>
                  </a:ln>
                  <a:solidFill>
                    <a:prstClr val="black">
                      <a:hueOff val="0"/>
                      <a:satOff val="0"/>
                      <a:lumOff val="0"/>
                      <a:alphaOff val="0"/>
                    </a:prstClr>
                  </a:solidFill>
                  <a:effectLst/>
                  <a:uLnTx/>
                  <a:uFillTx/>
                  <a:latin typeface="Robot Light"/>
                  <a:ea typeface="+mn-ea"/>
                  <a:cs typeface="+mn-cs"/>
                </a:rPr>
                <a:t>Personal Enterprise</a:t>
              </a:r>
            </a:p>
          </p:txBody>
        </p:sp>
      </p:grpSp>
      <p:grpSp>
        <p:nvGrpSpPr>
          <p:cNvPr id="12" name="Group 11">
            <a:extLst>
              <a:ext uri="{FF2B5EF4-FFF2-40B4-BE49-F238E27FC236}">
                <a16:creationId xmlns:a16="http://schemas.microsoft.com/office/drawing/2014/main" id="{D793C478-429B-1583-3A47-2F01B7570B11}"/>
              </a:ext>
            </a:extLst>
          </p:cNvPr>
          <p:cNvGrpSpPr/>
          <p:nvPr/>
        </p:nvGrpSpPr>
        <p:grpSpPr>
          <a:xfrm>
            <a:off x="6476921" y="1066567"/>
            <a:ext cx="1464566" cy="5259070"/>
            <a:chOff x="0" y="0"/>
            <a:chExt cx="1464566" cy="5259070"/>
          </a:xfrm>
        </p:grpSpPr>
        <p:sp>
          <p:nvSpPr>
            <p:cNvPr id="13" name="Rectangle: Rounded Corners 12">
              <a:extLst>
                <a:ext uri="{FF2B5EF4-FFF2-40B4-BE49-F238E27FC236}">
                  <a16:creationId xmlns:a16="http://schemas.microsoft.com/office/drawing/2014/main" id="{5D9493A4-EB28-31CA-AF80-8770FF707428}"/>
                </a:ext>
              </a:extLst>
            </p:cNvPr>
            <p:cNvSpPr/>
            <p:nvPr/>
          </p:nvSpPr>
          <p:spPr>
            <a:xfrm>
              <a:off x="0" y="0"/>
              <a:ext cx="1464566" cy="5259070"/>
            </a:xfrm>
            <a:prstGeom prst="roundRect">
              <a:avLst>
                <a:gd name="adj" fmla="val 10000"/>
              </a:avLst>
            </a:prstGeom>
          </p:spPr>
          <p:style>
            <a:lnRef idx="0">
              <a:schemeClr val="accent6">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hueOff val="0"/>
                    <a:satOff val="0"/>
                    <a:lumOff val="0"/>
                    <a:alphaOff val="0"/>
                  </a:prstClr>
                </a:solidFill>
                <a:effectLst/>
                <a:uLnTx/>
                <a:uFillTx/>
                <a:latin typeface="Roboto" panose="02000000000000000000" pitchFamily="2" charset="0"/>
                <a:ea typeface="+mn-ea"/>
                <a:cs typeface="+mn-cs"/>
              </a:endParaRPr>
            </a:p>
          </p:txBody>
        </p:sp>
        <p:sp>
          <p:nvSpPr>
            <p:cNvPr id="14" name="Rectangle: Rounded Corners 58">
              <a:extLst>
                <a:ext uri="{FF2B5EF4-FFF2-40B4-BE49-F238E27FC236}">
                  <a16:creationId xmlns:a16="http://schemas.microsoft.com/office/drawing/2014/main" id="{922F91E4-AAB9-F8FE-82AA-C7B34194AD6F}"/>
                </a:ext>
              </a:extLst>
            </p:cNvPr>
            <p:cNvSpPr txBox="1"/>
            <p:nvPr/>
          </p:nvSpPr>
          <p:spPr>
            <a:xfrm>
              <a:off x="0" y="0"/>
              <a:ext cx="1464566" cy="157772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AU" sz="1800" b="0" i="0" u="none" strike="noStrike" kern="1200" cap="none" spc="0" normalizeH="0" baseline="0" noProof="0">
                  <a:ln>
                    <a:noFill/>
                  </a:ln>
                  <a:solidFill>
                    <a:prstClr val="black">
                      <a:hueOff val="0"/>
                      <a:satOff val="0"/>
                      <a:lumOff val="0"/>
                      <a:alphaOff val="0"/>
                    </a:prstClr>
                  </a:solidFill>
                  <a:effectLst/>
                  <a:uLnTx/>
                  <a:uFillTx/>
                  <a:latin typeface="Robot Light"/>
                  <a:ea typeface="+mn-ea"/>
                  <a:cs typeface="+mn-cs"/>
                </a:rPr>
                <a:t>Principled Action</a:t>
              </a:r>
            </a:p>
          </p:txBody>
        </p:sp>
      </p:grpSp>
      <p:grpSp>
        <p:nvGrpSpPr>
          <p:cNvPr id="15" name="Group 14">
            <a:extLst>
              <a:ext uri="{FF2B5EF4-FFF2-40B4-BE49-F238E27FC236}">
                <a16:creationId xmlns:a16="http://schemas.microsoft.com/office/drawing/2014/main" id="{2305C6D1-728B-002D-AF9E-60E9E996C8D7}"/>
              </a:ext>
            </a:extLst>
          </p:cNvPr>
          <p:cNvGrpSpPr/>
          <p:nvPr/>
        </p:nvGrpSpPr>
        <p:grpSpPr>
          <a:xfrm>
            <a:off x="8352374" y="1066567"/>
            <a:ext cx="1464566" cy="5259070"/>
            <a:chOff x="0" y="0"/>
            <a:chExt cx="1464566" cy="5259070"/>
          </a:xfrm>
        </p:grpSpPr>
        <p:sp>
          <p:nvSpPr>
            <p:cNvPr id="16" name="Rectangle: Rounded Corners 15">
              <a:extLst>
                <a:ext uri="{FF2B5EF4-FFF2-40B4-BE49-F238E27FC236}">
                  <a16:creationId xmlns:a16="http://schemas.microsoft.com/office/drawing/2014/main" id="{40FBD7A0-2D5E-CFF8-0C9E-291F382A475E}"/>
                </a:ext>
              </a:extLst>
            </p:cNvPr>
            <p:cNvSpPr/>
            <p:nvPr/>
          </p:nvSpPr>
          <p:spPr>
            <a:xfrm>
              <a:off x="0" y="0"/>
              <a:ext cx="1464566" cy="5259070"/>
            </a:xfrm>
            <a:prstGeom prst="roundRect">
              <a:avLst>
                <a:gd name="adj" fmla="val 10000"/>
              </a:avLst>
            </a:prstGeom>
          </p:spPr>
          <p:style>
            <a:lnRef idx="0">
              <a:schemeClr val="accent6">
                <a:hueOff val="0"/>
                <a:satOff val="0"/>
                <a:lumOff val="0"/>
                <a:alphaOff val="0"/>
              </a:schemeClr>
            </a:lnRef>
            <a:fillRef idx="1">
              <a:schemeClr val="accent6">
                <a:tint val="40000"/>
                <a:hueOff val="0"/>
                <a:satOff val="0"/>
                <a:lumOff val="0"/>
                <a:alphaOff val="0"/>
              </a:schemeClr>
            </a:fillRef>
            <a:effectRef idx="0">
              <a:schemeClr val="accent6">
                <a:tint val="4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hueOff val="0"/>
                    <a:satOff val="0"/>
                    <a:lumOff val="0"/>
                    <a:alphaOff val="0"/>
                  </a:prstClr>
                </a:solidFill>
                <a:effectLst/>
                <a:uLnTx/>
                <a:uFillTx/>
                <a:latin typeface="Roboto" panose="02000000000000000000" pitchFamily="2" charset="0"/>
                <a:ea typeface="+mn-ea"/>
                <a:cs typeface="+mn-cs"/>
              </a:endParaRPr>
            </a:p>
          </p:txBody>
        </p:sp>
        <p:sp>
          <p:nvSpPr>
            <p:cNvPr id="17" name="Rectangle: Rounded Corners 76">
              <a:extLst>
                <a:ext uri="{FF2B5EF4-FFF2-40B4-BE49-F238E27FC236}">
                  <a16:creationId xmlns:a16="http://schemas.microsoft.com/office/drawing/2014/main" id="{45EB118D-06AE-CB75-26A2-E91F958B7B82}"/>
                </a:ext>
              </a:extLst>
            </p:cNvPr>
            <p:cNvSpPr txBox="1"/>
            <p:nvPr/>
          </p:nvSpPr>
          <p:spPr>
            <a:xfrm>
              <a:off x="0" y="0"/>
              <a:ext cx="1464566" cy="157772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AU" sz="1800" b="0" i="0" u="none" strike="noStrike" kern="1200" cap="none" spc="0" normalizeH="0" baseline="0" noProof="0">
                  <a:ln>
                    <a:noFill/>
                  </a:ln>
                  <a:solidFill>
                    <a:prstClr val="black">
                      <a:hueOff val="0"/>
                      <a:satOff val="0"/>
                      <a:lumOff val="0"/>
                      <a:alphaOff val="0"/>
                    </a:prstClr>
                  </a:solidFill>
                  <a:effectLst/>
                  <a:uLnTx/>
                  <a:uFillTx/>
                  <a:latin typeface="Robot Light"/>
                  <a:ea typeface="+mn-ea"/>
                  <a:cs typeface="+mn-cs"/>
                </a:rPr>
                <a:t>Quality Thinking</a:t>
              </a:r>
            </a:p>
          </p:txBody>
        </p:sp>
      </p:grpSp>
      <p:grpSp>
        <p:nvGrpSpPr>
          <p:cNvPr id="18" name="Group 17">
            <a:extLst>
              <a:ext uri="{FF2B5EF4-FFF2-40B4-BE49-F238E27FC236}">
                <a16:creationId xmlns:a16="http://schemas.microsoft.com/office/drawing/2014/main" id="{818730E8-2574-9EE2-7E90-C6B81FEA6D20}"/>
              </a:ext>
            </a:extLst>
          </p:cNvPr>
          <p:cNvGrpSpPr/>
          <p:nvPr/>
        </p:nvGrpSpPr>
        <p:grpSpPr>
          <a:xfrm>
            <a:off x="10227827" y="1064333"/>
            <a:ext cx="1493141" cy="5259070"/>
            <a:chOff x="0" y="0"/>
            <a:chExt cx="1493141" cy="5259070"/>
          </a:xfrm>
        </p:grpSpPr>
        <p:sp>
          <p:nvSpPr>
            <p:cNvPr id="19" name="Rectangle: Rounded Corners 18">
              <a:extLst>
                <a:ext uri="{FF2B5EF4-FFF2-40B4-BE49-F238E27FC236}">
                  <a16:creationId xmlns:a16="http://schemas.microsoft.com/office/drawing/2014/main" id="{A1C644D9-AB79-F1BA-11CC-79260D0F8EA1}"/>
                </a:ext>
              </a:extLst>
            </p:cNvPr>
            <p:cNvSpPr/>
            <p:nvPr/>
          </p:nvSpPr>
          <p:spPr>
            <a:xfrm>
              <a:off x="0" y="0"/>
              <a:ext cx="1464566" cy="5259070"/>
            </a:xfrm>
            <a:prstGeom prst="roundRect">
              <a:avLst>
                <a:gd name="adj" fmla="val 10000"/>
              </a:avLst>
            </a:prstGeom>
            <a:solidFill>
              <a:srgbClr val="70AD47">
                <a:tint val="40000"/>
                <a:hueOff val="0"/>
                <a:satOff val="0"/>
                <a:lumOff val="0"/>
                <a:alphaOff val="0"/>
              </a:srgbClr>
            </a:solidFill>
            <a:ln>
              <a:noFill/>
            </a:ln>
            <a:effectLst/>
          </p:spPr>
          <p:txBody>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100" b="0" i="0" u="none" strike="noStrike" kern="0" cap="none" spc="0" normalizeH="0" baseline="0" noProof="0">
                <a:ln>
                  <a:noFill/>
                </a:ln>
                <a:solidFill>
                  <a:sysClr val="windowText" lastClr="000000">
                    <a:hueOff val="0"/>
                    <a:satOff val="0"/>
                    <a:lumOff val="0"/>
                    <a:alphaOff val="0"/>
                  </a:sysClr>
                </a:solidFill>
                <a:effectLst/>
                <a:uLnTx/>
                <a:uFillTx/>
                <a:latin typeface="Roboto" panose="02000000000000000000" pitchFamily="2" charset="0"/>
                <a:ea typeface="+mn-ea"/>
                <a:cs typeface="+mn-cs"/>
              </a:endParaRPr>
            </a:p>
          </p:txBody>
        </p:sp>
        <p:sp>
          <p:nvSpPr>
            <p:cNvPr id="20" name="Rectangle: Rounded Corners 96">
              <a:extLst>
                <a:ext uri="{FF2B5EF4-FFF2-40B4-BE49-F238E27FC236}">
                  <a16:creationId xmlns:a16="http://schemas.microsoft.com/office/drawing/2014/main" id="{60E9AC50-0AE4-036D-EBAC-58BC53DAD1BB}"/>
                </a:ext>
              </a:extLst>
            </p:cNvPr>
            <p:cNvSpPr txBox="1"/>
            <p:nvPr/>
          </p:nvSpPr>
          <p:spPr>
            <a:xfrm>
              <a:off x="28575" y="9525"/>
              <a:ext cx="1464566" cy="1577721"/>
            </a:xfrm>
            <a:prstGeom prst="rect">
              <a:avLst/>
            </a:prstGeom>
            <a:noFill/>
            <a:ln>
              <a:noFill/>
            </a:ln>
            <a:effectLst/>
          </p:spPr>
          <p:txBody>
            <a:bodyPr spcFirstLastPara="0" vert="horz" wrap="square" lIns="68580" tIns="68580" rIns="68580" bIns="68580"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AU" sz="1800" b="0" i="0" u="none" strike="noStrike" kern="1200" cap="none" spc="0" normalizeH="0" baseline="0" noProof="0">
                  <a:ln>
                    <a:noFill/>
                  </a:ln>
                  <a:solidFill>
                    <a:sysClr val="windowText" lastClr="000000">
                      <a:hueOff val="0"/>
                      <a:satOff val="0"/>
                      <a:lumOff val="0"/>
                      <a:alphaOff val="0"/>
                    </a:sysClr>
                  </a:solidFill>
                  <a:effectLst/>
                  <a:uLnTx/>
                  <a:uFillTx/>
                  <a:latin typeface="Robot Light"/>
                  <a:ea typeface="+mn-ea"/>
                  <a:cs typeface="+mn-cs"/>
                </a:rPr>
                <a:t>Self-motivated Learning</a:t>
              </a:r>
            </a:p>
          </p:txBody>
        </p:sp>
      </p:grpSp>
      <p:sp>
        <p:nvSpPr>
          <p:cNvPr id="24" name="Rectangle: Rounded Corners 22">
            <a:extLst>
              <a:ext uri="{FF2B5EF4-FFF2-40B4-BE49-F238E27FC236}">
                <a16:creationId xmlns:a16="http://schemas.microsoft.com/office/drawing/2014/main" id="{55D959B9-E57E-031A-9A33-C063ED3539AA}"/>
              </a:ext>
            </a:extLst>
          </p:cNvPr>
          <p:cNvSpPr txBox="1"/>
          <p:nvPr/>
        </p:nvSpPr>
        <p:spPr>
          <a:xfrm>
            <a:off x="2726015" y="974687"/>
            <a:ext cx="1464566" cy="157772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lvl1pPr marL="0" indent="0">
              <a:defRPr sz="1100">
                <a:solidFill>
                  <a:schemeClr val="dk1">
                    <a:hueOff val="0"/>
                    <a:satOff val="0"/>
                    <a:lumOff val="0"/>
                    <a:alphaOff val="0"/>
                  </a:schemeClr>
                </a:solidFill>
                <a:latin typeface="+mn-lt"/>
                <a:ea typeface="+mn-ea"/>
                <a:cs typeface="+mn-cs"/>
              </a:defRPr>
            </a:lvl1pPr>
            <a:lvl2pPr marL="457200" indent="0">
              <a:defRPr sz="1100">
                <a:solidFill>
                  <a:schemeClr val="dk1">
                    <a:hueOff val="0"/>
                    <a:satOff val="0"/>
                    <a:lumOff val="0"/>
                    <a:alphaOff val="0"/>
                  </a:schemeClr>
                </a:solidFill>
                <a:latin typeface="+mn-lt"/>
                <a:ea typeface="+mn-ea"/>
                <a:cs typeface="+mn-cs"/>
              </a:defRPr>
            </a:lvl2pPr>
            <a:lvl3pPr marL="914400" indent="0">
              <a:defRPr sz="1100">
                <a:solidFill>
                  <a:schemeClr val="dk1">
                    <a:hueOff val="0"/>
                    <a:satOff val="0"/>
                    <a:lumOff val="0"/>
                    <a:alphaOff val="0"/>
                  </a:schemeClr>
                </a:solidFill>
                <a:latin typeface="+mn-lt"/>
                <a:ea typeface="+mn-ea"/>
                <a:cs typeface="+mn-cs"/>
              </a:defRPr>
            </a:lvl3pPr>
            <a:lvl4pPr marL="1371600" indent="0">
              <a:defRPr sz="1100">
                <a:solidFill>
                  <a:schemeClr val="dk1">
                    <a:hueOff val="0"/>
                    <a:satOff val="0"/>
                    <a:lumOff val="0"/>
                    <a:alphaOff val="0"/>
                  </a:schemeClr>
                </a:solidFill>
                <a:latin typeface="+mn-lt"/>
                <a:ea typeface="+mn-ea"/>
                <a:cs typeface="+mn-cs"/>
              </a:defRPr>
            </a:lvl4pPr>
            <a:lvl5pPr marL="1828800" indent="0">
              <a:defRPr sz="1100">
                <a:solidFill>
                  <a:schemeClr val="dk1">
                    <a:hueOff val="0"/>
                    <a:satOff val="0"/>
                    <a:lumOff val="0"/>
                    <a:alphaOff val="0"/>
                  </a:schemeClr>
                </a:solidFill>
                <a:latin typeface="+mn-lt"/>
                <a:ea typeface="+mn-ea"/>
                <a:cs typeface="+mn-cs"/>
              </a:defRPr>
            </a:lvl5pPr>
            <a:lvl6pPr marL="2286000" indent="0">
              <a:defRPr sz="1100">
                <a:solidFill>
                  <a:schemeClr val="dk1">
                    <a:hueOff val="0"/>
                    <a:satOff val="0"/>
                    <a:lumOff val="0"/>
                    <a:alphaOff val="0"/>
                  </a:schemeClr>
                </a:solidFill>
                <a:latin typeface="+mn-lt"/>
                <a:ea typeface="+mn-ea"/>
                <a:cs typeface="+mn-cs"/>
              </a:defRPr>
            </a:lvl6pPr>
            <a:lvl7pPr marL="2743200" indent="0">
              <a:defRPr sz="1100">
                <a:solidFill>
                  <a:schemeClr val="dk1">
                    <a:hueOff val="0"/>
                    <a:satOff val="0"/>
                    <a:lumOff val="0"/>
                    <a:alphaOff val="0"/>
                  </a:schemeClr>
                </a:solidFill>
                <a:latin typeface="+mn-lt"/>
                <a:ea typeface="+mn-ea"/>
                <a:cs typeface="+mn-cs"/>
              </a:defRPr>
            </a:lvl7pPr>
            <a:lvl8pPr marL="3200400" indent="0">
              <a:defRPr sz="1100">
                <a:solidFill>
                  <a:schemeClr val="dk1">
                    <a:hueOff val="0"/>
                    <a:satOff val="0"/>
                    <a:lumOff val="0"/>
                    <a:alphaOff val="0"/>
                  </a:schemeClr>
                </a:solidFill>
                <a:latin typeface="+mn-lt"/>
                <a:ea typeface="+mn-ea"/>
                <a:cs typeface="+mn-cs"/>
              </a:defRPr>
            </a:lvl8pPr>
            <a:lvl9pPr marL="3657600" indent="0">
              <a:defRPr sz="1100">
                <a:solidFill>
                  <a:schemeClr val="dk1">
                    <a:hueOff val="0"/>
                    <a:satOff val="0"/>
                    <a:lumOff val="0"/>
                    <a:alphaOff val="0"/>
                  </a:schemeClr>
                </a:solidFill>
                <a:latin typeface="+mn-lt"/>
                <a:ea typeface="+mn-ea"/>
                <a:cs typeface="+mn-cs"/>
              </a:defRPr>
            </a:lvl9p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AU" sz="1600" b="0" i="0" u="none" strike="noStrike" kern="1200" cap="none" spc="0" normalizeH="0" baseline="0" noProof="0">
                <a:ln>
                  <a:noFill/>
                </a:ln>
                <a:solidFill>
                  <a:prstClr val="black">
                    <a:hueOff val="0"/>
                    <a:satOff val="0"/>
                    <a:lumOff val="0"/>
                    <a:alphaOff val="0"/>
                  </a:prstClr>
                </a:solidFill>
                <a:effectLst/>
                <a:uLnTx/>
                <a:uFillTx/>
                <a:latin typeface="Robot Light"/>
                <a:ea typeface="+mn-ea"/>
                <a:cs typeface="+mn-cs"/>
              </a:rPr>
              <a:t>Communication</a:t>
            </a:r>
          </a:p>
        </p:txBody>
      </p:sp>
      <p:pic>
        <p:nvPicPr>
          <p:cNvPr id="29" name="Picture 28">
            <a:extLst>
              <a:ext uri="{FF2B5EF4-FFF2-40B4-BE49-F238E27FC236}">
                <a16:creationId xmlns:a16="http://schemas.microsoft.com/office/drawing/2014/main" id="{B92987DF-5136-7814-B232-4223915D3A68}"/>
              </a:ext>
            </a:extLst>
          </p:cNvPr>
          <p:cNvPicPr>
            <a:picLocks noChangeAspect="1"/>
          </p:cNvPicPr>
          <p:nvPr/>
        </p:nvPicPr>
        <p:blipFill>
          <a:blip r:embed="rId4"/>
          <a:stretch>
            <a:fillRect/>
          </a:stretch>
        </p:blipFill>
        <p:spPr>
          <a:xfrm>
            <a:off x="861455" y="2229432"/>
            <a:ext cx="1238423" cy="3696216"/>
          </a:xfrm>
          <a:prstGeom prst="rect">
            <a:avLst/>
          </a:prstGeom>
        </p:spPr>
      </p:pic>
      <p:pic>
        <p:nvPicPr>
          <p:cNvPr id="31" name="Picture 30">
            <a:extLst>
              <a:ext uri="{FF2B5EF4-FFF2-40B4-BE49-F238E27FC236}">
                <a16:creationId xmlns:a16="http://schemas.microsoft.com/office/drawing/2014/main" id="{63C06788-E76A-8C34-12C8-E5C07807C5A5}"/>
              </a:ext>
            </a:extLst>
          </p:cNvPr>
          <p:cNvPicPr>
            <a:picLocks noChangeAspect="1"/>
          </p:cNvPicPr>
          <p:nvPr/>
        </p:nvPicPr>
        <p:blipFill>
          <a:blip r:embed="rId5"/>
          <a:stretch>
            <a:fillRect/>
          </a:stretch>
        </p:blipFill>
        <p:spPr>
          <a:xfrm>
            <a:off x="2815271" y="2229432"/>
            <a:ext cx="1286054" cy="3696216"/>
          </a:xfrm>
          <a:prstGeom prst="rect">
            <a:avLst/>
          </a:prstGeom>
        </p:spPr>
      </p:pic>
      <p:pic>
        <p:nvPicPr>
          <p:cNvPr id="33" name="Picture 32">
            <a:extLst>
              <a:ext uri="{FF2B5EF4-FFF2-40B4-BE49-F238E27FC236}">
                <a16:creationId xmlns:a16="http://schemas.microsoft.com/office/drawing/2014/main" id="{C6E16285-A580-0A4D-0453-1706721DDD80}"/>
              </a:ext>
            </a:extLst>
          </p:cNvPr>
          <p:cNvPicPr>
            <a:picLocks noChangeAspect="1"/>
          </p:cNvPicPr>
          <p:nvPr/>
        </p:nvPicPr>
        <p:blipFill>
          <a:blip r:embed="rId6"/>
          <a:stretch>
            <a:fillRect/>
          </a:stretch>
        </p:blipFill>
        <p:spPr>
          <a:xfrm>
            <a:off x="4720900" y="2229432"/>
            <a:ext cx="1352739" cy="3639058"/>
          </a:xfrm>
          <a:prstGeom prst="rect">
            <a:avLst/>
          </a:prstGeom>
        </p:spPr>
      </p:pic>
      <p:pic>
        <p:nvPicPr>
          <p:cNvPr id="35" name="Picture 34">
            <a:extLst>
              <a:ext uri="{FF2B5EF4-FFF2-40B4-BE49-F238E27FC236}">
                <a16:creationId xmlns:a16="http://schemas.microsoft.com/office/drawing/2014/main" id="{7F7A9A3D-D80D-55CD-A502-D8C2B190BBC1}"/>
              </a:ext>
            </a:extLst>
          </p:cNvPr>
          <p:cNvPicPr>
            <a:picLocks noChangeAspect="1"/>
          </p:cNvPicPr>
          <p:nvPr/>
        </p:nvPicPr>
        <p:blipFill>
          <a:blip r:embed="rId7"/>
          <a:stretch>
            <a:fillRect/>
          </a:stretch>
        </p:blipFill>
        <p:spPr>
          <a:xfrm>
            <a:off x="6585229" y="2267537"/>
            <a:ext cx="1247949" cy="3658111"/>
          </a:xfrm>
          <a:prstGeom prst="rect">
            <a:avLst/>
          </a:prstGeom>
        </p:spPr>
      </p:pic>
      <p:pic>
        <p:nvPicPr>
          <p:cNvPr id="37" name="Picture 36">
            <a:extLst>
              <a:ext uri="{FF2B5EF4-FFF2-40B4-BE49-F238E27FC236}">
                <a16:creationId xmlns:a16="http://schemas.microsoft.com/office/drawing/2014/main" id="{61E01272-8C10-7828-EDC8-26ED30CE0E3A}"/>
              </a:ext>
            </a:extLst>
          </p:cNvPr>
          <p:cNvPicPr>
            <a:picLocks noChangeAspect="1"/>
          </p:cNvPicPr>
          <p:nvPr/>
        </p:nvPicPr>
        <p:blipFill>
          <a:blip r:embed="rId8"/>
          <a:stretch>
            <a:fillRect/>
          </a:stretch>
        </p:blipFill>
        <p:spPr>
          <a:xfrm>
            <a:off x="8451156" y="2277064"/>
            <a:ext cx="1267002" cy="3648584"/>
          </a:xfrm>
          <a:prstGeom prst="rect">
            <a:avLst/>
          </a:prstGeom>
        </p:spPr>
      </p:pic>
      <p:pic>
        <p:nvPicPr>
          <p:cNvPr id="39" name="Picture 38">
            <a:extLst>
              <a:ext uri="{FF2B5EF4-FFF2-40B4-BE49-F238E27FC236}">
                <a16:creationId xmlns:a16="http://schemas.microsoft.com/office/drawing/2014/main" id="{7D3F0F2A-E7EB-9610-B32E-BA650F6AC6EC}"/>
              </a:ext>
            </a:extLst>
          </p:cNvPr>
          <p:cNvPicPr>
            <a:picLocks noChangeAspect="1"/>
          </p:cNvPicPr>
          <p:nvPr/>
        </p:nvPicPr>
        <p:blipFill>
          <a:blip r:embed="rId9"/>
          <a:stretch>
            <a:fillRect/>
          </a:stretch>
        </p:blipFill>
        <p:spPr>
          <a:xfrm>
            <a:off x="10364710" y="2324695"/>
            <a:ext cx="1247949" cy="3600953"/>
          </a:xfrm>
          <a:prstGeom prst="rect">
            <a:avLst/>
          </a:prstGeom>
        </p:spPr>
      </p:pic>
      <p:sp>
        <p:nvSpPr>
          <p:cNvPr id="2" name="Title 1">
            <a:extLst>
              <a:ext uri="{FF2B5EF4-FFF2-40B4-BE49-F238E27FC236}">
                <a16:creationId xmlns:a16="http://schemas.microsoft.com/office/drawing/2014/main" id="{D3FDB277-E7AA-9C23-4870-D2BC2A119BBA}"/>
              </a:ext>
            </a:extLst>
          </p:cNvPr>
          <p:cNvSpPr txBox="1">
            <a:spLocks/>
          </p:cNvSpPr>
          <p:nvPr/>
        </p:nvSpPr>
        <p:spPr>
          <a:xfrm>
            <a:off x="433056" y="212453"/>
            <a:ext cx="10514862" cy="573613"/>
          </a:xfrm>
          <a:prstGeom prst="rect">
            <a:avLst/>
          </a:prstGeom>
        </p:spPr>
        <p:txBody>
          <a:bodyPr vert="horz" lIns="91440" tIns="45720" rIns="91440" bIns="45720" rtlCol="0" anchor="b">
            <a:normAutofit/>
          </a:bodyPr>
          <a:lstStyle>
            <a:lvl1pPr algn="ctr" defTabSz="914358"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2800">
                <a:latin typeface="Roboto Medium" panose="02000000000000000000" pitchFamily="2" charset="0"/>
                <a:ea typeface="Roboto Medium" panose="02000000000000000000" pitchFamily="2" charset="0"/>
              </a:rPr>
              <a:t>The Elements in the Capabilities</a:t>
            </a:r>
          </a:p>
        </p:txBody>
      </p:sp>
    </p:spTree>
    <p:extLst>
      <p:ext uri="{BB962C8B-B14F-4D97-AF65-F5344CB8AC3E}">
        <p14:creationId xmlns:p14="http://schemas.microsoft.com/office/powerpoint/2010/main" val="108084976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8FB68-C5C1-7C9A-0648-D7DC9302C23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B828A58-980E-0BAF-2CE8-E531C6596661}"/>
              </a:ext>
            </a:extLst>
          </p:cNvPr>
          <p:cNvSpPr txBox="1">
            <a:spLocks/>
          </p:cNvSpPr>
          <p:nvPr/>
        </p:nvSpPr>
        <p:spPr>
          <a:xfrm>
            <a:off x="1414012" y="1872308"/>
            <a:ext cx="3300413" cy="561974"/>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AU" sz="3000" b="0" i="0" u="none" strike="noStrike" kern="1200" cap="none" spc="0" normalizeH="0" baseline="0" noProof="0">
              <a:ln>
                <a:noFill/>
              </a:ln>
              <a:solidFill>
                <a:prstClr val="black"/>
              </a:solidFill>
              <a:effectLst/>
              <a:uLnTx/>
              <a:uFillTx/>
              <a:latin typeface="Roboto Black" panose="02000000000000000000" pitchFamily="2" charset="0"/>
              <a:ea typeface="Roboto Black" panose="02000000000000000000" pitchFamily="2" charset="0"/>
              <a:cs typeface="+mj-cs"/>
            </a:endParaRPr>
          </a:p>
        </p:txBody>
      </p:sp>
      <p:sp>
        <p:nvSpPr>
          <p:cNvPr id="13" name="Rectangle 12">
            <a:extLst>
              <a:ext uri="{FF2B5EF4-FFF2-40B4-BE49-F238E27FC236}">
                <a16:creationId xmlns:a16="http://schemas.microsoft.com/office/drawing/2014/main" id="{45F737A9-BDD1-997C-2A83-9DF1437AC8C4}"/>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600" b="0" i="0" u="none" strike="noStrike" kern="1200" cap="none" spc="0" normalizeH="0" baseline="0" noProof="0">
                <a:ln>
                  <a:noFill/>
                </a:ln>
                <a:solidFill>
                  <a:prstClr val="white"/>
                </a:solidFill>
                <a:effectLst/>
                <a:uLnTx/>
                <a:uFillTx/>
                <a:latin typeface="Roboto Medium"/>
                <a:ea typeface="Roboto Medium"/>
                <a:cs typeface="Roboto Medium"/>
              </a:rPr>
              <a:t>Activity A  – Engaging with the Capability frameworks </a:t>
            </a:r>
            <a:endParaRPr kumimoji="0" lang="en-AU" sz="360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mn-cs"/>
            </a:endParaRPr>
          </a:p>
        </p:txBody>
      </p:sp>
      <p:sp>
        <p:nvSpPr>
          <p:cNvPr id="3" name="TextBox 2">
            <a:extLst>
              <a:ext uri="{FF2B5EF4-FFF2-40B4-BE49-F238E27FC236}">
                <a16:creationId xmlns:a16="http://schemas.microsoft.com/office/drawing/2014/main" id="{D4BA711D-01B1-5622-02FB-5EAAC24ABB8C}"/>
              </a:ext>
            </a:extLst>
          </p:cNvPr>
          <p:cNvSpPr txBox="1"/>
          <p:nvPr/>
        </p:nvSpPr>
        <p:spPr>
          <a:xfrm>
            <a:off x="415558" y="1719254"/>
            <a:ext cx="11363515"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marR="0" lvl="0" indent="-457200" algn="just" defTabSz="914400" rtl="0" eaLnBrk="1" fontAlgn="auto" latinLnBrk="0" hangingPunct="1">
              <a:lnSpc>
                <a:spcPct val="10000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242424"/>
                </a:solidFill>
                <a:effectLst/>
                <a:uLnTx/>
                <a:uFillTx/>
                <a:latin typeface="Roboto-Light"/>
                <a:ea typeface="Calibri"/>
                <a:cs typeface="Calibri"/>
              </a:rPr>
              <a:t>C</a:t>
            </a:r>
            <a:r>
              <a:rPr kumimoji="0" lang="en-AU" sz="2800" b="0" i="0" u="none" strike="noStrike" kern="1200" cap="none" spc="0" normalizeH="0" baseline="0" noProof="0" err="1">
                <a:ln>
                  <a:noFill/>
                </a:ln>
                <a:solidFill>
                  <a:srgbClr val="242424"/>
                </a:solidFill>
                <a:effectLst/>
                <a:uLnTx/>
                <a:uFillTx/>
                <a:latin typeface="Roboto-Light"/>
                <a:ea typeface="Calibri"/>
                <a:cs typeface="Calibri"/>
              </a:rPr>
              <a:t>onceptual</a:t>
            </a:r>
            <a:r>
              <a:rPr kumimoji="0" lang="en-AU" sz="2800" b="0" i="0" u="none" strike="noStrike" kern="1200" cap="none" spc="0" normalizeH="0" baseline="0" noProof="0">
                <a:ln>
                  <a:noFill/>
                </a:ln>
                <a:solidFill>
                  <a:srgbClr val="242424"/>
                </a:solidFill>
                <a:effectLst/>
                <a:uLnTx/>
                <a:uFillTx/>
                <a:latin typeface="Roboto-Light"/>
                <a:ea typeface="Calibri"/>
                <a:cs typeface="Calibri"/>
              </a:rPr>
              <a:t> and technical understanding</a:t>
            </a:r>
          </a:p>
          <a:p>
            <a:pPr marL="457200" marR="0" lvl="0" indent="-457200" algn="just" defTabSz="914400" rtl="0" eaLnBrk="1" fontAlgn="auto" latinLnBrk="0" hangingPunct="1">
              <a:lnSpc>
                <a:spcPct val="100000"/>
              </a:lnSpc>
              <a:spcBef>
                <a:spcPts val="0"/>
              </a:spcBef>
              <a:spcAft>
                <a:spcPts val="0"/>
              </a:spcAft>
              <a:buClrTx/>
              <a:buSzTx/>
              <a:buFont typeface="Arial"/>
              <a:buChar char="•"/>
              <a:tabLst/>
              <a:defRPr/>
            </a:pPr>
            <a:endParaRPr kumimoji="0" lang="en-AU" sz="2800" b="0" i="0" u="none" strike="noStrike" kern="1200" cap="none" spc="0" normalizeH="0" baseline="0" noProof="0">
              <a:ln>
                <a:noFill/>
              </a:ln>
              <a:solidFill>
                <a:srgbClr val="242424"/>
              </a:solidFill>
              <a:effectLst/>
              <a:uLnTx/>
              <a:uFillTx/>
              <a:latin typeface="Roboto-Light"/>
              <a:ea typeface="Calibri"/>
              <a:cs typeface="Calibri"/>
            </a:endParaRPr>
          </a:p>
          <a:p>
            <a:pPr marL="457200" marR="0" lvl="0" indent="-457200" algn="just" defTabSz="914400" rtl="0" eaLnBrk="1" fontAlgn="auto" latinLnBrk="0" hangingPunct="1">
              <a:lnSpc>
                <a:spcPct val="100000"/>
              </a:lnSpc>
              <a:spcBef>
                <a:spcPts val="0"/>
              </a:spcBef>
              <a:spcAft>
                <a:spcPts val="0"/>
              </a:spcAft>
              <a:buClrTx/>
              <a:buSzTx/>
              <a:buFont typeface="Arial"/>
              <a:buChar char="•"/>
              <a:tabLst/>
              <a:defRPr/>
            </a:pPr>
            <a:r>
              <a:rPr kumimoji="0" lang="en-AU" sz="2800" b="0" i="0" u="none" strike="noStrike" kern="1200" cap="none" spc="0" normalizeH="0" baseline="0" noProof="0">
                <a:ln>
                  <a:noFill/>
                </a:ln>
                <a:solidFill>
                  <a:srgbClr val="242424"/>
                </a:solidFill>
                <a:effectLst/>
                <a:uLnTx/>
                <a:uFillTx/>
                <a:latin typeface="Roboto-Light"/>
                <a:ea typeface="Calibri"/>
                <a:cs typeface="Calibri"/>
              </a:rPr>
              <a:t>Self-assessment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AU" sz="2800" b="0" i="0" u="none" strike="noStrike" kern="1200" cap="none" spc="0" normalizeH="0" baseline="0" noProof="0">
              <a:ln>
                <a:noFill/>
              </a:ln>
              <a:solidFill>
                <a:srgbClr val="242424"/>
              </a:solidFill>
              <a:effectLst/>
              <a:uLnTx/>
              <a:uFillTx/>
              <a:latin typeface="Roboto-Light"/>
              <a:ea typeface="Calibri"/>
              <a:cs typeface="Calibri"/>
            </a:endParaRPr>
          </a:p>
        </p:txBody>
      </p:sp>
    </p:spTree>
    <p:extLst>
      <p:ext uri="{BB962C8B-B14F-4D97-AF65-F5344CB8AC3E}">
        <p14:creationId xmlns:p14="http://schemas.microsoft.com/office/powerpoint/2010/main" val="16492770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83B21-AFC0-437D-6B59-6D026FEBFAD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0402556-FB53-9A10-143B-7EDEDF2D3731}"/>
              </a:ext>
            </a:extLst>
          </p:cNvPr>
          <p:cNvSpPr txBox="1">
            <a:spLocks/>
          </p:cNvSpPr>
          <p:nvPr/>
        </p:nvSpPr>
        <p:spPr>
          <a:xfrm>
            <a:off x="1414012" y="1872308"/>
            <a:ext cx="3300413" cy="561974"/>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AU" sz="3000" b="0" i="0" u="none" strike="noStrike" kern="1200" cap="none" spc="0" normalizeH="0" baseline="0" noProof="0">
              <a:ln>
                <a:noFill/>
              </a:ln>
              <a:solidFill>
                <a:prstClr val="black"/>
              </a:solidFill>
              <a:effectLst/>
              <a:uLnTx/>
              <a:uFillTx/>
              <a:latin typeface="Roboto Black" panose="02000000000000000000" pitchFamily="2" charset="0"/>
              <a:ea typeface="Roboto Black" panose="02000000000000000000" pitchFamily="2" charset="0"/>
              <a:cs typeface="+mj-cs"/>
            </a:endParaRPr>
          </a:p>
        </p:txBody>
      </p:sp>
      <p:sp>
        <p:nvSpPr>
          <p:cNvPr id="13" name="Rectangle 12">
            <a:extLst>
              <a:ext uri="{FF2B5EF4-FFF2-40B4-BE49-F238E27FC236}">
                <a16:creationId xmlns:a16="http://schemas.microsoft.com/office/drawing/2014/main" id="{E85BBCBE-01B1-754E-05F5-F11D927636C1}"/>
              </a:ext>
            </a:extLst>
          </p:cNvPr>
          <p:cNvSpPr/>
          <p:nvPr/>
        </p:nvSpPr>
        <p:spPr>
          <a:xfrm>
            <a:off x="0" y="0"/>
            <a:ext cx="12192000" cy="1212112"/>
          </a:xfrm>
          <a:prstGeom prst="rect">
            <a:avLst/>
          </a:prstGeom>
          <a:solidFill>
            <a:srgbClr val="8A315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600" b="0" i="0" u="none" strike="noStrike" kern="1200" cap="none" spc="0" normalizeH="0" baseline="0" noProof="0">
                <a:ln>
                  <a:noFill/>
                </a:ln>
                <a:solidFill>
                  <a:prstClr val="white"/>
                </a:solidFill>
                <a:effectLst/>
                <a:uLnTx/>
                <a:uFillTx/>
                <a:latin typeface="Roboto Medium"/>
                <a:ea typeface="Roboto Medium"/>
                <a:cs typeface="Roboto Medium"/>
              </a:rPr>
              <a:t>Activity B  – Engaging with the Capability frameworks </a:t>
            </a:r>
            <a:endParaRPr kumimoji="0" lang="en-AU" sz="3600" b="0" i="0" u="none" strike="noStrike" kern="1200" cap="none" spc="0" normalizeH="0" baseline="0" noProof="0">
              <a:ln>
                <a:noFill/>
              </a:ln>
              <a:solidFill>
                <a:prstClr val="white"/>
              </a:solidFill>
              <a:effectLst/>
              <a:uLnTx/>
              <a:uFillTx/>
              <a:latin typeface="Roboto Medium" panose="02000000000000000000" pitchFamily="2" charset="0"/>
              <a:ea typeface="Roboto Medium" panose="02000000000000000000" pitchFamily="2" charset="0"/>
              <a:cs typeface="+mn-cs"/>
            </a:endParaRPr>
          </a:p>
        </p:txBody>
      </p:sp>
      <p:sp>
        <p:nvSpPr>
          <p:cNvPr id="3" name="TextBox 2">
            <a:extLst>
              <a:ext uri="{FF2B5EF4-FFF2-40B4-BE49-F238E27FC236}">
                <a16:creationId xmlns:a16="http://schemas.microsoft.com/office/drawing/2014/main" id="{1162A9D5-C2A5-19EB-B60D-240153D9A8F2}"/>
              </a:ext>
            </a:extLst>
          </p:cNvPr>
          <p:cNvSpPr txBox="1"/>
          <p:nvPr/>
        </p:nvSpPr>
        <p:spPr>
          <a:xfrm>
            <a:off x="476017" y="1418464"/>
            <a:ext cx="6514330"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defTabSz="914400" rtl="0" eaLnBrk="1" fontAlgn="auto" latinLnBrk="0" hangingPunct="1">
              <a:lnSpc>
                <a:spcPct val="100000"/>
              </a:lnSpc>
              <a:spcBef>
                <a:spcPts val="0"/>
              </a:spcBef>
              <a:spcAft>
                <a:spcPts val="0"/>
              </a:spcAft>
              <a:buClrTx/>
              <a:buSzTx/>
              <a:tabLst/>
              <a:defRPr/>
            </a:pPr>
            <a:endParaRPr kumimoji="0" lang="en-US" sz="2800" b="0" i="0" u="none" strike="noStrike" kern="1200" cap="none" spc="0" normalizeH="0" baseline="0" noProof="0">
              <a:ln>
                <a:noFill/>
              </a:ln>
              <a:solidFill>
                <a:srgbClr val="242424"/>
              </a:solidFill>
              <a:effectLst/>
              <a:uLnTx/>
              <a:uFillTx/>
              <a:latin typeface="Roboto-Light"/>
              <a:ea typeface="Calibri"/>
              <a:cs typeface="Calibri"/>
            </a:endParaRPr>
          </a:p>
          <a:p>
            <a:pPr marL="457200" marR="0" lvl="0" indent="-457200" defTabSz="914400" rtl="0" eaLnBrk="1" fontAlgn="auto" latinLnBrk="0" hangingPunct="1">
              <a:lnSpc>
                <a:spcPct val="100000"/>
              </a:lnSpc>
              <a:spcBef>
                <a:spcPts val="0"/>
              </a:spcBef>
              <a:spcAft>
                <a:spcPts val="0"/>
              </a:spcAft>
              <a:buClrTx/>
              <a:buSzTx/>
              <a:buFont typeface="Arial"/>
              <a:buChar char="•"/>
              <a:tabLst/>
              <a:defRPr/>
            </a:pPr>
            <a:r>
              <a:rPr kumimoji="0" lang="en-US" sz="2800" b="0" i="0" u="none" strike="noStrike" kern="1200" cap="none" spc="0" normalizeH="0" baseline="0" noProof="0">
                <a:ln>
                  <a:noFill/>
                </a:ln>
                <a:solidFill>
                  <a:srgbClr val="242424"/>
                </a:solidFill>
                <a:effectLst/>
                <a:uLnTx/>
                <a:uFillTx/>
                <a:latin typeface="Roboto-Light"/>
                <a:ea typeface="Calibri"/>
                <a:cs typeface="Calibri"/>
              </a:rPr>
              <a:t>Is level 2 realistic and attainable for SACE students?</a:t>
            </a:r>
            <a:endParaRPr kumimoji="0" lang="en-AU" sz="2800" b="0" i="0" u="none" strike="noStrike" kern="1200" cap="none" spc="0" normalizeH="0" baseline="0" noProof="0">
              <a:ln>
                <a:noFill/>
              </a:ln>
              <a:solidFill>
                <a:srgbClr val="242424"/>
              </a:solidFill>
              <a:effectLst/>
              <a:uLnTx/>
              <a:uFillTx/>
              <a:latin typeface="Roboto-Light"/>
              <a:ea typeface="Calibri"/>
              <a:cs typeface="Calibri"/>
            </a:endParaRPr>
          </a:p>
          <a:p>
            <a:pPr marL="457200" marR="0" lvl="0" indent="-457200" algn="just" defTabSz="914400" rtl="0" eaLnBrk="1" fontAlgn="auto" latinLnBrk="0" hangingPunct="1">
              <a:lnSpc>
                <a:spcPct val="100000"/>
              </a:lnSpc>
              <a:spcBef>
                <a:spcPts val="0"/>
              </a:spcBef>
              <a:spcAft>
                <a:spcPts val="0"/>
              </a:spcAft>
              <a:buClrTx/>
              <a:buSzTx/>
              <a:buFont typeface="Arial"/>
              <a:buChar char="•"/>
              <a:tabLst/>
              <a:defRPr/>
            </a:pPr>
            <a:endParaRPr kumimoji="0" lang="en-AU" sz="2800" b="0" i="0" u="none" strike="noStrike" kern="1200" cap="none" spc="0" normalizeH="0" baseline="0" noProof="0">
              <a:ln>
                <a:noFill/>
              </a:ln>
              <a:solidFill>
                <a:srgbClr val="242424"/>
              </a:solidFill>
              <a:effectLst/>
              <a:uLnTx/>
              <a:uFillTx/>
              <a:latin typeface="Roboto-Light"/>
              <a:ea typeface="Calibri"/>
              <a:cs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AU" sz="2800" b="0" i="0" u="none" strike="noStrike" kern="1200" cap="none" spc="0" normalizeH="0" baseline="0" noProof="0">
              <a:ln>
                <a:noFill/>
              </a:ln>
              <a:solidFill>
                <a:srgbClr val="242424"/>
              </a:solidFill>
              <a:effectLst/>
              <a:uLnTx/>
              <a:uFillTx/>
              <a:latin typeface="Roboto-Light"/>
              <a:ea typeface="Calibri"/>
              <a:cs typeface="Calibri"/>
            </a:endParaRPr>
          </a:p>
          <a:p>
            <a:pPr marL="457200" marR="0" lvl="0" indent="-457200" algn="just" defTabSz="914400" rtl="0" eaLnBrk="1" fontAlgn="auto" latinLnBrk="0" hangingPunct="1">
              <a:lnSpc>
                <a:spcPct val="100000"/>
              </a:lnSpc>
              <a:spcBef>
                <a:spcPts val="0"/>
              </a:spcBef>
              <a:spcAft>
                <a:spcPts val="0"/>
              </a:spcAft>
              <a:buClrTx/>
              <a:buSzTx/>
              <a:buFont typeface="Arial"/>
              <a:buChar char="•"/>
              <a:tabLst/>
              <a:defRPr/>
            </a:pPr>
            <a:endParaRPr kumimoji="0" lang="en-AU" sz="2800" b="0" i="0" u="none" strike="noStrike" kern="1200" cap="none" spc="0" normalizeH="0" baseline="0" noProof="0">
              <a:ln>
                <a:noFill/>
              </a:ln>
              <a:solidFill>
                <a:srgbClr val="242424"/>
              </a:solidFill>
              <a:effectLst/>
              <a:uLnTx/>
              <a:uFillTx/>
              <a:latin typeface="Roboto-Light"/>
              <a:ea typeface="Calibri"/>
              <a:cs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242424"/>
              </a:solidFill>
              <a:effectLst/>
              <a:uLnTx/>
              <a:uFillTx/>
              <a:latin typeface="Roboto-Light"/>
              <a:ea typeface="Calibri"/>
              <a:cs typeface="Calibri"/>
            </a:endParaRPr>
          </a:p>
        </p:txBody>
      </p:sp>
    </p:spTree>
    <p:extLst>
      <p:ext uri="{BB962C8B-B14F-4D97-AF65-F5344CB8AC3E}">
        <p14:creationId xmlns:p14="http://schemas.microsoft.com/office/powerpoint/2010/main" val="393118180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11500-2EEB-55CC-BCF0-17A32B7CB44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8806056-90F3-168B-7BD8-55B86F155A33}"/>
              </a:ext>
            </a:extLst>
          </p:cNvPr>
          <p:cNvPicPr>
            <a:picLocks noChangeAspect="1"/>
          </p:cNvPicPr>
          <p:nvPr/>
        </p:nvPicPr>
        <p:blipFill>
          <a:blip r:embed="rId3">
            <a:extLst>
              <a:ext uri="{28A0092B-C50C-407E-A947-70E740481C1C}">
                <a14:useLocalDpi xmlns:a14="http://schemas.microsoft.com/office/drawing/2010/main" val="0"/>
              </a:ext>
            </a:extLst>
          </a:blip>
          <a:srcRect r="40197"/>
          <a:stretch/>
        </p:blipFill>
        <p:spPr>
          <a:xfrm>
            <a:off x="0" y="0"/>
            <a:ext cx="7291137" cy="6858000"/>
          </a:xfrm>
          <a:prstGeom prst="rect">
            <a:avLst/>
          </a:prstGeom>
        </p:spPr>
      </p:pic>
      <p:sp>
        <p:nvSpPr>
          <p:cNvPr id="2" name="Title 15">
            <a:extLst>
              <a:ext uri="{FF2B5EF4-FFF2-40B4-BE49-F238E27FC236}">
                <a16:creationId xmlns:a16="http://schemas.microsoft.com/office/drawing/2014/main" id="{77574FB7-15B5-E7D2-89F8-50316183475E}"/>
              </a:ext>
            </a:extLst>
          </p:cNvPr>
          <p:cNvSpPr txBox="1">
            <a:spLocks/>
          </p:cNvSpPr>
          <p:nvPr/>
        </p:nvSpPr>
        <p:spPr>
          <a:xfrm>
            <a:off x="7560723" y="348916"/>
            <a:ext cx="4631277" cy="4764505"/>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400" b="1" err="1">
                <a:solidFill>
                  <a:schemeClr val="bg1"/>
                </a:solidFill>
                <a:latin typeface="Roboto Medium" panose="02000000000000000000" pitchFamily="2" charset="0"/>
                <a:ea typeface="Roboto Medium" panose="02000000000000000000" pitchFamily="2" charset="0"/>
              </a:rPr>
              <a:t>ders</a:t>
            </a:r>
            <a:r>
              <a:rPr lang="en-US" sz="3400" b="1">
                <a:solidFill>
                  <a:schemeClr val="bg1"/>
                </a:solidFill>
                <a:latin typeface="Roboto Medium" panose="02000000000000000000" pitchFamily="2" charset="0"/>
                <a:ea typeface="Roboto Medium" panose="02000000000000000000" pitchFamily="2" charset="0"/>
              </a:rPr>
              <a:t> Conference</a:t>
            </a:r>
          </a:p>
          <a:p>
            <a:r>
              <a:rPr lang="en-US" sz="3600">
                <a:latin typeface="Roboto" panose="02000000000000000000" pitchFamily="2" charset="0"/>
                <a:ea typeface="Roboto" panose="02000000000000000000" pitchFamily="2" charset="0"/>
              </a:rPr>
              <a:t>Notes from the pilots</a:t>
            </a:r>
          </a:p>
          <a:p>
            <a:endParaRPr lang="en-US" sz="3600" b="1">
              <a:solidFill>
                <a:schemeClr val="bg1"/>
              </a:solidFill>
              <a:latin typeface="Roboto" panose="02000000000000000000" pitchFamily="2" charset="0"/>
              <a:ea typeface="Roboto" panose="02000000000000000000" pitchFamily="2" charset="0"/>
            </a:endParaRPr>
          </a:p>
          <a:p>
            <a:endParaRPr lang="en-US" sz="2400" b="1">
              <a:solidFill>
                <a:schemeClr val="bg1"/>
              </a:solidFill>
              <a:latin typeface="Roboto Medium" panose="02000000000000000000" pitchFamily="2" charset="0"/>
              <a:ea typeface="Roboto Medium" panose="02000000000000000000" pitchFamily="2" charset="0"/>
            </a:endParaRPr>
          </a:p>
          <a:p>
            <a:pPr>
              <a:buNone/>
            </a:pPr>
            <a:r>
              <a:rPr lang="en-AU" sz="2400">
                <a:effectLst/>
                <a:latin typeface="Roboto Light" panose="02000000000000000000" pitchFamily="2" charset="0"/>
                <a:ea typeface="Calibri" panose="020F0502020204030204" pitchFamily="34" charset="0"/>
              </a:rPr>
              <a:t>Tracey Wallace &amp; Amy</a:t>
            </a:r>
            <a:endParaRPr lang="en-AU" sz="2400">
              <a:effectLst/>
              <a:latin typeface="Calibri" panose="020F0502020204030204" pitchFamily="34" charset="0"/>
              <a:ea typeface="Calibri" panose="020F0502020204030204" pitchFamily="34" charset="0"/>
            </a:endParaRPr>
          </a:p>
          <a:p>
            <a:pPr>
              <a:buNone/>
            </a:pPr>
            <a:r>
              <a:rPr lang="en-AU" sz="2400">
                <a:effectLst/>
                <a:latin typeface="Roboto Light" panose="02000000000000000000" pitchFamily="2" charset="0"/>
                <a:ea typeface="Calibri" panose="020F0502020204030204" pitchFamily="34" charset="0"/>
              </a:rPr>
              <a:t>Scotch College Adelaide</a:t>
            </a:r>
            <a:endParaRPr lang="en-AU" sz="2400">
              <a:effectLst/>
              <a:latin typeface="Calibri" panose="020F0502020204030204" pitchFamily="34" charset="0"/>
              <a:ea typeface="Calibri" panose="020F0502020204030204" pitchFamily="34" charset="0"/>
            </a:endParaRPr>
          </a:p>
          <a:p>
            <a:pPr>
              <a:buNone/>
            </a:pPr>
            <a:r>
              <a:rPr lang="en-AU" sz="2400">
                <a:effectLst/>
                <a:latin typeface="Roboto Light" panose="02000000000000000000" pitchFamily="2" charset="0"/>
                <a:ea typeface="Calibri" panose="020F0502020204030204" pitchFamily="34" charset="0"/>
              </a:rPr>
              <a:t> </a:t>
            </a:r>
            <a:endParaRPr lang="en-AU" sz="2400">
              <a:effectLst/>
              <a:latin typeface="Calibri" panose="020F0502020204030204" pitchFamily="34" charset="0"/>
              <a:ea typeface="Calibri" panose="020F0502020204030204" pitchFamily="34" charset="0"/>
            </a:endParaRPr>
          </a:p>
          <a:p>
            <a:pPr>
              <a:buNone/>
            </a:pPr>
            <a:r>
              <a:rPr lang="en-AU" sz="2400">
                <a:effectLst/>
                <a:latin typeface="Roboto Light" panose="02000000000000000000" pitchFamily="2" charset="0"/>
                <a:ea typeface="Calibri" panose="020F0502020204030204" pitchFamily="34" charset="0"/>
              </a:rPr>
              <a:t>Emily Rodgers &amp; Ava Laan</a:t>
            </a:r>
            <a:endParaRPr lang="en-AU" sz="2400">
              <a:effectLst/>
              <a:latin typeface="Calibri" panose="020F0502020204030204" pitchFamily="34" charset="0"/>
              <a:ea typeface="Calibri" panose="020F0502020204030204" pitchFamily="34" charset="0"/>
            </a:endParaRPr>
          </a:p>
          <a:p>
            <a:pPr>
              <a:buNone/>
            </a:pPr>
            <a:r>
              <a:rPr lang="en-AU" sz="2400">
                <a:effectLst/>
                <a:latin typeface="Roboto Light" panose="02000000000000000000" pitchFamily="2" charset="0"/>
                <a:ea typeface="Calibri" panose="020F0502020204030204" pitchFamily="34" charset="0"/>
              </a:rPr>
              <a:t>Eastern Fleurieu R-12 School</a:t>
            </a:r>
          </a:p>
          <a:p>
            <a:pPr>
              <a:buNone/>
            </a:pPr>
            <a:r>
              <a:rPr lang="en-AU" sz="2400">
                <a:effectLst/>
                <a:latin typeface="Roboto Light" panose="02000000000000000000" pitchFamily="2" charset="0"/>
                <a:ea typeface="Calibri" panose="020F0502020204030204" pitchFamily="34" charset="0"/>
              </a:rPr>
              <a:t> </a:t>
            </a:r>
            <a:endParaRPr lang="en-AU" sz="2400">
              <a:effectLst/>
              <a:latin typeface="Calibri" panose="020F0502020204030204" pitchFamily="34" charset="0"/>
              <a:ea typeface="Calibri" panose="020F0502020204030204" pitchFamily="34" charset="0"/>
            </a:endParaRPr>
          </a:p>
          <a:p>
            <a:pPr>
              <a:buNone/>
            </a:pPr>
            <a:r>
              <a:rPr lang="en-AU" sz="2400">
                <a:effectLst/>
                <a:latin typeface="Roboto Light" panose="02000000000000000000" pitchFamily="2" charset="0"/>
                <a:ea typeface="Calibri" panose="020F0502020204030204" pitchFamily="34" charset="0"/>
              </a:rPr>
              <a:t>Theo Papazoglov</a:t>
            </a:r>
            <a:endParaRPr lang="en-AU" sz="2400">
              <a:effectLst/>
              <a:latin typeface="Calibri" panose="020F0502020204030204" pitchFamily="34" charset="0"/>
              <a:ea typeface="Calibri" panose="020F0502020204030204" pitchFamily="34" charset="0"/>
            </a:endParaRPr>
          </a:p>
          <a:p>
            <a:pPr>
              <a:buNone/>
            </a:pPr>
            <a:r>
              <a:rPr lang="en-AU" sz="2400">
                <a:effectLst/>
                <a:latin typeface="Roboto Light" panose="02000000000000000000" pitchFamily="2" charset="0"/>
                <a:ea typeface="Calibri" panose="020F0502020204030204" pitchFamily="34" charset="0"/>
              </a:rPr>
              <a:t>Adelaide Botanic High School</a:t>
            </a:r>
            <a:endParaRPr lang="en-AU" sz="2400">
              <a:effectLst/>
              <a:latin typeface="Calibri" panose="020F0502020204030204" pitchFamily="34" charset="0"/>
              <a:ea typeface="Calibri" panose="020F0502020204030204" pitchFamily="34" charset="0"/>
            </a:endParaRPr>
          </a:p>
          <a:p>
            <a:r>
              <a:rPr lang="en-US" sz="2400" b="1">
                <a:solidFill>
                  <a:schemeClr val="bg1"/>
                </a:solidFill>
                <a:latin typeface="Roboto Medium" panose="02000000000000000000" pitchFamily="2" charset="0"/>
                <a:ea typeface="Roboto Medium" panose="02000000000000000000" pitchFamily="2" charset="0"/>
              </a:rPr>
              <a:t>2 2025</a:t>
            </a:r>
          </a:p>
        </p:txBody>
      </p:sp>
    </p:spTree>
    <p:extLst>
      <p:ext uri="{BB962C8B-B14F-4D97-AF65-F5344CB8AC3E}">
        <p14:creationId xmlns:p14="http://schemas.microsoft.com/office/powerpoint/2010/main" val="14419207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24A283E-CA45-67CF-19B2-200F0DF34740}"/>
              </a:ext>
            </a:extLst>
          </p:cNvPr>
          <p:cNvSpPr>
            <a:spLocks noGrp="1"/>
          </p:cNvSpPr>
          <p:nvPr/>
        </p:nvSpPr>
        <p:spPr>
          <a:xfrm>
            <a:off x="648182" y="3406665"/>
            <a:ext cx="11065398" cy="1197898"/>
          </a:xfrm>
          <a:prstGeom prst="rect">
            <a:avLst/>
          </a:prstGeom>
        </p:spPr>
        <p:txBody>
          <a:bodyPr vert="horz" lIns="91440" tIns="45720" rIns="91440" bIns="45720" rtlCol="0" anchor="b">
            <a:noAutofit/>
          </a:bodyPr>
          <a:lstStyle>
            <a:defPPr>
              <a:defRPr lang="en-US"/>
            </a:defPPr>
            <a:lvl1pPr marL="0" algn="ctr" defTabSz="914400" rtl="0" eaLnBrk="1" latinLnBrk="0" hangingPunct="1">
              <a:lnSpc>
                <a:spcPct val="90000"/>
              </a:lnSpc>
              <a:spcBef>
                <a:spcPct val="0"/>
              </a:spcBef>
              <a:buNone/>
              <a:defRPr sz="60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srgbClr val="00539F"/>
                </a:solidFill>
                <a:effectLst/>
                <a:uLnTx/>
                <a:uFillTx/>
                <a:latin typeface="Calibri"/>
                <a:ea typeface="Calibri"/>
                <a:cs typeface="Calibri"/>
              </a:rPr>
              <a:t>Capability Development in Action: </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1" u="none" strike="noStrike" kern="1200" cap="none" spc="0" normalizeH="0" baseline="0" noProof="0">
                <a:ln>
                  <a:noFill/>
                </a:ln>
                <a:solidFill>
                  <a:srgbClr val="00539F"/>
                </a:solidFill>
                <a:effectLst/>
                <a:uLnTx/>
                <a:uFillTx/>
                <a:latin typeface="Calibri"/>
                <a:ea typeface="Calibri"/>
                <a:cs typeface="Calibri"/>
              </a:rPr>
              <a:t>Teachers Creating Conditions, Students Owning Growth</a:t>
            </a:r>
            <a:endParaRPr kumimoji="0" lang="en-US" sz="3600" b="1" i="1" u="none" strike="noStrike" kern="1200" cap="none" spc="0" normalizeH="0" baseline="0" noProof="0">
              <a:ln>
                <a:noFill/>
              </a:ln>
              <a:solidFill>
                <a:srgbClr val="00539F"/>
              </a:solidFill>
              <a:effectLst/>
              <a:uLnTx/>
              <a:uFillTx/>
              <a:latin typeface="Calibri" panose="020F0502020204030204" pitchFamily="34" charset="0"/>
              <a:ea typeface="+mj-ea"/>
              <a:cs typeface="Calibri" panose="020F0502020204030204" pitchFamily="34" charset="0"/>
            </a:endParaRPr>
          </a:p>
        </p:txBody>
      </p:sp>
      <p:sp>
        <p:nvSpPr>
          <p:cNvPr id="17" name="Subtitle 2">
            <a:extLst>
              <a:ext uri="{FF2B5EF4-FFF2-40B4-BE49-F238E27FC236}">
                <a16:creationId xmlns:a16="http://schemas.microsoft.com/office/drawing/2014/main" id="{13714164-791D-8A1F-72B0-E1626AF5DD65}"/>
              </a:ext>
            </a:extLst>
          </p:cNvPr>
          <p:cNvSpPr>
            <a:spLocks noGrp="1"/>
          </p:cNvSpPr>
          <p:nvPr/>
        </p:nvSpPr>
        <p:spPr>
          <a:xfrm>
            <a:off x="1524000" y="5034493"/>
            <a:ext cx="9144000" cy="1068415"/>
          </a:xfrm>
          <a:prstGeom prst="rect">
            <a:avLst/>
          </a:prstGeom>
        </p:spPr>
        <p:txBody>
          <a:bodyPr vert="horz" lIns="91440" tIns="45720" rIns="91440" bIns="45720" rtlCol="0" anchor="t">
            <a:normAutofit/>
          </a:bodyPr>
          <a:lstStyle>
            <a:defPPr>
              <a:defRPr lang="en-US"/>
            </a:defPPr>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00539F"/>
                </a:solidFill>
                <a:effectLst/>
                <a:uLnTx/>
                <a:uFillTx/>
                <a:latin typeface="Calibri Light"/>
                <a:ea typeface="Calibri Light"/>
                <a:cs typeface="Calibri Light"/>
              </a:rPr>
              <a:t>Tracey Wallace, Service-Learning Coordinator</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00539F"/>
                </a:solidFill>
                <a:effectLst/>
                <a:uLnTx/>
                <a:uFillTx/>
                <a:latin typeface="Calibri Light"/>
                <a:ea typeface="Calibri Light"/>
                <a:cs typeface="Calibri Light"/>
              </a:rPr>
              <a:t>Amy, Year 12 student and College Captain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23767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C6C77-9717-D894-C6CC-79E303C02039}"/>
              </a:ext>
            </a:extLst>
          </p:cNvPr>
          <p:cNvSpPr>
            <a:spLocks noGrp="1"/>
          </p:cNvSpPr>
          <p:nvPr>
            <p:ph type="title"/>
          </p:nvPr>
        </p:nvSpPr>
        <p:spPr>
          <a:xfrm>
            <a:off x="838200" y="18255"/>
            <a:ext cx="10515600" cy="1325563"/>
          </a:xfrm>
        </p:spPr>
        <p:txBody>
          <a:bodyPr/>
          <a:lstStyle/>
          <a:p>
            <a:r>
              <a:rPr lang="en-US"/>
              <a:t>The Spark – Context &amp; Motivation</a:t>
            </a:r>
          </a:p>
        </p:txBody>
      </p:sp>
      <p:sp>
        <p:nvSpPr>
          <p:cNvPr id="3" name="Content Placeholder 2">
            <a:extLst>
              <a:ext uri="{FF2B5EF4-FFF2-40B4-BE49-F238E27FC236}">
                <a16:creationId xmlns:a16="http://schemas.microsoft.com/office/drawing/2014/main" id="{9896181E-5DF1-7F4D-06BD-A550B5ABBE68}"/>
              </a:ext>
            </a:extLst>
          </p:cNvPr>
          <p:cNvSpPr>
            <a:spLocks noGrp="1"/>
          </p:cNvSpPr>
          <p:nvPr>
            <p:ph idx="1"/>
          </p:nvPr>
        </p:nvSpPr>
        <p:spPr>
          <a:xfrm>
            <a:off x="838200" y="1825625"/>
            <a:ext cx="10961914" cy="4351338"/>
          </a:xfrm>
        </p:spPr>
        <p:txBody>
          <a:bodyPr/>
          <a:lstStyle/>
          <a:p>
            <a:r>
              <a:rPr lang="en-US"/>
              <a:t>Service Learning – Student volunteering (toolkit)</a:t>
            </a:r>
          </a:p>
          <a:p>
            <a:r>
              <a:rPr lang="en-US"/>
              <a:t>Making good humans</a:t>
            </a:r>
          </a:p>
          <a:p>
            <a:r>
              <a:rPr lang="en-US"/>
              <a:t>Supplementary/alternative metrics to the ATAR</a:t>
            </a:r>
          </a:p>
          <a:p>
            <a:r>
              <a:rPr lang="en-US"/>
              <a:t>‘ATAR+’, ‘Beyond the ATAR’, ‘We are More’ – SS students</a:t>
            </a:r>
          </a:p>
          <a:p>
            <a:r>
              <a:rPr lang="en-US"/>
              <a:t>Parent hat on – Dux but…</a:t>
            </a:r>
          </a:p>
          <a:p>
            <a:r>
              <a:rPr lang="en-US"/>
              <a:t>Capability development is at the core of what we do!</a:t>
            </a:r>
          </a:p>
          <a:p>
            <a:r>
              <a:rPr lang="en-US"/>
              <a:t>Scotch College: SACE LP, New Metrics with UoM &amp; Matching for Success</a:t>
            </a:r>
          </a:p>
          <a:p>
            <a:pPr marL="0" indent="0">
              <a:buNone/>
            </a:pPr>
            <a:r>
              <a:rPr lang="en-US"/>
              <a:t>   </a:t>
            </a:r>
            <a:r>
              <a:rPr lang="en-US" i="1"/>
              <a:t>(language used interchangeably)</a:t>
            </a:r>
          </a:p>
          <a:p>
            <a:endParaRPr lang="en-US"/>
          </a:p>
        </p:txBody>
      </p:sp>
      <p:pic>
        <p:nvPicPr>
          <p:cNvPr id="5" name="Picture 4" descr="A blue sign with white text&#10;&#10;AI-generated content may be incorrect.">
            <a:extLst>
              <a:ext uri="{FF2B5EF4-FFF2-40B4-BE49-F238E27FC236}">
                <a16:creationId xmlns:a16="http://schemas.microsoft.com/office/drawing/2014/main" id="{77590AEB-0D9D-C5EF-F7B6-D515289167FF}"/>
              </a:ext>
            </a:extLst>
          </p:cNvPr>
          <p:cNvPicPr>
            <a:picLocks noChangeAspect="1"/>
          </p:cNvPicPr>
          <p:nvPr/>
        </p:nvPicPr>
        <p:blipFill>
          <a:blip r:embed="rId3"/>
          <a:stretch>
            <a:fillRect/>
          </a:stretch>
        </p:blipFill>
        <p:spPr>
          <a:xfrm>
            <a:off x="9441350" y="1825625"/>
            <a:ext cx="2358764" cy="2891971"/>
          </a:xfrm>
          <a:prstGeom prst="rect">
            <a:avLst/>
          </a:prstGeom>
          <a:ln>
            <a:noFill/>
          </a:ln>
          <a:effectLst>
            <a:softEdge rad="112500"/>
          </a:effectLst>
        </p:spPr>
      </p:pic>
    </p:spTree>
    <p:extLst>
      <p:ext uri="{BB962C8B-B14F-4D97-AF65-F5344CB8AC3E}">
        <p14:creationId xmlns:p14="http://schemas.microsoft.com/office/powerpoint/2010/main" val="6353538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D9551-8C31-F7F8-0556-255EAF05ACE7}"/>
              </a:ext>
            </a:extLst>
          </p:cNvPr>
          <p:cNvSpPr>
            <a:spLocks noGrp="1"/>
          </p:cNvSpPr>
          <p:nvPr>
            <p:ph type="title"/>
          </p:nvPr>
        </p:nvSpPr>
        <p:spPr>
          <a:xfrm>
            <a:off x="839788" y="0"/>
            <a:ext cx="10515600" cy="1325563"/>
          </a:xfrm>
        </p:spPr>
        <p:txBody>
          <a:bodyPr/>
          <a:lstStyle/>
          <a:p>
            <a:r>
              <a:rPr lang="en-US"/>
              <a:t>The Experience – What We Did</a:t>
            </a:r>
          </a:p>
        </p:txBody>
      </p:sp>
      <p:sp>
        <p:nvSpPr>
          <p:cNvPr id="3" name="Text Placeholder 2">
            <a:extLst>
              <a:ext uri="{FF2B5EF4-FFF2-40B4-BE49-F238E27FC236}">
                <a16:creationId xmlns:a16="http://schemas.microsoft.com/office/drawing/2014/main" id="{1AA1FA07-8633-76DB-35AF-F74CB8F70E0A}"/>
              </a:ext>
            </a:extLst>
          </p:cNvPr>
          <p:cNvSpPr>
            <a:spLocks noGrp="1"/>
          </p:cNvSpPr>
          <p:nvPr>
            <p:ph type="body" idx="1"/>
          </p:nvPr>
        </p:nvSpPr>
        <p:spPr>
          <a:xfrm>
            <a:off x="836612" y="1264445"/>
            <a:ext cx="5157787" cy="823912"/>
          </a:xfrm>
        </p:spPr>
        <p:txBody>
          <a:bodyPr/>
          <a:lstStyle/>
          <a:p>
            <a:r>
              <a:rPr lang="en-US">
                <a:solidFill>
                  <a:srgbClr val="C00000"/>
                </a:solidFill>
              </a:rPr>
              <a:t>Within curriculum</a:t>
            </a:r>
          </a:p>
        </p:txBody>
      </p:sp>
      <p:sp>
        <p:nvSpPr>
          <p:cNvPr id="4" name="Content Placeholder 3">
            <a:extLst>
              <a:ext uri="{FF2B5EF4-FFF2-40B4-BE49-F238E27FC236}">
                <a16:creationId xmlns:a16="http://schemas.microsoft.com/office/drawing/2014/main" id="{7188FAF1-3719-0802-9DEA-35F1784AC611}"/>
              </a:ext>
            </a:extLst>
          </p:cNvPr>
          <p:cNvSpPr>
            <a:spLocks noGrp="1"/>
          </p:cNvSpPr>
          <p:nvPr>
            <p:ph sz="half" idx="2"/>
          </p:nvPr>
        </p:nvSpPr>
        <p:spPr>
          <a:xfrm>
            <a:off x="836612" y="2137924"/>
            <a:ext cx="5157787" cy="1214878"/>
          </a:xfrm>
        </p:spPr>
        <p:txBody>
          <a:bodyPr/>
          <a:lstStyle/>
          <a:p>
            <a:r>
              <a:rPr lang="en-US"/>
              <a:t>9@Scotch/EIF</a:t>
            </a:r>
          </a:p>
          <a:p>
            <a:r>
              <a:rPr lang="en-US"/>
              <a:t>Integrated Learning</a:t>
            </a:r>
          </a:p>
        </p:txBody>
      </p:sp>
      <p:sp>
        <p:nvSpPr>
          <p:cNvPr id="5" name="Text Placeholder 4">
            <a:extLst>
              <a:ext uri="{FF2B5EF4-FFF2-40B4-BE49-F238E27FC236}">
                <a16:creationId xmlns:a16="http://schemas.microsoft.com/office/drawing/2014/main" id="{F4EEDD8F-BC72-1A23-0A88-31BF869F3F2A}"/>
              </a:ext>
            </a:extLst>
          </p:cNvPr>
          <p:cNvSpPr>
            <a:spLocks noGrp="1"/>
          </p:cNvSpPr>
          <p:nvPr>
            <p:ph type="body" sz="quarter" idx="3"/>
          </p:nvPr>
        </p:nvSpPr>
        <p:spPr>
          <a:xfrm>
            <a:off x="836611" y="2963002"/>
            <a:ext cx="5183188" cy="823912"/>
          </a:xfrm>
        </p:spPr>
        <p:txBody>
          <a:bodyPr/>
          <a:lstStyle/>
          <a:p>
            <a:r>
              <a:rPr lang="en-US">
                <a:solidFill>
                  <a:srgbClr val="C00000"/>
                </a:solidFill>
              </a:rPr>
              <a:t>Co-curricular</a:t>
            </a:r>
          </a:p>
        </p:txBody>
      </p:sp>
      <p:sp>
        <p:nvSpPr>
          <p:cNvPr id="6" name="Content Placeholder 5">
            <a:extLst>
              <a:ext uri="{FF2B5EF4-FFF2-40B4-BE49-F238E27FC236}">
                <a16:creationId xmlns:a16="http://schemas.microsoft.com/office/drawing/2014/main" id="{721812D1-BE50-1B26-8E0E-A3B9DC753963}"/>
              </a:ext>
            </a:extLst>
          </p:cNvPr>
          <p:cNvSpPr>
            <a:spLocks noGrp="1"/>
          </p:cNvSpPr>
          <p:nvPr>
            <p:ph sz="quarter" idx="4"/>
          </p:nvPr>
        </p:nvSpPr>
        <p:spPr>
          <a:xfrm>
            <a:off x="811210" y="3894998"/>
            <a:ext cx="5183188" cy="3684588"/>
          </a:xfrm>
        </p:spPr>
        <p:txBody>
          <a:bodyPr/>
          <a:lstStyle/>
          <a:p>
            <a:r>
              <a:rPr lang="en-US"/>
              <a:t>Service Learning - Borneo</a:t>
            </a:r>
          </a:p>
          <a:p>
            <a:r>
              <a:rPr lang="en-US"/>
              <a:t>Future Problem Solving</a:t>
            </a:r>
          </a:p>
        </p:txBody>
      </p:sp>
      <p:sp>
        <p:nvSpPr>
          <p:cNvPr id="7" name="Text Placeholder 2">
            <a:extLst>
              <a:ext uri="{FF2B5EF4-FFF2-40B4-BE49-F238E27FC236}">
                <a16:creationId xmlns:a16="http://schemas.microsoft.com/office/drawing/2014/main" id="{BEB67630-8BBD-592E-51EB-B6E02DC81EAC}"/>
              </a:ext>
            </a:extLst>
          </p:cNvPr>
          <p:cNvSpPr txBox="1">
            <a:spLocks/>
          </p:cNvSpPr>
          <p:nvPr/>
        </p:nvSpPr>
        <p:spPr>
          <a:xfrm>
            <a:off x="836611" y="4747487"/>
            <a:ext cx="5157787" cy="823912"/>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2800" b="1" kern="1200">
                <a:solidFill>
                  <a:srgbClr val="00539F"/>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C00000"/>
                </a:solidFill>
                <a:effectLst/>
                <a:uLnTx/>
                <a:uFillTx/>
                <a:latin typeface="Calibri"/>
                <a:ea typeface="+mn-ea"/>
                <a:cs typeface="+mn-cs"/>
              </a:rPr>
              <a:t>Leadership</a:t>
            </a:r>
          </a:p>
        </p:txBody>
      </p:sp>
      <p:sp>
        <p:nvSpPr>
          <p:cNvPr id="8" name="Content Placeholder 5">
            <a:extLst>
              <a:ext uri="{FF2B5EF4-FFF2-40B4-BE49-F238E27FC236}">
                <a16:creationId xmlns:a16="http://schemas.microsoft.com/office/drawing/2014/main" id="{77D01A6C-F365-DFD8-F8A1-4DFE984531AD}"/>
              </a:ext>
            </a:extLst>
          </p:cNvPr>
          <p:cNvSpPr txBox="1">
            <a:spLocks/>
          </p:cNvSpPr>
          <p:nvPr/>
        </p:nvSpPr>
        <p:spPr>
          <a:xfrm>
            <a:off x="836612" y="5593555"/>
            <a:ext cx="5183188" cy="36845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a:ea typeface="+mn-ea"/>
                <a:cs typeface="+mn-cs"/>
              </a:rPr>
              <a:t>Helping Hands Program</a:t>
            </a:r>
          </a:p>
        </p:txBody>
      </p:sp>
      <p:pic>
        <p:nvPicPr>
          <p:cNvPr id="10" name="Picture 9" descr="A screenshot of a cell phone&#10;&#10;AI-generated content may be incorrect.">
            <a:extLst>
              <a:ext uri="{FF2B5EF4-FFF2-40B4-BE49-F238E27FC236}">
                <a16:creationId xmlns:a16="http://schemas.microsoft.com/office/drawing/2014/main" id="{43293E00-56FC-2EE4-54CB-A36C9850AAE8}"/>
              </a:ext>
            </a:extLst>
          </p:cNvPr>
          <p:cNvPicPr>
            <a:picLocks noChangeAspect="1"/>
          </p:cNvPicPr>
          <p:nvPr/>
        </p:nvPicPr>
        <p:blipFill>
          <a:blip r:embed="rId3"/>
          <a:stretch>
            <a:fillRect/>
          </a:stretch>
        </p:blipFill>
        <p:spPr>
          <a:xfrm>
            <a:off x="4958467" y="1867759"/>
            <a:ext cx="2656118" cy="3829196"/>
          </a:xfrm>
          <a:prstGeom prst="rect">
            <a:avLst/>
          </a:prstGeom>
        </p:spPr>
      </p:pic>
      <p:pic>
        <p:nvPicPr>
          <p:cNvPr id="12" name="Picture 11" descr="A chart of different colors&#10;&#10;Description automatically generated">
            <a:extLst>
              <a:ext uri="{FF2B5EF4-FFF2-40B4-BE49-F238E27FC236}">
                <a16:creationId xmlns:a16="http://schemas.microsoft.com/office/drawing/2014/main" id="{EA239228-6501-B7EF-C405-DA2DFC43C9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4585" y="1760969"/>
            <a:ext cx="4405876" cy="4042775"/>
          </a:xfrm>
          <a:prstGeom prst="rect">
            <a:avLst/>
          </a:prstGeom>
        </p:spPr>
      </p:pic>
    </p:spTree>
    <p:extLst>
      <p:ext uri="{BB962C8B-B14F-4D97-AF65-F5344CB8AC3E}">
        <p14:creationId xmlns:p14="http://schemas.microsoft.com/office/powerpoint/2010/main" val="251623670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2AC3B-D37C-AAD9-4EAE-B953658DB32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527AB91-16EF-CBD3-4E09-F03414592D13}"/>
              </a:ext>
            </a:extLst>
          </p:cNvPr>
          <p:cNvSpPr>
            <a:spLocks noGrp="1"/>
          </p:cNvSpPr>
          <p:nvPr>
            <p:ph type="body" idx="1"/>
          </p:nvPr>
        </p:nvSpPr>
        <p:spPr>
          <a:xfrm>
            <a:off x="431878" y="371345"/>
            <a:ext cx="9191807" cy="823912"/>
          </a:xfrm>
        </p:spPr>
        <p:txBody>
          <a:bodyPr/>
          <a:lstStyle/>
          <a:p>
            <a:r>
              <a:rPr lang="en-US"/>
              <a:t>Within curriculum - 9@Scotch/Exploring Identities &amp; Futures</a:t>
            </a:r>
          </a:p>
          <a:p>
            <a:r>
              <a:rPr lang="en-US"/>
              <a:t>s</a:t>
            </a:r>
          </a:p>
        </p:txBody>
      </p:sp>
      <p:pic>
        <p:nvPicPr>
          <p:cNvPr id="10" name="Picture 9" descr="A group of colorful books&#10;&#10;AI-generated content may be incorrect.">
            <a:extLst>
              <a:ext uri="{FF2B5EF4-FFF2-40B4-BE49-F238E27FC236}">
                <a16:creationId xmlns:a16="http://schemas.microsoft.com/office/drawing/2014/main" id="{991CF306-9944-F77A-C5FA-346C808DA982}"/>
              </a:ext>
            </a:extLst>
          </p:cNvPr>
          <p:cNvPicPr>
            <a:picLocks noChangeAspect="1"/>
          </p:cNvPicPr>
          <p:nvPr/>
        </p:nvPicPr>
        <p:blipFill>
          <a:blip r:embed="rId3"/>
          <a:stretch>
            <a:fillRect/>
          </a:stretch>
        </p:blipFill>
        <p:spPr>
          <a:xfrm rot="663512">
            <a:off x="7568357" y="1283004"/>
            <a:ext cx="4525602" cy="1956160"/>
          </a:xfrm>
          <a:prstGeom prst="rect">
            <a:avLst/>
          </a:prstGeom>
        </p:spPr>
      </p:pic>
      <p:sp>
        <p:nvSpPr>
          <p:cNvPr id="11" name="Rectangle 10">
            <a:extLst>
              <a:ext uri="{FF2B5EF4-FFF2-40B4-BE49-F238E27FC236}">
                <a16:creationId xmlns:a16="http://schemas.microsoft.com/office/drawing/2014/main" id="{4623279A-328F-097D-7725-B761ED1595DE}"/>
              </a:ext>
            </a:extLst>
          </p:cNvPr>
          <p:cNvSpPr/>
          <p:nvPr/>
        </p:nvSpPr>
        <p:spPr>
          <a:xfrm>
            <a:off x="7690296" y="2680580"/>
            <a:ext cx="4549254"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solidFill>
                  <a:srgbClr val="C00000"/>
                </a:solidFill>
                <a:effectLst/>
                <a:uLnTx/>
                <a:uFillTx/>
                <a:latin typeface="Calibri"/>
                <a:ea typeface="+mn-ea"/>
                <a:cs typeface="+mn-cs"/>
              </a:rPr>
              <a:t>What Elements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solidFill>
                  <a:srgbClr val="C00000"/>
                </a:solidFill>
                <a:effectLst/>
                <a:uLnTx/>
                <a:uFillTx/>
                <a:latin typeface="Calibri"/>
                <a:ea typeface="+mn-ea"/>
                <a:cs typeface="+mn-cs"/>
              </a:rPr>
              <a:t>am I strong at? </a:t>
            </a:r>
          </a:p>
        </p:txBody>
      </p:sp>
      <p:pic>
        <p:nvPicPr>
          <p:cNvPr id="9" name="Picture 8" descr="A person holding up a few cards&#10;&#10;Description automatically generated">
            <a:extLst>
              <a:ext uri="{FF2B5EF4-FFF2-40B4-BE49-F238E27FC236}">
                <a16:creationId xmlns:a16="http://schemas.microsoft.com/office/drawing/2014/main" id="{9D5F6112-1934-7781-A1FD-112C966C67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 y="3582288"/>
            <a:ext cx="2441619" cy="3275712"/>
          </a:xfrm>
          <a:prstGeom prst="rect">
            <a:avLst/>
          </a:prstGeom>
        </p:spPr>
      </p:pic>
      <p:pic>
        <p:nvPicPr>
          <p:cNvPr id="13" name="Picture 12" descr="A person holding several cards&#10;&#10;Description automatically generated">
            <a:extLst>
              <a:ext uri="{FF2B5EF4-FFF2-40B4-BE49-F238E27FC236}">
                <a16:creationId xmlns:a16="http://schemas.microsoft.com/office/drawing/2014/main" id="{44E7C99D-2217-8209-F414-8B532403FA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1872" y="3582288"/>
            <a:ext cx="2383990" cy="3275712"/>
          </a:xfrm>
          <a:prstGeom prst="rect">
            <a:avLst/>
          </a:prstGeom>
        </p:spPr>
      </p:pic>
      <p:pic>
        <p:nvPicPr>
          <p:cNvPr id="15" name="Picture 14" descr="A person writing on a whiteboard&#10;&#10;Description automatically generated">
            <a:extLst>
              <a:ext uri="{FF2B5EF4-FFF2-40B4-BE49-F238E27FC236}">
                <a16:creationId xmlns:a16="http://schemas.microsoft.com/office/drawing/2014/main" id="{E236CADA-A119-FC78-DD58-D19138E1DC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9399" y="867133"/>
            <a:ext cx="3467923" cy="2600942"/>
          </a:xfrm>
          <a:prstGeom prst="rect">
            <a:avLst/>
          </a:prstGeom>
        </p:spPr>
      </p:pic>
      <p:pic>
        <p:nvPicPr>
          <p:cNvPr id="17" name="Picture 16" descr="A group of boys in uniform sitting at a table with colorful cards&#10;&#10;Description automatically generated">
            <a:extLst>
              <a:ext uri="{FF2B5EF4-FFF2-40B4-BE49-F238E27FC236}">
                <a16:creationId xmlns:a16="http://schemas.microsoft.com/office/drawing/2014/main" id="{A98F3C3A-F5E6-83DB-9B0D-4DC48355F6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01705" y="867133"/>
            <a:ext cx="2976541" cy="2137410"/>
          </a:xfrm>
          <a:prstGeom prst="rect">
            <a:avLst/>
          </a:prstGeom>
        </p:spPr>
      </p:pic>
      <p:pic>
        <p:nvPicPr>
          <p:cNvPr id="19" name="Picture 18" descr="A white board with writing on it&#10;&#10;Description automatically generated">
            <a:extLst>
              <a:ext uri="{FF2B5EF4-FFF2-40B4-BE49-F238E27FC236}">
                <a16:creationId xmlns:a16="http://schemas.microsoft.com/office/drawing/2014/main" id="{2C335BFE-BA70-357D-18FD-2DE8B519570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04606" y="3432016"/>
            <a:ext cx="5125394" cy="3425387"/>
          </a:xfrm>
          <a:prstGeom prst="rect">
            <a:avLst/>
          </a:prstGeom>
        </p:spPr>
      </p:pic>
    </p:spTree>
    <p:extLst>
      <p:ext uri="{BB962C8B-B14F-4D97-AF65-F5344CB8AC3E}">
        <p14:creationId xmlns:p14="http://schemas.microsoft.com/office/powerpoint/2010/main" val="7357246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notebook with writing on it&#10;&#10;Description automatically generated">
            <a:extLst>
              <a:ext uri="{FF2B5EF4-FFF2-40B4-BE49-F238E27FC236}">
                <a16:creationId xmlns:a16="http://schemas.microsoft.com/office/drawing/2014/main" id="{EFDB6927-D45C-A8D8-79E1-437D4E76B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3725" y="1373864"/>
            <a:ext cx="5596120" cy="3884196"/>
          </a:xfrm>
          <a:prstGeom prst="rect">
            <a:avLst/>
          </a:prstGeom>
        </p:spPr>
      </p:pic>
      <p:pic>
        <p:nvPicPr>
          <p:cNvPr id="3" name="Picture 2" descr="A notebook with a picture of a person holding a couple of small colorful objects&#10;&#10;AI-generated content may be incorrect.">
            <a:extLst>
              <a:ext uri="{FF2B5EF4-FFF2-40B4-BE49-F238E27FC236}">
                <a16:creationId xmlns:a16="http://schemas.microsoft.com/office/drawing/2014/main" id="{4AA12B50-2431-4C44-4308-6898868467D5}"/>
              </a:ext>
            </a:extLst>
          </p:cNvPr>
          <p:cNvPicPr>
            <a:picLocks noChangeAspect="1"/>
          </p:cNvPicPr>
          <p:nvPr/>
        </p:nvPicPr>
        <p:blipFill>
          <a:blip r:embed="rId3"/>
          <a:stretch>
            <a:fillRect/>
          </a:stretch>
        </p:blipFill>
        <p:spPr>
          <a:xfrm>
            <a:off x="149207" y="3002938"/>
            <a:ext cx="5663784" cy="3086036"/>
          </a:xfrm>
          <a:prstGeom prst="rect">
            <a:avLst/>
          </a:prstGeom>
        </p:spPr>
      </p:pic>
      <p:sp>
        <p:nvSpPr>
          <p:cNvPr id="4" name="Rectangle 3">
            <a:extLst>
              <a:ext uri="{FF2B5EF4-FFF2-40B4-BE49-F238E27FC236}">
                <a16:creationId xmlns:a16="http://schemas.microsoft.com/office/drawing/2014/main" id="{79895EB9-69C7-DC2B-B2CF-330E610DD02A}"/>
              </a:ext>
            </a:extLst>
          </p:cNvPr>
          <p:cNvSpPr/>
          <p:nvPr/>
        </p:nvSpPr>
        <p:spPr>
          <a:xfrm>
            <a:off x="101825" y="267183"/>
            <a:ext cx="2722581" cy="120032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solidFill>
                  <a:srgbClr val="C00000"/>
                </a:solidFill>
                <a:effectLst/>
                <a:uLnTx/>
                <a:uFillTx/>
                <a:latin typeface="Calibri"/>
                <a:ea typeface="+mn-ea"/>
                <a:cs typeface="+mn-cs"/>
              </a:rPr>
              <a:t>How will you use your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solidFill>
                  <a:srgbClr val="C00000"/>
                </a:solidFill>
                <a:effectLst/>
                <a:uLnTx/>
                <a:uFillTx/>
                <a:latin typeface="Calibri"/>
                <a:ea typeface="+mn-ea"/>
                <a:cs typeface="+mn-cs"/>
              </a:rPr>
              <a:t>Elemental strengths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solidFill>
                  <a:srgbClr val="C00000"/>
                </a:solidFill>
                <a:effectLst/>
                <a:uLnTx/>
                <a:uFillTx/>
                <a:latin typeface="Calibri"/>
                <a:ea typeface="+mn-ea"/>
                <a:cs typeface="+mn-cs"/>
              </a:rPr>
              <a:t>to contribute to your Group Culture and Norms?</a:t>
            </a:r>
          </a:p>
        </p:txBody>
      </p:sp>
      <p:sp>
        <p:nvSpPr>
          <p:cNvPr id="7" name="Rectangle 6">
            <a:extLst>
              <a:ext uri="{FF2B5EF4-FFF2-40B4-BE49-F238E27FC236}">
                <a16:creationId xmlns:a16="http://schemas.microsoft.com/office/drawing/2014/main" id="{CC0A146B-B6B0-0A44-5832-17D5DBBE3C0A}"/>
              </a:ext>
            </a:extLst>
          </p:cNvPr>
          <p:cNvSpPr/>
          <p:nvPr/>
        </p:nvSpPr>
        <p:spPr>
          <a:xfrm>
            <a:off x="6235618" y="416475"/>
            <a:ext cx="4549254"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solidFill>
                  <a:srgbClr val="C00000"/>
                </a:solidFill>
                <a:effectLst/>
                <a:uLnTx/>
                <a:uFillTx/>
                <a:latin typeface="Calibri"/>
                <a:ea typeface="+mn-ea"/>
                <a:cs typeface="+mn-cs"/>
              </a:rPr>
              <a:t>What Elements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solidFill>
                  <a:srgbClr val="C00000"/>
                </a:solidFill>
                <a:effectLst/>
                <a:uLnTx/>
                <a:uFillTx/>
                <a:latin typeface="Calibri"/>
                <a:ea typeface="+mn-ea"/>
                <a:cs typeface="+mn-cs"/>
              </a:rPr>
              <a:t>are required for leadership? </a:t>
            </a:r>
          </a:p>
        </p:txBody>
      </p:sp>
      <p:pic>
        <p:nvPicPr>
          <p:cNvPr id="8" name="Picture 7">
            <a:extLst>
              <a:ext uri="{FF2B5EF4-FFF2-40B4-BE49-F238E27FC236}">
                <a16:creationId xmlns:a16="http://schemas.microsoft.com/office/drawing/2014/main" id="{4D39328C-1053-7B7B-BBDC-798EEF9346D2}"/>
              </a:ext>
            </a:extLst>
          </p:cNvPr>
          <p:cNvPicPr>
            <a:picLocks noChangeAspect="1"/>
          </p:cNvPicPr>
          <p:nvPr/>
        </p:nvPicPr>
        <p:blipFill>
          <a:blip r:embed="rId4"/>
          <a:stretch>
            <a:fillRect/>
          </a:stretch>
        </p:blipFill>
        <p:spPr>
          <a:xfrm rot="5400000">
            <a:off x="3537579" y="-179663"/>
            <a:ext cx="2421578" cy="34252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descr="A yellow and orange circles with black text&#10;&#10;AI-generated content may be incorrect.">
            <a:extLst>
              <a:ext uri="{FF2B5EF4-FFF2-40B4-BE49-F238E27FC236}">
                <a16:creationId xmlns:a16="http://schemas.microsoft.com/office/drawing/2014/main" id="{CDA86C70-328D-1AD6-E291-0FEF970A8849}"/>
              </a:ext>
            </a:extLst>
          </p:cNvPr>
          <p:cNvPicPr>
            <a:picLocks noChangeAspect="1"/>
          </p:cNvPicPr>
          <p:nvPr/>
        </p:nvPicPr>
        <p:blipFill>
          <a:blip r:embed="rId5"/>
          <a:stretch>
            <a:fillRect/>
          </a:stretch>
        </p:blipFill>
        <p:spPr>
          <a:xfrm>
            <a:off x="471036" y="1535064"/>
            <a:ext cx="1992108" cy="1317934"/>
          </a:xfrm>
          <a:prstGeom prst="rect">
            <a:avLst/>
          </a:prstGeom>
        </p:spPr>
      </p:pic>
      <p:pic>
        <p:nvPicPr>
          <p:cNvPr id="12" name="Picture 11" descr="A whiteboard with writing on it&#10;&#10;Description automatically generated">
            <a:extLst>
              <a:ext uri="{FF2B5EF4-FFF2-40B4-BE49-F238E27FC236}">
                <a16:creationId xmlns:a16="http://schemas.microsoft.com/office/drawing/2014/main" id="{FFAFB139-7B21-DEC4-07F7-19CD105642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16596" y="4287390"/>
            <a:ext cx="2970816" cy="1975666"/>
          </a:xfrm>
          <a:prstGeom prst="rect">
            <a:avLst/>
          </a:prstGeom>
        </p:spPr>
      </p:pic>
    </p:spTree>
    <p:extLst>
      <p:ext uri="{BB962C8B-B14F-4D97-AF65-F5344CB8AC3E}">
        <p14:creationId xmlns:p14="http://schemas.microsoft.com/office/powerpoint/2010/main" val="266195120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4F5E7-2865-E603-7F90-EECB92FAA98C}"/>
            </a:ext>
          </a:extLst>
        </p:cNvPr>
        <p:cNvGrpSpPr/>
        <p:nvPr/>
      </p:nvGrpSpPr>
      <p:grpSpPr>
        <a:xfrm>
          <a:off x="0" y="0"/>
          <a:ext cx="0" cy="0"/>
          <a:chOff x="0" y="0"/>
          <a:chExt cx="0" cy="0"/>
        </a:xfrm>
      </p:grpSpPr>
      <p:pic>
        <p:nvPicPr>
          <p:cNvPr id="6" name="Picture 5" descr="A close-up of a logo&#10;&#10;Description automatically generated">
            <a:extLst>
              <a:ext uri="{FF2B5EF4-FFF2-40B4-BE49-F238E27FC236}">
                <a16:creationId xmlns:a16="http://schemas.microsoft.com/office/drawing/2014/main" id="{D222FFD9-5749-20A1-9820-7D75647CC5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18" y="684943"/>
            <a:ext cx="6915808" cy="3092784"/>
          </a:xfrm>
          <a:prstGeom prst="rect">
            <a:avLst/>
          </a:prstGeom>
        </p:spPr>
      </p:pic>
      <p:pic>
        <p:nvPicPr>
          <p:cNvPr id="4" name="Picture 3" descr="A person standing next to a counter with menus&#10;&#10;Description automatically generated">
            <a:extLst>
              <a:ext uri="{FF2B5EF4-FFF2-40B4-BE49-F238E27FC236}">
                <a16:creationId xmlns:a16="http://schemas.microsoft.com/office/drawing/2014/main" id="{BA8F2FB5-5450-A21C-B4E0-3783D7162F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9681" y="294286"/>
            <a:ext cx="3689280" cy="2766960"/>
          </a:xfrm>
          <a:prstGeom prst="rect">
            <a:avLst/>
          </a:prstGeom>
        </p:spPr>
      </p:pic>
      <p:sp>
        <p:nvSpPr>
          <p:cNvPr id="3" name="Text Placeholder 2">
            <a:extLst>
              <a:ext uri="{FF2B5EF4-FFF2-40B4-BE49-F238E27FC236}">
                <a16:creationId xmlns:a16="http://schemas.microsoft.com/office/drawing/2014/main" id="{9A8179CF-DF17-5672-713E-4B52D3465273}"/>
              </a:ext>
            </a:extLst>
          </p:cNvPr>
          <p:cNvSpPr>
            <a:spLocks noGrp="1"/>
          </p:cNvSpPr>
          <p:nvPr>
            <p:ph type="body" idx="1"/>
          </p:nvPr>
        </p:nvSpPr>
        <p:spPr>
          <a:xfrm>
            <a:off x="296967" y="341365"/>
            <a:ext cx="9191807" cy="823912"/>
          </a:xfrm>
        </p:spPr>
        <p:txBody>
          <a:bodyPr/>
          <a:lstStyle/>
          <a:p>
            <a:r>
              <a:rPr lang="en-US"/>
              <a:t>Within curriculum – Integrated Learning (Stage 1)</a:t>
            </a:r>
          </a:p>
          <a:p>
            <a:endParaRPr lang="en-US"/>
          </a:p>
        </p:txBody>
      </p:sp>
      <p:pic>
        <p:nvPicPr>
          <p:cNvPr id="20" name="Picture 19" descr="Fight Food Waste Ltd">
            <a:extLst>
              <a:ext uri="{FF2B5EF4-FFF2-40B4-BE49-F238E27FC236}">
                <a16:creationId xmlns:a16="http://schemas.microsoft.com/office/drawing/2014/main" id="{012BCD2A-1E6F-364A-AA63-7CCBD60DA71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563201" y="3841920"/>
            <a:ext cx="3188970" cy="1005840"/>
          </a:xfrm>
          <a:prstGeom prst="rect">
            <a:avLst/>
          </a:prstGeom>
          <a:noFill/>
          <a:ln cap="flat">
            <a:noFill/>
          </a:ln>
        </p:spPr>
      </p:pic>
      <p:pic>
        <p:nvPicPr>
          <p:cNvPr id="21" name="Picture 20" descr="A purple rectangle with arrows&#10;&#10;Description automatically generated">
            <a:extLst>
              <a:ext uri="{FF2B5EF4-FFF2-40B4-BE49-F238E27FC236}">
                <a16:creationId xmlns:a16="http://schemas.microsoft.com/office/drawing/2014/main" id="{B6064AF0-63F9-2835-F07F-935F1CF2F7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32422" y="1689397"/>
            <a:ext cx="1079500" cy="969747"/>
          </a:xfrm>
          <a:prstGeom prst="rect">
            <a:avLst/>
          </a:prstGeom>
        </p:spPr>
      </p:pic>
      <p:pic>
        <p:nvPicPr>
          <p:cNvPr id="22" name="Picture 21" descr="A screenshot of a website&#10;&#10;Description automatically generated">
            <a:extLst>
              <a:ext uri="{FF2B5EF4-FFF2-40B4-BE49-F238E27FC236}">
                <a16:creationId xmlns:a16="http://schemas.microsoft.com/office/drawing/2014/main" id="{22ECFFC9-B9BB-219F-E004-2A173F03AA2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3227" t="71606" r="17173" b="10213"/>
          <a:stretch/>
        </p:blipFill>
        <p:spPr bwMode="auto">
          <a:xfrm>
            <a:off x="6791077" y="739658"/>
            <a:ext cx="1079500" cy="1036320"/>
          </a:xfrm>
          <a:prstGeom prst="rect">
            <a:avLst/>
          </a:prstGeom>
          <a:ln>
            <a:noFill/>
          </a:ln>
          <a:extLst>
            <a:ext uri="{53640926-AAD7-44D8-BBD7-CCE9431645EC}">
              <a14:shadowObscured xmlns:a14="http://schemas.microsoft.com/office/drawing/2010/main"/>
            </a:ext>
          </a:extLst>
        </p:spPr>
      </p:pic>
      <p:pic>
        <p:nvPicPr>
          <p:cNvPr id="23" name="Picture 22">
            <a:extLst>
              <a:ext uri="{FF2B5EF4-FFF2-40B4-BE49-F238E27FC236}">
                <a16:creationId xmlns:a16="http://schemas.microsoft.com/office/drawing/2014/main" id="{9560AA76-0A47-DC5F-1F2A-5EC17B855851}"/>
              </a:ext>
            </a:extLst>
          </p:cNvPr>
          <p:cNvPicPr>
            <a:picLocks noChangeAspect="1"/>
          </p:cNvPicPr>
          <p:nvPr/>
        </p:nvPicPr>
        <p:blipFill>
          <a:blip r:embed="rId8" cstate="print">
            <a:extLst>
              <a:ext uri="{28A0092B-C50C-407E-A947-70E740481C1C}">
                <a14:useLocalDpi xmlns:a14="http://schemas.microsoft.com/office/drawing/2010/main" val="0"/>
              </a:ext>
            </a:extLst>
          </a:blip>
          <a:srcRect b="7498"/>
          <a:stretch>
            <a:fillRect/>
          </a:stretch>
        </p:blipFill>
        <p:spPr>
          <a:xfrm>
            <a:off x="4313508" y="3820748"/>
            <a:ext cx="2174831" cy="23592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Picture 23">
            <a:extLst>
              <a:ext uri="{FF2B5EF4-FFF2-40B4-BE49-F238E27FC236}">
                <a16:creationId xmlns:a16="http://schemas.microsoft.com/office/drawing/2014/main" id="{84AC67C1-23B0-2958-8AAA-8F131C24030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70493" y="2945472"/>
            <a:ext cx="2390915" cy="33740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7" name="Picture 26" descr="A close-up of a recipe&#10;&#10;Description automatically generated">
            <a:extLst>
              <a:ext uri="{FF2B5EF4-FFF2-40B4-BE49-F238E27FC236}">
                <a16:creationId xmlns:a16="http://schemas.microsoft.com/office/drawing/2014/main" id="{FDA63FC2-4EE5-2950-6A36-7906B352486F}"/>
              </a:ext>
            </a:extLst>
          </p:cNvPr>
          <p:cNvPicPr>
            <a:picLocks noChangeAspect="1"/>
          </p:cNvPicPr>
          <p:nvPr/>
        </p:nvPicPr>
        <p:blipFill>
          <a:blip r:embed="rId10" cstate="print">
            <a:extLst>
              <a:ext uri="{28A0092B-C50C-407E-A947-70E740481C1C}">
                <a14:useLocalDpi xmlns:a14="http://schemas.microsoft.com/office/drawing/2010/main" val="0"/>
              </a:ext>
            </a:extLst>
          </a:blip>
          <a:srcRect l="24381" t="23547" r="14732" b="-978"/>
          <a:stretch>
            <a:fillRect/>
          </a:stretch>
        </p:blipFill>
        <p:spPr>
          <a:xfrm>
            <a:off x="134444" y="4872249"/>
            <a:ext cx="3945241" cy="1447265"/>
          </a:xfrm>
          <a:prstGeom prst="rect">
            <a:avLst/>
          </a:prstGeom>
        </p:spPr>
      </p:pic>
      <p:pic>
        <p:nvPicPr>
          <p:cNvPr id="29" name="Picture 28" descr="A screenshot of a cell phone&#10;&#10;AI-generated content may be incorrect.">
            <a:extLst>
              <a:ext uri="{FF2B5EF4-FFF2-40B4-BE49-F238E27FC236}">
                <a16:creationId xmlns:a16="http://schemas.microsoft.com/office/drawing/2014/main" id="{501E9340-B2C8-F387-0336-6BB1F241D9AD}"/>
              </a:ext>
            </a:extLst>
          </p:cNvPr>
          <p:cNvPicPr>
            <a:picLocks noChangeAspect="1"/>
          </p:cNvPicPr>
          <p:nvPr/>
        </p:nvPicPr>
        <p:blipFill>
          <a:blip r:embed="rId11"/>
          <a:stretch>
            <a:fillRect/>
          </a:stretch>
        </p:blipFill>
        <p:spPr>
          <a:xfrm>
            <a:off x="9728800" y="3235031"/>
            <a:ext cx="2034170" cy="2932564"/>
          </a:xfrm>
          <a:prstGeom prst="rect">
            <a:avLst/>
          </a:prstGeom>
        </p:spPr>
      </p:pic>
    </p:spTree>
    <p:extLst>
      <p:ext uri="{BB962C8B-B14F-4D97-AF65-F5344CB8AC3E}">
        <p14:creationId xmlns:p14="http://schemas.microsoft.com/office/powerpoint/2010/main" val="3487513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ctr" defTabSz="609585"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a:ea typeface="+mn-ea"/>
              <a:cs typeface="+mn-cs"/>
            </a:endParaRPr>
          </a:p>
        </p:txBody>
      </p: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946" y="116632"/>
            <a:ext cx="4953028" cy="6517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944699" y="227987"/>
            <a:ext cx="5975287" cy="2975173"/>
          </a:xfrm>
          <a:prstGeom prst="rect">
            <a:avLst/>
          </a:prstGeom>
          <a:noFill/>
        </p:spPr>
        <p:txBody>
          <a:bodyPr wrap="square" rtlCol="0">
            <a:spAutoFit/>
          </a:bodyPr>
          <a:lstStyle>
            <a:defPPr>
              <a:defRPr lang="en-US"/>
            </a:defPPr>
            <a:lvl1pPr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3047924"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3657509"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4267093"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4876678" algn="l" defTabSz="1219170" rtl="0" eaLnBrk="1" latinLnBrk="0" hangingPunct="1">
              <a:defRPr kern="1200">
                <a:solidFill>
                  <a:schemeClr val="tx1"/>
                </a:solidFill>
                <a:latin typeface="Arial" panose="020B0604020202020204" pitchFamily="34" charset="0"/>
                <a:ea typeface="MS PGothic" panose="020B0600070205080204" pitchFamily="34" charset="-128"/>
                <a:cs typeface="+mn-cs"/>
              </a:defRPr>
            </a:lvl9pPr>
          </a:lstStyle>
          <a:p>
            <a:pPr marL="0" marR="0" lvl="0" indent="0" algn="ctr" defTabSz="609585" rtl="0" eaLnBrk="0" fontAlgn="base" latinLnBrk="0" hangingPunct="0">
              <a:lnSpc>
                <a:spcPct val="100000"/>
              </a:lnSpc>
              <a:spcBef>
                <a:spcPct val="0"/>
              </a:spcBef>
              <a:spcAft>
                <a:spcPct val="0"/>
              </a:spcAft>
              <a:buClrTx/>
              <a:buSzTx/>
              <a:buFontTx/>
              <a:buNone/>
              <a:tabLst/>
              <a:defRPr/>
            </a:pPr>
            <a:r>
              <a:rPr kumimoji="0" lang="en-US" sz="3733" b="1" i="0" u="none" strike="noStrike" kern="1200" cap="none" spc="0" normalizeH="0" baseline="0" noProof="0">
                <a:ln>
                  <a:noFill/>
                </a:ln>
                <a:solidFill>
                  <a:srgbClr val="005681"/>
                </a:solidFill>
                <a:effectLst/>
                <a:uLnTx/>
                <a:uFillTx/>
                <a:latin typeface="+mj-lt"/>
                <a:ea typeface="MS PGothic" panose="020B0600070205080204" pitchFamily="34" charset="-128"/>
                <a:cs typeface="+mn-cs"/>
              </a:rPr>
              <a:t>The kind of things that are easy to teach are now easy to automate, digitize or outsource</a:t>
            </a:r>
          </a:p>
          <a:p>
            <a:pPr marL="0" marR="0" lvl="0" indent="0" algn="r" defTabSz="609585"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5681"/>
              </a:solidFill>
              <a:effectLst/>
              <a:uLnTx/>
              <a:uFillTx/>
              <a:latin typeface="+mj-lt"/>
              <a:ea typeface="MS PGothic" panose="020B0600070205080204" pitchFamily="34" charset="-128"/>
              <a:cs typeface="+mn-cs"/>
            </a:endParaRPr>
          </a:p>
          <a:p>
            <a:pPr marL="0" marR="0" lvl="0" indent="0" algn="r" defTabSz="609585" rtl="0" eaLnBrk="0" fontAlgn="base" latinLnBrk="0" hangingPunct="0">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005681"/>
              </a:solidFill>
              <a:effectLst/>
              <a:uLnTx/>
              <a:uFillTx/>
              <a:latin typeface="+mj-lt"/>
              <a:ea typeface="MS PGothic" panose="020B0600070205080204" pitchFamily="34" charset="-128"/>
              <a:cs typeface="+mn-cs"/>
            </a:endParaRPr>
          </a:p>
        </p:txBody>
      </p:sp>
      <p:graphicFrame>
        <p:nvGraphicFramePr>
          <p:cNvPr id="4" name="Chart 3"/>
          <p:cNvGraphicFramePr>
            <a:graphicFrameLocks/>
          </p:cNvGraphicFramePr>
          <p:nvPr/>
        </p:nvGraphicFramePr>
        <p:xfrm>
          <a:off x="6174939" y="2823885"/>
          <a:ext cx="5576047" cy="3809891"/>
        </p:xfrm>
        <a:graphic>
          <a:graphicData uri="http://schemas.openxmlformats.org/drawingml/2006/chart">
            <c:chart xmlns:c="http://schemas.openxmlformats.org/drawingml/2006/chart" xmlns:r="http://schemas.openxmlformats.org/officeDocument/2006/relationships" r:id="rId5"/>
          </a:graphicData>
        </a:graphic>
      </p:graphicFrame>
    </p:spTree>
    <p:custDataLst>
      <p:tags r:id="rId1"/>
    </p:custDataLst>
    <p:extLst>
      <p:ext uri="{BB962C8B-B14F-4D97-AF65-F5344CB8AC3E}">
        <p14:creationId xmlns:p14="http://schemas.microsoft.com/office/powerpoint/2010/main" val="5949585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graphicEl>
                                              <a:chart seriesIdx="0" categoryIdx="-4" bldStep="series"/>
                                            </p:graphicEl>
                                          </p:spTgt>
                                        </p:tgtEl>
                                        <p:attrNameLst>
                                          <p:attrName>style.visibility</p:attrName>
                                        </p:attrNameLst>
                                      </p:cBhvr>
                                      <p:to>
                                        <p:strVal val="visible"/>
                                      </p:to>
                                    </p:set>
                                    <p:animEffect transition="in" filter="wipe(left)">
                                      <p:cBhvr>
                                        <p:cTn id="7" dur="1000"/>
                                        <p:tgtEl>
                                          <p:spTgt spid="4">
                                            <p:graphicEl>
                                              <a:chart seriesIdx="0" categoryIdx="-4" bldStep="series"/>
                                            </p:graphicEl>
                                          </p:spTgt>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4">
                                            <p:graphicEl>
                                              <a:chart seriesIdx="1" categoryIdx="-4" bldStep="series"/>
                                            </p:graphicEl>
                                          </p:spTgt>
                                        </p:tgtEl>
                                        <p:attrNameLst>
                                          <p:attrName>style.visibility</p:attrName>
                                        </p:attrNameLst>
                                      </p:cBhvr>
                                      <p:to>
                                        <p:strVal val="visible"/>
                                      </p:to>
                                    </p:set>
                                    <p:animEffect transition="in" filter="wipe(left)">
                                      <p:cBhvr>
                                        <p:cTn id="11" dur="1750"/>
                                        <p:tgtEl>
                                          <p:spTgt spid="4">
                                            <p:graphicEl>
                                              <a:chart seriesIdx="1" categoryIdx="-4" bldStep="series"/>
                                            </p:graphicEl>
                                          </p:spTgt>
                                        </p:tgtEl>
                                      </p:cBhvr>
                                    </p:animEffect>
                                  </p:childTnLst>
                                </p:cTn>
                              </p:par>
                            </p:childTnLst>
                          </p:cTn>
                        </p:par>
                        <p:par>
                          <p:cTn id="12" fill="hold">
                            <p:stCondLst>
                              <p:cond delay="2750"/>
                            </p:stCondLst>
                            <p:childTnLst>
                              <p:par>
                                <p:cTn id="13" presetID="22" presetClass="entr" presetSubtype="8" fill="hold" grpId="0" nodeType="afterEffect">
                                  <p:stCondLst>
                                    <p:cond delay="0"/>
                                  </p:stCondLst>
                                  <p:childTnLst>
                                    <p:set>
                                      <p:cBhvr>
                                        <p:cTn id="14" dur="1" fill="hold">
                                          <p:stCondLst>
                                            <p:cond delay="0"/>
                                          </p:stCondLst>
                                        </p:cTn>
                                        <p:tgtEl>
                                          <p:spTgt spid="4">
                                            <p:graphicEl>
                                              <a:chart seriesIdx="2" categoryIdx="-4" bldStep="series"/>
                                            </p:graphicEl>
                                          </p:spTgt>
                                        </p:tgtEl>
                                        <p:attrNameLst>
                                          <p:attrName>style.visibility</p:attrName>
                                        </p:attrNameLst>
                                      </p:cBhvr>
                                      <p:to>
                                        <p:strVal val="visible"/>
                                      </p:to>
                                    </p:set>
                                    <p:animEffect transition="in" filter="wipe(left)">
                                      <p:cBhvr>
                                        <p:cTn id="15" dur="1500"/>
                                        <p:tgtEl>
                                          <p:spTgt spid="4">
                                            <p:graphicEl>
                                              <a:chart seriesIdx="2" categoryIdx="-4" bldStep="series"/>
                                            </p:graphicEl>
                                          </p:spTgt>
                                        </p:tgtEl>
                                      </p:cBhvr>
                                    </p:animEffect>
                                  </p:childTnLst>
                                </p:cTn>
                              </p:par>
                            </p:childTnLst>
                          </p:cTn>
                        </p:par>
                        <p:par>
                          <p:cTn id="16" fill="hold">
                            <p:stCondLst>
                              <p:cond delay="4250"/>
                            </p:stCondLst>
                            <p:childTnLst>
                              <p:par>
                                <p:cTn id="17" presetID="22" presetClass="entr" presetSubtype="8" fill="hold" grpId="0" nodeType="afterEffect">
                                  <p:stCondLst>
                                    <p:cond delay="0"/>
                                  </p:stCondLst>
                                  <p:childTnLst>
                                    <p:set>
                                      <p:cBhvr>
                                        <p:cTn id="18" dur="1" fill="hold">
                                          <p:stCondLst>
                                            <p:cond delay="0"/>
                                          </p:stCondLst>
                                        </p:cTn>
                                        <p:tgtEl>
                                          <p:spTgt spid="4">
                                            <p:graphicEl>
                                              <a:chart seriesIdx="3" categoryIdx="-4" bldStep="series"/>
                                            </p:graphicEl>
                                          </p:spTgt>
                                        </p:tgtEl>
                                        <p:attrNameLst>
                                          <p:attrName>style.visibility</p:attrName>
                                        </p:attrNameLst>
                                      </p:cBhvr>
                                      <p:to>
                                        <p:strVal val="visible"/>
                                      </p:to>
                                    </p:set>
                                    <p:animEffect transition="in" filter="wipe(left)">
                                      <p:cBhvr>
                                        <p:cTn id="19" dur="500"/>
                                        <p:tgtEl>
                                          <p:spTgt spid="4">
                                            <p:graphicEl>
                                              <a:chart seriesIdx="3" categoryIdx="-4" bldStep="series"/>
                                            </p:graphicEl>
                                          </p:spTgt>
                                        </p:tgtEl>
                                      </p:cBhvr>
                                    </p:animEffect>
                                  </p:childTnLst>
                                </p:cTn>
                              </p:par>
                            </p:childTnLst>
                          </p:cTn>
                        </p:par>
                        <p:par>
                          <p:cTn id="20" fill="hold">
                            <p:stCondLst>
                              <p:cond delay="4750"/>
                            </p:stCondLst>
                            <p:childTnLst>
                              <p:par>
                                <p:cTn id="21" presetID="22" presetClass="entr" presetSubtype="8" fill="hold" grpId="0" nodeType="afterEffect">
                                  <p:stCondLst>
                                    <p:cond delay="0"/>
                                  </p:stCondLst>
                                  <p:childTnLst>
                                    <p:set>
                                      <p:cBhvr>
                                        <p:cTn id="22" dur="1" fill="hold">
                                          <p:stCondLst>
                                            <p:cond delay="0"/>
                                          </p:stCondLst>
                                        </p:cTn>
                                        <p:tgtEl>
                                          <p:spTgt spid="4">
                                            <p:graphicEl>
                                              <a:chart seriesIdx="4" categoryIdx="-4" bldStep="series"/>
                                            </p:graphicEl>
                                          </p:spTgt>
                                        </p:tgtEl>
                                        <p:attrNameLst>
                                          <p:attrName>style.visibility</p:attrName>
                                        </p:attrNameLst>
                                      </p:cBhvr>
                                      <p:to>
                                        <p:strVal val="visible"/>
                                      </p:to>
                                    </p:set>
                                    <p:animEffect transition="in" filter="wipe(left)">
                                      <p:cBhvr>
                                        <p:cTn id="23" dur="500"/>
                                        <p:tgtEl>
                                          <p:spTgt spid="4">
                                            <p:graphicEl>
                                              <a:chart seriesIdx="4"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 animBg="0"/>
        </p:bldSub>
      </p:bldGraphic>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2AB850-DE15-D28A-998B-07D120FC335A}"/>
              </a:ext>
            </a:extLst>
          </p:cNvPr>
          <p:cNvPicPr>
            <a:picLocks noChangeAspect="1"/>
          </p:cNvPicPr>
          <p:nvPr/>
        </p:nvPicPr>
        <p:blipFill>
          <a:blip r:embed="rId2"/>
          <a:stretch>
            <a:fillRect/>
          </a:stretch>
        </p:blipFill>
        <p:spPr>
          <a:xfrm>
            <a:off x="285156" y="850900"/>
            <a:ext cx="7772400" cy="5428962"/>
          </a:xfrm>
          <a:prstGeom prst="rect">
            <a:avLst/>
          </a:prstGeom>
        </p:spPr>
      </p:pic>
      <p:pic>
        <p:nvPicPr>
          <p:cNvPr id="5" name="Picture 4">
            <a:extLst>
              <a:ext uri="{FF2B5EF4-FFF2-40B4-BE49-F238E27FC236}">
                <a16:creationId xmlns:a16="http://schemas.microsoft.com/office/drawing/2014/main" id="{2D077F40-1E75-1956-2A73-64709216394B}"/>
              </a:ext>
            </a:extLst>
          </p:cNvPr>
          <p:cNvPicPr>
            <a:picLocks noChangeAspect="1"/>
          </p:cNvPicPr>
          <p:nvPr/>
        </p:nvPicPr>
        <p:blipFill>
          <a:blip r:embed="rId3"/>
          <a:stretch>
            <a:fillRect/>
          </a:stretch>
        </p:blipFill>
        <p:spPr>
          <a:xfrm>
            <a:off x="285156" y="240924"/>
            <a:ext cx="7772400" cy="584952"/>
          </a:xfrm>
          <a:prstGeom prst="rect">
            <a:avLst/>
          </a:prstGeom>
        </p:spPr>
      </p:pic>
      <p:pic>
        <p:nvPicPr>
          <p:cNvPr id="7" name="Picture 6">
            <a:extLst>
              <a:ext uri="{FF2B5EF4-FFF2-40B4-BE49-F238E27FC236}">
                <a16:creationId xmlns:a16="http://schemas.microsoft.com/office/drawing/2014/main" id="{8E995A0C-4DDF-DE28-0C08-96E03F9B91D8}"/>
              </a:ext>
            </a:extLst>
          </p:cNvPr>
          <p:cNvPicPr>
            <a:picLocks noChangeAspect="1"/>
          </p:cNvPicPr>
          <p:nvPr/>
        </p:nvPicPr>
        <p:blipFill>
          <a:blip r:embed="rId4"/>
          <a:stretch>
            <a:fillRect/>
          </a:stretch>
        </p:blipFill>
        <p:spPr>
          <a:xfrm>
            <a:off x="8572500" y="240924"/>
            <a:ext cx="3000432" cy="42017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group of labels with text&#10;&#10;AI-generated content may be incorrect.">
            <a:extLst>
              <a:ext uri="{FF2B5EF4-FFF2-40B4-BE49-F238E27FC236}">
                <a16:creationId xmlns:a16="http://schemas.microsoft.com/office/drawing/2014/main" id="{0F7A7056-7806-CB03-0BBE-548B2B343C57}"/>
              </a:ext>
            </a:extLst>
          </p:cNvPr>
          <p:cNvPicPr>
            <a:picLocks noChangeAspect="1"/>
          </p:cNvPicPr>
          <p:nvPr/>
        </p:nvPicPr>
        <p:blipFill>
          <a:blip r:embed="rId5"/>
          <a:stretch>
            <a:fillRect/>
          </a:stretch>
        </p:blipFill>
        <p:spPr>
          <a:xfrm>
            <a:off x="8267296" y="4632140"/>
            <a:ext cx="3639548" cy="2073460"/>
          </a:xfrm>
          <a:prstGeom prst="rect">
            <a:avLst/>
          </a:prstGeom>
        </p:spPr>
      </p:pic>
    </p:spTree>
    <p:extLst>
      <p:ext uri="{BB962C8B-B14F-4D97-AF65-F5344CB8AC3E}">
        <p14:creationId xmlns:p14="http://schemas.microsoft.com/office/powerpoint/2010/main" val="320807118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9DD73-2688-E017-3F04-666065C04B2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36AF449-6638-A221-66FD-03FAF3C86085}"/>
              </a:ext>
            </a:extLst>
          </p:cNvPr>
          <p:cNvSpPr>
            <a:spLocks noGrp="1"/>
          </p:cNvSpPr>
          <p:nvPr>
            <p:ph type="title"/>
          </p:nvPr>
        </p:nvSpPr>
        <p:spPr>
          <a:xfrm>
            <a:off x="838200" y="365125"/>
            <a:ext cx="10515600" cy="1325563"/>
          </a:xfrm>
        </p:spPr>
        <p:txBody>
          <a:bodyPr anchor="b">
            <a:normAutofit/>
          </a:bodyPr>
          <a:lstStyle/>
          <a:p>
            <a:r>
              <a:rPr lang="en-US"/>
              <a:t>Co-curriculum – Service Learning Borneo </a:t>
            </a:r>
          </a:p>
          <a:p>
            <a:endParaRPr lang="en-US"/>
          </a:p>
        </p:txBody>
      </p:sp>
      <p:sp>
        <p:nvSpPr>
          <p:cNvPr id="6" name="Content Placeholder 2">
            <a:extLst>
              <a:ext uri="{FF2B5EF4-FFF2-40B4-BE49-F238E27FC236}">
                <a16:creationId xmlns:a16="http://schemas.microsoft.com/office/drawing/2014/main" id="{2495603F-4C6B-0D49-83F5-85D0408634D2}"/>
              </a:ext>
            </a:extLst>
          </p:cNvPr>
          <p:cNvSpPr>
            <a:spLocks noGrp="1"/>
          </p:cNvSpPr>
          <p:nvPr>
            <p:ph idx="1"/>
          </p:nvPr>
        </p:nvSpPr>
        <p:spPr>
          <a:xfrm>
            <a:off x="6810322" y="1364060"/>
            <a:ext cx="5245100" cy="4351338"/>
          </a:xfrm>
        </p:spPr>
        <p:txBody>
          <a:bodyPr/>
          <a:lstStyle/>
          <a:p>
            <a:r>
              <a:rPr lang="en-US"/>
              <a:t>Unique opportunities for students to develop Capabilities</a:t>
            </a:r>
          </a:p>
          <a:p>
            <a:r>
              <a:rPr lang="en-US"/>
              <a:t>Explicit focus through activities</a:t>
            </a:r>
          </a:p>
        </p:txBody>
      </p:sp>
      <p:pic>
        <p:nvPicPr>
          <p:cNvPr id="4" name="Picture 3" descr="A group of trees with icons&#10;&#10;Description automatically generated with medium confidence">
            <a:extLst>
              <a:ext uri="{FF2B5EF4-FFF2-40B4-BE49-F238E27FC236}">
                <a16:creationId xmlns:a16="http://schemas.microsoft.com/office/drawing/2014/main" id="{517F81EB-56AC-76B6-47F6-C24A386A1C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768" y="1215232"/>
            <a:ext cx="6431733" cy="4832783"/>
          </a:xfrm>
          <a:prstGeom prst="rect">
            <a:avLst/>
          </a:prstGeom>
        </p:spPr>
      </p:pic>
      <p:pic>
        <p:nvPicPr>
          <p:cNvPr id="7" name="Picture 6" descr="A collage of different pictures of animals&#10;&#10;Description automatically generated">
            <a:extLst>
              <a:ext uri="{FF2B5EF4-FFF2-40B4-BE49-F238E27FC236}">
                <a16:creationId xmlns:a16="http://schemas.microsoft.com/office/drawing/2014/main" id="{DA4297F7-DB1E-435F-98BD-FBB8D05C33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39079" y="2894373"/>
            <a:ext cx="4265241" cy="3192280"/>
          </a:xfrm>
          <a:prstGeom prst="rect">
            <a:avLst/>
          </a:prstGeom>
        </p:spPr>
      </p:pic>
    </p:spTree>
    <p:extLst>
      <p:ext uri="{BB962C8B-B14F-4D97-AF65-F5344CB8AC3E}">
        <p14:creationId xmlns:p14="http://schemas.microsoft.com/office/powerpoint/2010/main" val="324284647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E2B7DF-2F6F-7125-18D3-A986B2239FCF}"/>
              </a:ext>
            </a:extLst>
          </p:cNvPr>
          <p:cNvPicPr>
            <a:picLocks noChangeAspect="1"/>
          </p:cNvPicPr>
          <p:nvPr/>
        </p:nvPicPr>
        <p:blipFill>
          <a:blip r:embed="rId2"/>
          <a:stretch>
            <a:fillRect/>
          </a:stretch>
        </p:blipFill>
        <p:spPr>
          <a:xfrm>
            <a:off x="8530952" y="383362"/>
            <a:ext cx="3461140" cy="28193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08DF02DE-8A0E-62ED-E30F-B8BA0B7AD13D}"/>
              </a:ext>
            </a:extLst>
          </p:cNvPr>
          <p:cNvSpPr txBox="1"/>
          <p:nvPr/>
        </p:nvSpPr>
        <p:spPr>
          <a:xfrm>
            <a:off x="327099" y="150913"/>
            <a:ext cx="6096000" cy="505972"/>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532"/>
              </a:spcAft>
              <a:buClrTx/>
              <a:buSzTx/>
              <a:buFontTx/>
              <a:buNone/>
              <a:tabLst/>
              <a:defRPr/>
            </a:pPr>
            <a:r>
              <a:rPr kumimoji="0" lang="en-US" sz="2400" b="1" i="0" u="none" strike="noStrike" kern="1200" cap="none" spc="0" normalizeH="0" baseline="0" noProof="0">
                <a:ln>
                  <a:noFill/>
                </a:ln>
                <a:solidFill>
                  <a:srgbClr val="F97D00"/>
                </a:solidFill>
                <a:effectLst/>
                <a:uLnTx/>
                <a:uFillTx/>
                <a:latin typeface="Calibri"/>
                <a:ea typeface="+mn-ea"/>
                <a:cs typeface="+mn-cs"/>
              </a:rPr>
              <a:t>Setting TEAM Learning Objectives</a:t>
            </a:r>
          </a:p>
        </p:txBody>
      </p:sp>
      <p:pic>
        <p:nvPicPr>
          <p:cNvPr id="14" name="Picture 13" descr="A white icon with a globe and a person&#10;&#10;AI-generated content may be incorrect.">
            <a:extLst>
              <a:ext uri="{FF2B5EF4-FFF2-40B4-BE49-F238E27FC236}">
                <a16:creationId xmlns:a16="http://schemas.microsoft.com/office/drawing/2014/main" id="{8AF09521-72EA-681B-17B3-4138656C434B}"/>
              </a:ext>
            </a:extLst>
          </p:cNvPr>
          <p:cNvPicPr>
            <a:picLocks noChangeAspect="1"/>
          </p:cNvPicPr>
          <p:nvPr/>
        </p:nvPicPr>
        <p:blipFill>
          <a:blip r:embed="rId3"/>
          <a:stretch>
            <a:fillRect/>
          </a:stretch>
        </p:blipFill>
        <p:spPr>
          <a:xfrm>
            <a:off x="3679578" y="4104810"/>
            <a:ext cx="702379" cy="620015"/>
          </a:xfrm>
          <a:prstGeom prst="rect">
            <a:avLst/>
          </a:prstGeom>
        </p:spPr>
      </p:pic>
      <p:pic>
        <p:nvPicPr>
          <p:cNvPr id="15" name="Picture 14">
            <a:extLst>
              <a:ext uri="{FF2B5EF4-FFF2-40B4-BE49-F238E27FC236}">
                <a16:creationId xmlns:a16="http://schemas.microsoft.com/office/drawing/2014/main" id="{F489C7A9-1C8C-0ABC-9F0B-5DBC0E63E8C7}"/>
              </a:ext>
            </a:extLst>
          </p:cNvPr>
          <p:cNvPicPr>
            <a:picLocks noChangeAspect="1"/>
          </p:cNvPicPr>
          <p:nvPr/>
        </p:nvPicPr>
        <p:blipFill>
          <a:blip r:embed="rId4"/>
          <a:stretch>
            <a:fillRect/>
          </a:stretch>
        </p:blipFill>
        <p:spPr>
          <a:xfrm>
            <a:off x="7639885" y="252506"/>
            <a:ext cx="719274" cy="759232"/>
          </a:xfrm>
          <a:prstGeom prst="rect">
            <a:avLst/>
          </a:prstGeom>
        </p:spPr>
      </p:pic>
      <p:pic>
        <p:nvPicPr>
          <p:cNvPr id="16" name="Picture 15">
            <a:extLst>
              <a:ext uri="{FF2B5EF4-FFF2-40B4-BE49-F238E27FC236}">
                <a16:creationId xmlns:a16="http://schemas.microsoft.com/office/drawing/2014/main" id="{B9C264C9-A61B-5E59-6591-20D0603826C7}"/>
              </a:ext>
            </a:extLst>
          </p:cNvPr>
          <p:cNvPicPr>
            <a:picLocks noChangeAspect="1"/>
          </p:cNvPicPr>
          <p:nvPr/>
        </p:nvPicPr>
        <p:blipFill>
          <a:blip r:embed="rId5"/>
          <a:stretch>
            <a:fillRect/>
          </a:stretch>
        </p:blipFill>
        <p:spPr>
          <a:xfrm>
            <a:off x="7667410" y="1101712"/>
            <a:ext cx="717820" cy="759232"/>
          </a:xfrm>
          <a:prstGeom prst="rect">
            <a:avLst/>
          </a:prstGeom>
        </p:spPr>
      </p:pic>
      <p:pic>
        <p:nvPicPr>
          <p:cNvPr id="17" name="Picture 16">
            <a:extLst>
              <a:ext uri="{FF2B5EF4-FFF2-40B4-BE49-F238E27FC236}">
                <a16:creationId xmlns:a16="http://schemas.microsoft.com/office/drawing/2014/main" id="{A778B8E0-6577-192A-A114-24125BBF8E69}"/>
              </a:ext>
            </a:extLst>
          </p:cNvPr>
          <p:cNvPicPr>
            <a:picLocks noChangeAspect="1"/>
          </p:cNvPicPr>
          <p:nvPr/>
        </p:nvPicPr>
        <p:blipFill>
          <a:blip r:embed="rId6"/>
          <a:stretch>
            <a:fillRect/>
          </a:stretch>
        </p:blipFill>
        <p:spPr>
          <a:xfrm>
            <a:off x="7661037" y="1950918"/>
            <a:ext cx="730565" cy="786226"/>
          </a:xfrm>
          <a:prstGeom prst="rect">
            <a:avLst/>
          </a:prstGeom>
        </p:spPr>
      </p:pic>
      <p:pic>
        <p:nvPicPr>
          <p:cNvPr id="18" name="Picture 17">
            <a:extLst>
              <a:ext uri="{FF2B5EF4-FFF2-40B4-BE49-F238E27FC236}">
                <a16:creationId xmlns:a16="http://schemas.microsoft.com/office/drawing/2014/main" id="{45693A09-E0CE-08BC-E8B6-E6FC543EBFF3}"/>
              </a:ext>
            </a:extLst>
          </p:cNvPr>
          <p:cNvPicPr>
            <a:picLocks noChangeAspect="1"/>
          </p:cNvPicPr>
          <p:nvPr/>
        </p:nvPicPr>
        <p:blipFill>
          <a:blip r:embed="rId7"/>
          <a:stretch>
            <a:fillRect/>
          </a:stretch>
        </p:blipFill>
        <p:spPr>
          <a:xfrm>
            <a:off x="7677021" y="2827118"/>
            <a:ext cx="718193" cy="759232"/>
          </a:xfrm>
          <a:prstGeom prst="rect">
            <a:avLst/>
          </a:prstGeom>
        </p:spPr>
      </p:pic>
      <p:pic>
        <p:nvPicPr>
          <p:cNvPr id="19" name="Picture 18">
            <a:extLst>
              <a:ext uri="{FF2B5EF4-FFF2-40B4-BE49-F238E27FC236}">
                <a16:creationId xmlns:a16="http://schemas.microsoft.com/office/drawing/2014/main" id="{EFB8C9D8-B71D-A7DF-4BA8-B1C2EA03D319}"/>
              </a:ext>
            </a:extLst>
          </p:cNvPr>
          <p:cNvPicPr>
            <a:picLocks noChangeAspect="1"/>
          </p:cNvPicPr>
          <p:nvPr/>
        </p:nvPicPr>
        <p:blipFill>
          <a:blip r:embed="rId8"/>
          <a:stretch>
            <a:fillRect/>
          </a:stretch>
        </p:blipFill>
        <p:spPr>
          <a:xfrm>
            <a:off x="7700097" y="5489996"/>
            <a:ext cx="698223" cy="759232"/>
          </a:xfrm>
          <a:prstGeom prst="rect">
            <a:avLst/>
          </a:prstGeom>
        </p:spPr>
      </p:pic>
      <p:pic>
        <p:nvPicPr>
          <p:cNvPr id="21" name="Picture 20">
            <a:extLst>
              <a:ext uri="{FF2B5EF4-FFF2-40B4-BE49-F238E27FC236}">
                <a16:creationId xmlns:a16="http://schemas.microsoft.com/office/drawing/2014/main" id="{3E36BA2B-1171-792C-6895-246EF81B0557}"/>
              </a:ext>
            </a:extLst>
          </p:cNvPr>
          <p:cNvPicPr>
            <a:picLocks noChangeAspect="1"/>
          </p:cNvPicPr>
          <p:nvPr/>
        </p:nvPicPr>
        <p:blipFill>
          <a:blip r:embed="rId9"/>
          <a:stretch>
            <a:fillRect/>
          </a:stretch>
        </p:blipFill>
        <p:spPr>
          <a:xfrm>
            <a:off x="7673915" y="3725195"/>
            <a:ext cx="724405" cy="759232"/>
          </a:xfrm>
          <a:prstGeom prst="rect">
            <a:avLst/>
          </a:prstGeom>
        </p:spPr>
      </p:pic>
      <p:pic>
        <p:nvPicPr>
          <p:cNvPr id="22" name="Picture 21">
            <a:extLst>
              <a:ext uri="{FF2B5EF4-FFF2-40B4-BE49-F238E27FC236}">
                <a16:creationId xmlns:a16="http://schemas.microsoft.com/office/drawing/2014/main" id="{523420A9-3461-239C-6C68-D1BFB2B1295D}"/>
              </a:ext>
            </a:extLst>
          </p:cNvPr>
          <p:cNvPicPr>
            <a:picLocks noChangeAspect="1"/>
          </p:cNvPicPr>
          <p:nvPr/>
        </p:nvPicPr>
        <p:blipFill>
          <a:blip r:embed="rId10"/>
          <a:stretch>
            <a:fillRect/>
          </a:stretch>
        </p:blipFill>
        <p:spPr>
          <a:xfrm>
            <a:off x="7673520" y="4617975"/>
            <a:ext cx="725193" cy="795600"/>
          </a:xfrm>
          <a:prstGeom prst="rect">
            <a:avLst/>
          </a:prstGeom>
        </p:spPr>
      </p:pic>
      <p:pic>
        <p:nvPicPr>
          <p:cNvPr id="6" name="Picture 5" descr="A group of girls sitting at a table&#10;&#10;Description automatically generated">
            <a:extLst>
              <a:ext uri="{FF2B5EF4-FFF2-40B4-BE49-F238E27FC236}">
                <a16:creationId xmlns:a16="http://schemas.microsoft.com/office/drawing/2014/main" id="{1476420D-23A6-997D-C2D9-1D451B16444D}"/>
              </a:ext>
            </a:extLst>
          </p:cNvPr>
          <p:cNvPicPr>
            <a:picLocks noChangeAspect="1"/>
          </p:cNvPicPr>
          <p:nvPr/>
        </p:nvPicPr>
        <p:blipFill>
          <a:blip r:embed="rId11">
            <a:extLst>
              <a:ext uri="{28A0092B-C50C-407E-A947-70E740481C1C}">
                <a14:useLocalDpi xmlns:a14="http://schemas.microsoft.com/office/drawing/2010/main" val="0"/>
              </a:ext>
            </a:extLst>
          </a:blip>
          <a:srcRect r="17655"/>
          <a:stretch/>
        </p:blipFill>
        <p:spPr>
          <a:xfrm>
            <a:off x="207688" y="1006401"/>
            <a:ext cx="3331433" cy="2593064"/>
          </a:xfrm>
          <a:prstGeom prst="rect">
            <a:avLst/>
          </a:prstGeom>
        </p:spPr>
      </p:pic>
      <p:pic>
        <p:nvPicPr>
          <p:cNvPr id="3" name="Picture 2" descr="A group of girls sitting at a table with colorful cards&#10;&#10;Description automatically generated">
            <a:extLst>
              <a:ext uri="{FF2B5EF4-FFF2-40B4-BE49-F238E27FC236}">
                <a16:creationId xmlns:a16="http://schemas.microsoft.com/office/drawing/2014/main" id="{1B741EB8-7D3A-9CCF-F9F1-EA8C3C9BADB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55369" y="986355"/>
            <a:ext cx="3812232" cy="5082976"/>
          </a:xfrm>
          <a:prstGeom prst="rect">
            <a:avLst/>
          </a:prstGeom>
        </p:spPr>
      </p:pic>
      <p:pic>
        <p:nvPicPr>
          <p:cNvPr id="8" name="Picture 7" descr="A group of women sitting at a table&#10;&#10;Description automatically generated">
            <a:extLst>
              <a:ext uri="{FF2B5EF4-FFF2-40B4-BE49-F238E27FC236}">
                <a16:creationId xmlns:a16="http://schemas.microsoft.com/office/drawing/2014/main" id="{50803032-6AC9-C541-EB5C-62CA9E93ECE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90929" y="3878063"/>
            <a:ext cx="3231944" cy="2275423"/>
          </a:xfrm>
          <a:prstGeom prst="rect">
            <a:avLst/>
          </a:prstGeom>
        </p:spPr>
      </p:pic>
      <p:pic>
        <p:nvPicPr>
          <p:cNvPr id="23" name="Picture 22" descr="A group of people sitting at tables in a room&#10;&#10;Description automatically generated">
            <a:extLst>
              <a:ext uri="{FF2B5EF4-FFF2-40B4-BE49-F238E27FC236}">
                <a16:creationId xmlns:a16="http://schemas.microsoft.com/office/drawing/2014/main" id="{D5FB280F-DB4E-E639-8349-2B1A9E7E6C1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530952" y="3680460"/>
            <a:ext cx="3470119" cy="2385568"/>
          </a:xfrm>
          <a:prstGeom prst="rect">
            <a:avLst/>
          </a:prstGeom>
        </p:spPr>
      </p:pic>
    </p:spTree>
    <p:extLst>
      <p:ext uri="{BB962C8B-B14F-4D97-AF65-F5344CB8AC3E}">
        <p14:creationId xmlns:p14="http://schemas.microsoft.com/office/powerpoint/2010/main" val="365770164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een and white chart with a monkey&#10;&#10;Description automatically generated">
            <a:extLst>
              <a:ext uri="{FF2B5EF4-FFF2-40B4-BE49-F238E27FC236}">
                <a16:creationId xmlns:a16="http://schemas.microsoft.com/office/drawing/2014/main" id="{5C400435-3CF0-B83B-E58C-4F578844CD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4968" y="68580"/>
            <a:ext cx="5084191" cy="3360420"/>
          </a:xfrm>
          <a:prstGeom prst="rect">
            <a:avLst/>
          </a:prstGeom>
        </p:spPr>
      </p:pic>
      <p:pic>
        <p:nvPicPr>
          <p:cNvPr id="2" name="Picture 1" descr="A close up of an orangutan&#10;&#10;AI-generated content may be incorrect.">
            <a:extLst>
              <a:ext uri="{FF2B5EF4-FFF2-40B4-BE49-F238E27FC236}">
                <a16:creationId xmlns:a16="http://schemas.microsoft.com/office/drawing/2014/main" id="{352ACC28-D434-D234-43A8-0140664C4C33}"/>
              </a:ext>
            </a:extLst>
          </p:cNvPr>
          <p:cNvPicPr>
            <a:picLocks noChangeAspect="1"/>
          </p:cNvPicPr>
          <p:nvPr/>
        </p:nvPicPr>
        <p:blipFill>
          <a:blip r:embed="rId3"/>
          <a:stretch>
            <a:fillRect/>
          </a:stretch>
        </p:blipFill>
        <p:spPr>
          <a:xfrm>
            <a:off x="146050" y="139700"/>
            <a:ext cx="6819900" cy="2057400"/>
          </a:xfrm>
          <a:prstGeom prst="rect">
            <a:avLst/>
          </a:prstGeom>
        </p:spPr>
      </p:pic>
      <p:pic>
        <p:nvPicPr>
          <p:cNvPr id="8" name="Picture 7" descr="A group of people posing for a photo&#10;&#10;AI-generated content may be incorrect.">
            <a:extLst>
              <a:ext uri="{FF2B5EF4-FFF2-40B4-BE49-F238E27FC236}">
                <a16:creationId xmlns:a16="http://schemas.microsoft.com/office/drawing/2014/main" id="{A25EEB88-34BA-13C2-5BB8-75B7B266C345}"/>
              </a:ext>
            </a:extLst>
          </p:cNvPr>
          <p:cNvPicPr>
            <a:picLocks noChangeAspect="1"/>
          </p:cNvPicPr>
          <p:nvPr/>
        </p:nvPicPr>
        <p:blipFill>
          <a:blip r:embed="rId4"/>
          <a:srcRect b="1787"/>
          <a:stretch>
            <a:fillRect/>
          </a:stretch>
        </p:blipFill>
        <p:spPr>
          <a:xfrm>
            <a:off x="8821933" y="2432340"/>
            <a:ext cx="3115626" cy="21915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group of people working in a wheelbarrow&#10;&#10;AI-generated content may be incorrect.">
            <a:extLst>
              <a:ext uri="{FF2B5EF4-FFF2-40B4-BE49-F238E27FC236}">
                <a16:creationId xmlns:a16="http://schemas.microsoft.com/office/drawing/2014/main" id="{50BC17BE-59D8-BD95-2F18-4A90766DF384}"/>
              </a:ext>
            </a:extLst>
          </p:cNvPr>
          <p:cNvPicPr>
            <a:picLocks noChangeAspect="1"/>
          </p:cNvPicPr>
          <p:nvPr/>
        </p:nvPicPr>
        <p:blipFill>
          <a:blip r:embed="rId5"/>
          <a:srcRect r="3796"/>
          <a:stretch>
            <a:fillRect/>
          </a:stretch>
        </p:blipFill>
        <p:spPr>
          <a:xfrm>
            <a:off x="88900" y="4804123"/>
            <a:ext cx="2514600" cy="19603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86B4406B-C3E9-BA27-C615-A426F816EA25}"/>
              </a:ext>
            </a:extLst>
          </p:cNvPr>
          <p:cNvPicPr>
            <a:picLocks noChangeAspect="1"/>
          </p:cNvPicPr>
          <p:nvPr/>
        </p:nvPicPr>
        <p:blipFill>
          <a:blip r:embed="rId6"/>
          <a:srcRect l="43848" t="36394" r="37429" b="20807"/>
          <a:stretch>
            <a:fillRect/>
          </a:stretch>
        </p:blipFill>
        <p:spPr>
          <a:xfrm>
            <a:off x="10866777" y="4766938"/>
            <a:ext cx="1172382" cy="20101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1">
            <a:extLst>
              <a:ext uri="{FF2B5EF4-FFF2-40B4-BE49-F238E27FC236}">
                <a16:creationId xmlns:a16="http://schemas.microsoft.com/office/drawing/2014/main" id="{677BA182-64B9-7E5C-1E9B-EDCE05A8D9B7}"/>
              </a:ext>
            </a:extLst>
          </p:cNvPr>
          <p:cNvSpPr txBox="1">
            <a:spLocks/>
          </p:cNvSpPr>
          <p:nvPr/>
        </p:nvSpPr>
        <p:spPr>
          <a:xfrm>
            <a:off x="254441" y="2171700"/>
            <a:ext cx="8991159" cy="4359966"/>
          </a:xfrm>
          <a:prstGeom prst="rect">
            <a:avLst/>
          </a:prstGeom>
        </p:spPr>
        <p:txBody>
          <a:bodyPr vert="horz" lIns="81074" tIns="40537" rIns="81074" bIns="40537"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532"/>
              </a:spcAft>
              <a:buClrTx/>
              <a:buSzTx/>
              <a:buFontTx/>
              <a:buNone/>
              <a:tabLst/>
              <a:defRPr/>
            </a:pPr>
            <a:r>
              <a:rPr kumimoji="0" lang="en-US" sz="2400" b="1" i="0" u="none" strike="noStrike" kern="1200" cap="none" spc="0" normalizeH="0" baseline="0" noProof="0" dirty="0">
                <a:ln>
                  <a:noFill/>
                </a:ln>
                <a:solidFill>
                  <a:srgbClr val="F97D00"/>
                </a:solidFill>
                <a:effectLst/>
                <a:uLnTx/>
                <a:uFillTx/>
                <a:latin typeface="Calibri"/>
                <a:ea typeface="+mj-ea"/>
                <a:cs typeface="+mj-cs"/>
              </a:rPr>
              <a:t>Individual Learning Objectives</a:t>
            </a:r>
          </a:p>
          <a:p>
            <a:pPr marL="0" marR="0" lvl="0" indent="0" algn="l" defTabSz="914400" rtl="0" eaLnBrk="1" fontAlgn="auto" latinLnBrk="0" hangingPunct="1">
              <a:lnSpc>
                <a:spcPct val="120000"/>
              </a:lnSpc>
              <a:spcBef>
                <a:spcPct val="0"/>
              </a:spcBef>
              <a:spcAft>
                <a:spcPts val="532"/>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Calibri"/>
              <a:ea typeface="+mj-ea"/>
              <a:cs typeface="+mj-cs"/>
            </a:endParaRPr>
          </a:p>
          <a:p>
            <a:pPr marL="0" marR="0" lvl="0" indent="0" algn="l" defTabSz="914400" rtl="0" eaLnBrk="1" fontAlgn="auto" latinLnBrk="0" hangingPunct="1">
              <a:lnSpc>
                <a:spcPct val="120000"/>
              </a:lnSpc>
              <a:spcBef>
                <a:spcPct val="0"/>
              </a:spcBef>
              <a:spcAft>
                <a:spcPts val="532"/>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j-ea"/>
                <a:cs typeface="+mj-cs"/>
              </a:rPr>
              <a:t>Unpack the Capabilities – choose your focus</a:t>
            </a:r>
          </a:p>
          <a:p>
            <a:pPr marL="0" marR="0" lvl="0" indent="0" algn="l" defTabSz="914400" rtl="0" eaLnBrk="1" fontAlgn="auto" latinLnBrk="0" hangingPunct="1">
              <a:lnSpc>
                <a:spcPct val="120000"/>
              </a:lnSpc>
              <a:spcBef>
                <a:spcPct val="0"/>
              </a:spcBef>
              <a:spcAft>
                <a:spcPts val="532"/>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j-ea"/>
                <a:cs typeface="+mj-cs"/>
              </a:rPr>
              <a:t>What observable </a:t>
            </a:r>
            <a:r>
              <a:rPr kumimoji="0" lang="en-US" sz="2000" b="0" i="0" u="none" strike="noStrike" kern="1200" cap="none" spc="0" normalizeH="0" baseline="0" noProof="0" dirty="0" err="1">
                <a:ln>
                  <a:noFill/>
                </a:ln>
                <a:solidFill>
                  <a:prstClr val="black"/>
                </a:solidFill>
                <a:effectLst/>
                <a:uLnTx/>
                <a:uFillTx/>
                <a:latin typeface="Calibri"/>
                <a:ea typeface="+mj-ea"/>
                <a:cs typeface="+mj-cs"/>
              </a:rPr>
              <a:t>behaviours</a:t>
            </a:r>
            <a:r>
              <a:rPr kumimoji="0" lang="en-US" sz="2000" b="0" i="0" u="none" strike="noStrike" kern="1200" cap="none" spc="0" normalizeH="0" baseline="0" noProof="0" dirty="0">
                <a:ln>
                  <a:noFill/>
                </a:ln>
                <a:solidFill>
                  <a:prstClr val="black"/>
                </a:solidFill>
                <a:effectLst/>
                <a:uLnTx/>
                <a:uFillTx/>
                <a:latin typeface="Calibri"/>
                <a:ea typeface="+mj-ea"/>
                <a:cs typeface="+mj-cs"/>
              </a:rPr>
              <a:t> (elements) will others see in you?</a:t>
            </a:r>
          </a:p>
          <a:p>
            <a:pPr marL="0" marR="0" lvl="0" indent="0" algn="l" defTabSz="914400" rtl="0" eaLnBrk="1" fontAlgn="auto" latinLnBrk="0" hangingPunct="1">
              <a:lnSpc>
                <a:spcPct val="120000"/>
              </a:lnSpc>
              <a:spcBef>
                <a:spcPct val="0"/>
              </a:spcBef>
              <a:spcAft>
                <a:spcPts val="532"/>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j-ea"/>
                <a:cs typeface="+mj-cs"/>
              </a:rPr>
              <a:t>Which expedition activities are an opportunity to exercise the chosen elements?</a:t>
            </a:r>
          </a:p>
          <a:p>
            <a:pPr marL="0" marR="0" lvl="0" indent="0" algn="l" defTabSz="914400" rtl="0" eaLnBrk="1" fontAlgn="auto" latinLnBrk="0" hangingPunct="1">
              <a:lnSpc>
                <a:spcPct val="120000"/>
              </a:lnSpc>
              <a:spcBef>
                <a:spcPct val="0"/>
              </a:spcBef>
              <a:spcAft>
                <a:spcPts val="532"/>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j-ea"/>
                <a:cs typeface="+mj-cs"/>
              </a:rPr>
              <a:t>How will you know if you have achieved your learning objectives?</a:t>
            </a:r>
          </a:p>
        </p:txBody>
      </p:sp>
      <p:pic>
        <p:nvPicPr>
          <p:cNvPr id="13" name="Picture 12" descr="A group of people sitting at a table&#10;&#10;Description automatically generated">
            <a:extLst>
              <a:ext uri="{FF2B5EF4-FFF2-40B4-BE49-F238E27FC236}">
                <a16:creationId xmlns:a16="http://schemas.microsoft.com/office/drawing/2014/main" id="{6E79B4D2-CA41-7800-FCD6-10700D5DCB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96215" y="4778368"/>
            <a:ext cx="5368961" cy="1962792"/>
          </a:xfrm>
          <a:prstGeom prst="rect">
            <a:avLst/>
          </a:prstGeom>
        </p:spPr>
      </p:pic>
      <p:pic>
        <p:nvPicPr>
          <p:cNvPr id="15" name="Picture 14" descr="A group of people posing for a photo&#10;&#10;Description automatically generated">
            <a:extLst>
              <a:ext uri="{FF2B5EF4-FFF2-40B4-BE49-F238E27FC236}">
                <a16:creationId xmlns:a16="http://schemas.microsoft.com/office/drawing/2014/main" id="{73870E0F-9B20-3706-ED66-E57B2E5C3B8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68017" y="4789798"/>
            <a:ext cx="2586576" cy="1939932"/>
          </a:xfrm>
          <a:prstGeom prst="rect">
            <a:avLst/>
          </a:prstGeom>
        </p:spPr>
      </p:pic>
    </p:spTree>
    <p:extLst>
      <p:ext uri="{BB962C8B-B14F-4D97-AF65-F5344CB8AC3E}">
        <p14:creationId xmlns:p14="http://schemas.microsoft.com/office/powerpoint/2010/main" val="318638327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Several notes on a wall&#10;&#10;Description automatically generated">
            <a:extLst>
              <a:ext uri="{FF2B5EF4-FFF2-40B4-BE49-F238E27FC236}">
                <a16:creationId xmlns:a16="http://schemas.microsoft.com/office/drawing/2014/main" id="{F83C9438-F86D-C329-9902-FE3EDE3313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3640" y="460561"/>
            <a:ext cx="5342775" cy="3846798"/>
          </a:xfrm>
          <a:prstGeom prst="rect">
            <a:avLst/>
          </a:prstGeom>
        </p:spPr>
      </p:pic>
      <p:pic>
        <p:nvPicPr>
          <p:cNvPr id="17" name="Picture 16" descr="A drawing of a monkey&#10;&#10;Description automatically generated">
            <a:extLst>
              <a:ext uri="{FF2B5EF4-FFF2-40B4-BE49-F238E27FC236}">
                <a16:creationId xmlns:a16="http://schemas.microsoft.com/office/drawing/2014/main" id="{CBD5C20F-7BA9-DC03-CEAB-ECB358AD66B1}"/>
              </a:ext>
            </a:extLst>
          </p:cNvPr>
          <p:cNvPicPr>
            <a:picLocks noChangeAspect="1"/>
          </p:cNvPicPr>
          <p:nvPr/>
        </p:nvPicPr>
        <p:blipFill>
          <a:blip r:embed="rId4">
            <a:extLst>
              <a:ext uri="{28A0092B-C50C-407E-A947-70E740481C1C}">
                <a14:useLocalDpi xmlns:a14="http://schemas.microsoft.com/office/drawing/2010/main" val="0"/>
              </a:ext>
            </a:extLst>
          </a:blip>
          <a:srcRect l="16163" t="25500" r="13101" b="4834"/>
          <a:stretch/>
        </p:blipFill>
        <p:spPr>
          <a:xfrm>
            <a:off x="213803" y="984432"/>
            <a:ext cx="3382262" cy="2498351"/>
          </a:xfrm>
          <a:prstGeom prst="rect">
            <a:avLst/>
          </a:prstGeom>
        </p:spPr>
      </p:pic>
      <p:pic>
        <p:nvPicPr>
          <p:cNvPr id="15" name="Picture 14" descr="A group of children's drawings on a wall&#10;&#10;Description automatically generated">
            <a:extLst>
              <a:ext uri="{FF2B5EF4-FFF2-40B4-BE49-F238E27FC236}">
                <a16:creationId xmlns:a16="http://schemas.microsoft.com/office/drawing/2014/main" id="{43F0945C-BFD5-5DEB-0390-035D04FB9E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5418" y="148590"/>
            <a:ext cx="4420852" cy="3315639"/>
          </a:xfrm>
          <a:prstGeom prst="rect">
            <a:avLst/>
          </a:prstGeom>
        </p:spPr>
      </p:pic>
      <p:sp>
        <p:nvSpPr>
          <p:cNvPr id="4" name="TextBox 3">
            <a:extLst>
              <a:ext uri="{FF2B5EF4-FFF2-40B4-BE49-F238E27FC236}">
                <a16:creationId xmlns:a16="http://schemas.microsoft.com/office/drawing/2014/main" id="{002820C7-35A4-33DC-3E86-EE7D63234F3D}"/>
              </a:ext>
            </a:extLst>
          </p:cNvPr>
          <p:cNvSpPr txBox="1"/>
          <p:nvPr/>
        </p:nvSpPr>
        <p:spPr>
          <a:xfrm>
            <a:off x="279400" y="249577"/>
            <a:ext cx="6096000" cy="505972"/>
          </a:xfrm>
          <a:prstGeom prst="rect">
            <a:avLst/>
          </a:prstGeom>
          <a:noFill/>
        </p:spPr>
        <p:txBody>
          <a:bodyPr wrap="square">
            <a:spAutoFit/>
          </a:bodyPr>
          <a:lstStyle/>
          <a:p>
            <a:pPr marL="0" marR="0" lvl="0" indent="0" algn="l" defTabSz="914400" rtl="0" eaLnBrk="1" fontAlgn="auto" latinLnBrk="0" hangingPunct="1">
              <a:lnSpc>
                <a:spcPct val="120000"/>
              </a:lnSpc>
              <a:spcBef>
                <a:spcPts val="0"/>
              </a:spcBef>
              <a:spcAft>
                <a:spcPts val="532"/>
              </a:spcAft>
              <a:buClrTx/>
              <a:buSzTx/>
              <a:buFontTx/>
              <a:buNone/>
              <a:tabLst/>
              <a:defRPr/>
            </a:pPr>
            <a:r>
              <a:rPr kumimoji="0" lang="en-US" sz="2400" b="1" i="0" u="none" strike="noStrike" kern="1200" cap="none" spc="0" normalizeH="0" baseline="0" noProof="0">
                <a:ln>
                  <a:noFill/>
                </a:ln>
                <a:solidFill>
                  <a:srgbClr val="F97D00"/>
                </a:solidFill>
                <a:effectLst/>
                <a:uLnTx/>
                <a:uFillTx/>
                <a:latin typeface="Calibri"/>
                <a:ea typeface="+mn-ea"/>
                <a:cs typeface="+mn-cs"/>
              </a:rPr>
              <a:t>Camp Mail</a:t>
            </a:r>
          </a:p>
        </p:txBody>
      </p:sp>
      <p:pic>
        <p:nvPicPr>
          <p:cNvPr id="5" name="Picture 4">
            <a:extLst>
              <a:ext uri="{FF2B5EF4-FFF2-40B4-BE49-F238E27FC236}">
                <a16:creationId xmlns:a16="http://schemas.microsoft.com/office/drawing/2014/main" id="{E9FAB8A3-2B56-DC0E-3DBA-07679BA72FC7}"/>
              </a:ext>
            </a:extLst>
          </p:cNvPr>
          <p:cNvPicPr>
            <a:picLocks noChangeAspect="1"/>
          </p:cNvPicPr>
          <p:nvPr/>
        </p:nvPicPr>
        <p:blipFill>
          <a:blip r:embed="rId6"/>
          <a:srcRect b="25891"/>
          <a:stretch>
            <a:fillRect/>
          </a:stretch>
        </p:blipFill>
        <p:spPr>
          <a:xfrm>
            <a:off x="33282" y="3725162"/>
            <a:ext cx="2968736" cy="3025857"/>
          </a:xfrm>
          <a:prstGeom prst="rect">
            <a:avLst/>
          </a:prstGeom>
        </p:spPr>
      </p:pic>
      <p:pic>
        <p:nvPicPr>
          <p:cNvPr id="10" name="Picture 9" descr="A yellow post-it note with a red pin&#10;&#10;AI-generated content may be incorrect.">
            <a:extLst>
              <a:ext uri="{FF2B5EF4-FFF2-40B4-BE49-F238E27FC236}">
                <a16:creationId xmlns:a16="http://schemas.microsoft.com/office/drawing/2014/main" id="{C43C7A63-4629-A164-9478-1C24DE0E95A7}"/>
              </a:ext>
            </a:extLst>
          </p:cNvPr>
          <p:cNvPicPr>
            <a:picLocks noChangeAspect="1"/>
          </p:cNvPicPr>
          <p:nvPr/>
        </p:nvPicPr>
        <p:blipFill>
          <a:blip r:embed="rId7"/>
          <a:stretch>
            <a:fillRect/>
          </a:stretch>
        </p:blipFill>
        <p:spPr>
          <a:xfrm rot="5230640">
            <a:off x="1723294" y="-561476"/>
            <a:ext cx="2642025" cy="3735767"/>
          </a:xfrm>
          <a:prstGeom prst="rect">
            <a:avLst/>
          </a:prstGeom>
        </p:spPr>
      </p:pic>
      <p:sp>
        <p:nvSpPr>
          <p:cNvPr id="11" name="Title 1">
            <a:extLst>
              <a:ext uri="{FF2B5EF4-FFF2-40B4-BE49-F238E27FC236}">
                <a16:creationId xmlns:a16="http://schemas.microsoft.com/office/drawing/2014/main" id="{4C687EE6-B8AA-4161-5CCA-71C83E2A0FE4}"/>
              </a:ext>
            </a:extLst>
          </p:cNvPr>
          <p:cNvSpPr txBox="1">
            <a:spLocks/>
          </p:cNvSpPr>
          <p:nvPr/>
        </p:nvSpPr>
        <p:spPr>
          <a:xfrm>
            <a:off x="2270092" y="562781"/>
            <a:ext cx="1627096" cy="1758037"/>
          </a:xfrm>
          <a:prstGeom prst="rect">
            <a:avLst/>
          </a:prstGeom>
        </p:spPr>
        <p:txBody>
          <a:bodyPr vert="horz" lIns="81074" tIns="40537" rIns="81074" bIns="40537" rtlCol="0">
            <a:normAutofit fontScale="4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70000"/>
              </a:lnSpc>
              <a:spcBef>
                <a:spcPct val="0"/>
              </a:spcBef>
              <a:spcAft>
                <a:spcPts val="532"/>
              </a:spcAft>
              <a:buClrTx/>
              <a:buSzTx/>
              <a:buFontTx/>
              <a:buNone/>
              <a:tabLst/>
              <a:defRPr/>
            </a:pPr>
            <a:r>
              <a:rPr kumimoji="0" lang="en-US" sz="4345" b="0" i="1" u="none" strike="noStrike" kern="1200" cap="none" spc="0" normalizeH="0" baseline="0" noProof="0">
                <a:ln>
                  <a:noFill/>
                </a:ln>
                <a:solidFill>
                  <a:prstClr val="black"/>
                </a:solidFill>
                <a:effectLst/>
                <a:uLnTx/>
                <a:uFillTx/>
                <a:latin typeface="APPLE CHANCERY" panose="03020702040506060504" pitchFamily="66" charset="-79"/>
                <a:ea typeface="+mj-ea"/>
                <a:cs typeface="APPLE CHANCERY" panose="03020702040506060504" pitchFamily="66" charset="-79"/>
              </a:rPr>
              <a:t>Writing ‘element’ </a:t>
            </a:r>
          </a:p>
          <a:p>
            <a:pPr marL="0" marR="0" lvl="0" indent="0" algn="ctr" defTabSz="914400" rtl="0" eaLnBrk="1" fontAlgn="auto" latinLnBrk="0" hangingPunct="1">
              <a:lnSpc>
                <a:spcPct val="170000"/>
              </a:lnSpc>
              <a:spcBef>
                <a:spcPct val="0"/>
              </a:spcBef>
              <a:spcAft>
                <a:spcPts val="532"/>
              </a:spcAft>
              <a:buClrTx/>
              <a:buSzTx/>
              <a:buFontTx/>
              <a:buNone/>
              <a:tabLst/>
              <a:defRPr/>
            </a:pPr>
            <a:r>
              <a:rPr kumimoji="0" lang="en-US" sz="4345" b="0" i="1" u="none" strike="noStrike" kern="1200" cap="none" spc="0" normalizeH="0" baseline="0" noProof="0">
                <a:ln>
                  <a:noFill/>
                </a:ln>
                <a:solidFill>
                  <a:prstClr val="black"/>
                </a:solidFill>
                <a:effectLst/>
                <a:uLnTx/>
                <a:uFillTx/>
                <a:latin typeface="APPLE CHANCERY" panose="03020702040506060504" pitchFamily="66" charset="-79"/>
                <a:ea typeface="+mj-ea"/>
                <a:cs typeface="APPLE CHANCERY" panose="03020702040506060504" pitchFamily="66" charset="-79"/>
              </a:rPr>
              <a:t>notes…</a:t>
            </a:r>
          </a:p>
          <a:p>
            <a:pPr marL="0" marR="0" lvl="0" indent="0" algn="l" defTabSz="914400" rtl="0" eaLnBrk="1" fontAlgn="auto" latinLnBrk="0" hangingPunct="1">
              <a:lnSpc>
                <a:spcPct val="90000"/>
              </a:lnSpc>
              <a:spcBef>
                <a:spcPct val="0"/>
              </a:spcBef>
              <a:spcAft>
                <a:spcPts val="532"/>
              </a:spcAft>
              <a:buClrTx/>
              <a:buSzTx/>
              <a:buFontTx/>
              <a:buNone/>
              <a:tabLst/>
              <a:defRPr/>
            </a:pPr>
            <a:endParaRPr kumimoji="0" lang="en-US" sz="1773" b="0" i="0" u="none" strike="noStrike" kern="1200" cap="none" spc="0" normalizeH="0" baseline="0" noProof="0">
              <a:ln>
                <a:noFill/>
              </a:ln>
              <a:solidFill>
                <a:prstClr val="black"/>
              </a:solidFill>
              <a:effectLst/>
              <a:uLnTx/>
              <a:uFillTx/>
              <a:latin typeface="Calibri"/>
              <a:ea typeface="+mj-ea"/>
              <a:cs typeface="+mj-cs"/>
            </a:endParaRPr>
          </a:p>
        </p:txBody>
      </p:sp>
      <p:pic>
        <p:nvPicPr>
          <p:cNvPr id="8" name="Picture 7">
            <a:extLst>
              <a:ext uri="{FF2B5EF4-FFF2-40B4-BE49-F238E27FC236}">
                <a16:creationId xmlns:a16="http://schemas.microsoft.com/office/drawing/2014/main" id="{B8774067-B783-6383-A427-AEFD52BBDAE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9896"/>
          <a:stretch>
            <a:fillRect/>
          </a:stretch>
        </p:blipFill>
        <p:spPr bwMode="auto">
          <a:xfrm rot="711078">
            <a:off x="2183280" y="3083622"/>
            <a:ext cx="1386745" cy="1351763"/>
          </a:xfrm>
          <a:prstGeom prst="rect">
            <a:avLst/>
          </a:prstGeom>
          <a:ln>
            <a:noFill/>
          </a:ln>
          <a:extLst>
            <a:ext uri="{53640926-AAD7-44D8-BBD7-CCE9431645EC}">
              <a14:shadowObscured xmlns:a14="http://schemas.microsoft.com/office/drawing/2010/main"/>
            </a:ext>
          </a:extLst>
        </p:spPr>
      </p:pic>
      <p:pic>
        <p:nvPicPr>
          <p:cNvPr id="21" name="Picture 20" descr="A paper with writing on it&#10;&#10;Description automatically generated">
            <a:extLst>
              <a:ext uri="{FF2B5EF4-FFF2-40B4-BE49-F238E27FC236}">
                <a16:creationId xmlns:a16="http://schemas.microsoft.com/office/drawing/2014/main" id="{2CBCCAA1-664B-84E2-E261-2CC6F1CEECC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94001" y="4256717"/>
            <a:ext cx="3305099" cy="2599786"/>
          </a:xfrm>
          <a:prstGeom prst="rect">
            <a:avLst/>
          </a:prstGeom>
        </p:spPr>
      </p:pic>
      <p:pic>
        <p:nvPicPr>
          <p:cNvPr id="23" name="Picture 22" descr="A person writing in a book&#10;&#10;Description automatically generated">
            <a:extLst>
              <a:ext uri="{FF2B5EF4-FFF2-40B4-BE49-F238E27FC236}">
                <a16:creationId xmlns:a16="http://schemas.microsoft.com/office/drawing/2014/main" id="{43CB86C9-7899-E318-8E5C-D6693634133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63858" y="4318789"/>
            <a:ext cx="1810951" cy="2414601"/>
          </a:xfrm>
          <a:prstGeom prst="rect">
            <a:avLst/>
          </a:prstGeom>
        </p:spPr>
      </p:pic>
      <p:pic>
        <p:nvPicPr>
          <p:cNvPr id="27" name="Picture 26" descr="A pink piece of paper with black writing&#10;&#10;Description automatically generated">
            <a:extLst>
              <a:ext uri="{FF2B5EF4-FFF2-40B4-BE49-F238E27FC236}">
                <a16:creationId xmlns:a16="http://schemas.microsoft.com/office/drawing/2014/main" id="{4312109C-D836-E043-49E6-F2F74AF1EEB1}"/>
              </a:ext>
            </a:extLst>
          </p:cNvPr>
          <p:cNvPicPr>
            <a:picLocks noChangeAspect="1"/>
          </p:cNvPicPr>
          <p:nvPr/>
        </p:nvPicPr>
        <p:blipFill>
          <a:blip r:embed="rId11">
            <a:extLst>
              <a:ext uri="{28A0092B-C50C-407E-A947-70E740481C1C}">
                <a14:useLocalDpi xmlns:a14="http://schemas.microsoft.com/office/drawing/2010/main" val="0"/>
              </a:ext>
            </a:extLst>
          </a:blip>
          <a:srcRect l="4076" r="7763"/>
          <a:stretch/>
        </p:blipFill>
        <p:spPr>
          <a:xfrm rot="1035488">
            <a:off x="8477544" y="1879596"/>
            <a:ext cx="1732063" cy="2814072"/>
          </a:xfrm>
          <a:prstGeom prst="rect">
            <a:avLst/>
          </a:prstGeom>
        </p:spPr>
      </p:pic>
      <p:pic>
        <p:nvPicPr>
          <p:cNvPr id="19" name="Picture 18" descr="A group of girls sitting at a table&#10;&#10;Description automatically generated">
            <a:extLst>
              <a:ext uri="{FF2B5EF4-FFF2-40B4-BE49-F238E27FC236}">
                <a16:creationId xmlns:a16="http://schemas.microsoft.com/office/drawing/2014/main" id="{9F7AC651-B7AC-70CA-C99C-4D28DF96968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18291" y="3682876"/>
            <a:ext cx="3947979" cy="2960984"/>
          </a:xfrm>
          <a:prstGeom prst="rect">
            <a:avLst/>
          </a:prstGeom>
        </p:spPr>
      </p:pic>
    </p:spTree>
    <p:extLst>
      <p:ext uri="{BB962C8B-B14F-4D97-AF65-F5344CB8AC3E}">
        <p14:creationId xmlns:p14="http://schemas.microsoft.com/office/powerpoint/2010/main" val="360075566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700CC4-98D3-C78C-220E-24D55BDF7F00}"/>
              </a:ext>
            </a:extLst>
          </p:cNvPr>
          <p:cNvPicPr>
            <a:picLocks noChangeAspect="1"/>
          </p:cNvPicPr>
          <p:nvPr/>
        </p:nvPicPr>
        <p:blipFill>
          <a:blip r:embed="rId3"/>
          <a:stretch>
            <a:fillRect/>
          </a:stretch>
        </p:blipFill>
        <p:spPr>
          <a:xfrm>
            <a:off x="637" y="0"/>
            <a:ext cx="12190727" cy="6858000"/>
          </a:xfrm>
          <a:prstGeom prst="rect">
            <a:avLst/>
          </a:prstGeom>
        </p:spPr>
      </p:pic>
    </p:spTree>
    <p:extLst>
      <p:ext uri="{BB962C8B-B14F-4D97-AF65-F5344CB8AC3E}">
        <p14:creationId xmlns:p14="http://schemas.microsoft.com/office/powerpoint/2010/main" val="156194053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6CAD6-FE64-DB5C-8CCB-E6C8AFF113DB}"/>
            </a:ext>
          </a:extLst>
        </p:cNvPr>
        <p:cNvGrpSpPr/>
        <p:nvPr/>
      </p:nvGrpSpPr>
      <p:grpSpPr>
        <a:xfrm>
          <a:off x="0" y="0"/>
          <a:ext cx="0" cy="0"/>
          <a:chOff x="0" y="0"/>
          <a:chExt cx="0" cy="0"/>
        </a:xfrm>
      </p:grpSpPr>
      <p:pic>
        <p:nvPicPr>
          <p:cNvPr id="5" name="Picture 4" descr="A person standing next to a display&#10;&#10;Description automatically generated">
            <a:extLst>
              <a:ext uri="{FF2B5EF4-FFF2-40B4-BE49-F238E27FC236}">
                <a16:creationId xmlns:a16="http://schemas.microsoft.com/office/drawing/2014/main" id="{0786F986-F6E3-08EC-4DE0-13009CE7C6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9366" y="1200148"/>
            <a:ext cx="7542056" cy="5657851"/>
          </a:xfrm>
          <a:prstGeom prst="rect">
            <a:avLst/>
          </a:prstGeom>
        </p:spPr>
      </p:pic>
      <p:sp>
        <p:nvSpPr>
          <p:cNvPr id="3" name="Text Placeholder 2">
            <a:extLst>
              <a:ext uri="{FF2B5EF4-FFF2-40B4-BE49-F238E27FC236}">
                <a16:creationId xmlns:a16="http://schemas.microsoft.com/office/drawing/2014/main" id="{FA89735B-E68B-BA9F-E637-D0540B6C2D62}"/>
              </a:ext>
            </a:extLst>
          </p:cNvPr>
          <p:cNvSpPr>
            <a:spLocks noGrp="1"/>
          </p:cNvSpPr>
          <p:nvPr>
            <p:ph type="body" idx="1"/>
          </p:nvPr>
        </p:nvSpPr>
        <p:spPr>
          <a:xfrm>
            <a:off x="581780" y="611188"/>
            <a:ext cx="9191807" cy="823912"/>
          </a:xfrm>
        </p:spPr>
        <p:txBody>
          <a:bodyPr/>
          <a:lstStyle/>
          <a:p>
            <a:r>
              <a:rPr lang="en-US"/>
              <a:t>Co-curriculum – Future Problem Solving</a:t>
            </a:r>
          </a:p>
          <a:p>
            <a:endParaRPr lang="en-US"/>
          </a:p>
        </p:txBody>
      </p:sp>
      <p:pic>
        <p:nvPicPr>
          <p:cNvPr id="9" name="Picture 2" descr="Future Problem Solving | Future-Ready ...">
            <a:extLst>
              <a:ext uri="{FF2B5EF4-FFF2-40B4-BE49-F238E27FC236}">
                <a16:creationId xmlns:a16="http://schemas.microsoft.com/office/drawing/2014/main" id="{580C185B-1463-C286-D771-D8AA22AD51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5215" y="315175"/>
            <a:ext cx="2288622" cy="1180988"/>
          </a:xfrm>
          <a:prstGeom prst="rect">
            <a:avLst/>
          </a:prstGeom>
          <a:noFill/>
          <a:extLst>
            <a:ext uri="{909E8E84-426E-40DD-AFC4-6F175D3DCCD1}">
              <a14:hiddenFill xmlns:a14="http://schemas.microsoft.com/office/drawing/2010/main">
                <a:solidFill>
                  <a:srgbClr val="FFFFFF"/>
                </a:solidFill>
              </a14:hiddenFill>
            </a:ext>
          </a:extLst>
        </p:spPr>
      </p:pic>
      <p:sp>
        <p:nvSpPr>
          <p:cNvPr id="10" name="object 2">
            <a:extLst>
              <a:ext uri="{FF2B5EF4-FFF2-40B4-BE49-F238E27FC236}">
                <a16:creationId xmlns:a16="http://schemas.microsoft.com/office/drawing/2014/main" id="{7235E159-B456-FA3C-435D-71E3D7B40641}"/>
              </a:ext>
            </a:extLst>
          </p:cNvPr>
          <p:cNvSpPr txBox="1">
            <a:spLocks/>
          </p:cNvSpPr>
          <p:nvPr/>
        </p:nvSpPr>
        <p:spPr>
          <a:xfrm>
            <a:off x="212609" y="1159629"/>
            <a:ext cx="5277123" cy="2534027"/>
          </a:xfrm>
          <a:prstGeom prst="rect">
            <a:avLst/>
          </a:prstGeom>
        </p:spPr>
        <p:txBody>
          <a:bodyPr vert="horz" wrap="square" lIns="0" tIns="15240" rIns="0" bIns="0" rtlCol="0">
            <a:spAutoFit/>
          </a:bodyPr>
          <a:lstStyle>
            <a:lvl1pPr>
              <a:defRPr sz="3900" b="1" i="0">
                <a:solidFill>
                  <a:srgbClr val="D9203F"/>
                </a:solidFill>
                <a:latin typeface="YoungSerif"/>
                <a:ea typeface="+mj-ea"/>
                <a:cs typeface="YoungSerif"/>
              </a:defRPr>
            </a:lvl1pPr>
          </a:lstStyle>
          <a:p>
            <a:pPr marL="12700" marR="0" lvl="0" indent="0" algn="l" defTabSz="914400" rtl="0" eaLnBrk="1" fontAlgn="auto" latinLnBrk="0" hangingPunct="1">
              <a:lnSpc>
                <a:spcPct val="100000"/>
              </a:lnSpc>
              <a:spcBef>
                <a:spcPts val="120"/>
              </a:spcBef>
              <a:spcAft>
                <a:spcPts val="0"/>
              </a:spcAft>
              <a:buClrTx/>
              <a:buSzTx/>
              <a:buFontTx/>
              <a:buNone/>
              <a:tabLst/>
              <a:defRPr/>
            </a:pPr>
            <a:endParaRPr kumimoji="0" lang="en-AU" sz="1800" b="0" i="0" u="none" strike="noStrike" kern="1200" cap="none" spc="95" normalizeH="0" baseline="0" noProof="0">
              <a:ln>
                <a:noFill/>
              </a:ln>
              <a:solidFill>
                <a:srgbClr val="156082">
                  <a:lumMod val="50000"/>
                </a:srgbClr>
              </a:solidFill>
              <a:effectLst/>
              <a:uLnTx/>
              <a:uFillTx/>
              <a:latin typeface="Apercu Light" panose="02000506030000020004" pitchFamily="2" charset="77"/>
              <a:ea typeface="+mj-ea"/>
            </a:endParaRPr>
          </a:p>
          <a:p>
            <a:pPr marL="12700" marR="0" lvl="0" indent="0" algn="l" defTabSz="914400" rtl="0" eaLnBrk="1" fontAlgn="auto" latinLnBrk="0" hangingPunct="1">
              <a:lnSpc>
                <a:spcPct val="100000"/>
              </a:lnSpc>
              <a:spcBef>
                <a:spcPts val="120"/>
              </a:spcBef>
              <a:spcAft>
                <a:spcPts val="0"/>
              </a:spcAft>
              <a:buClrTx/>
              <a:buSzTx/>
              <a:buFontTx/>
              <a:buNone/>
              <a:tabLst/>
              <a:defRPr/>
            </a:pPr>
            <a:r>
              <a:rPr kumimoji="0" lang="en-AU" sz="2400" b="0" i="1" u="none" strike="noStrike" kern="1200" cap="none" spc="70" normalizeH="0" baseline="0" noProof="0">
                <a:ln>
                  <a:noFill/>
                </a:ln>
                <a:solidFill>
                  <a:srgbClr val="156082">
                    <a:lumMod val="50000"/>
                  </a:srgbClr>
                </a:solidFill>
                <a:effectLst/>
                <a:uLnTx/>
                <a:uFillTx/>
                <a:latin typeface="Apercu Light" panose="02000506030000020004" pitchFamily="2" charset="77"/>
                <a:ea typeface="+mj-ea"/>
              </a:rPr>
              <a:t>Community Problem Solving component of the FPS Program. Students select a real-world problem, identify a solution, and then actively implement their action plan to address the problem. </a:t>
            </a:r>
          </a:p>
          <a:p>
            <a:pPr marL="12700" marR="0" lvl="0" indent="0" algn="l" defTabSz="914400" rtl="0" eaLnBrk="1" fontAlgn="auto" latinLnBrk="0" hangingPunct="1">
              <a:lnSpc>
                <a:spcPct val="100000"/>
              </a:lnSpc>
              <a:spcBef>
                <a:spcPts val="120"/>
              </a:spcBef>
              <a:spcAft>
                <a:spcPts val="0"/>
              </a:spcAft>
              <a:buClrTx/>
              <a:buSzTx/>
              <a:buFontTx/>
              <a:buNone/>
              <a:tabLst/>
              <a:defRPr/>
            </a:pPr>
            <a:endParaRPr kumimoji="0" lang="en-AU" sz="2400" b="0" i="1" u="none" strike="noStrike" kern="1200" cap="none" spc="70" normalizeH="0" baseline="0" noProof="0">
              <a:ln>
                <a:noFill/>
              </a:ln>
              <a:solidFill>
                <a:srgbClr val="156082">
                  <a:lumMod val="50000"/>
                </a:srgbClr>
              </a:solidFill>
              <a:effectLst/>
              <a:uLnTx/>
              <a:uFillTx/>
              <a:latin typeface="Apercu Light" panose="02000506030000020004" pitchFamily="2" charset="77"/>
              <a:ea typeface="+mj-ea"/>
            </a:endParaRPr>
          </a:p>
        </p:txBody>
      </p:sp>
      <p:pic>
        <p:nvPicPr>
          <p:cNvPr id="11" name="Picture 10">
            <a:extLst>
              <a:ext uri="{FF2B5EF4-FFF2-40B4-BE49-F238E27FC236}">
                <a16:creationId xmlns:a16="http://schemas.microsoft.com/office/drawing/2014/main" id="{D603A031-3F4E-DC87-97B5-CBDC4B46E2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609" y="3900565"/>
            <a:ext cx="4432250" cy="1907073"/>
          </a:xfrm>
          <a:prstGeom prst="rect">
            <a:avLst/>
          </a:prstGeom>
        </p:spPr>
      </p:pic>
    </p:spTree>
    <p:extLst>
      <p:ext uri="{BB962C8B-B14F-4D97-AF65-F5344CB8AC3E}">
        <p14:creationId xmlns:p14="http://schemas.microsoft.com/office/powerpoint/2010/main" val="124687189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9AC7D3-3095-63E5-E0F5-6584D46511A0}"/>
              </a:ext>
            </a:extLst>
          </p:cNvPr>
          <p:cNvPicPr>
            <a:picLocks noChangeAspect="1"/>
          </p:cNvPicPr>
          <p:nvPr/>
        </p:nvPicPr>
        <p:blipFill>
          <a:blip r:embed="rId2"/>
          <a:stretch>
            <a:fillRect/>
          </a:stretch>
        </p:blipFill>
        <p:spPr>
          <a:xfrm>
            <a:off x="3810" y="0"/>
            <a:ext cx="12184380" cy="6858000"/>
          </a:xfrm>
          <a:prstGeom prst="rect">
            <a:avLst/>
          </a:prstGeom>
        </p:spPr>
      </p:pic>
    </p:spTree>
    <p:extLst>
      <p:ext uri="{BB962C8B-B14F-4D97-AF65-F5344CB8AC3E}">
        <p14:creationId xmlns:p14="http://schemas.microsoft.com/office/powerpoint/2010/main" val="164422959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2A8AC3-468C-0327-69BD-2BC1C440B435}"/>
              </a:ext>
            </a:extLst>
          </p:cNvPr>
          <p:cNvPicPr>
            <a:picLocks noChangeAspect="1"/>
          </p:cNvPicPr>
          <p:nvPr/>
        </p:nvPicPr>
        <p:blipFill>
          <a:blip r:embed="rId3"/>
          <a:stretch>
            <a:fillRect/>
          </a:stretch>
        </p:blipFill>
        <p:spPr>
          <a:xfrm>
            <a:off x="-30097" y="0"/>
            <a:ext cx="12252193" cy="6858000"/>
          </a:xfrm>
          <a:prstGeom prst="rect">
            <a:avLst/>
          </a:prstGeom>
        </p:spPr>
      </p:pic>
    </p:spTree>
    <p:extLst>
      <p:ext uri="{BB962C8B-B14F-4D97-AF65-F5344CB8AC3E}">
        <p14:creationId xmlns:p14="http://schemas.microsoft.com/office/powerpoint/2010/main" val="337374057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9E830-7BFB-7BE4-62D1-AE47102A1DA3}"/>
            </a:ext>
          </a:extLst>
        </p:cNvPr>
        <p:cNvGrpSpPr/>
        <p:nvPr/>
      </p:nvGrpSpPr>
      <p:grpSpPr>
        <a:xfrm>
          <a:off x="0" y="0"/>
          <a:ext cx="0" cy="0"/>
          <a:chOff x="0" y="0"/>
          <a:chExt cx="0" cy="0"/>
        </a:xfrm>
      </p:grpSpPr>
      <p:pic>
        <p:nvPicPr>
          <p:cNvPr id="6" name="Picture 5" descr="A diagram of a circle with green circles&#10;&#10;AI-generated content may be incorrect.">
            <a:extLst>
              <a:ext uri="{FF2B5EF4-FFF2-40B4-BE49-F238E27FC236}">
                <a16:creationId xmlns:a16="http://schemas.microsoft.com/office/drawing/2014/main" id="{35C2E833-64BC-49EB-29EA-390825332415}"/>
              </a:ext>
            </a:extLst>
          </p:cNvPr>
          <p:cNvPicPr>
            <a:picLocks noChangeAspect="1"/>
          </p:cNvPicPr>
          <p:nvPr/>
        </p:nvPicPr>
        <p:blipFill>
          <a:blip r:embed="rId3"/>
          <a:srcRect l="3475" r="3678"/>
          <a:stretch>
            <a:fillRect/>
          </a:stretch>
        </p:blipFill>
        <p:spPr>
          <a:xfrm>
            <a:off x="6916878" y="1369334"/>
            <a:ext cx="4144822" cy="4740288"/>
          </a:xfrm>
          <a:prstGeom prst="rect">
            <a:avLst/>
          </a:prstGeom>
        </p:spPr>
      </p:pic>
      <p:sp>
        <p:nvSpPr>
          <p:cNvPr id="3" name="Text Placeholder 2">
            <a:extLst>
              <a:ext uri="{FF2B5EF4-FFF2-40B4-BE49-F238E27FC236}">
                <a16:creationId xmlns:a16="http://schemas.microsoft.com/office/drawing/2014/main" id="{EA16C60F-5BFA-61F3-10E5-5CEA904F8BE4}"/>
              </a:ext>
            </a:extLst>
          </p:cNvPr>
          <p:cNvSpPr>
            <a:spLocks noGrp="1"/>
          </p:cNvSpPr>
          <p:nvPr>
            <p:ph type="body" idx="1"/>
          </p:nvPr>
        </p:nvSpPr>
        <p:spPr>
          <a:xfrm>
            <a:off x="581780" y="611188"/>
            <a:ext cx="9191807" cy="823912"/>
          </a:xfrm>
        </p:spPr>
        <p:txBody>
          <a:bodyPr/>
          <a:lstStyle/>
          <a:p>
            <a:r>
              <a:rPr lang="en-US"/>
              <a:t>Leadership – Helping Hands Program</a:t>
            </a:r>
          </a:p>
          <a:p>
            <a:endParaRPr lang="en-US"/>
          </a:p>
        </p:txBody>
      </p:sp>
      <p:pic>
        <p:nvPicPr>
          <p:cNvPr id="5" name="Picture 4" descr="A group of colorful squares with text&#10;&#10;AI-generated content may be incorrect.">
            <a:extLst>
              <a:ext uri="{FF2B5EF4-FFF2-40B4-BE49-F238E27FC236}">
                <a16:creationId xmlns:a16="http://schemas.microsoft.com/office/drawing/2014/main" id="{690F0977-4E35-1D79-1C5D-ECD8CC22BE54}"/>
              </a:ext>
            </a:extLst>
          </p:cNvPr>
          <p:cNvPicPr>
            <a:picLocks noChangeAspect="1"/>
          </p:cNvPicPr>
          <p:nvPr/>
        </p:nvPicPr>
        <p:blipFill>
          <a:blip r:embed="rId4"/>
          <a:srcRect r="2095"/>
          <a:stretch>
            <a:fillRect/>
          </a:stretch>
        </p:blipFill>
        <p:spPr>
          <a:xfrm>
            <a:off x="380496" y="1235892"/>
            <a:ext cx="6335098" cy="5010920"/>
          </a:xfrm>
          <a:prstGeom prst="rect">
            <a:avLst/>
          </a:prstGeom>
        </p:spPr>
      </p:pic>
    </p:spTree>
    <p:extLst>
      <p:ext uri="{BB962C8B-B14F-4D97-AF65-F5344CB8AC3E}">
        <p14:creationId xmlns:p14="http://schemas.microsoft.com/office/powerpoint/2010/main" val="21617481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8.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ing's Theme">
  <a:themeElements>
    <a:clrScheme name="King's Theme">
      <a:dk1>
        <a:srgbClr val="05483A"/>
      </a:dk1>
      <a:lt1>
        <a:sysClr val="window" lastClr="FFFFFF"/>
      </a:lt1>
      <a:dk2>
        <a:srgbClr val="81A19C"/>
      </a:dk2>
      <a:lt2>
        <a:srgbClr val="FFFFFF"/>
      </a:lt2>
      <a:accent1>
        <a:srgbClr val="05483A"/>
      </a:accent1>
      <a:accent2>
        <a:srgbClr val="81A19C"/>
      </a:accent2>
      <a:accent3>
        <a:srgbClr val="76232F"/>
      </a:accent3>
      <a:accent4>
        <a:srgbClr val="53565A"/>
      </a:accent4>
      <a:accent5>
        <a:srgbClr val="FFBF3F"/>
      </a:accent5>
      <a:accent6>
        <a:srgbClr val="000000"/>
      </a:accent6>
      <a:hlink>
        <a:srgbClr val="05483A"/>
      </a:hlink>
      <a:folHlink>
        <a:srgbClr val="81A19C"/>
      </a:folHlink>
    </a:clrScheme>
    <a:fontScheme name="King's Fonts">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WSS Master">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4_Office Theme">
  <a:themeElements>
    <a:clrScheme name="Marquee">
      <a:dk1>
        <a:srgbClr val="000000"/>
      </a:dk1>
      <a:lt1>
        <a:srgbClr val="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d29048d-a892-4c1f-b187-e512626aa53a" xsi:nil="true"/>
    <lcf76f155ced4ddcb4097134ff3c332f xmlns="bf04b714-7f9c-4ec0-a2ea-57260ce0231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3D6415613FA74408CE54458AB7F4777" ma:contentTypeVersion="19" ma:contentTypeDescription="Create a new document." ma:contentTypeScope="" ma:versionID="1373223df7398230c6ada6db311a27f6">
  <xsd:schema xmlns:xsd="http://www.w3.org/2001/XMLSchema" xmlns:xs="http://www.w3.org/2001/XMLSchema" xmlns:p="http://schemas.microsoft.com/office/2006/metadata/properties" xmlns:ns2="bf04b714-7f9c-4ec0-a2ea-57260ce02316" xmlns:ns3="ed29048d-a892-4c1f-b187-e512626aa53a" targetNamespace="http://schemas.microsoft.com/office/2006/metadata/properties" ma:root="true" ma:fieldsID="c4bfdf6ea94d95e8c1b72e4ea815b26c" ns2:_="" ns3:_="">
    <xsd:import namespace="bf04b714-7f9c-4ec0-a2ea-57260ce02316"/>
    <xsd:import namespace="ed29048d-a892-4c1f-b187-e512626aa53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04b714-7f9c-4ec0-a2ea-57260ce023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e6689ef-ec6c-48c7-abc7-2160df37b93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d29048d-a892-4c1f-b187-e512626aa53a"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6342ab8-b4ef-4799-addd-6346304b9222}" ma:internalName="TaxCatchAll" ma:showField="CatchAllData" ma:web="ed29048d-a892-4c1f-b187-e512626aa53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96BF1E-3843-4A0B-9B7B-E0710869F94A}">
  <ds:schemaRefs>
    <ds:schemaRef ds:uri="bf04b714-7f9c-4ec0-a2ea-57260ce02316"/>
    <ds:schemaRef ds:uri="http://purl.org/dc/dcmitype/"/>
    <ds:schemaRef ds:uri="http://purl.org/dc/elements/1.1/"/>
    <ds:schemaRef ds:uri="http://schemas.microsoft.com/office/2006/documentManagement/types"/>
    <ds:schemaRef ds:uri="ed29048d-a892-4c1f-b187-e512626aa53a"/>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4AF783F4-AE51-425A-9F6A-A23D38103FCE}">
  <ds:schemaRefs>
    <ds:schemaRef ds:uri="http://schemas.microsoft.com/sharepoint/v3/contenttype/forms"/>
  </ds:schemaRefs>
</ds:datastoreItem>
</file>

<file path=customXml/itemProps3.xml><?xml version="1.0" encoding="utf-8"?>
<ds:datastoreItem xmlns:ds="http://schemas.openxmlformats.org/officeDocument/2006/customXml" ds:itemID="{707D68F1-F6CB-4BCA-B815-C4F8F07C5F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04b714-7f9c-4ec0-a2ea-57260ce02316"/>
    <ds:schemaRef ds:uri="ed29048d-a892-4c1f-b187-e512626aa5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otalTime>98</TotalTime>
  <Words>5634</Words>
  <Application>Microsoft Office PowerPoint</Application>
  <PresentationFormat>Widescreen</PresentationFormat>
  <Paragraphs>958</Paragraphs>
  <Slides>132</Slides>
  <Notes>93</Notes>
  <HiddenSlides>0</HiddenSlides>
  <MMClips>1</MMClips>
  <ScaleCrop>false</ScaleCrop>
  <HeadingPairs>
    <vt:vector size="6" baseType="variant">
      <vt:variant>
        <vt:lpstr>Fonts Used</vt:lpstr>
      </vt:variant>
      <vt:variant>
        <vt:i4>27</vt:i4>
      </vt:variant>
      <vt:variant>
        <vt:lpstr>Theme</vt:lpstr>
      </vt:variant>
      <vt:variant>
        <vt:i4>9</vt:i4>
      </vt:variant>
      <vt:variant>
        <vt:lpstr>Slide Titles</vt:lpstr>
      </vt:variant>
      <vt:variant>
        <vt:i4>132</vt:i4>
      </vt:variant>
    </vt:vector>
  </HeadingPairs>
  <TitlesOfParts>
    <vt:vector size="168" baseType="lpstr">
      <vt:lpstr>맑은 고딕</vt:lpstr>
      <vt:lpstr>Abel</vt:lpstr>
      <vt:lpstr>Alfa Slab One</vt:lpstr>
      <vt:lpstr>Apercu Light</vt:lpstr>
      <vt:lpstr>APPLE CHANCERY</vt:lpstr>
      <vt:lpstr>Aptos</vt:lpstr>
      <vt:lpstr>Arial</vt:lpstr>
      <vt:lpstr>Arial Bold</vt:lpstr>
      <vt:lpstr>Arial,Sans-Serif</vt:lpstr>
      <vt:lpstr>Avenir</vt:lpstr>
      <vt:lpstr>Calibri</vt:lpstr>
      <vt:lpstr>Calibri Light</vt:lpstr>
      <vt:lpstr>Calisto MT</vt:lpstr>
      <vt:lpstr>Lato</vt:lpstr>
      <vt:lpstr>NB Akademie Std 1</vt:lpstr>
      <vt:lpstr>NB Akademie Std 1 Bold</vt:lpstr>
      <vt:lpstr>NB Akademie Std 2</vt:lpstr>
      <vt:lpstr>Robot Light</vt:lpstr>
      <vt:lpstr>Roboto</vt:lpstr>
      <vt:lpstr>Roboto Black</vt:lpstr>
      <vt:lpstr>Roboto Bold</vt:lpstr>
      <vt:lpstr>Roboto Light</vt:lpstr>
      <vt:lpstr>Roboto Medium</vt:lpstr>
      <vt:lpstr>Roboto-Black</vt:lpstr>
      <vt:lpstr>Roboto-Light</vt:lpstr>
      <vt:lpstr>Segoe Sans</vt:lpstr>
      <vt:lpstr>Wingdings</vt:lpstr>
      <vt:lpstr>Office Theme</vt:lpstr>
      <vt:lpstr>6_Office Theme</vt:lpstr>
      <vt:lpstr>1_Office Theme</vt:lpstr>
      <vt:lpstr>King's Theme</vt:lpstr>
      <vt:lpstr>2_Office Theme</vt:lpstr>
      <vt:lpstr>3_Office Theme</vt:lpstr>
      <vt:lpstr>Custom Design</vt:lpstr>
      <vt:lpstr>WSS Master</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Education won the race with technology throughout history,  but there is no automaticity it will do so in the future</vt:lpstr>
      <vt:lpstr>Reality Check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 we create conditions for teachers to try something different? </vt:lpstr>
      <vt:lpstr>  “The role of the leader is to create a context where others feel stronger and more capable.”  - David McClelland </vt:lpstr>
      <vt:lpstr>PowerPoint Presentation</vt:lpstr>
      <vt:lpstr>PowerPoint Presentation</vt:lpstr>
      <vt:lpstr>PowerPoint Presentation</vt:lpstr>
      <vt:lpstr>2025 Subject Renewal Roadmap– Group 1 SRGs</vt:lpstr>
      <vt:lpstr>PowerPoint Presentation</vt:lpstr>
      <vt:lpstr>PowerPoint Presentation</vt:lpstr>
      <vt:lpstr>PowerPoint Presentation</vt:lpstr>
      <vt:lpstr>Notes from the classroom</vt:lpstr>
      <vt:lpstr>PowerPoint Presentation</vt:lpstr>
      <vt:lpstr>Introduction</vt:lpstr>
      <vt:lpstr>‘The Spark’ – Why?</vt:lpstr>
      <vt:lpstr>Challenges</vt:lpstr>
      <vt:lpstr>Opportunities</vt:lpstr>
      <vt:lpstr>‘The Experiment’ – What?</vt:lpstr>
      <vt:lpstr>‘The Experiment’ – Conditions</vt:lpstr>
      <vt:lpstr>‘The Experiment’ – Summative Conditions</vt:lpstr>
      <vt:lpstr>Intentional Formative Assessment</vt:lpstr>
      <vt:lpstr>PowerPoint Presentation</vt:lpstr>
      <vt:lpstr>PowerPoint Presentation</vt:lpstr>
      <vt:lpstr>The Experience </vt:lpstr>
      <vt:lpstr>Pros                            |                          Cons </vt:lpstr>
      <vt:lpstr>The Impact  </vt:lpstr>
      <vt:lpstr>Reflections</vt:lpstr>
      <vt:lpstr>‘The Future’ – Follow-up 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Stage 1 Biology</vt:lpstr>
      <vt:lpstr>The Spark</vt:lpstr>
      <vt:lpstr>The Spark</vt:lpstr>
      <vt:lpstr>The Experiment</vt:lpstr>
      <vt:lpstr>The Experience</vt:lpstr>
      <vt:lpstr>The Experience: Science Inquiry Skills Journal</vt:lpstr>
      <vt:lpstr>The Impact: SIS Journal – Student Perspectives</vt:lpstr>
      <vt:lpstr>The Impact: SIS Journal – Teacher perspectives</vt:lpstr>
      <vt:lpstr>The Future</vt:lpstr>
      <vt:lpstr>The Experiment: D&amp;D– (alternative approach) </vt:lpstr>
      <vt:lpstr>The Experience</vt:lpstr>
      <vt:lpstr>The Experience: Deconstruct Exploration</vt:lpstr>
      <vt:lpstr>The Impact: D&amp;D (alternative approach) – Teacher perspectives</vt:lpstr>
      <vt:lpstr>The Future</vt:lpstr>
      <vt:lpstr>  “The role of the leader is to create a context where others feel stronger and more capable.”  - David McClelland</vt:lpstr>
      <vt:lpstr>PowerPoint Presentation</vt:lpstr>
      <vt:lpstr>PowerPoint Presentation</vt:lpstr>
      <vt:lpstr>PowerPoint Presentation</vt:lpstr>
      <vt:lpstr>Alex’s story</vt:lpstr>
      <vt:lpstr>PowerPoint Presentation</vt:lpstr>
      <vt:lpstr>Alex’s Documentation</vt:lpstr>
      <vt:lpstr>The elements in pilot</vt:lpstr>
      <vt:lpstr>PowerPoint Presentation</vt:lpstr>
      <vt:lpstr>SACE Capabilities in pilot</vt:lpstr>
      <vt:lpstr>PowerPoint Presentation</vt:lpstr>
      <vt:lpstr>PowerPoint Presentation</vt:lpstr>
      <vt:lpstr>PowerPoint Presentation</vt:lpstr>
      <vt:lpstr>PowerPoint Presentation</vt:lpstr>
      <vt:lpstr>PowerPoint Presentation</vt:lpstr>
      <vt:lpstr>The Spark – Context &amp; Motivation</vt:lpstr>
      <vt:lpstr>The Experience – What We Did</vt:lpstr>
      <vt:lpstr>PowerPoint Presentation</vt:lpstr>
      <vt:lpstr>PowerPoint Presentation</vt:lpstr>
      <vt:lpstr>PowerPoint Presentation</vt:lpstr>
      <vt:lpstr>PowerPoint Presentation</vt:lpstr>
      <vt:lpstr>Co-curriculum – Service Learning Borneo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Impact – What We Learned</vt:lpstr>
      <vt:lpstr>The Future – What’s Next?</vt:lpstr>
      <vt:lpstr>PowerPoint Presentation</vt:lpstr>
      <vt:lpstr>The Spark </vt:lpstr>
      <vt:lpstr> </vt:lpstr>
      <vt:lpstr>PowerPoint Presentation</vt:lpstr>
      <vt:lpstr>PowerPoint Presentation</vt:lpstr>
      <vt:lpstr>The Future – What’s Next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dc:title>
  <dc:creator>Barry, Ella (SACE)</dc:creator>
  <cp:lastModifiedBy>Long, Justin (SACE)</cp:lastModifiedBy>
  <cp:revision>8</cp:revision>
  <dcterms:created xsi:type="dcterms:W3CDTF">2025-06-30T06:13:41Z</dcterms:created>
  <dcterms:modified xsi:type="dcterms:W3CDTF">2025-10-06T23:12:47Z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0x01010053D6415613FA74408CE54458AB7F4777</vt:lpwstr>
  </property>
  <property fmtid="{D5CDD505-2E9C-101B-9397-08002B2CF9AE}" pid="3" name="ClassificationContentMarkingHeaderLocations">
    <vt:lpwstr>Office Theme:8</vt:lpwstr>
  </property>
  <property fmtid="{D5CDD505-2E9C-101B-9397-08002B2CF9AE}" pid="4" name="ClassificationContentMarkingHeaderText">
    <vt:lpwstr>OFFICIAL</vt:lpwstr>
  </property>
  <property fmtid="{D5CDD505-2E9C-101B-9397-08002B2CF9AE}" pid="5" name="MediaServiceImageTags">
    <vt:lpwstr/>
  </property>
</Properties>
</file>