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 id="2147483662" r:id="rId2"/>
    <p:sldMasterId id="2147483648" r:id="rId3"/>
  </p:sldMasterIdLst>
  <p:notesMasterIdLst>
    <p:notesMasterId r:id="rId35"/>
  </p:notesMasterIdLst>
  <p:sldIdLst>
    <p:sldId id="256" r:id="rId4"/>
    <p:sldId id="271" r:id="rId5"/>
    <p:sldId id="273" r:id="rId6"/>
    <p:sldId id="260" r:id="rId7"/>
    <p:sldId id="270" r:id="rId8"/>
    <p:sldId id="275" r:id="rId9"/>
    <p:sldId id="272" r:id="rId10"/>
    <p:sldId id="257" r:id="rId11"/>
    <p:sldId id="292" r:id="rId12"/>
    <p:sldId id="261" r:id="rId13"/>
    <p:sldId id="279" r:id="rId14"/>
    <p:sldId id="290" r:id="rId15"/>
    <p:sldId id="287" r:id="rId16"/>
    <p:sldId id="289" r:id="rId17"/>
    <p:sldId id="274" r:id="rId18"/>
    <p:sldId id="265" r:id="rId19"/>
    <p:sldId id="286" r:id="rId20"/>
    <p:sldId id="278" r:id="rId21"/>
    <p:sldId id="284" r:id="rId22"/>
    <p:sldId id="280" r:id="rId23"/>
    <p:sldId id="281" r:id="rId24"/>
    <p:sldId id="264" r:id="rId25"/>
    <p:sldId id="262" r:id="rId26"/>
    <p:sldId id="266" r:id="rId27"/>
    <p:sldId id="268" r:id="rId28"/>
    <p:sldId id="269" r:id="rId29"/>
    <p:sldId id="267" r:id="rId30"/>
    <p:sldId id="291" r:id="rId31"/>
    <p:sldId id="277" r:id="rId32"/>
    <p:sldId id="283" r:id="rId33"/>
    <p:sldId id="285" r:id="rId34"/>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3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9B519-C5D6-47A4-98E6-EE8B31A84145}" v="18" dt="2021-06-18T01:22:37.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65578" autoAdjust="0"/>
  </p:normalViewPr>
  <p:slideViewPr>
    <p:cSldViewPr snapToGrid="0">
      <p:cViewPr varScale="1">
        <p:scale>
          <a:sx n="86" d="100"/>
          <a:sy n="86" d="100"/>
        </p:scale>
        <p:origin x="1382" y="5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dgson, Kathleen (SACE)" userId="69694571-7021-4c67-8110-f48204e9eb31" providerId="ADAL" clId="{1619B519-C5D6-47A4-98E6-EE8B31A84145}"/>
    <pc:docChg chg="undo custSel addSld delSld modSld sldOrd">
      <pc:chgData name="Dodgson, Kathleen (SACE)" userId="69694571-7021-4c67-8110-f48204e9eb31" providerId="ADAL" clId="{1619B519-C5D6-47A4-98E6-EE8B31A84145}" dt="2021-06-18T01:23:30.886" v="484"/>
      <pc:docMkLst>
        <pc:docMk/>
      </pc:docMkLst>
      <pc:sldChg chg="del">
        <pc:chgData name="Dodgson, Kathleen (SACE)" userId="69694571-7021-4c67-8110-f48204e9eb31" providerId="ADAL" clId="{1619B519-C5D6-47A4-98E6-EE8B31A84145}" dt="2021-06-18T01:23:22.046" v="482" actId="2696"/>
        <pc:sldMkLst>
          <pc:docMk/>
          <pc:sldMk cId="3795787209" sldId="263"/>
        </pc:sldMkLst>
      </pc:sldChg>
      <pc:sldChg chg="modSp mod">
        <pc:chgData name="Dodgson, Kathleen (SACE)" userId="69694571-7021-4c67-8110-f48204e9eb31" providerId="ADAL" clId="{1619B519-C5D6-47A4-98E6-EE8B31A84145}" dt="2021-06-09T00:16:34.901" v="456" actId="6549"/>
        <pc:sldMkLst>
          <pc:docMk/>
          <pc:sldMk cId="1817699724" sldId="268"/>
        </pc:sldMkLst>
        <pc:spChg chg="mod">
          <ac:chgData name="Dodgson, Kathleen (SACE)" userId="69694571-7021-4c67-8110-f48204e9eb31" providerId="ADAL" clId="{1619B519-C5D6-47A4-98E6-EE8B31A84145}" dt="2021-06-09T00:16:34.901" v="456" actId="6549"/>
          <ac:spMkLst>
            <pc:docMk/>
            <pc:sldMk cId="1817699724" sldId="268"/>
            <ac:spMk id="3" creationId="{00000000-0000-0000-0000-000000000000}"/>
          </ac:spMkLst>
        </pc:spChg>
      </pc:sldChg>
      <pc:sldChg chg="modSp mod">
        <pc:chgData name="Dodgson, Kathleen (SACE)" userId="69694571-7021-4c67-8110-f48204e9eb31" providerId="ADAL" clId="{1619B519-C5D6-47A4-98E6-EE8B31A84145}" dt="2021-06-09T00:17:07.068" v="462" actId="6549"/>
        <pc:sldMkLst>
          <pc:docMk/>
          <pc:sldMk cId="2017637279" sldId="277"/>
        </pc:sldMkLst>
        <pc:spChg chg="mod">
          <ac:chgData name="Dodgson, Kathleen (SACE)" userId="69694571-7021-4c67-8110-f48204e9eb31" providerId="ADAL" clId="{1619B519-C5D6-47A4-98E6-EE8B31A84145}" dt="2021-06-09T00:17:07.068" v="462" actId="6549"/>
          <ac:spMkLst>
            <pc:docMk/>
            <pc:sldMk cId="2017637279" sldId="277"/>
            <ac:spMk id="5" creationId="{D4141F55-9990-4320-9BAE-5C4C8C4DAAD1}"/>
          </ac:spMkLst>
        </pc:spChg>
      </pc:sldChg>
      <pc:sldChg chg="ord">
        <pc:chgData name="Dodgson, Kathleen (SACE)" userId="69694571-7021-4c67-8110-f48204e9eb31" providerId="ADAL" clId="{1619B519-C5D6-47A4-98E6-EE8B31A84145}" dt="2021-06-09T00:07:14.776" v="431"/>
        <pc:sldMkLst>
          <pc:docMk/>
          <pc:sldMk cId="1841867935" sldId="278"/>
        </pc:sldMkLst>
      </pc:sldChg>
      <pc:sldChg chg="ord">
        <pc:chgData name="Dodgson, Kathleen (SACE)" userId="69694571-7021-4c67-8110-f48204e9eb31" providerId="ADAL" clId="{1619B519-C5D6-47A4-98E6-EE8B31A84145}" dt="2021-06-09T00:08:32.535" v="439"/>
        <pc:sldMkLst>
          <pc:docMk/>
          <pc:sldMk cId="2068278894" sldId="280"/>
        </pc:sldMkLst>
      </pc:sldChg>
      <pc:sldChg chg="ord">
        <pc:chgData name="Dodgson, Kathleen (SACE)" userId="69694571-7021-4c67-8110-f48204e9eb31" providerId="ADAL" clId="{1619B519-C5D6-47A4-98E6-EE8B31A84145}" dt="2021-06-09T00:07:19.835" v="433"/>
        <pc:sldMkLst>
          <pc:docMk/>
          <pc:sldMk cId="1086537301" sldId="284"/>
        </pc:sldMkLst>
      </pc:sldChg>
      <pc:sldChg chg="addSp delSp modSp new mod ord">
        <pc:chgData name="Dodgson, Kathleen (SACE)" userId="69694571-7021-4c67-8110-f48204e9eb31" providerId="ADAL" clId="{1619B519-C5D6-47A4-98E6-EE8B31A84145}" dt="2021-06-09T00:05:15.785" v="423"/>
        <pc:sldMkLst>
          <pc:docMk/>
          <pc:sldMk cId="2019685219" sldId="286"/>
        </pc:sldMkLst>
        <pc:spChg chg="del mod">
          <ac:chgData name="Dodgson, Kathleen (SACE)" userId="69694571-7021-4c67-8110-f48204e9eb31" providerId="ADAL" clId="{1619B519-C5D6-47A4-98E6-EE8B31A84145}" dt="2021-06-08T23:32:09.440" v="3" actId="478"/>
          <ac:spMkLst>
            <pc:docMk/>
            <pc:sldMk cId="2019685219" sldId="286"/>
            <ac:spMk id="2" creationId="{A123EFA2-03FC-4D4E-958C-5BE961FF9D33}"/>
          </ac:spMkLst>
        </pc:spChg>
        <pc:spChg chg="del">
          <ac:chgData name="Dodgson, Kathleen (SACE)" userId="69694571-7021-4c67-8110-f48204e9eb31" providerId="ADAL" clId="{1619B519-C5D6-47A4-98E6-EE8B31A84145}" dt="2021-06-08T23:31:59.113" v="1"/>
          <ac:spMkLst>
            <pc:docMk/>
            <pc:sldMk cId="2019685219" sldId="286"/>
            <ac:spMk id="3" creationId="{7A580185-F7E5-4BE0-AF22-5A9939B8412D}"/>
          </ac:spMkLst>
        </pc:spChg>
        <pc:picChg chg="add mod">
          <ac:chgData name="Dodgson, Kathleen (SACE)" userId="69694571-7021-4c67-8110-f48204e9eb31" providerId="ADAL" clId="{1619B519-C5D6-47A4-98E6-EE8B31A84145}" dt="2021-06-08T23:32:18.572" v="6" actId="14100"/>
          <ac:picMkLst>
            <pc:docMk/>
            <pc:sldMk cId="2019685219" sldId="286"/>
            <ac:picMk id="4" creationId="{2B34311E-B59E-485F-BCE1-7655ACDA352E}"/>
          </ac:picMkLst>
        </pc:picChg>
      </pc:sldChg>
      <pc:sldChg chg="addSp delSp modSp new mod ord">
        <pc:chgData name="Dodgson, Kathleen (SACE)" userId="69694571-7021-4c67-8110-f48204e9eb31" providerId="ADAL" clId="{1619B519-C5D6-47A4-98E6-EE8B31A84145}" dt="2021-06-18T01:18:31.636" v="469"/>
        <pc:sldMkLst>
          <pc:docMk/>
          <pc:sldMk cId="523706156" sldId="287"/>
        </pc:sldMkLst>
        <pc:spChg chg="del mod">
          <ac:chgData name="Dodgson, Kathleen (SACE)" userId="69694571-7021-4c67-8110-f48204e9eb31" providerId="ADAL" clId="{1619B519-C5D6-47A4-98E6-EE8B31A84145}" dt="2021-06-08T23:36:20.955" v="11" actId="478"/>
          <ac:spMkLst>
            <pc:docMk/>
            <pc:sldMk cId="523706156" sldId="287"/>
            <ac:spMk id="2" creationId="{B6719AF8-F103-4D17-A3C4-F152A5DBF360}"/>
          </ac:spMkLst>
        </pc:spChg>
        <pc:spChg chg="del">
          <ac:chgData name="Dodgson, Kathleen (SACE)" userId="69694571-7021-4c67-8110-f48204e9eb31" providerId="ADAL" clId="{1619B519-C5D6-47A4-98E6-EE8B31A84145}" dt="2021-06-08T23:36:14.286" v="9"/>
          <ac:spMkLst>
            <pc:docMk/>
            <pc:sldMk cId="523706156" sldId="287"/>
            <ac:spMk id="3" creationId="{E3D6A5E4-2624-4D21-B80A-B79B63352980}"/>
          </ac:spMkLst>
        </pc:spChg>
        <pc:picChg chg="add mod">
          <ac:chgData name="Dodgson, Kathleen (SACE)" userId="69694571-7021-4c67-8110-f48204e9eb31" providerId="ADAL" clId="{1619B519-C5D6-47A4-98E6-EE8B31A84145}" dt="2021-06-08T23:36:32.644" v="15" actId="14100"/>
          <ac:picMkLst>
            <pc:docMk/>
            <pc:sldMk cId="523706156" sldId="287"/>
            <ac:picMk id="4" creationId="{521A0119-E420-4764-B18D-F8303DA75946}"/>
          </ac:picMkLst>
        </pc:picChg>
      </pc:sldChg>
      <pc:sldChg chg="addSp delSp modSp new del mod">
        <pc:chgData name="Dodgson, Kathleen (SACE)" userId="69694571-7021-4c67-8110-f48204e9eb31" providerId="ADAL" clId="{1619B519-C5D6-47A4-98E6-EE8B31A84145}" dt="2021-06-08T23:57:37.348" v="345" actId="2696"/>
        <pc:sldMkLst>
          <pc:docMk/>
          <pc:sldMk cId="2550708482" sldId="288"/>
        </pc:sldMkLst>
        <pc:spChg chg="mod">
          <ac:chgData name="Dodgson, Kathleen (SACE)" userId="69694571-7021-4c67-8110-f48204e9eb31" providerId="ADAL" clId="{1619B519-C5D6-47A4-98E6-EE8B31A84145}" dt="2021-06-08T23:43:08.331" v="73" actId="14100"/>
          <ac:spMkLst>
            <pc:docMk/>
            <pc:sldMk cId="2550708482" sldId="288"/>
            <ac:spMk id="2" creationId="{85F813D2-CC43-41DD-9F54-9D367845217A}"/>
          </ac:spMkLst>
        </pc:spChg>
        <pc:spChg chg="del">
          <ac:chgData name="Dodgson, Kathleen (SACE)" userId="69694571-7021-4c67-8110-f48204e9eb31" providerId="ADAL" clId="{1619B519-C5D6-47A4-98E6-EE8B31A84145}" dt="2021-06-08T23:42:22.860" v="16"/>
          <ac:spMkLst>
            <pc:docMk/>
            <pc:sldMk cId="2550708482" sldId="288"/>
            <ac:spMk id="3" creationId="{313AEE6F-83F5-48D0-9AB0-C016DC9BB7FA}"/>
          </ac:spMkLst>
        </pc:spChg>
        <pc:picChg chg="add mod">
          <ac:chgData name="Dodgson, Kathleen (SACE)" userId="69694571-7021-4c67-8110-f48204e9eb31" providerId="ADAL" clId="{1619B519-C5D6-47A4-98E6-EE8B31A84145}" dt="2021-06-08T23:43:23.899" v="75" actId="14100"/>
          <ac:picMkLst>
            <pc:docMk/>
            <pc:sldMk cId="2550708482" sldId="288"/>
            <ac:picMk id="4" creationId="{DDBCCF6B-9E5B-4A9F-BE0B-56669E8315F1}"/>
          </ac:picMkLst>
        </pc:picChg>
      </pc:sldChg>
      <pc:sldChg chg="addSp delSp modSp new mod ord">
        <pc:chgData name="Dodgson, Kathleen (SACE)" userId="69694571-7021-4c67-8110-f48204e9eb31" providerId="ADAL" clId="{1619B519-C5D6-47A4-98E6-EE8B31A84145}" dt="2021-06-18T01:18:35.736" v="471"/>
        <pc:sldMkLst>
          <pc:docMk/>
          <pc:sldMk cId="3531255020" sldId="289"/>
        </pc:sldMkLst>
        <pc:spChg chg="del mod">
          <ac:chgData name="Dodgson, Kathleen (SACE)" userId="69694571-7021-4c67-8110-f48204e9eb31" providerId="ADAL" clId="{1619B519-C5D6-47A4-98E6-EE8B31A84145}" dt="2021-06-08T23:45:50.179" v="78" actId="478"/>
          <ac:spMkLst>
            <pc:docMk/>
            <pc:sldMk cId="3531255020" sldId="289"/>
            <ac:spMk id="2" creationId="{3E65A1CF-B75A-475C-A8F2-BB1795421F3D}"/>
          </ac:spMkLst>
        </pc:spChg>
        <pc:spChg chg="del">
          <ac:chgData name="Dodgson, Kathleen (SACE)" userId="69694571-7021-4c67-8110-f48204e9eb31" providerId="ADAL" clId="{1619B519-C5D6-47A4-98E6-EE8B31A84145}" dt="2021-06-08T23:45:54.231" v="79"/>
          <ac:spMkLst>
            <pc:docMk/>
            <pc:sldMk cId="3531255020" sldId="289"/>
            <ac:spMk id="3" creationId="{DE241AA1-24FA-4AC2-A698-4652C48F4295}"/>
          </ac:spMkLst>
        </pc:spChg>
        <pc:spChg chg="add mod">
          <ac:chgData name="Dodgson, Kathleen (SACE)" userId="69694571-7021-4c67-8110-f48204e9eb31" providerId="ADAL" clId="{1619B519-C5D6-47A4-98E6-EE8B31A84145}" dt="2021-06-09T00:04:09.570" v="417" actId="1076"/>
          <ac:spMkLst>
            <pc:docMk/>
            <pc:sldMk cId="3531255020" sldId="289"/>
            <ac:spMk id="5" creationId="{8C0651A8-32B8-4C09-8485-4638FC030FC8}"/>
          </ac:spMkLst>
        </pc:spChg>
        <pc:spChg chg="add del mod">
          <ac:chgData name="Dodgson, Kathleen (SACE)" userId="69694571-7021-4c67-8110-f48204e9eb31" providerId="ADAL" clId="{1619B519-C5D6-47A4-98E6-EE8B31A84145}" dt="2021-06-09T00:03:23.594" v="408"/>
          <ac:spMkLst>
            <pc:docMk/>
            <pc:sldMk cId="3531255020" sldId="289"/>
            <ac:spMk id="9" creationId="{06005096-7715-48EC-B9F0-457B0A4A04C7}"/>
          </ac:spMkLst>
        </pc:spChg>
        <pc:picChg chg="add del mod">
          <ac:chgData name="Dodgson, Kathleen (SACE)" userId="69694571-7021-4c67-8110-f48204e9eb31" providerId="ADAL" clId="{1619B519-C5D6-47A4-98E6-EE8B31A84145}" dt="2021-06-09T00:03:19.325" v="407" actId="478"/>
          <ac:picMkLst>
            <pc:docMk/>
            <pc:sldMk cId="3531255020" sldId="289"/>
            <ac:picMk id="4" creationId="{0B41E7B3-4588-42FD-B921-20F62E085E92}"/>
          </ac:picMkLst>
        </pc:picChg>
        <pc:picChg chg="add mod">
          <ac:chgData name="Dodgson, Kathleen (SACE)" userId="69694571-7021-4c67-8110-f48204e9eb31" providerId="ADAL" clId="{1619B519-C5D6-47A4-98E6-EE8B31A84145}" dt="2021-06-09T00:17:55.911" v="463" actId="1076"/>
          <ac:picMkLst>
            <pc:docMk/>
            <pc:sldMk cId="3531255020" sldId="289"/>
            <ac:picMk id="10" creationId="{B066E7B5-6E5E-4319-B8C7-947957486A71}"/>
          </ac:picMkLst>
        </pc:picChg>
        <pc:cxnChg chg="add del mod">
          <ac:chgData name="Dodgson, Kathleen (SACE)" userId="69694571-7021-4c67-8110-f48204e9eb31" providerId="ADAL" clId="{1619B519-C5D6-47A4-98E6-EE8B31A84145}" dt="2021-06-09T00:03:58.175" v="416" actId="478"/>
          <ac:cxnSpMkLst>
            <pc:docMk/>
            <pc:sldMk cId="3531255020" sldId="289"/>
            <ac:cxnSpMk id="7" creationId="{729BA6F9-F177-4E25-8002-13EA6BBBC74B}"/>
          </ac:cxnSpMkLst>
        </pc:cxnChg>
        <pc:cxnChg chg="add mod">
          <ac:chgData name="Dodgson, Kathleen (SACE)" userId="69694571-7021-4c67-8110-f48204e9eb31" providerId="ADAL" clId="{1619B519-C5D6-47A4-98E6-EE8B31A84145}" dt="2021-06-09T00:18:04.407" v="465" actId="14100"/>
          <ac:cxnSpMkLst>
            <pc:docMk/>
            <pc:sldMk cId="3531255020" sldId="289"/>
            <ac:cxnSpMk id="12" creationId="{821FEF02-98B3-425A-BC61-79BAC2B914B8}"/>
          </ac:cxnSpMkLst>
        </pc:cxnChg>
      </pc:sldChg>
      <pc:sldChg chg="addSp delSp modSp new mod ord modClrScheme chgLayout">
        <pc:chgData name="Dodgson, Kathleen (SACE)" userId="69694571-7021-4c67-8110-f48204e9eb31" providerId="ADAL" clId="{1619B519-C5D6-47A4-98E6-EE8B31A84145}" dt="2021-06-18T01:18:24.770" v="467"/>
        <pc:sldMkLst>
          <pc:docMk/>
          <pc:sldMk cId="3656963350" sldId="290"/>
        </pc:sldMkLst>
        <pc:spChg chg="del">
          <ac:chgData name="Dodgson, Kathleen (SACE)" userId="69694571-7021-4c67-8110-f48204e9eb31" providerId="ADAL" clId="{1619B519-C5D6-47A4-98E6-EE8B31A84145}" dt="2021-06-08T23:55:03.147" v="279" actId="26606"/>
          <ac:spMkLst>
            <pc:docMk/>
            <pc:sldMk cId="3656963350" sldId="290"/>
            <ac:spMk id="2" creationId="{3B097684-2DFD-4D20-9122-F8710372C696}"/>
          </ac:spMkLst>
        </pc:spChg>
        <pc:spChg chg="del">
          <ac:chgData name="Dodgson, Kathleen (SACE)" userId="69694571-7021-4c67-8110-f48204e9eb31" providerId="ADAL" clId="{1619B519-C5D6-47A4-98E6-EE8B31A84145}" dt="2021-06-08T23:55:03.147" v="279" actId="26606"/>
          <ac:spMkLst>
            <pc:docMk/>
            <pc:sldMk cId="3656963350" sldId="290"/>
            <ac:spMk id="3" creationId="{DEF7393A-72C6-472C-A38A-22267FAFE5EA}"/>
          </ac:spMkLst>
        </pc:spChg>
        <pc:spChg chg="add mod">
          <ac:chgData name="Dodgson, Kathleen (SACE)" userId="69694571-7021-4c67-8110-f48204e9eb31" providerId="ADAL" clId="{1619B519-C5D6-47A4-98E6-EE8B31A84145}" dt="2021-06-08T23:57:25.748" v="344" actId="6549"/>
          <ac:spMkLst>
            <pc:docMk/>
            <pc:sldMk cId="3656963350" sldId="290"/>
            <ac:spMk id="4" creationId="{C900315D-41AC-43FE-82D2-7A4B5F6A9068}"/>
          </ac:spMkLst>
        </pc:spChg>
        <pc:spChg chg="add mod">
          <ac:chgData name="Dodgson, Kathleen (SACE)" userId="69694571-7021-4c67-8110-f48204e9eb31" providerId="ADAL" clId="{1619B519-C5D6-47A4-98E6-EE8B31A84145}" dt="2021-06-08T23:55:54.500" v="330" actId="313"/>
          <ac:spMkLst>
            <pc:docMk/>
            <pc:sldMk cId="3656963350" sldId="290"/>
            <ac:spMk id="71" creationId="{F7C3CEE7-A122-4F0D-BF64-3269A7EE3547}"/>
          </ac:spMkLst>
        </pc:spChg>
        <pc:picChg chg="add mod">
          <ac:chgData name="Dodgson, Kathleen (SACE)" userId="69694571-7021-4c67-8110-f48204e9eb31" providerId="ADAL" clId="{1619B519-C5D6-47A4-98E6-EE8B31A84145}" dt="2021-06-08T23:55:03.147" v="279" actId="26606"/>
          <ac:picMkLst>
            <pc:docMk/>
            <pc:sldMk cId="3656963350" sldId="290"/>
            <ac:picMk id="1026" creationId="{C5AD05FD-D255-4D89-9627-76CCCCE3F54D}"/>
          </ac:picMkLst>
        </pc:picChg>
      </pc:sldChg>
      <pc:sldChg chg="addSp delSp modSp new del mod">
        <pc:chgData name="Dodgson, Kathleen (SACE)" userId="69694571-7021-4c67-8110-f48204e9eb31" providerId="ADAL" clId="{1619B519-C5D6-47A4-98E6-EE8B31A84145}" dt="2021-06-09T00:02:31.523" v="405" actId="2696"/>
        <pc:sldMkLst>
          <pc:docMk/>
          <pc:sldMk cId="1810733170" sldId="291"/>
        </pc:sldMkLst>
        <pc:spChg chg="del mod">
          <ac:chgData name="Dodgson, Kathleen (SACE)" userId="69694571-7021-4c67-8110-f48204e9eb31" providerId="ADAL" clId="{1619B519-C5D6-47A4-98E6-EE8B31A84145}" dt="2021-06-09T00:01:12.125" v="393" actId="478"/>
          <ac:spMkLst>
            <pc:docMk/>
            <pc:sldMk cId="1810733170" sldId="291"/>
            <ac:spMk id="2" creationId="{1D81376E-F9DF-43E4-B1F8-754BE5B9A418}"/>
          </ac:spMkLst>
        </pc:spChg>
        <pc:spChg chg="del mod">
          <ac:chgData name="Dodgson, Kathleen (SACE)" userId="69694571-7021-4c67-8110-f48204e9eb31" providerId="ADAL" clId="{1619B519-C5D6-47A4-98E6-EE8B31A84145}" dt="2021-06-08T23:59:54.849" v="383" actId="478"/>
          <ac:spMkLst>
            <pc:docMk/>
            <pc:sldMk cId="1810733170" sldId="291"/>
            <ac:spMk id="3" creationId="{1BDAF04B-B2A4-48F5-8B1E-FFDBF1DD0C32}"/>
          </ac:spMkLst>
        </pc:spChg>
        <pc:spChg chg="add del mod">
          <ac:chgData name="Dodgson, Kathleen (SACE)" userId="69694571-7021-4c67-8110-f48204e9eb31" providerId="ADAL" clId="{1619B519-C5D6-47A4-98E6-EE8B31A84145}" dt="2021-06-09T00:00:00.698" v="385" actId="478"/>
          <ac:spMkLst>
            <pc:docMk/>
            <pc:sldMk cId="1810733170" sldId="291"/>
            <ac:spMk id="5" creationId="{464B0128-E84A-4A68-B048-8C106806FCC7}"/>
          </ac:spMkLst>
        </pc:spChg>
        <pc:spChg chg="add del mod">
          <ac:chgData name="Dodgson, Kathleen (SACE)" userId="69694571-7021-4c67-8110-f48204e9eb31" providerId="ADAL" clId="{1619B519-C5D6-47A4-98E6-EE8B31A84145}" dt="2021-06-09T00:00:59.106" v="390" actId="478"/>
          <ac:spMkLst>
            <pc:docMk/>
            <pc:sldMk cId="1810733170" sldId="291"/>
            <ac:spMk id="6" creationId="{3BF9D5F2-9C8D-4DB2-9BD8-FD23CEDB99E9}"/>
          </ac:spMkLst>
        </pc:spChg>
        <pc:spChg chg="add del mod">
          <ac:chgData name="Dodgson, Kathleen (SACE)" userId="69694571-7021-4c67-8110-f48204e9eb31" providerId="ADAL" clId="{1619B519-C5D6-47A4-98E6-EE8B31A84145}" dt="2021-06-09T00:01:15.171" v="395" actId="478"/>
          <ac:spMkLst>
            <pc:docMk/>
            <pc:sldMk cId="1810733170" sldId="291"/>
            <ac:spMk id="8" creationId="{8E1FC209-1998-40F7-860B-74DECC9B8AB0}"/>
          </ac:spMkLst>
        </pc:spChg>
        <pc:spChg chg="add del mod">
          <ac:chgData name="Dodgson, Kathleen (SACE)" userId="69694571-7021-4c67-8110-f48204e9eb31" providerId="ADAL" clId="{1619B519-C5D6-47A4-98E6-EE8B31A84145}" dt="2021-06-09T00:01:44.134" v="401"/>
          <ac:spMkLst>
            <pc:docMk/>
            <pc:sldMk cId="1810733170" sldId="291"/>
            <ac:spMk id="9" creationId="{4F05CA4F-883D-44C6-A533-73F268848650}"/>
          </ac:spMkLst>
        </pc:spChg>
        <pc:spChg chg="add mod">
          <ac:chgData name="Dodgson, Kathleen (SACE)" userId="69694571-7021-4c67-8110-f48204e9eb31" providerId="ADAL" clId="{1619B519-C5D6-47A4-98E6-EE8B31A84145}" dt="2021-06-09T00:02:16.413" v="404" actId="255"/>
          <ac:spMkLst>
            <pc:docMk/>
            <pc:sldMk cId="1810733170" sldId="291"/>
            <ac:spMk id="10" creationId="{8787F2DB-9B24-483A-BD09-5A2AD9FD2348}"/>
          </ac:spMkLst>
        </pc:spChg>
      </pc:sldChg>
      <pc:sldChg chg="addSp delSp modSp new mod ord">
        <pc:chgData name="Dodgson, Kathleen (SACE)" userId="69694571-7021-4c67-8110-f48204e9eb31" providerId="ADAL" clId="{1619B519-C5D6-47A4-98E6-EE8B31A84145}" dt="2021-06-18T01:23:30.886" v="484"/>
        <pc:sldMkLst>
          <pc:docMk/>
          <pc:sldMk cId="3659772056" sldId="292"/>
        </pc:sldMkLst>
        <pc:spChg chg="del mod">
          <ac:chgData name="Dodgson, Kathleen (SACE)" userId="69694571-7021-4c67-8110-f48204e9eb31" providerId="ADAL" clId="{1619B519-C5D6-47A4-98E6-EE8B31A84145}" dt="2021-06-18T01:22:08.386" v="474" actId="478"/>
          <ac:spMkLst>
            <pc:docMk/>
            <pc:sldMk cId="3659772056" sldId="292"/>
            <ac:spMk id="2" creationId="{B022EC32-C084-4CBA-B6D0-E158A684484D}"/>
          </ac:spMkLst>
        </pc:spChg>
        <pc:spChg chg="del mod">
          <ac:chgData name="Dodgson, Kathleen (SACE)" userId="69694571-7021-4c67-8110-f48204e9eb31" providerId="ADAL" clId="{1619B519-C5D6-47A4-98E6-EE8B31A84145}" dt="2021-06-18T01:22:13.647" v="476" actId="478"/>
          <ac:spMkLst>
            <pc:docMk/>
            <pc:sldMk cId="3659772056" sldId="292"/>
            <ac:spMk id="3" creationId="{5426668B-5EE2-49C5-A841-0B5CDE774AA1}"/>
          </ac:spMkLst>
        </pc:spChg>
        <pc:spChg chg="add del mod">
          <ac:chgData name="Dodgson, Kathleen (SACE)" userId="69694571-7021-4c67-8110-f48204e9eb31" providerId="ADAL" clId="{1619B519-C5D6-47A4-98E6-EE8B31A84145}" dt="2021-06-18T01:22:27.031" v="478"/>
          <ac:spMkLst>
            <pc:docMk/>
            <pc:sldMk cId="3659772056" sldId="292"/>
            <ac:spMk id="7" creationId="{EC314FE4-E4BD-486A-8018-9987C7FB878C}"/>
          </ac:spMkLst>
        </pc:spChg>
        <pc:spChg chg="add del mod">
          <ac:chgData name="Dodgson, Kathleen (SACE)" userId="69694571-7021-4c67-8110-f48204e9eb31" providerId="ADAL" clId="{1619B519-C5D6-47A4-98E6-EE8B31A84145}" dt="2021-06-18T01:22:32.903" v="480"/>
          <ac:spMkLst>
            <pc:docMk/>
            <pc:sldMk cId="3659772056" sldId="292"/>
            <ac:spMk id="11" creationId="{E7E19551-388D-4F83-81D4-C1EA02A14747}"/>
          </ac:spMkLst>
        </pc:spChg>
        <pc:graphicFrameChg chg="add del mod">
          <ac:chgData name="Dodgson, Kathleen (SACE)" userId="69694571-7021-4c67-8110-f48204e9eb31" providerId="ADAL" clId="{1619B519-C5D6-47A4-98E6-EE8B31A84145}" dt="2021-06-18T01:22:27.031" v="478"/>
          <ac:graphicFrameMkLst>
            <pc:docMk/>
            <pc:sldMk cId="3659772056" sldId="292"/>
            <ac:graphicFrameMk id="4" creationId="{84753CFD-57E9-41D9-A005-600274D6477D}"/>
          </ac:graphicFrameMkLst>
        </pc:graphicFrameChg>
        <pc:graphicFrameChg chg="add del mod">
          <ac:chgData name="Dodgson, Kathleen (SACE)" userId="69694571-7021-4c67-8110-f48204e9eb31" providerId="ADAL" clId="{1619B519-C5D6-47A4-98E6-EE8B31A84145}" dt="2021-06-18T01:22:27.031" v="478"/>
          <ac:graphicFrameMkLst>
            <pc:docMk/>
            <pc:sldMk cId="3659772056" sldId="292"/>
            <ac:graphicFrameMk id="5" creationId="{CDA642EB-1845-4A48-B1DE-C46A35717BCC}"/>
          </ac:graphicFrameMkLst>
        </pc:graphicFrameChg>
        <pc:graphicFrameChg chg="add del mod">
          <ac:chgData name="Dodgson, Kathleen (SACE)" userId="69694571-7021-4c67-8110-f48204e9eb31" providerId="ADAL" clId="{1619B519-C5D6-47A4-98E6-EE8B31A84145}" dt="2021-06-18T01:22:27.031" v="478"/>
          <ac:graphicFrameMkLst>
            <pc:docMk/>
            <pc:sldMk cId="3659772056" sldId="292"/>
            <ac:graphicFrameMk id="6" creationId="{61069307-BEA3-4FFF-B328-C6E03D52E8A2}"/>
          </ac:graphicFrameMkLst>
        </pc:graphicFrameChg>
        <pc:graphicFrameChg chg="add del mod">
          <ac:chgData name="Dodgson, Kathleen (SACE)" userId="69694571-7021-4c67-8110-f48204e9eb31" providerId="ADAL" clId="{1619B519-C5D6-47A4-98E6-EE8B31A84145}" dt="2021-06-18T01:22:32.903" v="480"/>
          <ac:graphicFrameMkLst>
            <pc:docMk/>
            <pc:sldMk cId="3659772056" sldId="292"/>
            <ac:graphicFrameMk id="8" creationId="{3872FE0B-EFBC-49A2-A772-CAD4063D9BBB}"/>
          </ac:graphicFrameMkLst>
        </pc:graphicFrameChg>
        <pc:graphicFrameChg chg="add del mod">
          <ac:chgData name="Dodgson, Kathleen (SACE)" userId="69694571-7021-4c67-8110-f48204e9eb31" providerId="ADAL" clId="{1619B519-C5D6-47A4-98E6-EE8B31A84145}" dt="2021-06-18T01:22:32.903" v="480"/>
          <ac:graphicFrameMkLst>
            <pc:docMk/>
            <pc:sldMk cId="3659772056" sldId="292"/>
            <ac:graphicFrameMk id="9" creationId="{23F14235-FFE5-477F-B239-E656BDE27D30}"/>
          </ac:graphicFrameMkLst>
        </pc:graphicFrameChg>
        <pc:graphicFrameChg chg="add del mod">
          <ac:chgData name="Dodgson, Kathleen (SACE)" userId="69694571-7021-4c67-8110-f48204e9eb31" providerId="ADAL" clId="{1619B519-C5D6-47A4-98E6-EE8B31A84145}" dt="2021-06-18T01:22:32.903" v="480"/>
          <ac:graphicFrameMkLst>
            <pc:docMk/>
            <pc:sldMk cId="3659772056" sldId="292"/>
            <ac:graphicFrameMk id="10" creationId="{122B307A-E7D7-4B0F-9A41-E22242BDA323}"/>
          </ac:graphicFrameMkLst>
        </pc:graphicFrameChg>
        <pc:picChg chg="add">
          <ac:chgData name="Dodgson, Kathleen (SACE)" userId="69694571-7021-4c67-8110-f48204e9eb31" providerId="ADAL" clId="{1619B519-C5D6-47A4-98E6-EE8B31A84145}" dt="2021-06-18T01:22:37.769" v="481"/>
          <ac:picMkLst>
            <pc:docMk/>
            <pc:sldMk cId="3659772056" sldId="292"/>
            <ac:picMk id="12" creationId="{B13DE938-E6CA-4A50-97A3-7240D33821A0}"/>
          </ac:picMkLst>
        </pc:picChg>
      </pc:sldChg>
    </pc:docChg>
  </pc:docChgLst>
  <pc:docChgLst>
    <pc:chgData name="Dodgson, Kathleen (SACE)" userId="69694571-7021-4c67-8110-f48204e9eb31" providerId="ADAL" clId="{D371B956-5ADF-45B6-88CF-94F103F00759}"/>
    <pc:docChg chg="undo custSel addSld modSld sldOrd">
      <pc:chgData name="Dodgson, Kathleen (SACE)" userId="69694571-7021-4c67-8110-f48204e9eb31" providerId="ADAL" clId="{D371B956-5ADF-45B6-88CF-94F103F00759}" dt="2021-06-04T06:17:39.268" v="812"/>
      <pc:docMkLst>
        <pc:docMk/>
      </pc:docMkLst>
      <pc:sldChg chg="addSp delSp modSp mod modClrScheme chgLayout modNotesTx">
        <pc:chgData name="Dodgson, Kathleen (SACE)" userId="69694571-7021-4c67-8110-f48204e9eb31" providerId="ADAL" clId="{D371B956-5ADF-45B6-88CF-94F103F00759}" dt="2021-06-04T02:51:08.586" v="554" actId="6549"/>
        <pc:sldMkLst>
          <pc:docMk/>
          <pc:sldMk cId="322941452" sldId="257"/>
        </pc:sldMkLst>
        <pc:spChg chg="add del">
          <ac:chgData name="Dodgson, Kathleen (SACE)" userId="69694571-7021-4c67-8110-f48204e9eb31" providerId="ADAL" clId="{D371B956-5ADF-45B6-88CF-94F103F00759}" dt="2021-06-04T02:33:50.616" v="69" actId="26606"/>
          <ac:spMkLst>
            <pc:docMk/>
            <pc:sldMk cId="322941452" sldId="257"/>
            <ac:spMk id="4" creationId="{6998387D-6FC1-4C91-A391-6DD906B10DDF}"/>
          </ac:spMkLst>
        </pc:spChg>
        <pc:spChg chg="add del">
          <ac:chgData name="Dodgson, Kathleen (SACE)" userId="69694571-7021-4c67-8110-f48204e9eb31" providerId="ADAL" clId="{D371B956-5ADF-45B6-88CF-94F103F00759}" dt="2021-06-04T02:33:50.616" v="69" actId="26606"/>
          <ac:spMkLst>
            <pc:docMk/>
            <pc:sldMk cId="322941452" sldId="257"/>
            <ac:spMk id="5" creationId="{D4141F55-9990-4320-9BAE-5C4C8C4DAAD1}"/>
          </ac:spMkLst>
        </pc:spChg>
        <pc:spChg chg="add del mod">
          <ac:chgData name="Dodgson, Kathleen (SACE)" userId="69694571-7021-4c67-8110-f48204e9eb31" providerId="ADAL" clId="{D371B956-5ADF-45B6-88CF-94F103F00759}" dt="2021-06-04T02:33:50.612" v="68" actId="26606"/>
          <ac:spMkLst>
            <pc:docMk/>
            <pc:sldMk cId="322941452" sldId="257"/>
            <ac:spMk id="10" creationId="{28D39F8A-38AD-49C1-B291-B2CD69B4B6FB}"/>
          </ac:spMkLst>
        </pc:spChg>
        <pc:spChg chg="add del mod">
          <ac:chgData name="Dodgson, Kathleen (SACE)" userId="69694571-7021-4c67-8110-f48204e9eb31" providerId="ADAL" clId="{D371B956-5ADF-45B6-88CF-94F103F00759}" dt="2021-06-04T02:34:06.826" v="72" actId="478"/>
          <ac:spMkLst>
            <pc:docMk/>
            <pc:sldMk cId="322941452" sldId="257"/>
            <ac:spMk id="12" creationId="{C44A3E5C-F88A-42F3-9183-4C8D0E9646D2}"/>
          </ac:spMkLst>
        </pc:spChg>
        <pc:picChg chg="add mod">
          <ac:chgData name="Dodgson, Kathleen (SACE)" userId="69694571-7021-4c67-8110-f48204e9eb31" providerId="ADAL" clId="{D371B956-5ADF-45B6-88CF-94F103F00759}" dt="2021-06-04T02:34:21.817" v="77" actId="14100"/>
          <ac:picMkLst>
            <pc:docMk/>
            <pc:sldMk cId="322941452" sldId="257"/>
            <ac:picMk id="2" creationId="{C3F7BD4D-5509-4004-B613-4D869BC2DCCE}"/>
          </ac:picMkLst>
        </pc:picChg>
      </pc:sldChg>
      <pc:sldChg chg="addSp delSp modSp mod">
        <pc:chgData name="Dodgson, Kathleen (SACE)" userId="69694571-7021-4c67-8110-f48204e9eb31" providerId="ADAL" clId="{D371B956-5ADF-45B6-88CF-94F103F00759}" dt="2021-06-04T02:31:44.688" v="62"/>
        <pc:sldMkLst>
          <pc:docMk/>
          <pc:sldMk cId="546256213" sldId="261"/>
        </pc:sldMkLst>
        <pc:spChg chg="add del mod">
          <ac:chgData name="Dodgson, Kathleen (SACE)" userId="69694571-7021-4c67-8110-f48204e9eb31" providerId="ADAL" clId="{D371B956-5ADF-45B6-88CF-94F103F00759}" dt="2021-06-04T02:31:44.688" v="62"/>
          <ac:spMkLst>
            <pc:docMk/>
            <pc:sldMk cId="546256213" sldId="261"/>
            <ac:spMk id="2" creationId="{FCF299BF-82E4-492A-AC67-A58BF2D92E5C}"/>
          </ac:spMkLst>
        </pc:spChg>
        <pc:spChg chg="add mod">
          <ac:chgData name="Dodgson, Kathleen (SACE)" userId="69694571-7021-4c67-8110-f48204e9eb31" providerId="ADAL" clId="{D371B956-5ADF-45B6-88CF-94F103F00759}" dt="2021-06-04T02:30:36.914" v="60" actId="1076"/>
          <ac:spMkLst>
            <pc:docMk/>
            <pc:sldMk cId="546256213" sldId="261"/>
            <ac:spMk id="3" creationId="{374FBEED-EF8C-4010-B8E8-37A1FA9A1C87}"/>
          </ac:spMkLst>
        </pc:spChg>
        <pc:spChg chg="mod">
          <ac:chgData name="Dodgson, Kathleen (SACE)" userId="69694571-7021-4c67-8110-f48204e9eb31" providerId="ADAL" clId="{D371B956-5ADF-45B6-88CF-94F103F00759}" dt="2021-06-04T02:24:22.543" v="4" actId="255"/>
          <ac:spMkLst>
            <pc:docMk/>
            <pc:sldMk cId="546256213" sldId="261"/>
            <ac:spMk id="5" creationId="{D4141F55-9990-4320-9BAE-5C4C8C4DAAD1}"/>
          </ac:spMkLst>
        </pc:spChg>
      </pc:sldChg>
      <pc:sldChg chg="addSp delSp modSp">
        <pc:chgData name="Dodgson, Kathleen (SACE)" userId="69694571-7021-4c67-8110-f48204e9eb31" providerId="ADAL" clId="{D371B956-5ADF-45B6-88CF-94F103F00759}" dt="2021-06-04T06:17:39.268" v="812"/>
        <pc:sldMkLst>
          <pc:docMk/>
          <pc:sldMk cId="1863638937" sldId="262"/>
        </pc:sldMkLst>
        <pc:spChg chg="add del">
          <ac:chgData name="Dodgson, Kathleen (SACE)" userId="69694571-7021-4c67-8110-f48204e9eb31" providerId="ADAL" clId="{D371B956-5ADF-45B6-88CF-94F103F00759}" dt="2021-06-04T06:17:39.268" v="812"/>
          <ac:spMkLst>
            <pc:docMk/>
            <pc:sldMk cId="1863638937" sldId="262"/>
            <ac:spMk id="5" creationId="{D4141F55-9990-4320-9BAE-5C4C8C4DAAD1}"/>
          </ac:spMkLst>
        </pc:spChg>
        <pc:graphicFrameChg chg="add del mod">
          <ac:chgData name="Dodgson, Kathleen (SACE)" userId="69694571-7021-4c67-8110-f48204e9eb31" providerId="ADAL" clId="{D371B956-5ADF-45B6-88CF-94F103F00759}" dt="2021-06-04T06:17:22.868" v="809"/>
          <ac:graphicFrameMkLst>
            <pc:docMk/>
            <pc:sldMk cId="1863638937" sldId="262"/>
            <ac:graphicFrameMk id="2" creationId="{73ED84D0-EDC6-495F-A9FF-959154A54940}"/>
          </ac:graphicFrameMkLst>
        </pc:graphicFrameChg>
        <pc:graphicFrameChg chg="add del mod">
          <ac:chgData name="Dodgson, Kathleen (SACE)" userId="69694571-7021-4c67-8110-f48204e9eb31" providerId="ADAL" clId="{D371B956-5ADF-45B6-88CF-94F103F00759}" dt="2021-06-04T06:17:36.234" v="811"/>
          <ac:graphicFrameMkLst>
            <pc:docMk/>
            <pc:sldMk cId="1863638937" sldId="262"/>
            <ac:graphicFrameMk id="3" creationId="{5C8F912A-F075-41B9-9C85-3BA2342556A5}"/>
          </ac:graphicFrameMkLst>
        </pc:graphicFrameChg>
        <pc:graphicFrameChg chg="add mod">
          <ac:chgData name="Dodgson, Kathleen (SACE)" userId="69694571-7021-4c67-8110-f48204e9eb31" providerId="ADAL" clId="{D371B956-5ADF-45B6-88CF-94F103F00759}" dt="2021-06-04T06:17:39.268" v="812"/>
          <ac:graphicFrameMkLst>
            <pc:docMk/>
            <pc:sldMk cId="1863638937" sldId="262"/>
            <ac:graphicFrameMk id="6" creationId="{0A71790B-0C48-47F8-BE35-4A15EC0AE270}"/>
          </ac:graphicFrameMkLst>
        </pc:graphicFrameChg>
      </pc:sldChg>
      <pc:sldChg chg="modSp mod ord modNotesTx">
        <pc:chgData name="Dodgson, Kathleen (SACE)" userId="69694571-7021-4c67-8110-f48204e9eb31" providerId="ADAL" clId="{D371B956-5ADF-45B6-88CF-94F103F00759}" dt="2021-06-04T02:53:07.163" v="796" actId="20577"/>
        <pc:sldMkLst>
          <pc:docMk/>
          <pc:sldMk cId="3795787209" sldId="263"/>
        </pc:sldMkLst>
        <pc:picChg chg="mod">
          <ac:chgData name="Dodgson, Kathleen (SACE)" userId="69694571-7021-4c67-8110-f48204e9eb31" providerId="ADAL" clId="{D371B956-5ADF-45B6-88CF-94F103F00759}" dt="2021-06-04T02:32:29.595" v="64" actId="1076"/>
          <ac:picMkLst>
            <pc:docMk/>
            <pc:sldMk cId="3795787209" sldId="263"/>
            <ac:picMk id="8" creationId="{BAC02C83-31C7-4A12-9560-6AEC477219E4}"/>
          </ac:picMkLst>
        </pc:picChg>
      </pc:sldChg>
      <pc:sldChg chg="addSp delSp modSp">
        <pc:chgData name="Dodgson, Kathleen (SACE)" userId="69694571-7021-4c67-8110-f48204e9eb31" providerId="ADAL" clId="{D371B956-5ADF-45B6-88CF-94F103F00759}" dt="2021-06-04T06:17:07.368" v="807"/>
        <pc:sldMkLst>
          <pc:docMk/>
          <pc:sldMk cId="2284742698" sldId="264"/>
        </pc:sldMkLst>
        <pc:spChg chg="del">
          <ac:chgData name="Dodgson, Kathleen (SACE)" userId="69694571-7021-4c67-8110-f48204e9eb31" providerId="ADAL" clId="{D371B956-5ADF-45B6-88CF-94F103F00759}" dt="2021-06-04T06:17:07.368" v="807"/>
          <ac:spMkLst>
            <pc:docMk/>
            <pc:sldMk cId="2284742698" sldId="264"/>
            <ac:spMk id="5" creationId="{D4141F55-9990-4320-9BAE-5C4C8C4DAAD1}"/>
          </ac:spMkLst>
        </pc:spChg>
        <pc:picChg chg="add mod">
          <ac:chgData name="Dodgson, Kathleen (SACE)" userId="69694571-7021-4c67-8110-f48204e9eb31" providerId="ADAL" clId="{D371B956-5ADF-45B6-88CF-94F103F00759}" dt="2021-06-04T06:17:07.368" v="807"/>
          <ac:picMkLst>
            <pc:docMk/>
            <pc:sldMk cId="2284742698" sldId="264"/>
            <ac:picMk id="2" creationId="{C7BDD36A-1895-423B-9E46-C33E731CABD5}"/>
          </ac:picMkLst>
        </pc:picChg>
      </pc:sldChg>
      <pc:sldChg chg="addSp delSp modSp add">
        <pc:chgData name="Dodgson, Kathleen (SACE)" userId="69694571-7021-4c67-8110-f48204e9eb31" providerId="ADAL" clId="{D371B956-5ADF-45B6-88CF-94F103F00759}" dt="2021-06-04T06:16:50.402" v="806"/>
        <pc:sldMkLst>
          <pc:docMk/>
          <pc:sldMk cId="3758406897" sldId="266"/>
        </pc:sldMkLst>
        <pc:spChg chg="del">
          <ac:chgData name="Dodgson, Kathleen (SACE)" userId="69694571-7021-4c67-8110-f48204e9eb31" providerId="ADAL" clId="{D371B956-5ADF-45B6-88CF-94F103F00759}" dt="2021-06-04T06:16:50.402" v="806"/>
          <ac:spMkLst>
            <pc:docMk/>
            <pc:sldMk cId="3758406897" sldId="266"/>
            <ac:spMk id="5" creationId="{D4141F55-9990-4320-9BAE-5C4C8C4DAAD1}"/>
          </ac:spMkLst>
        </pc:spChg>
        <pc:picChg chg="add mod">
          <ac:chgData name="Dodgson, Kathleen (SACE)" userId="69694571-7021-4c67-8110-f48204e9eb31" providerId="ADAL" clId="{D371B956-5ADF-45B6-88CF-94F103F00759}" dt="2021-06-04T06:16:50.402" v="806"/>
          <ac:picMkLst>
            <pc:docMk/>
            <pc:sldMk cId="3758406897" sldId="266"/>
            <ac:picMk id="6" creationId="{86BC849A-88A9-4C72-9DA6-D9F136CEE6F8}"/>
          </ac:picMkLst>
        </pc:picChg>
      </pc:sldChg>
      <pc:sldChg chg="addSp delSp modSp add">
        <pc:chgData name="Dodgson, Kathleen (SACE)" userId="69694571-7021-4c67-8110-f48204e9eb31" providerId="ADAL" clId="{D371B956-5ADF-45B6-88CF-94F103F00759}" dt="2021-06-04T06:16:41.972" v="805"/>
        <pc:sldMkLst>
          <pc:docMk/>
          <pc:sldMk cId="1416380125" sldId="267"/>
        </pc:sldMkLst>
        <pc:spChg chg="del">
          <ac:chgData name="Dodgson, Kathleen (SACE)" userId="69694571-7021-4c67-8110-f48204e9eb31" providerId="ADAL" clId="{D371B956-5ADF-45B6-88CF-94F103F00759}" dt="2021-06-04T06:16:41.972" v="805"/>
          <ac:spMkLst>
            <pc:docMk/>
            <pc:sldMk cId="1416380125" sldId="267"/>
            <ac:spMk id="5" creationId="{D4141F55-9990-4320-9BAE-5C4C8C4DAAD1}"/>
          </ac:spMkLst>
        </pc:spChg>
        <pc:picChg chg="add mod">
          <ac:chgData name="Dodgson, Kathleen (SACE)" userId="69694571-7021-4c67-8110-f48204e9eb31" providerId="ADAL" clId="{D371B956-5ADF-45B6-88CF-94F103F00759}" dt="2021-06-04T06:16:41.972" v="805"/>
          <ac:picMkLst>
            <pc:docMk/>
            <pc:sldMk cId="1416380125" sldId="267"/>
            <ac:picMk id="2" creationId="{823BA7CA-FBC5-40B5-8B4E-06DE95A90998}"/>
          </ac:picMkLst>
        </pc:picChg>
      </pc:sldChg>
      <pc:sldChg chg="addSp delSp modSp add mod">
        <pc:chgData name="Dodgson, Kathleen (SACE)" userId="69694571-7021-4c67-8110-f48204e9eb31" providerId="ADAL" clId="{D371B956-5ADF-45B6-88CF-94F103F00759}" dt="2021-06-04T06:16:12.485" v="804"/>
        <pc:sldMkLst>
          <pc:docMk/>
          <pc:sldMk cId="1817699724" sldId="268"/>
        </pc:sldMkLst>
        <pc:spChg chg="del mod">
          <ac:chgData name="Dodgson, Kathleen (SACE)" userId="69694571-7021-4c67-8110-f48204e9eb31" providerId="ADAL" clId="{D371B956-5ADF-45B6-88CF-94F103F00759}" dt="2021-06-04T06:16:00.135" v="801" actId="478"/>
          <ac:spMkLst>
            <pc:docMk/>
            <pc:sldMk cId="1817699724" sldId="268"/>
            <ac:spMk id="4" creationId="{6998387D-6FC1-4C91-A391-6DD906B10DDF}"/>
          </ac:spMkLst>
        </pc:spChg>
        <pc:spChg chg="del mod">
          <ac:chgData name="Dodgson, Kathleen (SACE)" userId="69694571-7021-4c67-8110-f48204e9eb31" providerId="ADAL" clId="{D371B956-5ADF-45B6-88CF-94F103F00759}" dt="2021-06-04T06:16:04.785" v="803" actId="478"/>
          <ac:spMkLst>
            <pc:docMk/>
            <pc:sldMk cId="1817699724" sldId="268"/>
            <ac:spMk id="5" creationId="{D4141F55-9990-4320-9BAE-5C4C8C4DAAD1}"/>
          </ac:spMkLst>
        </pc:spChg>
        <pc:picChg chg="add">
          <ac:chgData name="Dodgson, Kathleen (SACE)" userId="69694571-7021-4c67-8110-f48204e9eb31" providerId="ADAL" clId="{D371B956-5ADF-45B6-88CF-94F103F00759}" dt="2021-06-04T06:16:12.485" v="804"/>
          <ac:picMkLst>
            <pc:docMk/>
            <pc:sldMk cId="1817699724" sldId="268"/>
            <ac:picMk id="2" creationId="{8F029E05-9EB7-4DDF-BD39-D694E48F5C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56D2E-D6BD-46BB-901D-BEBA074A0CC2}" type="doc">
      <dgm:prSet loTypeId="urn:microsoft.com/office/officeart/2005/8/layout/cycle2" loCatId="cycle" qsTypeId="urn:microsoft.com/office/officeart/2005/8/quickstyle/simple2" qsCatId="simple" csTypeId="urn:microsoft.com/office/officeart/2005/8/colors/accent3_2" csCatId="accent3"/>
      <dgm:spPr/>
      <dgm:t>
        <a:bodyPr/>
        <a:lstStyle/>
        <a:p>
          <a:endParaRPr lang="en-US"/>
        </a:p>
      </dgm:t>
    </dgm:pt>
    <dgm:pt modelId="{0CDB3BB0-C359-4C36-8A0C-B288C4736717}">
      <dgm:prSet/>
      <dgm:spPr/>
      <dgm:t>
        <a:bodyPr/>
        <a:lstStyle/>
        <a:p>
          <a:r>
            <a:rPr lang="en-AU" b="1"/>
            <a:t>Agenda </a:t>
          </a:r>
          <a:endParaRPr lang="en-US"/>
        </a:p>
      </dgm:t>
    </dgm:pt>
    <dgm:pt modelId="{16E87A72-31AA-476B-B198-B10DB3815A4B}" type="parTrans" cxnId="{5ABC000B-F40B-489B-B72B-2383A29B13FD}">
      <dgm:prSet/>
      <dgm:spPr/>
      <dgm:t>
        <a:bodyPr/>
        <a:lstStyle/>
        <a:p>
          <a:endParaRPr lang="en-US"/>
        </a:p>
      </dgm:t>
    </dgm:pt>
    <dgm:pt modelId="{87AEDD63-DDBA-4A9A-B72E-03BB953296A5}" type="sibTrans" cxnId="{5ABC000B-F40B-489B-B72B-2383A29B13FD}">
      <dgm:prSet/>
      <dgm:spPr/>
      <dgm:t>
        <a:bodyPr/>
        <a:lstStyle/>
        <a:p>
          <a:endParaRPr lang="en-US"/>
        </a:p>
      </dgm:t>
    </dgm:pt>
    <dgm:pt modelId="{1996A08B-37D2-46CB-B0DF-69E70518E7AC}">
      <dgm:prSet/>
      <dgm:spPr/>
      <dgm:t>
        <a:bodyPr/>
        <a:lstStyle/>
        <a:p>
          <a:r>
            <a:rPr lang="en-AU"/>
            <a:t>Acknowledgements </a:t>
          </a:r>
          <a:endParaRPr lang="en-US"/>
        </a:p>
      </dgm:t>
    </dgm:pt>
    <dgm:pt modelId="{710812BB-D7FD-4EE4-A4E6-528B4562F279}" type="parTrans" cxnId="{B9A07789-D2B1-4EC6-AA75-EA1B0542E498}">
      <dgm:prSet/>
      <dgm:spPr/>
      <dgm:t>
        <a:bodyPr/>
        <a:lstStyle/>
        <a:p>
          <a:endParaRPr lang="en-US"/>
        </a:p>
      </dgm:t>
    </dgm:pt>
    <dgm:pt modelId="{90947F70-557D-4B12-9F77-717C11424026}" type="sibTrans" cxnId="{B9A07789-D2B1-4EC6-AA75-EA1B0542E498}">
      <dgm:prSet/>
      <dgm:spPr/>
      <dgm:t>
        <a:bodyPr/>
        <a:lstStyle/>
        <a:p>
          <a:endParaRPr lang="en-US"/>
        </a:p>
      </dgm:t>
    </dgm:pt>
    <dgm:pt modelId="{F4BEC6CC-A867-4B08-8D6F-04ADB5F560F7}">
      <dgm:prSet/>
      <dgm:spPr/>
      <dgm:t>
        <a:bodyPr/>
        <a:lstStyle/>
        <a:p>
          <a:r>
            <a:rPr lang="en-AU"/>
            <a:t>Key Dates </a:t>
          </a:r>
          <a:endParaRPr lang="en-US"/>
        </a:p>
      </dgm:t>
    </dgm:pt>
    <dgm:pt modelId="{C613C563-631D-4EF1-920D-7FC93FA00ADE}" type="parTrans" cxnId="{D4437B31-2991-4172-BE52-2D8D23EE22A8}">
      <dgm:prSet/>
      <dgm:spPr/>
      <dgm:t>
        <a:bodyPr/>
        <a:lstStyle/>
        <a:p>
          <a:endParaRPr lang="en-US"/>
        </a:p>
      </dgm:t>
    </dgm:pt>
    <dgm:pt modelId="{A282ACC1-AACA-4471-86B8-4926323C2CA4}" type="sibTrans" cxnId="{D4437B31-2991-4172-BE52-2D8D23EE22A8}">
      <dgm:prSet/>
      <dgm:spPr/>
      <dgm:t>
        <a:bodyPr/>
        <a:lstStyle/>
        <a:p>
          <a:endParaRPr lang="en-US"/>
        </a:p>
      </dgm:t>
    </dgm:pt>
    <dgm:pt modelId="{98B94DA7-1FE7-458F-9576-CA5493C9DECE}">
      <dgm:prSet/>
      <dgm:spPr/>
      <dgm:t>
        <a:bodyPr/>
        <a:lstStyle/>
        <a:p>
          <a:r>
            <a:rPr lang="en-AU"/>
            <a:t>School and External assessment results sheets </a:t>
          </a:r>
          <a:endParaRPr lang="en-US"/>
        </a:p>
      </dgm:t>
    </dgm:pt>
    <dgm:pt modelId="{6AEA0262-7280-4B47-9CA0-6C45544E87D3}" type="parTrans" cxnId="{C3D90D07-FD2C-4981-95AF-EE75C4BDE9CF}">
      <dgm:prSet/>
      <dgm:spPr/>
      <dgm:t>
        <a:bodyPr/>
        <a:lstStyle/>
        <a:p>
          <a:endParaRPr lang="en-US"/>
        </a:p>
      </dgm:t>
    </dgm:pt>
    <dgm:pt modelId="{3A435516-1CD8-4F83-B42A-FF0AF6207957}" type="sibTrans" cxnId="{C3D90D07-FD2C-4981-95AF-EE75C4BDE9CF}">
      <dgm:prSet/>
      <dgm:spPr/>
      <dgm:t>
        <a:bodyPr/>
        <a:lstStyle/>
        <a:p>
          <a:endParaRPr lang="en-US"/>
        </a:p>
      </dgm:t>
    </dgm:pt>
    <dgm:pt modelId="{6A990932-A3D7-459F-AB33-862C54054DC7}">
      <dgm:prSet/>
      <dgm:spPr/>
      <dgm:t>
        <a:bodyPr/>
        <a:lstStyle/>
        <a:p>
          <a:r>
            <a:rPr lang="en-AU"/>
            <a:t>SACE website resources </a:t>
          </a:r>
          <a:endParaRPr lang="en-US"/>
        </a:p>
      </dgm:t>
    </dgm:pt>
    <dgm:pt modelId="{5E99BC31-13B1-4C16-A7AB-57CB8028D77F}" type="parTrans" cxnId="{E8BA819E-25F8-48A3-9F19-CCE78C7F5565}">
      <dgm:prSet/>
      <dgm:spPr/>
      <dgm:t>
        <a:bodyPr/>
        <a:lstStyle/>
        <a:p>
          <a:endParaRPr lang="en-US"/>
        </a:p>
      </dgm:t>
    </dgm:pt>
    <dgm:pt modelId="{070E98AA-2E8D-46E6-A00B-27CCF5B5DFAA}" type="sibTrans" cxnId="{E8BA819E-25F8-48A3-9F19-CCE78C7F5565}">
      <dgm:prSet/>
      <dgm:spPr/>
      <dgm:t>
        <a:bodyPr/>
        <a:lstStyle/>
        <a:p>
          <a:endParaRPr lang="en-US"/>
        </a:p>
      </dgm:t>
    </dgm:pt>
    <dgm:pt modelId="{ECB60B6F-4971-427C-8584-DE5BEE4A54E2}">
      <dgm:prSet/>
      <dgm:spPr/>
      <dgm:t>
        <a:bodyPr/>
        <a:lstStyle/>
        <a:p>
          <a:r>
            <a:rPr lang="en-AU"/>
            <a:t>Research Advice </a:t>
          </a:r>
          <a:endParaRPr lang="en-US"/>
        </a:p>
      </dgm:t>
    </dgm:pt>
    <dgm:pt modelId="{E06E5322-348D-48CE-B5C8-E952767671A6}" type="parTrans" cxnId="{32DB7D2B-5A5A-4F8B-92E5-035C8837A45F}">
      <dgm:prSet/>
      <dgm:spPr/>
      <dgm:t>
        <a:bodyPr/>
        <a:lstStyle/>
        <a:p>
          <a:endParaRPr lang="en-US"/>
        </a:p>
      </dgm:t>
    </dgm:pt>
    <dgm:pt modelId="{7D6D3A1E-787D-4317-BD7E-BE983B07035E}" type="sibTrans" cxnId="{32DB7D2B-5A5A-4F8B-92E5-035C8837A45F}">
      <dgm:prSet/>
      <dgm:spPr/>
      <dgm:t>
        <a:bodyPr/>
        <a:lstStyle/>
        <a:p>
          <a:endParaRPr lang="en-US"/>
        </a:p>
      </dgm:t>
    </dgm:pt>
    <dgm:pt modelId="{A237F736-30DF-4995-989F-11E4E0237B4F}">
      <dgm:prSet/>
      <dgm:spPr/>
      <dgm:t>
        <a:bodyPr/>
        <a:lstStyle/>
        <a:p>
          <a:r>
            <a:rPr lang="en-AU"/>
            <a:t>Stage 2 Health and Wellbeing: Assessment Type 3 Inquiry </a:t>
          </a:r>
          <a:endParaRPr lang="en-US"/>
        </a:p>
      </dgm:t>
    </dgm:pt>
    <dgm:pt modelId="{E05E35AD-CD69-40B2-8B28-E7C9C1883CB6}" type="parTrans" cxnId="{51D9608D-DB6C-46B4-A179-20128282AA12}">
      <dgm:prSet/>
      <dgm:spPr/>
      <dgm:t>
        <a:bodyPr/>
        <a:lstStyle/>
        <a:p>
          <a:endParaRPr lang="en-US"/>
        </a:p>
      </dgm:t>
    </dgm:pt>
    <dgm:pt modelId="{2C154075-BD32-4130-8FAC-FB8D6D1912AB}" type="sibTrans" cxnId="{51D9608D-DB6C-46B4-A179-20128282AA12}">
      <dgm:prSet/>
      <dgm:spPr/>
      <dgm:t>
        <a:bodyPr/>
        <a:lstStyle/>
        <a:p>
          <a:endParaRPr lang="en-US"/>
        </a:p>
      </dgm:t>
    </dgm:pt>
    <dgm:pt modelId="{251A844C-A6CF-45A4-8836-CBAE0C69074C}">
      <dgm:prSet/>
      <dgm:spPr/>
      <dgm:t>
        <a:bodyPr/>
        <a:lstStyle/>
        <a:p>
          <a:r>
            <a:rPr lang="en-AU"/>
            <a:t>Questions    </a:t>
          </a:r>
          <a:endParaRPr lang="en-US"/>
        </a:p>
      </dgm:t>
    </dgm:pt>
    <dgm:pt modelId="{57538C20-5BC4-46C8-B688-506AD46759C3}" type="parTrans" cxnId="{0FE5E1C7-B535-41C3-B578-FEABC325D3BD}">
      <dgm:prSet/>
      <dgm:spPr/>
      <dgm:t>
        <a:bodyPr/>
        <a:lstStyle/>
        <a:p>
          <a:endParaRPr lang="en-US"/>
        </a:p>
      </dgm:t>
    </dgm:pt>
    <dgm:pt modelId="{2F6D19E4-A3E3-4E0B-A131-270D1F76B86B}" type="sibTrans" cxnId="{0FE5E1C7-B535-41C3-B578-FEABC325D3BD}">
      <dgm:prSet/>
      <dgm:spPr/>
      <dgm:t>
        <a:bodyPr/>
        <a:lstStyle/>
        <a:p>
          <a:endParaRPr lang="en-US"/>
        </a:p>
      </dgm:t>
    </dgm:pt>
    <dgm:pt modelId="{2EC13593-4BC5-4318-B9B3-6AD30B0D2567}" type="pres">
      <dgm:prSet presAssocID="{F1256D2E-D6BD-46BB-901D-BEBA074A0CC2}" presName="cycle" presStyleCnt="0">
        <dgm:presLayoutVars>
          <dgm:dir/>
          <dgm:resizeHandles val="exact"/>
        </dgm:presLayoutVars>
      </dgm:prSet>
      <dgm:spPr/>
    </dgm:pt>
    <dgm:pt modelId="{CBF45657-50BA-43C5-A0E3-E9885D62322A}" type="pres">
      <dgm:prSet presAssocID="{0CDB3BB0-C359-4C36-8A0C-B288C4736717}" presName="node" presStyleLbl="node1" presStyleIdx="0" presStyleCnt="1">
        <dgm:presLayoutVars>
          <dgm:bulletEnabled val="1"/>
        </dgm:presLayoutVars>
      </dgm:prSet>
      <dgm:spPr/>
    </dgm:pt>
  </dgm:ptLst>
  <dgm:cxnLst>
    <dgm:cxn modelId="{D9836902-21B5-443F-972B-1F817F2CF2C9}" type="presOf" srcId="{251A844C-A6CF-45A4-8836-CBAE0C69074C}" destId="{CBF45657-50BA-43C5-A0E3-E9885D62322A}" srcOrd="0" destOrd="7" presId="urn:microsoft.com/office/officeart/2005/8/layout/cycle2"/>
    <dgm:cxn modelId="{C3D90D07-FD2C-4981-95AF-EE75C4BDE9CF}" srcId="{0CDB3BB0-C359-4C36-8A0C-B288C4736717}" destId="{98B94DA7-1FE7-458F-9576-CA5493C9DECE}" srcOrd="2" destOrd="0" parTransId="{6AEA0262-7280-4B47-9CA0-6C45544E87D3}" sibTransId="{3A435516-1CD8-4F83-B42A-FF0AF6207957}"/>
    <dgm:cxn modelId="{5ABC000B-F40B-489B-B72B-2383A29B13FD}" srcId="{F1256D2E-D6BD-46BB-901D-BEBA074A0CC2}" destId="{0CDB3BB0-C359-4C36-8A0C-B288C4736717}" srcOrd="0" destOrd="0" parTransId="{16E87A72-31AA-476B-B198-B10DB3815A4B}" sibTransId="{87AEDD63-DDBA-4A9A-B72E-03BB953296A5}"/>
    <dgm:cxn modelId="{56FA2C27-11B9-46B6-9188-F18A8965ECB8}" type="presOf" srcId="{6A990932-A3D7-459F-AB33-862C54054DC7}" destId="{CBF45657-50BA-43C5-A0E3-E9885D62322A}" srcOrd="0" destOrd="4" presId="urn:microsoft.com/office/officeart/2005/8/layout/cycle2"/>
    <dgm:cxn modelId="{04255627-57A7-4882-A1F3-F6E689A4F284}" type="presOf" srcId="{1996A08B-37D2-46CB-B0DF-69E70518E7AC}" destId="{CBF45657-50BA-43C5-A0E3-E9885D62322A}" srcOrd="0" destOrd="1" presId="urn:microsoft.com/office/officeart/2005/8/layout/cycle2"/>
    <dgm:cxn modelId="{32DB7D2B-5A5A-4F8B-92E5-035C8837A45F}" srcId="{0CDB3BB0-C359-4C36-8A0C-B288C4736717}" destId="{ECB60B6F-4971-427C-8584-DE5BEE4A54E2}" srcOrd="4" destOrd="0" parTransId="{E06E5322-348D-48CE-B5C8-E952767671A6}" sibTransId="{7D6D3A1E-787D-4317-BD7E-BE983B07035E}"/>
    <dgm:cxn modelId="{D4437B31-2991-4172-BE52-2D8D23EE22A8}" srcId="{0CDB3BB0-C359-4C36-8A0C-B288C4736717}" destId="{F4BEC6CC-A867-4B08-8D6F-04ADB5F560F7}" srcOrd="1" destOrd="0" parTransId="{C613C563-631D-4EF1-920D-7FC93FA00ADE}" sibTransId="{A282ACC1-AACA-4471-86B8-4926323C2CA4}"/>
    <dgm:cxn modelId="{7A248462-5235-4724-817C-E4C57C735CED}" type="presOf" srcId="{A237F736-30DF-4995-989F-11E4E0237B4F}" destId="{CBF45657-50BA-43C5-A0E3-E9885D62322A}" srcOrd="0" destOrd="6" presId="urn:microsoft.com/office/officeart/2005/8/layout/cycle2"/>
    <dgm:cxn modelId="{93035C79-17A5-4ABA-9C15-159BAE9C1EAD}" type="presOf" srcId="{F1256D2E-D6BD-46BB-901D-BEBA074A0CC2}" destId="{2EC13593-4BC5-4318-B9B3-6AD30B0D2567}" srcOrd="0" destOrd="0" presId="urn:microsoft.com/office/officeart/2005/8/layout/cycle2"/>
    <dgm:cxn modelId="{6E3B6E7A-6B24-4531-AD8D-348E78704F11}" type="presOf" srcId="{F4BEC6CC-A867-4B08-8D6F-04ADB5F560F7}" destId="{CBF45657-50BA-43C5-A0E3-E9885D62322A}" srcOrd="0" destOrd="2" presId="urn:microsoft.com/office/officeart/2005/8/layout/cycle2"/>
    <dgm:cxn modelId="{B8C3F788-3CD1-4E33-950E-7E03F1376063}" type="presOf" srcId="{0CDB3BB0-C359-4C36-8A0C-B288C4736717}" destId="{CBF45657-50BA-43C5-A0E3-E9885D62322A}" srcOrd="0" destOrd="0" presId="urn:microsoft.com/office/officeart/2005/8/layout/cycle2"/>
    <dgm:cxn modelId="{B9A07789-D2B1-4EC6-AA75-EA1B0542E498}" srcId="{0CDB3BB0-C359-4C36-8A0C-B288C4736717}" destId="{1996A08B-37D2-46CB-B0DF-69E70518E7AC}" srcOrd="0" destOrd="0" parTransId="{710812BB-D7FD-4EE4-A4E6-528B4562F279}" sibTransId="{90947F70-557D-4B12-9F77-717C11424026}"/>
    <dgm:cxn modelId="{51D9608D-DB6C-46B4-A179-20128282AA12}" srcId="{0CDB3BB0-C359-4C36-8A0C-B288C4736717}" destId="{A237F736-30DF-4995-989F-11E4E0237B4F}" srcOrd="5" destOrd="0" parTransId="{E05E35AD-CD69-40B2-8B28-E7C9C1883CB6}" sibTransId="{2C154075-BD32-4130-8FAC-FB8D6D1912AB}"/>
    <dgm:cxn modelId="{BE9B9393-2E03-493F-8F2C-7791B6CE97BA}" type="presOf" srcId="{98B94DA7-1FE7-458F-9576-CA5493C9DECE}" destId="{CBF45657-50BA-43C5-A0E3-E9885D62322A}" srcOrd="0" destOrd="3" presId="urn:microsoft.com/office/officeart/2005/8/layout/cycle2"/>
    <dgm:cxn modelId="{E8BA819E-25F8-48A3-9F19-CCE78C7F5565}" srcId="{0CDB3BB0-C359-4C36-8A0C-B288C4736717}" destId="{6A990932-A3D7-459F-AB33-862C54054DC7}" srcOrd="3" destOrd="0" parTransId="{5E99BC31-13B1-4C16-A7AB-57CB8028D77F}" sibTransId="{070E98AA-2E8D-46E6-A00B-27CCF5B5DFAA}"/>
    <dgm:cxn modelId="{F576A9C4-EA9B-4D93-8D7A-354EC40C4C22}" type="presOf" srcId="{ECB60B6F-4971-427C-8584-DE5BEE4A54E2}" destId="{CBF45657-50BA-43C5-A0E3-E9885D62322A}" srcOrd="0" destOrd="5" presId="urn:microsoft.com/office/officeart/2005/8/layout/cycle2"/>
    <dgm:cxn modelId="{0FE5E1C7-B535-41C3-B578-FEABC325D3BD}" srcId="{0CDB3BB0-C359-4C36-8A0C-B288C4736717}" destId="{251A844C-A6CF-45A4-8836-CBAE0C69074C}" srcOrd="6" destOrd="0" parTransId="{57538C20-5BC4-46C8-B688-506AD46759C3}" sibTransId="{2F6D19E4-A3E3-4E0B-A131-270D1F76B86B}"/>
    <dgm:cxn modelId="{E71FCB27-1D7D-4146-8433-AD9D0CBCE22B}" type="presParOf" srcId="{2EC13593-4BC5-4318-B9B3-6AD30B0D2567}" destId="{CBF45657-50BA-43C5-A0E3-E9885D62322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45657-50BA-43C5-A0E3-E9885D62322A}">
      <dsp:nvSpPr>
        <dsp:cNvPr id="0" name=""/>
        <dsp:cNvSpPr/>
      </dsp:nvSpPr>
      <dsp:spPr>
        <a:xfrm>
          <a:off x="1555231" y="1831"/>
          <a:ext cx="4892336" cy="489233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AU" sz="2400" b="1" kern="1200"/>
            <a:t>Agenda </a:t>
          </a:r>
          <a:endParaRPr lang="en-US" sz="2400" kern="1200"/>
        </a:p>
        <a:p>
          <a:pPr marL="171450" lvl="1" indent="-171450" algn="l" defTabSz="844550">
            <a:lnSpc>
              <a:spcPct val="90000"/>
            </a:lnSpc>
            <a:spcBef>
              <a:spcPct val="0"/>
            </a:spcBef>
            <a:spcAft>
              <a:spcPct val="15000"/>
            </a:spcAft>
            <a:buChar char="•"/>
          </a:pPr>
          <a:r>
            <a:rPr lang="en-AU" sz="1900" kern="1200"/>
            <a:t>Acknowledgements </a:t>
          </a:r>
          <a:endParaRPr lang="en-US" sz="1900" kern="1200"/>
        </a:p>
        <a:p>
          <a:pPr marL="171450" lvl="1" indent="-171450" algn="l" defTabSz="844550">
            <a:lnSpc>
              <a:spcPct val="90000"/>
            </a:lnSpc>
            <a:spcBef>
              <a:spcPct val="0"/>
            </a:spcBef>
            <a:spcAft>
              <a:spcPct val="15000"/>
            </a:spcAft>
            <a:buChar char="•"/>
          </a:pPr>
          <a:r>
            <a:rPr lang="en-AU" sz="1900" kern="1200"/>
            <a:t>Key Dates </a:t>
          </a:r>
          <a:endParaRPr lang="en-US" sz="1900" kern="1200"/>
        </a:p>
        <a:p>
          <a:pPr marL="171450" lvl="1" indent="-171450" algn="l" defTabSz="844550">
            <a:lnSpc>
              <a:spcPct val="90000"/>
            </a:lnSpc>
            <a:spcBef>
              <a:spcPct val="0"/>
            </a:spcBef>
            <a:spcAft>
              <a:spcPct val="15000"/>
            </a:spcAft>
            <a:buChar char="•"/>
          </a:pPr>
          <a:r>
            <a:rPr lang="en-AU" sz="1900" kern="1200"/>
            <a:t>School and External assessment results sheets </a:t>
          </a:r>
          <a:endParaRPr lang="en-US" sz="1900" kern="1200"/>
        </a:p>
        <a:p>
          <a:pPr marL="171450" lvl="1" indent="-171450" algn="l" defTabSz="844550">
            <a:lnSpc>
              <a:spcPct val="90000"/>
            </a:lnSpc>
            <a:spcBef>
              <a:spcPct val="0"/>
            </a:spcBef>
            <a:spcAft>
              <a:spcPct val="15000"/>
            </a:spcAft>
            <a:buChar char="•"/>
          </a:pPr>
          <a:r>
            <a:rPr lang="en-AU" sz="1900" kern="1200"/>
            <a:t>SACE website resources </a:t>
          </a:r>
          <a:endParaRPr lang="en-US" sz="1900" kern="1200"/>
        </a:p>
        <a:p>
          <a:pPr marL="171450" lvl="1" indent="-171450" algn="l" defTabSz="844550">
            <a:lnSpc>
              <a:spcPct val="90000"/>
            </a:lnSpc>
            <a:spcBef>
              <a:spcPct val="0"/>
            </a:spcBef>
            <a:spcAft>
              <a:spcPct val="15000"/>
            </a:spcAft>
            <a:buChar char="•"/>
          </a:pPr>
          <a:r>
            <a:rPr lang="en-AU" sz="1900" kern="1200"/>
            <a:t>Research Advice </a:t>
          </a:r>
          <a:endParaRPr lang="en-US" sz="1900" kern="1200"/>
        </a:p>
        <a:p>
          <a:pPr marL="171450" lvl="1" indent="-171450" algn="l" defTabSz="844550">
            <a:lnSpc>
              <a:spcPct val="90000"/>
            </a:lnSpc>
            <a:spcBef>
              <a:spcPct val="0"/>
            </a:spcBef>
            <a:spcAft>
              <a:spcPct val="15000"/>
            </a:spcAft>
            <a:buChar char="•"/>
          </a:pPr>
          <a:r>
            <a:rPr lang="en-AU" sz="1900" kern="1200"/>
            <a:t>Stage 2 Health and Wellbeing: Assessment Type 3 Inquiry </a:t>
          </a:r>
          <a:endParaRPr lang="en-US" sz="1900" kern="1200"/>
        </a:p>
        <a:p>
          <a:pPr marL="171450" lvl="1" indent="-171450" algn="l" defTabSz="844550">
            <a:lnSpc>
              <a:spcPct val="90000"/>
            </a:lnSpc>
            <a:spcBef>
              <a:spcPct val="0"/>
            </a:spcBef>
            <a:spcAft>
              <a:spcPct val="15000"/>
            </a:spcAft>
            <a:buChar char="•"/>
          </a:pPr>
          <a:r>
            <a:rPr lang="en-AU" sz="1900" kern="1200"/>
            <a:t>Questions    </a:t>
          </a:r>
          <a:endParaRPr lang="en-US" sz="1900" kern="1200"/>
        </a:p>
      </dsp:txBody>
      <dsp:txXfrm>
        <a:off x="2271697" y="718297"/>
        <a:ext cx="3459404" cy="345940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BCD1389-7A53-426A-A573-F249AC4EEE74}" type="datetimeFigureOut">
              <a:rPr lang="en-AU" smtClean="0"/>
              <a:t>18/06/2021</a:t>
            </a:fld>
            <a:endParaRPr lang="en-AU"/>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8398738-942A-444C-901A-DAC2BEB95A95}" type="slidenum">
              <a:rPr lang="en-AU" smtClean="0"/>
              <a:t>‹#›</a:t>
            </a:fld>
            <a:endParaRPr lang="en-AU"/>
          </a:p>
        </p:txBody>
      </p:sp>
    </p:spTree>
    <p:extLst>
      <p:ext uri="{BB962C8B-B14F-4D97-AF65-F5344CB8AC3E}">
        <p14:creationId xmlns:p14="http://schemas.microsoft.com/office/powerpoint/2010/main" val="166714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1</a:t>
            </a:fld>
            <a:endParaRPr lang="en-AU"/>
          </a:p>
        </p:txBody>
      </p:sp>
    </p:spTree>
    <p:extLst>
      <p:ext uri="{BB962C8B-B14F-4D97-AF65-F5344CB8AC3E}">
        <p14:creationId xmlns:p14="http://schemas.microsoft.com/office/powerpoint/2010/main" val="794886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range of resources available to yourself and students that you can access from the website -  </a:t>
            </a:r>
          </a:p>
          <a:p>
            <a:endParaRPr lang="en-US" dirty="0"/>
          </a:p>
          <a:p>
            <a:endParaRPr lang="en-AU" dirty="0"/>
          </a:p>
        </p:txBody>
      </p:sp>
      <p:sp>
        <p:nvSpPr>
          <p:cNvPr id="4" name="Slide Number Placeholder 3"/>
          <p:cNvSpPr>
            <a:spLocks noGrp="1"/>
          </p:cNvSpPr>
          <p:nvPr>
            <p:ph type="sldNum" sz="quarter" idx="5"/>
          </p:nvPr>
        </p:nvSpPr>
        <p:spPr/>
        <p:txBody>
          <a:bodyPr/>
          <a:lstStyle/>
          <a:p>
            <a:fld id="{38398738-942A-444C-901A-DAC2BEB95A95}" type="slidenum">
              <a:rPr lang="en-AU" smtClean="0"/>
              <a:t>11</a:t>
            </a:fld>
            <a:endParaRPr lang="en-AU"/>
          </a:p>
        </p:txBody>
      </p:sp>
    </p:spTree>
    <p:extLst>
      <p:ext uri="{BB962C8B-B14F-4D97-AF65-F5344CB8AC3E}">
        <p14:creationId xmlns:p14="http://schemas.microsoft.com/office/powerpoint/2010/main" val="3081482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slides have been placed into this section to link into the Assessment design criteria </a:t>
            </a:r>
            <a:endParaRPr lang="en-AU" dirty="0"/>
          </a:p>
        </p:txBody>
      </p:sp>
      <p:sp>
        <p:nvSpPr>
          <p:cNvPr id="4" name="Slide Number Placeholder 3"/>
          <p:cNvSpPr>
            <a:spLocks noGrp="1"/>
          </p:cNvSpPr>
          <p:nvPr>
            <p:ph type="sldNum" sz="quarter" idx="5"/>
          </p:nvPr>
        </p:nvSpPr>
        <p:spPr/>
        <p:txBody>
          <a:bodyPr/>
          <a:lstStyle/>
          <a:p>
            <a:fld id="{38398738-942A-444C-901A-DAC2BEB95A95}" type="slidenum">
              <a:rPr lang="en-AU" smtClean="0"/>
              <a:t>12</a:t>
            </a:fld>
            <a:endParaRPr lang="en-AU"/>
          </a:p>
        </p:txBody>
      </p:sp>
    </p:spTree>
    <p:extLst>
      <p:ext uri="{BB962C8B-B14F-4D97-AF65-F5344CB8AC3E}">
        <p14:creationId xmlns:p14="http://schemas.microsoft.com/office/powerpoint/2010/main" val="1710172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13</a:t>
            </a:fld>
            <a:endParaRPr lang="en-AU"/>
          </a:p>
        </p:txBody>
      </p:sp>
    </p:spTree>
    <p:extLst>
      <p:ext uri="{BB962C8B-B14F-4D97-AF65-F5344CB8AC3E}">
        <p14:creationId xmlns:p14="http://schemas.microsoft.com/office/powerpoint/2010/main" val="173354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8398738-942A-444C-901A-DAC2BEB95A95}" type="slidenum">
              <a:rPr lang="en-AU" smtClean="0"/>
              <a:t>14</a:t>
            </a:fld>
            <a:endParaRPr lang="en-AU"/>
          </a:p>
        </p:txBody>
      </p:sp>
    </p:spTree>
    <p:extLst>
      <p:ext uri="{BB962C8B-B14F-4D97-AF65-F5344CB8AC3E}">
        <p14:creationId xmlns:p14="http://schemas.microsoft.com/office/powerpoint/2010/main" val="845019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15</a:t>
            </a:fld>
            <a:endParaRPr lang="en-AU"/>
          </a:p>
        </p:txBody>
      </p:sp>
    </p:spTree>
    <p:extLst>
      <p:ext uri="{BB962C8B-B14F-4D97-AF65-F5344CB8AC3E}">
        <p14:creationId xmlns:p14="http://schemas.microsoft.com/office/powerpoint/2010/main" val="334258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16</a:t>
            </a:fld>
            <a:endParaRPr lang="en-AU"/>
          </a:p>
        </p:txBody>
      </p:sp>
    </p:spTree>
    <p:extLst>
      <p:ext uri="{BB962C8B-B14F-4D97-AF65-F5344CB8AC3E}">
        <p14:creationId xmlns:p14="http://schemas.microsoft.com/office/powerpoint/2010/main" val="3121068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17</a:t>
            </a:fld>
            <a:endParaRPr lang="en-AU"/>
          </a:p>
        </p:txBody>
      </p:sp>
    </p:spTree>
    <p:extLst>
      <p:ext uri="{BB962C8B-B14F-4D97-AF65-F5344CB8AC3E}">
        <p14:creationId xmlns:p14="http://schemas.microsoft.com/office/powerpoint/2010/main" val="259102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18</a:t>
            </a:fld>
            <a:endParaRPr lang="en-AU"/>
          </a:p>
        </p:txBody>
      </p:sp>
    </p:spTree>
    <p:extLst>
      <p:ext uri="{BB962C8B-B14F-4D97-AF65-F5344CB8AC3E}">
        <p14:creationId xmlns:p14="http://schemas.microsoft.com/office/powerpoint/2010/main" val="3721978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19</a:t>
            </a:fld>
            <a:endParaRPr lang="en-AU"/>
          </a:p>
        </p:txBody>
      </p:sp>
    </p:spTree>
    <p:extLst>
      <p:ext uri="{BB962C8B-B14F-4D97-AF65-F5344CB8AC3E}">
        <p14:creationId xmlns:p14="http://schemas.microsoft.com/office/powerpoint/2010/main" val="3083449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20</a:t>
            </a:fld>
            <a:endParaRPr lang="en-AU"/>
          </a:p>
        </p:txBody>
      </p:sp>
    </p:spTree>
    <p:extLst>
      <p:ext uri="{BB962C8B-B14F-4D97-AF65-F5344CB8AC3E}">
        <p14:creationId xmlns:p14="http://schemas.microsoft.com/office/powerpoint/2010/main" val="266632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2</a:t>
            </a:fld>
            <a:endParaRPr lang="en-AU"/>
          </a:p>
        </p:txBody>
      </p:sp>
    </p:spTree>
    <p:extLst>
      <p:ext uri="{BB962C8B-B14F-4D97-AF65-F5344CB8AC3E}">
        <p14:creationId xmlns:p14="http://schemas.microsoft.com/office/powerpoint/2010/main" val="230035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21</a:t>
            </a:fld>
            <a:endParaRPr lang="en-AU"/>
          </a:p>
        </p:txBody>
      </p:sp>
    </p:spTree>
    <p:extLst>
      <p:ext uri="{BB962C8B-B14F-4D97-AF65-F5344CB8AC3E}">
        <p14:creationId xmlns:p14="http://schemas.microsoft.com/office/powerpoint/2010/main" val="1862661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22</a:t>
            </a:fld>
            <a:endParaRPr lang="en-AU"/>
          </a:p>
        </p:txBody>
      </p:sp>
    </p:spTree>
    <p:extLst>
      <p:ext uri="{BB962C8B-B14F-4D97-AF65-F5344CB8AC3E}">
        <p14:creationId xmlns:p14="http://schemas.microsoft.com/office/powerpoint/2010/main" val="1323429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23</a:t>
            </a:fld>
            <a:endParaRPr lang="en-AU"/>
          </a:p>
        </p:txBody>
      </p:sp>
    </p:spTree>
    <p:extLst>
      <p:ext uri="{BB962C8B-B14F-4D97-AF65-F5344CB8AC3E}">
        <p14:creationId xmlns:p14="http://schemas.microsoft.com/office/powerpoint/2010/main" val="1016824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24</a:t>
            </a:fld>
            <a:endParaRPr lang="en-AU"/>
          </a:p>
        </p:txBody>
      </p:sp>
    </p:spTree>
    <p:extLst>
      <p:ext uri="{BB962C8B-B14F-4D97-AF65-F5344CB8AC3E}">
        <p14:creationId xmlns:p14="http://schemas.microsoft.com/office/powerpoint/2010/main" val="1357438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25</a:t>
            </a:fld>
            <a:endParaRPr lang="en-AU"/>
          </a:p>
        </p:txBody>
      </p:sp>
    </p:spTree>
    <p:extLst>
      <p:ext uri="{BB962C8B-B14F-4D97-AF65-F5344CB8AC3E}">
        <p14:creationId xmlns:p14="http://schemas.microsoft.com/office/powerpoint/2010/main" val="162840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26</a:t>
            </a:fld>
            <a:endParaRPr lang="en-AU"/>
          </a:p>
        </p:txBody>
      </p:sp>
    </p:spTree>
    <p:extLst>
      <p:ext uri="{BB962C8B-B14F-4D97-AF65-F5344CB8AC3E}">
        <p14:creationId xmlns:p14="http://schemas.microsoft.com/office/powerpoint/2010/main" val="3475986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27</a:t>
            </a:fld>
            <a:endParaRPr lang="en-AU"/>
          </a:p>
        </p:txBody>
      </p:sp>
    </p:spTree>
    <p:extLst>
      <p:ext uri="{BB962C8B-B14F-4D97-AF65-F5344CB8AC3E}">
        <p14:creationId xmlns:p14="http://schemas.microsoft.com/office/powerpoint/2010/main" val="218237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not Health and Wellbeing question but sourced from Monash University which has a wealth of information about Inquiry – research questions etc.  </a:t>
            </a:r>
            <a:endParaRPr lang="en-AU" dirty="0"/>
          </a:p>
        </p:txBody>
      </p:sp>
      <p:sp>
        <p:nvSpPr>
          <p:cNvPr id="4" name="Slide Number Placeholder 3"/>
          <p:cNvSpPr>
            <a:spLocks noGrp="1"/>
          </p:cNvSpPr>
          <p:nvPr>
            <p:ph type="sldNum" sz="quarter" idx="5"/>
          </p:nvPr>
        </p:nvSpPr>
        <p:spPr/>
        <p:txBody>
          <a:bodyPr/>
          <a:lstStyle/>
          <a:p>
            <a:fld id="{38398738-942A-444C-901A-DAC2BEB95A95}" type="slidenum">
              <a:rPr lang="en-AU" smtClean="0"/>
              <a:t>28</a:t>
            </a:fld>
            <a:endParaRPr lang="en-AU"/>
          </a:p>
        </p:txBody>
      </p:sp>
    </p:spTree>
    <p:extLst>
      <p:ext uri="{BB962C8B-B14F-4D97-AF65-F5344CB8AC3E}">
        <p14:creationId xmlns:p14="http://schemas.microsoft.com/office/powerpoint/2010/main" val="3564892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Focused– keeping the inquiry focused – using primary and or secondary sources / Feasible – to answer within the timeframe and practical constraints /  Time – time set for the task &amp; other school commitments – life and work / Resources – what resources able to access to develop response  /  Specific enough to answer thoroughly /  Relevant  - to the subject – contemporary issue / Ethical considerations -  / Complex – scope provides opportunity to explore not just yes/ no answers – providing opportunity to discuss and interpret and analyse findings – if you can find the answer on Google search probably it is not complex enough  </a:t>
            </a:r>
          </a:p>
          <a:p>
            <a:r>
              <a:rPr lang="en-US" dirty="0"/>
              <a:t>The research question should allow you to produce an analysis of an issue or problem rather than a simple description  </a:t>
            </a:r>
            <a:r>
              <a:rPr lang="en-US" sz="1200" b="0" i="1" kern="1200" dirty="0">
                <a:solidFill>
                  <a:schemeClr val="tx1"/>
                </a:solidFill>
                <a:effectLst/>
                <a:latin typeface="+mn-lt"/>
                <a:ea typeface="+mn-ea"/>
                <a:cs typeface="+mn-cs"/>
              </a:rPr>
              <a:t>How </a:t>
            </a:r>
            <a:r>
              <a:rPr lang="en-US" sz="1200" b="0" i="0" kern="1200" dirty="0">
                <a:solidFill>
                  <a:schemeClr val="tx1"/>
                </a:solidFill>
                <a:effectLst/>
                <a:latin typeface="+mn-lt"/>
                <a:ea typeface="+mn-ea"/>
                <a:cs typeface="+mn-cs"/>
              </a:rPr>
              <a:t>and </a:t>
            </a:r>
            <a:r>
              <a:rPr lang="en-US" sz="1200" b="0" i="1" kern="1200" dirty="0">
                <a:solidFill>
                  <a:schemeClr val="tx1"/>
                </a:solidFill>
                <a:effectLst/>
                <a:latin typeface="+mn-lt"/>
                <a:ea typeface="+mn-ea"/>
                <a:cs typeface="+mn-cs"/>
              </a:rPr>
              <a:t>why </a:t>
            </a:r>
            <a:r>
              <a:rPr lang="en-US" sz="1200" b="0" i="0" kern="1200" dirty="0">
                <a:solidFill>
                  <a:schemeClr val="tx1"/>
                </a:solidFill>
                <a:effectLst/>
                <a:latin typeface="+mn-lt"/>
                <a:ea typeface="+mn-ea"/>
                <a:cs typeface="+mn-cs"/>
              </a:rPr>
              <a:t>questions are therefore more useful than </a:t>
            </a:r>
            <a:r>
              <a:rPr lang="en-US" sz="1200" b="0" i="1" kern="1200" dirty="0">
                <a:solidFill>
                  <a:schemeClr val="tx1"/>
                </a:solidFill>
                <a:effectLst/>
                <a:latin typeface="+mn-lt"/>
                <a:ea typeface="+mn-ea"/>
                <a:cs typeface="+mn-cs"/>
              </a:rPr>
              <a:t>what</a:t>
            </a:r>
            <a:r>
              <a:rPr lang="en-US" sz="1200" b="0" i="0" kern="1200" dirty="0">
                <a:solidFill>
                  <a:schemeClr val="tx1"/>
                </a:solidFill>
                <a:effectLst/>
                <a:latin typeface="+mn-lt"/>
                <a:ea typeface="+mn-ea"/>
                <a:cs typeface="+mn-cs"/>
              </a:rPr>
              <a:t> or </a:t>
            </a:r>
            <a:r>
              <a:rPr lang="en-US" sz="1200" b="0" i="1" kern="1200" dirty="0">
                <a:solidFill>
                  <a:schemeClr val="tx1"/>
                </a:solidFill>
                <a:effectLst/>
                <a:latin typeface="+mn-lt"/>
                <a:ea typeface="+mn-ea"/>
                <a:cs typeface="+mn-cs"/>
              </a:rPr>
              <a:t>describe</a:t>
            </a:r>
            <a:r>
              <a:rPr lang="en-US" sz="1200" b="0" i="0" kern="1200" dirty="0">
                <a:solidFill>
                  <a:schemeClr val="tx1"/>
                </a:solidFill>
                <a:effectLst/>
                <a:latin typeface="+mn-lt"/>
                <a:ea typeface="+mn-ea"/>
                <a:cs typeface="+mn-cs"/>
              </a:rPr>
              <a:t> questions. Other useful words that you might use are </a:t>
            </a:r>
            <a:r>
              <a:rPr lang="en-US" sz="1200" b="0" i="1" kern="1200" dirty="0">
                <a:solidFill>
                  <a:schemeClr val="tx1"/>
                </a:solidFill>
                <a:effectLst/>
                <a:latin typeface="+mn-lt"/>
                <a:ea typeface="+mn-ea"/>
                <a:cs typeface="+mn-cs"/>
              </a:rPr>
              <a:t>critique, argue, examine</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evaluate</a:t>
            </a:r>
            <a:r>
              <a:rPr lang="en-US" sz="1200" b="0" i="0" kern="1200" dirty="0">
                <a:solidFill>
                  <a:schemeClr val="tx1"/>
                </a:solidFill>
                <a:effectLst/>
                <a:latin typeface="+mn-lt"/>
                <a:ea typeface="+mn-ea"/>
                <a:cs typeface="+mn-cs"/>
              </a:rPr>
              <a:t>. To what extent ? </a:t>
            </a:r>
            <a:endParaRPr lang="en-AU" dirty="0"/>
          </a:p>
        </p:txBody>
      </p:sp>
      <p:sp>
        <p:nvSpPr>
          <p:cNvPr id="4" name="Slide Number Placeholder 3"/>
          <p:cNvSpPr>
            <a:spLocks noGrp="1"/>
          </p:cNvSpPr>
          <p:nvPr>
            <p:ph type="sldNum" sz="quarter" idx="5"/>
          </p:nvPr>
        </p:nvSpPr>
        <p:spPr/>
        <p:txBody>
          <a:bodyPr/>
          <a:lstStyle/>
          <a:p>
            <a:fld id="{38398738-942A-444C-901A-DAC2BEB95A95}" type="slidenum">
              <a:rPr lang="en-AU" smtClean="0"/>
              <a:t>29</a:t>
            </a:fld>
            <a:endParaRPr lang="en-AU"/>
          </a:p>
        </p:txBody>
      </p:sp>
    </p:spTree>
    <p:extLst>
      <p:ext uri="{BB962C8B-B14F-4D97-AF65-F5344CB8AC3E}">
        <p14:creationId xmlns:p14="http://schemas.microsoft.com/office/powerpoint/2010/main" val="792813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30</a:t>
            </a:fld>
            <a:endParaRPr lang="en-AU"/>
          </a:p>
        </p:txBody>
      </p:sp>
    </p:spTree>
    <p:extLst>
      <p:ext uri="{BB962C8B-B14F-4D97-AF65-F5344CB8AC3E}">
        <p14:creationId xmlns:p14="http://schemas.microsoft.com/office/powerpoint/2010/main" val="126268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schools will set their own timelines for when all the work will need to be uploaded – this will be earlier than this time stated on the slide – these dates are the last day that the school are able to upload student materials for External Assessment – Investigations and School Assessment – Moderation </a:t>
            </a:r>
            <a:endParaRPr lang="en-AU" dirty="0"/>
          </a:p>
        </p:txBody>
      </p:sp>
      <p:sp>
        <p:nvSpPr>
          <p:cNvPr id="4" name="Slide Number Placeholder 3"/>
          <p:cNvSpPr>
            <a:spLocks noGrp="1"/>
          </p:cNvSpPr>
          <p:nvPr>
            <p:ph type="sldNum" sz="quarter" idx="5"/>
          </p:nvPr>
        </p:nvSpPr>
        <p:spPr/>
        <p:txBody>
          <a:bodyPr/>
          <a:lstStyle/>
          <a:p>
            <a:fld id="{38398738-942A-444C-901A-DAC2BEB95A95}" type="slidenum">
              <a:rPr lang="en-AU" smtClean="0"/>
              <a:t>3</a:t>
            </a:fld>
            <a:endParaRPr lang="en-AU"/>
          </a:p>
        </p:txBody>
      </p:sp>
    </p:spTree>
    <p:extLst>
      <p:ext uri="{BB962C8B-B14F-4D97-AF65-F5344CB8AC3E}">
        <p14:creationId xmlns:p14="http://schemas.microsoft.com/office/powerpoint/2010/main" val="3325567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398738-942A-444C-901A-DAC2BEB95A95}" type="slidenum">
              <a:rPr lang="en-AU" smtClean="0"/>
              <a:t>31</a:t>
            </a:fld>
            <a:endParaRPr lang="en-AU"/>
          </a:p>
        </p:txBody>
      </p:sp>
    </p:spTree>
    <p:extLst>
      <p:ext uri="{BB962C8B-B14F-4D97-AF65-F5344CB8AC3E}">
        <p14:creationId xmlns:p14="http://schemas.microsoft.com/office/powerpoint/2010/main" val="30617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excellent resource – which gives a snapshot of all the links to online environment  - it covers a range of information </a:t>
            </a:r>
          </a:p>
          <a:p>
            <a:endParaRPr lang="en-US" dirty="0"/>
          </a:p>
          <a:p>
            <a:r>
              <a:rPr lang="en-US" dirty="0"/>
              <a:t>The Sandpit – allows you as a teacher to see the environment that you will need to work in uploading students work for both school and external assessment </a:t>
            </a: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38398738-942A-444C-901A-DAC2BEB95A95}" type="slidenum">
              <a:rPr lang="en-AU" smtClean="0"/>
              <a:t>4</a:t>
            </a:fld>
            <a:endParaRPr lang="en-AU"/>
          </a:p>
        </p:txBody>
      </p:sp>
    </p:spTree>
    <p:extLst>
      <p:ext uri="{BB962C8B-B14F-4D97-AF65-F5344CB8AC3E}">
        <p14:creationId xmlns:p14="http://schemas.microsoft.com/office/powerpoint/2010/main" val="1023430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test environment which you can see how the teacher results sheet for the subject – i.e., Health and Wellbeing </a:t>
            </a:r>
            <a:endParaRPr lang="en-AU" dirty="0"/>
          </a:p>
        </p:txBody>
      </p:sp>
      <p:sp>
        <p:nvSpPr>
          <p:cNvPr id="4" name="Slide Number Placeholder 3"/>
          <p:cNvSpPr>
            <a:spLocks noGrp="1"/>
          </p:cNvSpPr>
          <p:nvPr>
            <p:ph type="sldNum" sz="quarter" idx="10"/>
          </p:nvPr>
        </p:nvSpPr>
        <p:spPr/>
        <p:txBody>
          <a:bodyPr/>
          <a:lstStyle/>
          <a:p>
            <a:fld id="{38398738-942A-444C-901A-DAC2BEB95A95}" type="slidenum">
              <a:rPr lang="en-AU" smtClean="0"/>
              <a:t>5</a:t>
            </a:fld>
            <a:endParaRPr lang="en-AU"/>
          </a:p>
        </p:txBody>
      </p:sp>
    </p:spTree>
    <p:extLst>
      <p:ext uri="{BB962C8B-B14F-4D97-AF65-F5344CB8AC3E}">
        <p14:creationId xmlns:p14="http://schemas.microsoft.com/office/powerpoint/2010/main" val="123942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For each assessment type in the school assessment component, you must select:</a:t>
            </a:r>
          </a:p>
          <a:p>
            <a:r>
              <a:rPr lang="en-AU" sz="1000" dirty="0"/>
              <a:t>the work of all students who are awarded a result of A+</a:t>
            </a:r>
          </a:p>
          <a:p>
            <a:r>
              <a:rPr lang="en-AU" sz="1000" dirty="0"/>
              <a:t>the work of one student for each grade level awarded (i.e. A, A-, B+, B, B-, C+, C, C-, D+, D, D-, E+, E, E-).</a:t>
            </a:r>
          </a:p>
          <a:p>
            <a:r>
              <a:rPr lang="en-AU" sz="1000" dirty="0"/>
              <a:t>If you have not awarded a particular grade to any students, a sample of student work at that grade level is not required (e.g. if no B+ result is given, student work at the B+ level is not required).</a:t>
            </a:r>
          </a:p>
          <a:p>
            <a:r>
              <a:rPr lang="en-AU" sz="1200" b="0" i="0" kern="1200" dirty="0">
                <a:solidFill>
                  <a:schemeClr val="tx1"/>
                </a:solidFill>
                <a:effectLst/>
                <a:latin typeface="+mn-lt"/>
                <a:ea typeface="+mn-ea"/>
                <a:cs typeface="+mn-cs"/>
              </a:rPr>
              <a:t>For each assessment type, all A+ samples and the work of one student for each grade level are selected. Therefore, the number of samples will depend on the grade levels represented in the assessment group.</a:t>
            </a:r>
          </a:p>
          <a:p>
            <a:r>
              <a:rPr lang="en-AU" dirty="0"/>
              <a:t>moderation there are more steps in uploading student samples for each assessment type and for each grade level resulted for each assessment type. </a:t>
            </a:r>
          </a:p>
          <a:p>
            <a:r>
              <a:rPr lang="en-AU" dirty="0"/>
              <a:t>For each student sample being uploaded – all of the work for the sample need to be  uploaded.  </a:t>
            </a:r>
          </a:p>
          <a:p>
            <a:r>
              <a:rPr lang="en-AU" sz="1200" b="0" i="0" kern="1200" dirty="0">
                <a:solidFill>
                  <a:schemeClr val="tx1"/>
                </a:solidFill>
                <a:effectLst/>
                <a:latin typeface="+mn-lt"/>
                <a:ea typeface="+mn-ea"/>
                <a:cs typeface="+mn-cs"/>
              </a:rPr>
              <a:t>I can choose between several samples at a particular grade level. Which sample should I choose?</a:t>
            </a:r>
          </a:p>
          <a:p>
            <a:r>
              <a:rPr lang="en-AU" sz="1200" b="0" i="0" kern="1200" dirty="0">
                <a:solidFill>
                  <a:schemeClr val="tx1"/>
                </a:solidFill>
                <a:effectLst/>
                <a:latin typeface="+mn-lt"/>
                <a:ea typeface="+mn-ea"/>
                <a:cs typeface="+mn-cs"/>
              </a:rPr>
              <a:t>You should choose moderation samples that are 'typical', in that they accurately reflect their assessment decisions. Where a student's work is 'atypical', you should, where possible, select another student for the sample whose work more reliably demonstrates achievement at the particular grade level.</a:t>
            </a:r>
          </a:p>
          <a:p>
            <a:endParaRPr lang="en-AU" sz="1000" dirty="0"/>
          </a:p>
        </p:txBody>
      </p:sp>
      <p:sp>
        <p:nvSpPr>
          <p:cNvPr id="4" name="Slide Number Placeholder 3"/>
          <p:cNvSpPr>
            <a:spLocks noGrp="1"/>
          </p:cNvSpPr>
          <p:nvPr>
            <p:ph type="sldNum" sz="quarter" idx="10"/>
          </p:nvPr>
        </p:nvSpPr>
        <p:spPr/>
        <p:txBody>
          <a:bodyPr/>
          <a:lstStyle/>
          <a:p>
            <a:fld id="{38398738-942A-444C-901A-DAC2BEB95A95}" type="slidenum">
              <a:rPr lang="en-AU" smtClean="0"/>
              <a:t>6</a:t>
            </a:fld>
            <a:endParaRPr lang="en-AU"/>
          </a:p>
        </p:txBody>
      </p:sp>
    </p:spTree>
    <p:extLst>
      <p:ext uri="{BB962C8B-B14F-4D97-AF65-F5344CB8AC3E}">
        <p14:creationId xmlns:p14="http://schemas.microsoft.com/office/powerpoint/2010/main" val="597316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student samples need to be submitted – one file and one grade – it is a quick process – on the top of the screen you can see the grade guide – which shows the relationship between the mark of 30 to a grade level. It is important for you to understand that you are involved in this external assessment process as being a marker. Also you can nominate to be part of the panel  and may be part of the 2021 marking panel where you will be involved in marking . Also in the online marking environment your school’s student work is randomly marked by different markers not just one marker.  </a:t>
            </a:r>
          </a:p>
          <a:p>
            <a:r>
              <a:rPr lang="en-AU" dirty="0"/>
              <a:t>Also in the test environment – you are supported in moving around the screen to understand all the data and information which needs to be uploaded. </a:t>
            </a:r>
          </a:p>
          <a:p>
            <a:r>
              <a:rPr lang="en-AU" dirty="0"/>
              <a:t>If you are going to indicate a breach of rules – ensure that you speak with your SACE Coordinator and or Principal delegate and student  </a:t>
            </a:r>
          </a:p>
          <a:p>
            <a:r>
              <a:rPr lang="en-AU" dirty="0"/>
              <a:t>Also if you are going to withdrawn – please speak with the student &amp; parent/ caregiver , SACE Coordinator and or Principal delegate </a:t>
            </a:r>
          </a:p>
        </p:txBody>
      </p:sp>
      <p:sp>
        <p:nvSpPr>
          <p:cNvPr id="4" name="Slide Number Placeholder 3"/>
          <p:cNvSpPr>
            <a:spLocks noGrp="1"/>
          </p:cNvSpPr>
          <p:nvPr>
            <p:ph type="sldNum" sz="quarter" idx="10"/>
          </p:nvPr>
        </p:nvSpPr>
        <p:spPr/>
        <p:txBody>
          <a:bodyPr/>
          <a:lstStyle/>
          <a:p>
            <a:fld id="{38398738-942A-444C-901A-DAC2BEB95A95}" type="slidenum">
              <a:rPr lang="en-AU" smtClean="0"/>
              <a:t>7</a:t>
            </a:fld>
            <a:endParaRPr lang="en-AU"/>
          </a:p>
        </p:txBody>
      </p:sp>
    </p:spTree>
    <p:extLst>
      <p:ext uri="{BB962C8B-B14F-4D97-AF65-F5344CB8AC3E}">
        <p14:creationId xmlns:p14="http://schemas.microsoft.com/office/powerpoint/2010/main" val="139206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AU" dirty="0"/>
              <a:t>Under Teaching the SACE – Assessment – you will find a wealth of information  about : </a:t>
            </a:r>
          </a:p>
          <a:p>
            <a:endParaRPr lang="en-AU" dirty="0"/>
          </a:p>
          <a:p>
            <a:r>
              <a:rPr lang="en-AU" dirty="0"/>
              <a:t>Performance standards and grades / School assessment and moderation / External assessment and exams /  Verification of student work  / grade calculator and results and school online </a:t>
            </a:r>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38398738-942A-444C-901A-DAC2BEB95A95}" type="slidenum">
              <a:rPr lang="en-AU" smtClean="0"/>
              <a:t>8</a:t>
            </a:fld>
            <a:endParaRPr lang="en-AU"/>
          </a:p>
        </p:txBody>
      </p:sp>
    </p:spTree>
    <p:extLst>
      <p:ext uri="{BB962C8B-B14F-4D97-AF65-F5344CB8AC3E}">
        <p14:creationId xmlns:p14="http://schemas.microsoft.com/office/powerpoint/2010/main" val="378880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subject outline – Health and Wellbeing -  e.g. AT1 Initiative : </a:t>
            </a:r>
            <a:r>
              <a:rPr lang="en-US" sz="1200" b="0" i="0" kern="1200" dirty="0">
                <a:solidFill>
                  <a:schemeClr val="tx1"/>
                </a:solidFill>
                <a:effectLst/>
                <a:latin typeface="+mn-lt"/>
                <a:ea typeface="+mn-ea"/>
                <a:cs typeface="+mn-cs"/>
              </a:rPr>
              <a:t>should be a maximum of 1500 words if written, or a maximum of 9 minutes if an oral presentation or in multimodal form. This means students can present up to the stated requirements for each assessment type.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policy is in place to ensure comparability between assessments / workload within and across the subject / fairness / wellbeing of students – workload </a:t>
            </a:r>
            <a:endParaRPr lang="en-AU" dirty="0"/>
          </a:p>
        </p:txBody>
      </p:sp>
      <p:sp>
        <p:nvSpPr>
          <p:cNvPr id="4" name="Slide Number Placeholder 3"/>
          <p:cNvSpPr>
            <a:spLocks noGrp="1"/>
          </p:cNvSpPr>
          <p:nvPr>
            <p:ph type="sldNum" sz="quarter" idx="5"/>
          </p:nvPr>
        </p:nvSpPr>
        <p:spPr/>
        <p:txBody>
          <a:bodyPr/>
          <a:lstStyle/>
          <a:p>
            <a:fld id="{38398738-942A-444C-901A-DAC2BEB95A95}" type="slidenum">
              <a:rPr lang="en-AU" smtClean="0"/>
              <a:t>10</a:t>
            </a:fld>
            <a:endParaRPr lang="en-AU"/>
          </a:p>
        </p:txBody>
      </p:sp>
    </p:spTree>
    <p:extLst>
      <p:ext uri="{BB962C8B-B14F-4D97-AF65-F5344CB8AC3E}">
        <p14:creationId xmlns:p14="http://schemas.microsoft.com/office/powerpoint/2010/main" val="248884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18/06/2021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42688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18/06/2021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44676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684000" y="205200"/>
            <a:ext cx="80028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684000" y="1198799"/>
            <a:ext cx="3823200"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18/06/2021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4863600" y="1198799"/>
            <a:ext cx="3823200"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4683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itle and 2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367-F759-4128-B6AD-62F51D41262F}"/>
              </a:ext>
            </a:extLst>
          </p:cNvPr>
          <p:cNvSpPr>
            <a:spLocks noGrp="1"/>
          </p:cNvSpPr>
          <p:nvPr>
            <p:ph type="title"/>
          </p:nvPr>
        </p:nvSpPr>
        <p:spPr>
          <a:xfrm>
            <a:off x="684000"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89724D-2F7A-489E-997C-9C3D6C743797}"/>
              </a:ext>
            </a:extLst>
          </p:cNvPr>
          <p:cNvSpPr>
            <a:spLocks noGrp="1"/>
          </p:cNvSpPr>
          <p:nvPr>
            <p:ph type="body" idx="1"/>
          </p:nvPr>
        </p:nvSpPr>
        <p:spPr>
          <a:xfrm>
            <a:off x="684000" y="1766655"/>
            <a:ext cx="3868340"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EA74C3D-732A-44C7-9CAF-04260A7731A0}"/>
              </a:ext>
            </a:extLst>
          </p:cNvPr>
          <p:cNvSpPr>
            <a:spLocks noGrp="1"/>
          </p:cNvSpPr>
          <p:nvPr>
            <p:ph sz="half" idx="2"/>
          </p:nvPr>
        </p:nvSpPr>
        <p:spPr>
          <a:xfrm>
            <a:off x="684000"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a:extLst>
              <a:ext uri="{FF2B5EF4-FFF2-40B4-BE49-F238E27FC236}">
                <a16:creationId xmlns:a16="http://schemas.microsoft.com/office/drawing/2014/main" id="{758403F9-2CF7-482A-8EA1-DDB867166D44}"/>
              </a:ext>
            </a:extLst>
          </p:cNvPr>
          <p:cNvSpPr>
            <a:spLocks noGrp="1"/>
          </p:cNvSpPr>
          <p:nvPr>
            <p:ph type="body" sz="quarter" idx="3"/>
          </p:nvPr>
        </p:nvSpPr>
        <p:spPr>
          <a:xfrm>
            <a:off x="4683309" y="1766655"/>
            <a:ext cx="3887391"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09B2D-83C7-4891-BBE1-20B368B2C652}"/>
              </a:ext>
            </a:extLst>
          </p:cNvPr>
          <p:cNvSpPr>
            <a:spLocks noGrp="1"/>
          </p:cNvSpPr>
          <p:nvPr>
            <p:ph sz="quarter" idx="4"/>
          </p:nvPr>
        </p:nvSpPr>
        <p:spPr>
          <a:xfrm>
            <a:off x="4683309"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90DD61F-00C6-4E4F-A430-2F94F40CA504}"/>
              </a:ext>
            </a:extLst>
          </p:cNvPr>
          <p:cNvSpPr>
            <a:spLocks noGrp="1"/>
          </p:cNvSpPr>
          <p:nvPr>
            <p:ph type="dt" sz="half" idx="10"/>
          </p:nvPr>
        </p:nvSpPr>
        <p:spPr/>
        <p:txBody>
          <a:bodyPr/>
          <a:lstStyle/>
          <a:p>
            <a:fld id="{77072635-266F-4274-AD67-E2A13FF46E20}" type="datetimeFigureOut">
              <a:rPr lang="en-AU" smtClean="0"/>
              <a:t>18/06/2021</a:t>
            </a:fld>
            <a:endParaRPr lang="en-AU"/>
          </a:p>
        </p:txBody>
      </p:sp>
      <p:sp>
        <p:nvSpPr>
          <p:cNvPr id="8" name="Footer Placeholder 7">
            <a:extLst>
              <a:ext uri="{FF2B5EF4-FFF2-40B4-BE49-F238E27FC236}">
                <a16:creationId xmlns:a16="http://schemas.microsoft.com/office/drawing/2014/main" id="{20BB9C2E-07D4-4943-B169-F0C27A820D1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B884BAC-BCDC-4D7C-884C-C986AEBA22BB}"/>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14373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DA05-0CAD-4067-BF4B-5E5A2DAEC4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729E98-0F89-4A8C-A2C1-4D117A638C0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DDDD6FD-5BCA-4B94-AACD-4847C1EEBA0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C45E699-3F39-4E9E-8DED-175455369B04}"/>
              </a:ext>
            </a:extLst>
          </p:cNvPr>
          <p:cNvSpPr>
            <a:spLocks noGrp="1"/>
          </p:cNvSpPr>
          <p:nvPr>
            <p:ph type="dt" sz="half" idx="10"/>
          </p:nvPr>
        </p:nvSpPr>
        <p:spPr/>
        <p:txBody>
          <a:bodyPr/>
          <a:lstStyle/>
          <a:p>
            <a:fld id="{77072635-266F-4274-AD67-E2A13FF46E20}" type="datetimeFigureOut">
              <a:rPr lang="en-AU" smtClean="0"/>
              <a:t>18/06/2021</a:t>
            </a:fld>
            <a:endParaRPr lang="en-AU"/>
          </a:p>
        </p:txBody>
      </p:sp>
      <p:sp>
        <p:nvSpPr>
          <p:cNvPr id="6" name="Footer Placeholder 5">
            <a:extLst>
              <a:ext uri="{FF2B5EF4-FFF2-40B4-BE49-F238E27FC236}">
                <a16:creationId xmlns:a16="http://schemas.microsoft.com/office/drawing/2014/main" id="{FE4BC34A-E681-4D32-9FA2-98346D8204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7564CC-B272-40F7-8821-A4E243F9CB90}"/>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93919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6789-E886-41F6-93E9-A5A2BA3C0F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99DE6F0-E044-409B-8088-37B4CE545A3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AU"/>
          </a:p>
        </p:txBody>
      </p:sp>
      <p:sp>
        <p:nvSpPr>
          <p:cNvPr id="4" name="Text Placeholder 3">
            <a:extLst>
              <a:ext uri="{FF2B5EF4-FFF2-40B4-BE49-F238E27FC236}">
                <a16:creationId xmlns:a16="http://schemas.microsoft.com/office/drawing/2014/main" id="{F5693267-AC9F-421B-874E-6A3759DA50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3C0659-2FEE-49B6-A02D-E6FC5E59B53D}"/>
              </a:ext>
            </a:extLst>
          </p:cNvPr>
          <p:cNvSpPr>
            <a:spLocks noGrp="1"/>
          </p:cNvSpPr>
          <p:nvPr>
            <p:ph type="dt" sz="half" idx="10"/>
          </p:nvPr>
        </p:nvSpPr>
        <p:spPr/>
        <p:txBody>
          <a:bodyPr/>
          <a:lstStyle/>
          <a:p>
            <a:fld id="{77072635-266F-4274-AD67-E2A13FF46E20}" type="datetimeFigureOut">
              <a:rPr lang="en-AU" smtClean="0"/>
              <a:t>18/06/2021</a:t>
            </a:fld>
            <a:endParaRPr lang="en-AU"/>
          </a:p>
        </p:txBody>
      </p:sp>
      <p:sp>
        <p:nvSpPr>
          <p:cNvPr id="6" name="Footer Placeholder 5">
            <a:extLst>
              <a:ext uri="{FF2B5EF4-FFF2-40B4-BE49-F238E27FC236}">
                <a16:creationId xmlns:a16="http://schemas.microsoft.com/office/drawing/2014/main" id="{9D510947-37EE-4A17-9636-EE2B21FCCA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BE1854-58F8-469E-BD42-E52DA9C79469}"/>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277281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18/06/2021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8351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Subheading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684000" y="205200"/>
            <a:ext cx="80028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684000" y="1198799"/>
            <a:ext cx="38232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18/06/2021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4863600" y="1198799"/>
            <a:ext cx="38232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6857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6098-D926-4D64-90DA-ADD5DA5B488F}"/>
              </a:ext>
            </a:extLst>
          </p:cNvPr>
          <p:cNvSpPr>
            <a:spLocks noGrp="1"/>
          </p:cNvSpPr>
          <p:nvPr>
            <p:ph type="ctrTitle" hasCustomPrompt="1"/>
          </p:nvPr>
        </p:nvSpPr>
        <p:spPr>
          <a:xfrm>
            <a:off x="4651200" y="1461600"/>
            <a:ext cx="4034894" cy="1656000"/>
          </a:xfrm>
        </p:spPr>
        <p:txBody>
          <a:bodyPr lIns="0" tIns="0" rIns="0" bIns="0" anchor="ctr" anchorCtr="0"/>
          <a:lstStyle>
            <a:lvl1pPr marL="0" indent="0" algn="l">
              <a:defRPr sz="4400"/>
            </a:lvl1pPr>
          </a:lstStyle>
          <a:p>
            <a:r>
              <a:rPr lang="en-US" dirty="0"/>
              <a:t>Insert your </a:t>
            </a:r>
            <a:br>
              <a:rPr lang="en-US" dirty="0"/>
            </a:br>
            <a:r>
              <a:rPr lang="en-US" dirty="0"/>
              <a:t>title here</a:t>
            </a:r>
          </a:p>
        </p:txBody>
      </p:sp>
      <p:sp>
        <p:nvSpPr>
          <p:cNvPr id="3" name="Subtitle 2">
            <a:extLst>
              <a:ext uri="{FF2B5EF4-FFF2-40B4-BE49-F238E27FC236}">
                <a16:creationId xmlns:a16="http://schemas.microsoft.com/office/drawing/2014/main" id="{6F55A5A1-467A-4B8D-B006-E2ED52E9C791}"/>
              </a:ext>
            </a:extLst>
          </p:cNvPr>
          <p:cNvSpPr>
            <a:spLocks noGrp="1"/>
          </p:cNvSpPr>
          <p:nvPr>
            <p:ph type="subTitle" idx="1"/>
          </p:nvPr>
        </p:nvSpPr>
        <p:spPr>
          <a:xfrm>
            <a:off x="4651907" y="3693600"/>
            <a:ext cx="4034893" cy="1411060"/>
          </a:xfrm>
        </p:spPr>
        <p:txBody>
          <a:bodyPr lIns="0" tIns="0" rIns="0" bIns="0"/>
          <a:lstStyle>
            <a:lvl1pPr marL="0" indent="0" algn="l">
              <a:buNone/>
              <a:defRPr sz="16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Tree>
    <p:extLst>
      <p:ext uri="{BB962C8B-B14F-4D97-AF65-F5344CB8AC3E}">
        <p14:creationId xmlns:p14="http://schemas.microsoft.com/office/powerpoint/2010/main" val="277831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Image background">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684000" y="205200"/>
            <a:ext cx="8002800" cy="856800"/>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684000" y="1198799"/>
            <a:ext cx="8002800" cy="4896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68400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18/06/2021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31423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662940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573821988"/>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75" r:id="rId3"/>
    <p:sldLayoutId id="2147483676" r:id="rId4"/>
    <p:sldLayoutId id="2147483679" r:id="rId5"/>
    <p:sldLayoutId id="2147483680" r:id="rId6"/>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Image background">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684000" y="205200"/>
            <a:ext cx="80028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684000" y="1198799"/>
            <a:ext cx="80028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68400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18/06/2021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31423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662940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157035830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600" kern="1200">
          <a:solidFill>
            <a:schemeClr val="accent2"/>
          </a:solidFill>
          <a:latin typeface="+mj-lt"/>
          <a:ea typeface="+mn-ea"/>
          <a:cs typeface="+mn-cs"/>
        </a:defRPr>
      </a:lvl1pPr>
      <a:lvl2pPr marL="0" indent="0" algn="l" defTabSz="685800" rtl="0" eaLnBrk="1" latinLnBrk="0" hangingPunct="1">
        <a:lnSpc>
          <a:spcPct val="90000"/>
        </a:lnSpc>
        <a:spcBef>
          <a:spcPts val="375"/>
        </a:spcBef>
        <a:buFont typeface="Calibri" panose="020F0502020204030204" pitchFamily="34" charset="0"/>
        <a:buChar char="﻿"/>
        <a:defRPr sz="2400" kern="1200">
          <a:solidFill>
            <a:schemeClr val="accent2"/>
          </a:solidFill>
          <a:latin typeface="+mn-lt"/>
          <a:ea typeface="+mn-ea"/>
          <a:cs typeface="+mn-cs"/>
        </a:defRPr>
      </a:lvl2pPr>
      <a:lvl3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457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6831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Background colour with SACE Board South Australia Logo and Government of South Australia Logo">
            <a:extLst>
              <a:ext uri="{FF2B5EF4-FFF2-40B4-BE49-F238E27FC236}">
                <a16:creationId xmlns:a16="http://schemas.microsoft.com/office/drawing/2014/main" id="{C2324399-F682-4DDA-B90C-97F596C2EB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0"/>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684000" y="205200"/>
            <a:ext cx="80028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684000" y="1198799"/>
            <a:ext cx="80028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68400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18/06/2021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31423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662940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18374263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ace.sa.edu.au/web/health-and-wellbeing/stage-2/subject-outline/content/health-literacy" TargetMode="External"/><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sace.sa.edu.au/web/health-and-wellbeing/stage-2/subject-outline/content/social-equity" TargetMode="External"/><Relationship Id="rId5" Type="http://schemas.openxmlformats.org/officeDocument/2006/relationships/hyperlink" Target="https://www.sace.sa.edu.au/web/health-and-wellbeing/stage-2/subject-outline/content/health-promotion" TargetMode="External"/><Relationship Id="rId4" Type="http://schemas.openxmlformats.org/officeDocument/2006/relationships/hyperlink" Target="https://www.sace.sa.edu.au/web/health-and-wellbeing/stage-2/subject-outline/content/health-determina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49230-1086-4F7B-A181-01D3F887A681}"/>
              </a:ext>
            </a:extLst>
          </p:cNvPr>
          <p:cNvSpPr>
            <a:spLocks noGrp="1"/>
          </p:cNvSpPr>
          <p:nvPr>
            <p:ph type="ctrTitle"/>
          </p:nvPr>
        </p:nvSpPr>
        <p:spPr/>
        <p:txBody>
          <a:bodyPr/>
          <a:lstStyle/>
          <a:p>
            <a:r>
              <a:rPr lang="en-AU" dirty="0"/>
              <a:t>Health and Wellbeing </a:t>
            </a:r>
          </a:p>
        </p:txBody>
      </p:sp>
      <p:sp>
        <p:nvSpPr>
          <p:cNvPr id="5" name="Subtitle 4">
            <a:extLst>
              <a:ext uri="{FF2B5EF4-FFF2-40B4-BE49-F238E27FC236}">
                <a16:creationId xmlns:a16="http://schemas.microsoft.com/office/drawing/2014/main" id="{1156E20C-9631-43B9-90B6-C11BB208691F}"/>
              </a:ext>
            </a:extLst>
          </p:cNvPr>
          <p:cNvSpPr>
            <a:spLocks noGrp="1"/>
          </p:cNvSpPr>
          <p:nvPr>
            <p:ph type="subTitle" idx="1"/>
          </p:nvPr>
        </p:nvSpPr>
        <p:spPr/>
        <p:txBody>
          <a:bodyPr/>
          <a:lstStyle/>
          <a:p>
            <a:r>
              <a:rPr lang="en-AU" dirty="0"/>
              <a:t>Thursday 19 June 2021 </a:t>
            </a:r>
          </a:p>
          <a:p>
            <a:endParaRPr lang="en-AU" dirty="0"/>
          </a:p>
          <a:p>
            <a:r>
              <a:rPr lang="en-AU"/>
              <a:t>Zoom meeting </a:t>
            </a:r>
          </a:p>
        </p:txBody>
      </p:sp>
    </p:spTree>
    <p:extLst>
      <p:ext uri="{BB962C8B-B14F-4D97-AF65-F5344CB8AC3E}">
        <p14:creationId xmlns:p14="http://schemas.microsoft.com/office/powerpoint/2010/main" val="340546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141F55-9990-4320-9BAE-5C4C8C4DAAD1}"/>
              </a:ext>
            </a:extLst>
          </p:cNvPr>
          <p:cNvSpPr>
            <a:spLocks noGrp="1"/>
          </p:cNvSpPr>
          <p:nvPr>
            <p:ph idx="1"/>
          </p:nvPr>
        </p:nvSpPr>
        <p:spPr>
          <a:xfrm>
            <a:off x="694677" y="304801"/>
            <a:ext cx="8220075" cy="6553199"/>
          </a:xfrm>
        </p:spPr>
        <p:txBody>
          <a:bodyPr/>
          <a:lstStyle/>
          <a:p>
            <a:r>
              <a:rPr lang="en-AU" sz="3200" b="1" dirty="0">
                <a:solidFill>
                  <a:srgbClr val="92D050"/>
                </a:solidFill>
              </a:rPr>
              <a:t>Word Count Policy </a:t>
            </a:r>
          </a:p>
          <a:p>
            <a:r>
              <a:rPr lang="en-AU" sz="1000" dirty="0"/>
              <a:t>Word-limits are prescribed in order to ensure that students:</a:t>
            </a:r>
          </a:p>
          <a:p>
            <a:r>
              <a:rPr lang="en-AU" sz="1000" dirty="0"/>
              <a:t>• are given clear information about the specifications of assessment types</a:t>
            </a:r>
          </a:p>
          <a:p>
            <a:r>
              <a:rPr lang="en-AU" sz="1000" dirty="0"/>
              <a:t>• undertake assessments that are comparable </a:t>
            </a:r>
          </a:p>
          <a:p>
            <a:r>
              <a:rPr lang="en-AU" sz="1000" dirty="0"/>
              <a:t>• have a reasonable workload within and across subjects. </a:t>
            </a:r>
          </a:p>
          <a:p>
            <a:endParaRPr lang="en-AU" sz="1000" b="1" dirty="0"/>
          </a:p>
          <a:p>
            <a:r>
              <a:rPr lang="en-AU" sz="1000" b="1" dirty="0"/>
              <a:t>All words used in the body of the text are counted for assessment purposes. </a:t>
            </a:r>
            <a:endParaRPr lang="en-AU" sz="1000" dirty="0"/>
          </a:p>
          <a:p>
            <a:r>
              <a:rPr lang="en-AU" sz="1000" dirty="0"/>
              <a:t>This includes all words that the assessor reads, from the beginning of the introduction to the end of the conclusion.</a:t>
            </a:r>
          </a:p>
          <a:p>
            <a:r>
              <a:rPr lang="en-AU" sz="1000" dirty="0"/>
              <a:t>Argument or analysis that is required for an assessment task should be presented in the body of the text, and not in supporting materials such as tables, flow charts, graphs, and diagrams. </a:t>
            </a:r>
          </a:p>
          <a:p>
            <a:r>
              <a:rPr lang="en-AU" sz="1000" dirty="0"/>
              <a:t>Supporting materials should be used only to illustrate or support the body of the text.</a:t>
            </a:r>
          </a:p>
          <a:p>
            <a:r>
              <a:rPr lang="en-AU" sz="1000" b="1" dirty="0">
                <a:latin typeface="Calibri Light" panose="020F0302020204030204" pitchFamily="34" charset="0"/>
                <a:cs typeface="Calibri Light" panose="020F0302020204030204" pitchFamily="34" charset="0"/>
              </a:rPr>
              <a:t>Assessors do not assess beyond the word count. </a:t>
            </a:r>
            <a:endParaRPr lang="en-AU" sz="1000" dirty="0">
              <a:latin typeface="Calibri Light" panose="020F0302020204030204" pitchFamily="34" charset="0"/>
              <a:cs typeface="Calibri Light" panose="020F0302020204030204" pitchFamily="34" charset="0"/>
            </a:endParaRPr>
          </a:p>
          <a:p>
            <a:r>
              <a:rPr lang="en-AU" sz="1000" b="1" dirty="0">
                <a:latin typeface="Calibri Light" panose="020F0302020204030204" pitchFamily="34" charset="0"/>
                <a:cs typeface="Calibri Light" panose="020F0302020204030204" pitchFamily="34" charset="0"/>
              </a:rPr>
              <a:t>The word count includes: </a:t>
            </a:r>
            <a:endParaRPr lang="en-AU" sz="1000" dirty="0">
              <a:latin typeface="Calibri Light" panose="020F0302020204030204" pitchFamily="34" charset="0"/>
              <a:cs typeface="Calibri Light" panose="020F0302020204030204" pitchFamily="34" charset="0"/>
            </a:endParaRPr>
          </a:p>
          <a:p>
            <a:r>
              <a:rPr lang="en-AU" sz="1000" dirty="0">
                <a:latin typeface="Calibri Light" panose="020F0302020204030204" pitchFamily="34" charset="0"/>
                <a:cs typeface="Calibri Light" panose="020F0302020204030204" pitchFamily="34" charset="0"/>
              </a:rPr>
              <a:t>• all words in the body of the text </a:t>
            </a:r>
          </a:p>
          <a:p>
            <a:r>
              <a:rPr lang="en-AU" sz="1000" dirty="0">
                <a:latin typeface="Calibri Light" panose="020F0302020204030204" pitchFamily="34" charset="0"/>
                <a:cs typeface="Calibri Light" panose="020F0302020204030204" pitchFamily="34" charset="0"/>
              </a:rPr>
              <a:t>• headings </a:t>
            </a:r>
          </a:p>
          <a:p>
            <a:r>
              <a:rPr lang="en-AU" sz="1000" dirty="0">
                <a:latin typeface="Calibri Light" panose="020F0302020204030204" pitchFamily="34" charset="0"/>
                <a:cs typeface="Calibri Light" panose="020F0302020204030204" pitchFamily="34" charset="0"/>
              </a:rPr>
              <a:t>• direct quotations </a:t>
            </a:r>
          </a:p>
          <a:p>
            <a:r>
              <a:rPr lang="en-AU" sz="1000" dirty="0">
                <a:latin typeface="Calibri Light" panose="020F0302020204030204" pitchFamily="34" charset="0"/>
                <a:cs typeface="Calibri Light" panose="020F0302020204030204" pitchFamily="34" charset="0"/>
              </a:rPr>
              <a:t>• footnotes that are used as explanatory notes</a:t>
            </a:r>
          </a:p>
          <a:p>
            <a:r>
              <a:rPr lang="en-AU" sz="1000" dirty="0">
                <a:latin typeface="Calibri Light" panose="020F0302020204030204" pitchFamily="34" charset="0"/>
                <a:cs typeface="Calibri Light" panose="020F0302020204030204" pitchFamily="34" charset="0"/>
              </a:rPr>
              <a:t> • any argument or analysis that is introduced in supporting materials. </a:t>
            </a:r>
          </a:p>
          <a:p>
            <a:r>
              <a:rPr lang="en-AU" sz="1000" b="1" dirty="0">
                <a:latin typeface="Calibri Light" panose="020F0302020204030204" pitchFamily="34" charset="0"/>
                <a:cs typeface="Calibri Light" panose="020F0302020204030204" pitchFamily="34" charset="0"/>
              </a:rPr>
              <a:t>The word count does not include: </a:t>
            </a:r>
            <a:endParaRPr lang="en-AU" sz="1000" dirty="0">
              <a:latin typeface="Calibri Light" panose="020F0302020204030204" pitchFamily="34" charset="0"/>
              <a:cs typeface="Calibri Light" panose="020F0302020204030204" pitchFamily="34" charset="0"/>
            </a:endParaRPr>
          </a:p>
          <a:p>
            <a:r>
              <a:rPr lang="en-AU" sz="1000" dirty="0">
                <a:latin typeface="Calibri Light" panose="020F0302020204030204" pitchFamily="34" charset="0"/>
                <a:cs typeface="Calibri Light" panose="020F0302020204030204" pitchFamily="34" charset="0"/>
              </a:rPr>
              <a:t>• the title/question page</a:t>
            </a:r>
          </a:p>
          <a:p>
            <a:r>
              <a:rPr lang="en-AU" sz="1000" dirty="0">
                <a:latin typeface="Calibri Light" panose="020F0302020204030204" pitchFamily="34" charset="0"/>
                <a:cs typeface="Calibri Light" panose="020F0302020204030204" pitchFamily="34" charset="0"/>
              </a:rPr>
              <a:t> • the contents page</a:t>
            </a:r>
          </a:p>
          <a:p>
            <a:r>
              <a:rPr lang="en-AU" sz="1000" dirty="0">
                <a:latin typeface="Calibri Light" panose="020F0302020204030204" pitchFamily="34" charset="0"/>
                <a:cs typeface="Calibri Light" panose="020F0302020204030204" pitchFamily="34" charset="0"/>
              </a:rPr>
              <a:t> • the reference list or bibliography (including footnotes or in-text references that are used to list author, date, and page numbers)</a:t>
            </a:r>
          </a:p>
          <a:p>
            <a:r>
              <a:rPr lang="en-AU" sz="1000" dirty="0">
                <a:latin typeface="Calibri Light" panose="020F0302020204030204" pitchFamily="34" charset="0"/>
                <a:cs typeface="Calibri Light" panose="020F0302020204030204" pitchFamily="34" charset="0"/>
              </a:rPr>
              <a:t> • appendices </a:t>
            </a:r>
          </a:p>
          <a:p>
            <a:r>
              <a:rPr lang="en-AU" sz="1200" dirty="0">
                <a:latin typeface="Calibri Light" panose="020F0302020204030204" pitchFamily="34" charset="0"/>
                <a:cs typeface="Calibri Light" panose="020F0302020204030204" pitchFamily="34" charset="0"/>
              </a:rPr>
              <a:t>• a reference list or bibliography that is required for an assessment task (however, this will be assessed for accuracy and consistency) </a:t>
            </a:r>
          </a:p>
          <a:p>
            <a:endParaRPr lang="en-AU" dirty="0"/>
          </a:p>
        </p:txBody>
      </p:sp>
      <p:sp>
        <p:nvSpPr>
          <p:cNvPr id="3" name="TextBox 2">
            <a:extLst>
              <a:ext uri="{FF2B5EF4-FFF2-40B4-BE49-F238E27FC236}">
                <a16:creationId xmlns:a16="http://schemas.microsoft.com/office/drawing/2014/main" id="{374FBEED-EF8C-4010-B8E8-37A1FA9A1C87}"/>
              </a:ext>
            </a:extLst>
          </p:cNvPr>
          <p:cNvSpPr txBox="1"/>
          <p:nvPr/>
        </p:nvSpPr>
        <p:spPr>
          <a:xfrm>
            <a:off x="4572000" y="304801"/>
            <a:ext cx="4793942" cy="338554"/>
          </a:xfrm>
          <a:prstGeom prst="rect">
            <a:avLst/>
          </a:prstGeom>
          <a:noFill/>
        </p:spPr>
        <p:txBody>
          <a:bodyPr wrap="square" rtlCol="0">
            <a:spAutoFit/>
          </a:bodyPr>
          <a:lstStyle/>
          <a:p>
            <a:r>
              <a:rPr lang="en-US" sz="1600" dirty="0"/>
              <a:t>https://www.sace.sa.edu.au/about/policies</a:t>
            </a:r>
            <a:endParaRPr lang="en-AU" sz="1600" dirty="0"/>
          </a:p>
        </p:txBody>
      </p:sp>
    </p:spTree>
    <p:extLst>
      <p:ext uri="{BB962C8B-B14F-4D97-AF65-F5344CB8AC3E}">
        <p14:creationId xmlns:p14="http://schemas.microsoft.com/office/powerpoint/2010/main" val="54625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547098" y="445169"/>
            <a:ext cx="8524644" cy="5630778"/>
          </a:xfrm>
          <a:prstGeom prst="rect">
            <a:avLst/>
          </a:prstGeom>
        </p:spPr>
      </p:pic>
    </p:spTree>
    <p:extLst>
      <p:ext uri="{BB962C8B-B14F-4D97-AF65-F5344CB8AC3E}">
        <p14:creationId xmlns:p14="http://schemas.microsoft.com/office/powerpoint/2010/main" val="2806840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7C3CEE7-A122-4F0D-BF64-3269A7EE3547}"/>
              </a:ext>
            </a:extLst>
          </p:cNvPr>
          <p:cNvSpPr>
            <a:spLocks noGrp="1"/>
          </p:cNvSpPr>
          <p:nvPr>
            <p:ph type="title"/>
          </p:nvPr>
        </p:nvSpPr>
        <p:spPr>
          <a:xfrm>
            <a:off x="684000" y="205200"/>
            <a:ext cx="8002800" cy="856800"/>
          </a:xfrm>
        </p:spPr>
        <p:txBody>
          <a:bodyPr/>
          <a:lstStyle/>
          <a:p>
            <a:r>
              <a:rPr lang="en-US" dirty="0"/>
              <a:t>Concepts </a:t>
            </a:r>
          </a:p>
        </p:txBody>
      </p:sp>
      <p:sp>
        <p:nvSpPr>
          <p:cNvPr id="4" name="Rectangle 1">
            <a:extLst>
              <a:ext uri="{FF2B5EF4-FFF2-40B4-BE49-F238E27FC236}">
                <a16:creationId xmlns:a16="http://schemas.microsoft.com/office/drawing/2014/main" id="{C900315D-41AC-43FE-82D2-7A4B5F6A9068}"/>
              </a:ext>
            </a:extLst>
          </p:cNvPr>
          <p:cNvSpPr>
            <a:spLocks noChangeArrowheads="1"/>
          </p:cNvSpPr>
          <p:nvPr/>
        </p:nvSpPr>
        <p:spPr bwMode="auto">
          <a:xfrm>
            <a:off x="684000" y="1198799"/>
            <a:ext cx="3823200" cy="48960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hangingPunct="1">
              <a:lnSpc>
                <a:spcPct val="90000"/>
              </a:lnSpc>
              <a:spcBef>
                <a:spcPct val="0"/>
              </a:spcBef>
              <a:spcAft>
                <a:spcPts val="600"/>
              </a:spcAft>
              <a:buClrTx/>
              <a:buSzTx/>
              <a:buFontTx/>
              <a:buNone/>
              <a:tabLst/>
            </a:pPr>
            <a:r>
              <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rPr>
              <a:t>Health and Wellbeing is a 20-credit subject at Stage 2.</a:t>
            </a:r>
          </a:p>
          <a:p>
            <a:pPr marL="0" marR="0" lvl="0" indent="0" defTabSz="685800" eaLnBrk="1" fontAlgn="base" hangingPunct="1">
              <a:lnSpc>
                <a:spcPct val="90000"/>
              </a:lnSpc>
              <a:spcBef>
                <a:spcPct val="0"/>
              </a:spcBef>
              <a:spcAft>
                <a:spcPts val="600"/>
              </a:spcAft>
              <a:buClrTx/>
              <a:buSzTx/>
              <a:buFontTx/>
              <a:buNone/>
              <a:tabLst/>
            </a:pPr>
            <a:r>
              <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rPr>
              <a:t>Teachers select from the following concepts:</a:t>
            </a:r>
          </a:p>
          <a:p>
            <a:pPr marL="0" marR="0" lvl="0" indent="0" defTabSz="685800" eaLnBrk="1" fontAlgn="base" hangingPunct="1">
              <a:lnSpc>
                <a:spcPct val="90000"/>
              </a:lnSpc>
              <a:spcBef>
                <a:spcPct val="0"/>
              </a:spcBef>
              <a:spcAft>
                <a:spcPts val="600"/>
              </a:spcAft>
              <a:buClrTx/>
              <a:buSzTx/>
              <a:buFontTx/>
              <a:buNone/>
              <a:tabLst/>
            </a:pPr>
            <a:endPar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endParaRPr>
          </a:p>
          <a:p>
            <a:pPr marL="0" marR="0" lvl="0" indent="0" defTabSz="685800" eaLnBrk="1" fontAlgn="base" hangingPunct="1">
              <a:lnSpc>
                <a:spcPct val="90000"/>
              </a:lnSpc>
              <a:spcBef>
                <a:spcPct val="0"/>
              </a:spcBef>
              <a:spcAft>
                <a:spcPts val="600"/>
              </a:spcAft>
              <a:buClrTx/>
              <a:buSzTx/>
              <a:buFontTx/>
              <a:buChar char="•"/>
              <a:tabLst/>
            </a:pPr>
            <a:r>
              <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hlinkClick r:id="rId3"/>
              </a:rPr>
              <a:t>health literacy</a:t>
            </a:r>
            <a:r>
              <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rPr>
              <a:t> </a:t>
            </a:r>
          </a:p>
          <a:p>
            <a:pPr marL="0" marR="0" lvl="0" indent="0" defTabSz="685800" eaLnBrk="1" fontAlgn="base" hangingPunct="1">
              <a:lnSpc>
                <a:spcPct val="90000"/>
              </a:lnSpc>
              <a:spcBef>
                <a:spcPct val="0"/>
              </a:spcBef>
              <a:spcAft>
                <a:spcPts val="600"/>
              </a:spcAft>
              <a:buClrTx/>
              <a:buSzTx/>
              <a:buFontTx/>
              <a:buChar char="•"/>
              <a:tabLst/>
            </a:pPr>
            <a:r>
              <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hlinkClick r:id="rId4"/>
              </a:rPr>
              <a:t>health determinants</a:t>
            </a:r>
            <a:endPar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endParaRPr>
          </a:p>
          <a:p>
            <a:pPr marL="0" marR="0" lvl="0" indent="0" defTabSz="685800" eaLnBrk="1" fontAlgn="base" hangingPunct="1">
              <a:lnSpc>
                <a:spcPct val="90000"/>
              </a:lnSpc>
              <a:spcBef>
                <a:spcPct val="0"/>
              </a:spcBef>
              <a:spcAft>
                <a:spcPts val="600"/>
              </a:spcAft>
              <a:buClrTx/>
              <a:buSzTx/>
              <a:buFontTx/>
              <a:buChar char="•"/>
              <a:tabLst/>
            </a:pPr>
            <a:r>
              <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hlinkClick r:id="rId5"/>
              </a:rPr>
              <a:t>health promotion</a:t>
            </a:r>
            <a:endPar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endParaRPr>
          </a:p>
          <a:p>
            <a:pPr marL="0" marR="0" lvl="0" indent="0" defTabSz="685800" eaLnBrk="1" fontAlgn="base" hangingPunct="1">
              <a:lnSpc>
                <a:spcPct val="90000"/>
              </a:lnSpc>
              <a:spcBef>
                <a:spcPct val="0"/>
              </a:spcBef>
              <a:spcAft>
                <a:spcPts val="600"/>
              </a:spcAft>
              <a:buClrTx/>
              <a:buSzTx/>
              <a:buFontTx/>
              <a:buChar char="•"/>
              <a:tabLst/>
            </a:pPr>
            <a:r>
              <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hlinkClick r:id="rId6"/>
              </a:rPr>
              <a:t>social equity</a:t>
            </a:r>
            <a:r>
              <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rPr>
              <a:t>.</a:t>
            </a:r>
          </a:p>
          <a:p>
            <a:pPr marL="0" marR="0" lvl="0" indent="0" defTabSz="685800" eaLnBrk="1" fontAlgn="base" hangingPunct="1">
              <a:lnSpc>
                <a:spcPct val="90000"/>
              </a:lnSpc>
              <a:spcBef>
                <a:spcPct val="0"/>
              </a:spcBef>
              <a:spcAft>
                <a:spcPts val="600"/>
              </a:spcAft>
              <a:buClrTx/>
              <a:buSzTx/>
              <a:buFontTx/>
              <a:buChar char="•"/>
              <a:tabLst/>
            </a:pPr>
            <a:endPar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endParaRPr>
          </a:p>
          <a:p>
            <a:pPr marL="0" marR="0" lvl="0" indent="0" defTabSz="685800" eaLnBrk="1" fontAlgn="base" hangingPunct="1">
              <a:lnSpc>
                <a:spcPct val="90000"/>
              </a:lnSpc>
              <a:spcBef>
                <a:spcPct val="0"/>
              </a:spcBef>
              <a:spcAft>
                <a:spcPts val="600"/>
              </a:spcAft>
              <a:buClrTx/>
              <a:buSzTx/>
              <a:buFontTx/>
              <a:buNone/>
              <a:tabLst/>
            </a:pPr>
            <a:r>
              <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rPr>
              <a:t>Students become agents of change who may be independent and collaborative learners, critical and creative thinkers of their own and others perspective.</a:t>
            </a:r>
          </a:p>
          <a:p>
            <a:pPr lvl="0" defTabSz="685800" eaLnBrk="1" hangingPunct="1">
              <a:lnSpc>
                <a:spcPct val="90000"/>
              </a:lnSpc>
              <a:spcAft>
                <a:spcPts val="600"/>
              </a:spcAft>
            </a:pPr>
            <a:r>
              <a:rPr lang="en-US" dirty="0">
                <a:latin typeface="Calibri" panose="020F0502020204030204" pitchFamily="34" charset="0"/>
                <a:cs typeface="Calibri" panose="020F0502020204030204" pitchFamily="34" charset="0"/>
              </a:rPr>
              <a:t>These inter-related concepts underpin the content of this subject, and may be considered in individual, local, and global contexts, as shown in the diagram. </a:t>
            </a:r>
            <a:endPar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endParaRPr>
          </a:p>
          <a:p>
            <a:pPr marL="0" marR="0" lvl="0" indent="0" defTabSz="685800" eaLnBrk="1" fontAlgn="base" hangingPunct="1">
              <a:lnSpc>
                <a:spcPct val="90000"/>
              </a:lnSpc>
              <a:spcBef>
                <a:spcPct val="0"/>
              </a:spcBef>
              <a:spcAft>
                <a:spcPts val="600"/>
              </a:spcAft>
              <a:buClrTx/>
              <a:buSzTx/>
              <a:buFontTx/>
              <a:buNone/>
              <a:tabLst/>
            </a:pPr>
            <a:r>
              <a:rPr kumimoji="0" lang="en-US" altLang="en-US" sz="2000" i="0" u="none" strike="noStrike" cap="none" normalizeH="0" baseline="0" dirty="0">
                <a:ln>
                  <a:noFill/>
                </a:ln>
                <a:solidFill>
                  <a:schemeClr val="accent2"/>
                </a:solidFill>
                <a:effectLst/>
                <a:latin typeface="Calibri" panose="020F0502020204030204" pitchFamily="34" charset="0"/>
                <a:cs typeface="Calibri" panose="020F0502020204030204" pitchFamily="34" charset="0"/>
              </a:rPr>
              <a:t>       </a:t>
            </a:r>
          </a:p>
        </p:txBody>
      </p:sp>
      <p:pic>
        <p:nvPicPr>
          <p:cNvPr id="1026" name="Picture 2">
            <a:extLst>
              <a:ext uri="{FF2B5EF4-FFF2-40B4-BE49-F238E27FC236}">
                <a16:creationId xmlns:a16="http://schemas.microsoft.com/office/drawing/2014/main" id="{C5AD05FD-D255-4D89-9627-76CCCCE3F54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63600" y="1706088"/>
            <a:ext cx="3823200" cy="3881421"/>
          </a:xfrm>
          <a:prstGeom prst="rect">
            <a:avLst/>
          </a:prstGeom>
          <a:solidFill>
            <a:srgbClr val="FFFFFF"/>
          </a:solidFill>
        </p:spPr>
      </p:pic>
    </p:spTree>
    <p:extLst>
      <p:ext uri="{BB962C8B-B14F-4D97-AF65-F5344CB8AC3E}">
        <p14:creationId xmlns:p14="http://schemas.microsoft.com/office/powerpoint/2010/main" val="365696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1A0119-E420-4764-B18D-F8303DA75946}"/>
              </a:ext>
            </a:extLst>
          </p:cNvPr>
          <p:cNvPicPr>
            <a:picLocks noGrp="1" noChangeAspect="1"/>
          </p:cNvPicPr>
          <p:nvPr>
            <p:ph idx="1"/>
          </p:nvPr>
        </p:nvPicPr>
        <p:blipFill>
          <a:blip r:embed="rId3"/>
          <a:stretch>
            <a:fillRect/>
          </a:stretch>
        </p:blipFill>
        <p:spPr>
          <a:xfrm>
            <a:off x="790112" y="507158"/>
            <a:ext cx="7822754" cy="6043767"/>
          </a:xfrm>
          <a:prstGeom prst="rect">
            <a:avLst/>
          </a:prstGeom>
        </p:spPr>
      </p:pic>
    </p:spTree>
    <p:extLst>
      <p:ext uri="{BB962C8B-B14F-4D97-AF65-F5344CB8AC3E}">
        <p14:creationId xmlns:p14="http://schemas.microsoft.com/office/powerpoint/2010/main" val="52370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0651A8-32B8-4C09-8485-4638FC030FC8}"/>
              </a:ext>
            </a:extLst>
          </p:cNvPr>
          <p:cNvSpPr txBox="1"/>
          <p:nvPr/>
        </p:nvSpPr>
        <p:spPr>
          <a:xfrm>
            <a:off x="556260" y="2385061"/>
            <a:ext cx="1828800" cy="13849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In the  subject outline - content section – there is information relating to the concepts  - for example Social Equity  </a:t>
            </a:r>
            <a:endParaRPr lang="en-AU" sz="1400" dirty="0">
              <a:latin typeface="Calibri Light" panose="020F0302020204030204" pitchFamily="34" charset="0"/>
              <a:cs typeface="Calibri Light" panose="020F0302020204030204" pitchFamily="34" charset="0"/>
            </a:endParaRPr>
          </a:p>
        </p:txBody>
      </p:sp>
      <p:pic>
        <p:nvPicPr>
          <p:cNvPr id="10" name="Content Placeholder 9">
            <a:extLst>
              <a:ext uri="{FF2B5EF4-FFF2-40B4-BE49-F238E27FC236}">
                <a16:creationId xmlns:a16="http://schemas.microsoft.com/office/drawing/2014/main" id="{B066E7B5-6E5E-4319-B8C7-947957486A71}"/>
              </a:ext>
            </a:extLst>
          </p:cNvPr>
          <p:cNvPicPr>
            <a:picLocks noGrp="1" noChangeAspect="1"/>
          </p:cNvPicPr>
          <p:nvPr>
            <p:ph idx="1"/>
          </p:nvPr>
        </p:nvPicPr>
        <p:blipFill>
          <a:blip r:embed="rId3"/>
          <a:stretch>
            <a:fillRect/>
          </a:stretch>
        </p:blipFill>
        <p:spPr>
          <a:xfrm>
            <a:off x="2668859" y="612203"/>
            <a:ext cx="6384556" cy="4930709"/>
          </a:xfrm>
          <a:prstGeom prst="rect">
            <a:avLst/>
          </a:prstGeom>
        </p:spPr>
      </p:pic>
      <p:cxnSp>
        <p:nvCxnSpPr>
          <p:cNvPr id="12" name="Straight Arrow Connector 11">
            <a:extLst>
              <a:ext uri="{FF2B5EF4-FFF2-40B4-BE49-F238E27FC236}">
                <a16:creationId xmlns:a16="http://schemas.microsoft.com/office/drawing/2014/main" id="{821FEF02-98B3-425A-BC61-79BAC2B914B8}"/>
              </a:ext>
            </a:extLst>
          </p:cNvPr>
          <p:cNvCxnSpPr>
            <a:cxnSpLocks/>
          </p:cNvCxnSpPr>
          <p:nvPr/>
        </p:nvCxnSpPr>
        <p:spPr>
          <a:xfrm flipV="1">
            <a:off x="1645920" y="784861"/>
            <a:ext cx="1188720" cy="16002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125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p:txBody>
          <a:bodyPr/>
          <a:lstStyle/>
          <a:p>
            <a:r>
              <a:rPr lang="en-AU" dirty="0"/>
              <a:t>Stage 2 – Assessment Type 3 : Inquiry  </a:t>
            </a:r>
          </a:p>
        </p:txBody>
      </p:sp>
      <p:pic>
        <p:nvPicPr>
          <p:cNvPr id="1030" name="Picture 6" descr="gray ston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57197" y="869494"/>
            <a:ext cx="3912834" cy="586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a:xfrm>
            <a:off x="684000" y="205200"/>
            <a:ext cx="8002800" cy="423450"/>
          </a:xfrm>
        </p:spPr>
        <p:txBody>
          <a:bodyPr/>
          <a:lstStyle/>
          <a:p>
            <a:r>
              <a:rPr lang="en-US" dirty="0">
                <a:latin typeface="+mn-lt"/>
              </a:rPr>
              <a:t>Stage 2 : Assessment Type 3: Inquiry </a:t>
            </a:r>
            <a:endParaRPr lang="en-AU" dirty="0">
              <a:latin typeface="+mn-lt"/>
            </a:endParaRPr>
          </a:p>
        </p:txBody>
      </p:sp>
      <p:pic>
        <p:nvPicPr>
          <p:cNvPr id="2" name="Content Placeholder 1">
            <a:extLst>
              <a:ext uri="{FF2B5EF4-FFF2-40B4-BE49-F238E27FC236}">
                <a16:creationId xmlns:a16="http://schemas.microsoft.com/office/drawing/2014/main" id="{51CAEF6C-60EB-4F0E-885B-56DA30539410}"/>
              </a:ext>
            </a:extLst>
          </p:cNvPr>
          <p:cNvPicPr>
            <a:picLocks noGrp="1" noChangeAspect="1"/>
          </p:cNvPicPr>
          <p:nvPr>
            <p:ph idx="1"/>
          </p:nvPr>
        </p:nvPicPr>
        <p:blipFill>
          <a:blip r:embed="rId3"/>
          <a:stretch>
            <a:fillRect/>
          </a:stretch>
        </p:blipFill>
        <p:spPr>
          <a:xfrm>
            <a:off x="1765213" y="666166"/>
            <a:ext cx="5840374" cy="5986634"/>
          </a:xfrm>
          <a:prstGeom prst="rect">
            <a:avLst/>
          </a:prstGeom>
        </p:spPr>
      </p:pic>
    </p:spTree>
    <p:extLst>
      <p:ext uri="{BB962C8B-B14F-4D97-AF65-F5344CB8AC3E}">
        <p14:creationId xmlns:p14="http://schemas.microsoft.com/office/powerpoint/2010/main" val="395630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B34311E-B59E-485F-BCE1-7655ACDA352E}"/>
              </a:ext>
            </a:extLst>
          </p:cNvPr>
          <p:cNvPicPr>
            <a:picLocks noGrp="1" noChangeAspect="1"/>
          </p:cNvPicPr>
          <p:nvPr>
            <p:ph idx="1"/>
          </p:nvPr>
        </p:nvPicPr>
        <p:blipFill>
          <a:blip r:embed="rId3"/>
          <a:stretch>
            <a:fillRect/>
          </a:stretch>
        </p:blipFill>
        <p:spPr>
          <a:xfrm>
            <a:off x="752452" y="835058"/>
            <a:ext cx="8077649" cy="5115366"/>
          </a:xfrm>
          <a:prstGeom prst="rect">
            <a:avLst/>
          </a:prstGeom>
        </p:spPr>
      </p:pic>
    </p:spTree>
    <p:extLst>
      <p:ext uri="{BB962C8B-B14F-4D97-AF65-F5344CB8AC3E}">
        <p14:creationId xmlns:p14="http://schemas.microsoft.com/office/powerpoint/2010/main" val="2019685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p:txBody>
          <a:bodyPr/>
          <a:lstStyle/>
          <a:p>
            <a:r>
              <a:rPr lang="en-AU" dirty="0"/>
              <a:t>Different perspectives </a:t>
            </a:r>
          </a:p>
        </p:txBody>
      </p:sp>
      <p:sp>
        <p:nvSpPr>
          <p:cNvPr id="5" name="Content Placeholder 4">
            <a:extLst>
              <a:ext uri="{FF2B5EF4-FFF2-40B4-BE49-F238E27FC236}">
                <a16:creationId xmlns:a16="http://schemas.microsoft.com/office/drawing/2014/main" id="{D4141F55-9990-4320-9BAE-5C4C8C4DAAD1}"/>
              </a:ext>
            </a:extLst>
          </p:cNvPr>
          <p:cNvSpPr>
            <a:spLocks noGrp="1"/>
          </p:cNvSpPr>
          <p:nvPr>
            <p:ph idx="1"/>
          </p:nvPr>
        </p:nvSpPr>
        <p:spPr/>
        <p:txBody>
          <a:bodyPr/>
          <a:lstStyle/>
          <a:p>
            <a:r>
              <a:rPr lang="en-AU" dirty="0"/>
              <a:t> </a:t>
            </a:r>
          </a:p>
          <a:p>
            <a:r>
              <a:rPr lang="en-AU" sz="1800" b="1" dirty="0"/>
              <a:t>Different perspectives </a:t>
            </a:r>
            <a:endParaRPr lang="en-AU" sz="1800" dirty="0"/>
          </a:p>
          <a:p>
            <a:r>
              <a:rPr lang="en-AU" sz="1800" dirty="0"/>
              <a:t>Instead, ask a research question about something that has multiple sides. That way, the research you do and details you include will have more impact.</a:t>
            </a:r>
          </a:p>
          <a:p>
            <a:pPr lvl="0"/>
            <a:endParaRPr lang="en-AU" sz="1800" b="1" dirty="0"/>
          </a:p>
          <a:p>
            <a:pPr lvl="0"/>
            <a:r>
              <a:rPr lang="en-AU" sz="1800" b="1" dirty="0"/>
              <a:t>Bad</a:t>
            </a:r>
            <a:r>
              <a:rPr lang="en-AU" sz="1800" dirty="0"/>
              <a:t>: Are illicit drugs bad for kids?</a:t>
            </a:r>
          </a:p>
          <a:p>
            <a:pPr lvl="0"/>
            <a:r>
              <a:rPr lang="en-AU" sz="1800" b="1" dirty="0"/>
              <a:t>Good</a:t>
            </a:r>
            <a:r>
              <a:rPr lang="en-AU" sz="1800" dirty="0"/>
              <a:t>: Which effective education strategies prevent drug abuse in teens?</a:t>
            </a:r>
          </a:p>
          <a:p>
            <a:endParaRPr lang="en-AU" sz="1800" dirty="0"/>
          </a:p>
          <a:p>
            <a:r>
              <a:rPr lang="en-AU" sz="1800" dirty="0"/>
              <a:t>Everyone knows illicit drugs are bad for kids, but people will disagree about which education strategies actually help. You'll need to dig for data to back up your answer to this question, since some people will not agree with you.</a:t>
            </a:r>
          </a:p>
          <a:p>
            <a:r>
              <a:rPr lang="en-AU" sz="1800" dirty="0"/>
              <a:t> Source of information: https://examples.yourdictionary.com/examples-of-good-and-bad-research-questions.html</a:t>
            </a:r>
          </a:p>
          <a:p>
            <a:endParaRPr lang="en-AU" dirty="0"/>
          </a:p>
        </p:txBody>
      </p:sp>
    </p:spTree>
    <p:extLst>
      <p:ext uri="{BB962C8B-B14F-4D97-AF65-F5344CB8AC3E}">
        <p14:creationId xmlns:p14="http://schemas.microsoft.com/office/powerpoint/2010/main" val="184186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p:txBody>
          <a:bodyPr/>
          <a:lstStyle/>
          <a:p>
            <a:r>
              <a:rPr lang="en-US" dirty="0"/>
              <a:t>Scope </a:t>
            </a:r>
            <a:endParaRPr lang="en-AU" dirty="0"/>
          </a:p>
        </p:txBody>
      </p:sp>
      <p:sp>
        <p:nvSpPr>
          <p:cNvPr id="5" name="Content Placeholder 4">
            <a:extLst>
              <a:ext uri="{FF2B5EF4-FFF2-40B4-BE49-F238E27FC236}">
                <a16:creationId xmlns:a16="http://schemas.microsoft.com/office/drawing/2014/main" id="{D4141F55-9990-4320-9BAE-5C4C8C4DAAD1}"/>
              </a:ext>
            </a:extLst>
          </p:cNvPr>
          <p:cNvSpPr>
            <a:spLocks noGrp="1"/>
          </p:cNvSpPr>
          <p:nvPr>
            <p:ph idx="1"/>
          </p:nvPr>
        </p:nvSpPr>
        <p:spPr/>
        <p:txBody>
          <a:bodyPr/>
          <a:lstStyle/>
          <a:p>
            <a:r>
              <a:rPr lang="en-AU" dirty="0"/>
              <a:t>The inquiry may include the following:</a:t>
            </a:r>
          </a:p>
          <a:p>
            <a:pPr lvl="0"/>
            <a:r>
              <a:rPr lang="en-AU" dirty="0"/>
              <a:t>outline of the scope of the question or hypothesis : </a:t>
            </a:r>
            <a:endParaRPr lang="en-AU" sz="1800" dirty="0"/>
          </a:p>
          <a:p>
            <a:endParaRPr lang="en-AU" sz="1800" dirty="0"/>
          </a:p>
          <a:p>
            <a:r>
              <a:rPr lang="en-AU" sz="1800" dirty="0"/>
              <a:t>This refers to when the student explains the extent to which the research area will be explored :  for example – the student may have designed a research question around mental health and indicates that research will be with an Australian perspective or the targeted community of the research. </a:t>
            </a:r>
          </a:p>
          <a:p>
            <a:r>
              <a:rPr lang="en-AU" sz="1800" dirty="0"/>
              <a:t>The student may indicate the limitations of the research indicating what they may not be covering so that it sets it in context. Also, the student may wish to define a key word such as mental  health. </a:t>
            </a:r>
          </a:p>
          <a:p>
            <a:endParaRPr lang="en-AU" dirty="0"/>
          </a:p>
        </p:txBody>
      </p:sp>
    </p:spTree>
    <p:extLst>
      <p:ext uri="{BB962C8B-B14F-4D97-AF65-F5344CB8AC3E}">
        <p14:creationId xmlns:p14="http://schemas.microsoft.com/office/powerpoint/2010/main" val="108653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a:xfrm>
            <a:off x="684000" y="205200"/>
            <a:ext cx="8002800" cy="856800"/>
          </a:xfrm>
        </p:spPr>
        <p:txBody>
          <a:bodyPr anchor="ctr">
            <a:normAutofit/>
          </a:bodyPr>
          <a:lstStyle/>
          <a:p>
            <a:r>
              <a:rPr lang="en-AU" dirty="0"/>
              <a:t>Welcome </a:t>
            </a:r>
          </a:p>
        </p:txBody>
      </p:sp>
      <p:graphicFrame>
        <p:nvGraphicFramePr>
          <p:cNvPr id="8" name="Content Placeholder 4">
            <a:extLst>
              <a:ext uri="{FF2B5EF4-FFF2-40B4-BE49-F238E27FC236}">
                <a16:creationId xmlns:a16="http://schemas.microsoft.com/office/drawing/2014/main" id="{76FBD963-6BAF-448F-B014-03299C91F5F9}"/>
              </a:ext>
            </a:extLst>
          </p:cNvPr>
          <p:cNvGraphicFramePr>
            <a:graphicFrameLocks noGrp="1"/>
          </p:cNvGraphicFramePr>
          <p:nvPr>
            <p:ph idx="1"/>
            <p:extLst>
              <p:ext uri="{D42A27DB-BD31-4B8C-83A1-F6EECF244321}">
                <p14:modId xmlns:p14="http://schemas.microsoft.com/office/powerpoint/2010/main" val="3168861998"/>
              </p:ext>
            </p:extLst>
          </p:nvPr>
        </p:nvGraphicFramePr>
        <p:xfrm>
          <a:off x="684000" y="1198799"/>
          <a:ext cx="8002800" cy="48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791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p:txBody>
          <a:bodyPr/>
          <a:lstStyle/>
          <a:p>
            <a:r>
              <a:rPr lang="en-US" b="1" dirty="0">
                <a:latin typeface="+mn-lt"/>
              </a:rPr>
              <a:t>Assessment Design criteria </a:t>
            </a:r>
            <a:endParaRPr lang="en-AU" b="1" dirty="0">
              <a:latin typeface="+mn-lt"/>
            </a:endParaRPr>
          </a:p>
        </p:txBody>
      </p:sp>
      <p:sp>
        <p:nvSpPr>
          <p:cNvPr id="5" name="Content Placeholder 4">
            <a:extLst>
              <a:ext uri="{FF2B5EF4-FFF2-40B4-BE49-F238E27FC236}">
                <a16:creationId xmlns:a16="http://schemas.microsoft.com/office/drawing/2014/main" id="{D4141F55-9990-4320-9BAE-5C4C8C4DAAD1}"/>
              </a:ext>
            </a:extLst>
          </p:cNvPr>
          <p:cNvSpPr>
            <a:spLocks noGrp="1"/>
          </p:cNvSpPr>
          <p:nvPr>
            <p:ph idx="1"/>
          </p:nvPr>
        </p:nvSpPr>
        <p:spPr>
          <a:xfrm>
            <a:off x="585926" y="994611"/>
            <a:ext cx="8345010" cy="5521597"/>
          </a:xfrm>
        </p:spPr>
        <p:txBody>
          <a:bodyPr/>
          <a:lstStyle/>
          <a:p>
            <a:r>
              <a:rPr lang="en-US" sz="1600" b="1" dirty="0"/>
              <a:t>CT1: Understanding and analysis of health and wellbeing trends and issues</a:t>
            </a:r>
            <a:endParaRPr lang="en-AU" sz="1600" b="1" dirty="0"/>
          </a:p>
          <a:p>
            <a:pPr marL="285750" lvl="0" indent="-285750">
              <a:buFont typeface="Arial" panose="020B0604020202020204" pitchFamily="34" charset="0"/>
              <a:buChar char="•"/>
            </a:pPr>
            <a:r>
              <a:rPr lang="en-AU" sz="1600" dirty="0"/>
              <a:t>Students will show understanding by researching trends and or issues using local, national, global, sources which are up to date, relevant and reliable and compare between these</a:t>
            </a:r>
          </a:p>
          <a:p>
            <a:pPr marL="285750" lvl="0" indent="-285750">
              <a:buFont typeface="Arial" panose="020B0604020202020204" pitchFamily="34" charset="0"/>
              <a:buChar char="•"/>
            </a:pPr>
            <a:r>
              <a:rPr lang="en-AU" sz="1600" dirty="0"/>
              <a:t>Analyse these trends/issues by discussing reasons for their increase/decrease (risk factors, social determinants)</a:t>
            </a:r>
          </a:p>
          <a:p>
            <a:pPr marL="285750" lvl="0" indent="-285750">
              <a:buFont typeface="Arial" panose="020B0604020202020204" pitchFamily="34" charset="0"/>
              <a:buChar char="•"/>
            </a:pPr>
            <a:r>
              <a:rPr lang="en-AU" sz="1600" dirty="0"/>
              <a:t>Analysis of impacts of the trend/issue on areas of health and across varied health contexts (i.e., considering aspects of individual, local and or global health contexts).</a:t>
            </a:r>
            <a:r>
              <a:rPr lang="en-US" sz="1600" dirty="0"/>
              <a:t> </a:t>
            </a:r>
            <a:endParaRPr lang="en-AU" sz="1600" dirty="0"/>
          </a:p>
          <a:p>
            <a:r>
              <a:rPr lang="en-US" sz="1600" b="1" dirty="0"/>
              <a:t>CT3: Analysis of health and wellbeing concepts to make recommendations or solve problems</a:t>
            </a:r>
            <a:endParaRPr lang="en-AU" sz="1600" b="1" dirty="0"/>
          </a:p>
          <a:p>
            <a:pPr marL="285750" lvl="0" indent="-285750">
              <a:buFont typeface="Arial" panose="020B0604020202020204" pitchFamily="34" charset="0"/>
              <a:buChar char="•"/>
            </a:pPr>
            <a:r>
              <a:rPr lang="en-AU" sz="1600" dirty="0"/>
              <a:t>Weave concepts (Social Equity, Social Determinants of Health, Health Literacy, Health Promotion) into the discussion</a:t>
            </a:r>
          </a:p>
          <a:p>
            <a:pPr marL="285750" lvl="0" indent="-285750">
              <a:buFont typeface="Arial" panose="020B0604020202020204" pitchFamily="34" charset="0"/>
              <a:buChar char="•"/>
            </a:pPr>
            <a:r>
              <a:rPr lang="en-AU" sz="1600" dirty="0"/>
              <a:t>Analysing risk factors (e.g., social determinants of health) to analyse reasons for health issues being prevalent for certain population groups</a:t>
            </a:r>
          </a:p>
          <a:p>
            <a:pPr marL="285750" lvl="0" indent="-285750">
              <a:buFont typeface="Arial" panose="020B0604020202020204" pitchFamily="34" charset="0"/>
              <a:buChar char="•"/>
            </a:pPr>
            <a:r>
              <a:rPr lang="en-AU" sz="1600" dirty="0"/>
              <a:t>Suggesting ways to minimise health issues through health promotion targeting risk factors identified. </a:t>
            </a:r>
          </a:p>
          <a:p>
            <a:pPr marL="285750" lvl="0" indent="-285750">
              <a:buFont typeface="Arial" panose="020B0604020202020204" pitchFamily="34" charset="0"/>
              <a:buChar char="•"/>
            </a:pPr>
            <a:r>
              <a:rPr lang="en-AU" sz="1600" dirty="0"/>
              <a:t>This could be improving current health promotion strategies (e.g., are they working, why/why not? How can they be improved? Are they targeting concepts identified above?) and/or discussing alternative ways to improve health issues at individual, local, &amp; global level</a:t>
            </a:r>
          </a:p>
          <a:p>
            <a:pPr marL="285750" lvl="0" indent="-285750">
              <a:buFont typeface="Arial" panose="020B0604020202020204" pitchFamily="34" charset="0"/>
              <a:buChar char="•"/>
            </a:pPr>
            <a:r>
              <a:rPr lang="en-AU" sz="1600" dirty="0"/>
              <a:t>Can the student suggest relevant, thoughtful suggestions for the future?</a:t>
            </a:r>
          </a:p>
          <a:p>
            <a:endParaRPr lang="en-AU" dirty="0"/>
          </a:p>
        </p:txBody>
      </p:sp>
    </p:spTree>
    <p:extLst>
      <p:ext uri="{BB962C8B-B14F-4D97-AF65-F5344CB8AC3E}">
        <p14:creationId xmlns:p14="http://schemas.microsoft.com/office/powerpoint/2010/main" val="2068278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a:xfrm>
            <a:off x="684000" y="205200"/>
            <a:ext cx="8002800" cy="655934"/>
          </a:xfrm>
        </p:spPr>
        <p:txBody>
          <a:bodyPr/>
          <a:lstStyle/>
          <a:p>
            <a:r>
              <a:rPr lang="en-US" b="1" dirty="0">
                <a:latin typeface="+mn-lt"/>
              </a:rPr>
              <a:t>Assessment Design criteria </a:t>
            </a:r>
            <a:endParaRPr lang="en-AU" b="1" dirty="0">
              <a:latin typeface="+mn-lt"/>
            </a:endParaRPr>
          </a:p>
        </p:txBody>
      </p:sp>
      <p:sp>
        <p:nvSpPr>
          <p:cNvPr id="5" name="Content Placeholder 4">
            <a:extLst>
              <a:ext uri="{FF2B5EF4-FFF2-40B4-BE49-F238E27FC236}">
                <a16:creationId xmlns:a16="http://schemas.microsoft.com/office/drawing/2014/main" id="{D4141F55-9990-4320-9BAE-5C4C8C4DAAD1}"/>
              </a:ext>
            </a:extLst>
          </p:cNvPr>
          <p:cNvSpPr>
            <a:spLocks noGrp="1"/>
          </p:cNvSpPr>
          <p:nvPr>
            <p:ph idx="1"/>
          </p:nvPr>
        </p:nvSpPr>
        <p:spPr>
          <a:xfrm>
            <a:off x="577468" y="949911"/>
            <a:ext cx="8460000" cy="5233665"/>
          </a:xfrm>
        </p:spPr>
        <p:txBody>
          <a:bodyPr/>
          <a:lstStyle/>
          <a:p>
            <a:r>
              <a:rPr lang="en-US" sz="1600" b="1" dirty="0"/>
              <a:t>RP1: Personal reflection on health and wellbeing trends and issues in individual, local or global contexts</a:t>
            </a:r>
            <a:endParaRPr lang="en-AU" sz="1600" dirty="0"/>
          </a:p>
          <a:p>
            <a:pPr marL="285750" lvl="0" indent="-285750">
              <a:buFont typeface="Arial" panose="020B0604020202020204" pitchFamily="34" charset="0"/>
              <a:buChar char="•"/>
            </a:pPr>
            <a:r>
              <a:rPr lang="en-AU" sz="1600" dirty="0"/>
              <a:t>Personalisation</a:t>
            </a:r>
          </a:p>
          <a:p>
            <a:pPr marL="285750" lvl="0" indent="-285750">
              <a:buFont typeface="Arial" panose="020B0604020202020204" pitchFamily="34" charset="0"/>
              <a:buChar char="•"/>
            </a:pPr>
            <a:r>
              <a:rPr lang="en-AU" sz="1600" dirty="0"/>
              <a:t>Reflection on their own feelings and reasons for those</a:t>
            </a:r>
          </a:p>
          <a:p>
            <a:pPr marL="285750" lvl="0" indent="-285750">
              <a:buFont typeface="Arial" panose="020B0604020202020204" pitchFamily="34" charset="0"/>
              <a:buChar char="•"/>
            </a:pPr>
            <a:r>
              <a:rPr lang="en-AU" sz="1600" dirty="0"/>
              <a:t>Reflection on how their understanding has changed</a:t>
            </a:r>
          </a:p>
          <a:p>
            <a:pPr marL="285750" lvl="0" indent="-285750">
              <a:buFont typeface="Arial" panose="020B0604020202020204" pitchFamily="34" charset="0"/>
              <a:buChar char="•"/>
            </a:pPr>
            <a:r>
              <a:rPr lang="en-AU" sz="1600" dirty="0"/>
              <a:t>Relate own survey results to local/Australian/world trends</a:t>
            </a:r>
          </a:p>
          <a:p>
            <a:pPr marL="285750" lvl="0" indent="-285750">
              <a:buFont typeface="Arial" panose="020B0604020202020204" pitchFamily="34" charset="0"/>
              <a:buChar char="•"/>
            </a:pPr>
            <a:r>
              <a:rPr lang="en-AU" sz="1600" dirty="0"/>
              <a:t>Analysis of impacts of the issue on all areas of individual health and local or global context</a:t>
            </a:r>
          </a:p>
          <a:p>
            <a:r>
              <a:rPr lang="en-US" sz="1600" b="1" dirty="0"/>
              <a:t>RP2: Evaluation of personal and/or social action through reflective practice</a:t>
            </a:r>
            <a:endParaRPr lang="en-AU" sz="1600" dirty="0"/>
          </a:p>
          <a:p>
            <a:pPr lvl="0"/>
            <a:r>
              <a:rPr lang="en-AU" sz="1600" dirty="0"/>
              <a:t>Evaluating actions which are currently in place (are they working? What can be improved?)</a:t>
            </a:r>
          </a:p>
          <a:p>
            <a:pPr lvl="0"/>
            <a:r>
              <a:rPr lang="en-AU" sz="1600" dirty="0"/>
              <a:t>If it is a personal issue, what are you doing personally to minimise this issue? Is it working?</a:t>
            </a:r>
          </a:p>
          <a:p>
            <a:pPr lvl="0"/>
            <a:r>
              <a:rPr lang="en-AU" sz="1600" dirty="0"/>
              <a:t>Personal and/or social actions that can be used to minimise the issue – what can individuals do to help with this issue? How would this help?</a:t>
            </a:r>
          </a:p>
          <a:p>
            <a:pPr lvl="0"/>
            <a:r>
              <a:rPr lang="en-AU" sz="1600" dirty="0"/>
              <a:t>What can be done to minimise this issue in the future? </a:t>
            </a:r>
          </a:p>
          <a:p>
            <a:pPr lvl="0"/>
            <a:r>
              <a:rPr lang="en-AU" sz="1600" dirty="0"/>
              <a:t>What are the implications of your research? What needs to be done in the future?</a:t>
            </a:r>
          </a:p>
          <a:p>
            <a:r>
              <a:rPr lang="en-US" dirty="0"/>
              <a:t> </a:t>
            </a:r>
            <a:endParaRPr lang="en-AU" dirty="0"/>
          </a:p>
          <a:p>
            <a:endParaRPr lang="en-AU" dirty="0"/>
          </a:p>
        </p:txBody>
      </p:sp>
    </p:spTree>
    <p:extLst>
      <p:ext uri="{BB962C8B-B14F-4D97-AF65-F5344CB8AC3E}">
        <p14:creationId xmlns:p14="http://schemas.microsoft.com/office/powerpoint/2010/main" val="67078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p:txBody>
          <a:bodyPr/>
          <a:lstStyle/>
          <a:p>
            <a:r>
              <a:rPr lang="en-AU" dirty="0"/>
              <a:t>Stage 2 : AT3 – Inquiry</a:t>
            </a:r>
          </a:p>
        </p:txBody>
      </p:sp>
      <p:pic>
        <p:nvPicPr>
          <p:cNvPr id="2" name="Content Placeholder 1">
            <a:extLst>
              <a:ext uri="{FF2B5EF4-FFF2-40B4-BE49-F238E27FC236}">
                <a16:creationId xmlns:a16="http://schemas.microsoft.com/office/drawing/2014/main" id="{C7BDD36A-1895-423B-9E46-C33E731CABD5}"/>
              </a:ext>
            </a:extLst>
          </p:cNvPr>
          <p:cNvPicPr>
            <a:picLocks noGrp="1" noChangeAspect="1"/>
          </p:cNvPicPr>
          <p:nvPr>
            <p:ph idx="1"/>
          </p:nvPr>
        </p:nvPicPr>
        <p:blipFill>
          <a:blip r:embed="rId3"/>
          <a:stretch>
            <a:fillRect/>
          </a:stretch>
        </p:blipFill>
        <p:spPr>
          <a:xfrm>
            <a:off x="805409" y="1062000"/>
            <a:ext cx="8237755" cy="5525231"/>
          </a:xfrm>
          <a:prstGeom prst="rect">
            <a:avLst/>
          </a:prstGeom>
        </p:spPr>
      </p:pic>
    </p:spTree>
    <p:extLst>
      <p:ext uri="{BB962C8B-B14F-4D97-AF65-F5344CB8AC3E}">
        <p14:creationId xmlns:p14="http://schemas.microsoft.com/office/powerpoint/2010/main" val="228474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p:txBody>
          <a:bodyPr/>
          <a:lstStyle/>
          <a:p>
            <a:r>
              <a:rPr lang="en-AU" b="1" dirty="0">
                <a:latin typeface="+mn-lt"/>
              </a:rPr>
              <a:t>Stage 2 - AT3: Inquiry</a:t>
            </a:r>
          </a:p>
        </p:txBody>
      </p:sp>
      <p:graphicFrame>
        <p:nvGraphicFramePr>
          <p:cNvPr id="6" name="Content Placeholder 5">
            <a:extLst>
              <a:ext uri="{FF2B5EF4-FFF2-40B4-BE49-F238E27FC236}">
                <a16:creationId xmlns:a16="http://schemas.microsoft.com/office/drawing/2014/main" id="{0A71790B-0C48-47F8-BE35-4A15EC0AE270}"/>
              </a:ext>
            </a:extLst>
          </p:cNvPr>
          <p:cNvGraphicFramePr>
            <a:graphicFrameLocks noGrp="1"/>
          </p:cNvGraphicFramePr>
          <p:nvPr>
            <p:ph idx="1"/>
          </p:nvPr>
        </p:nvGraphicFramePr>
        <p:xfrm>
          <a:off x="1009742" y="1087356"/>
          <a:ext cx="7351529" cy="5118265"/>
        </p:xfrm>
        <a:graphic>
          <a:graphicData uri="http://schemas.openxmlformats.org/drawingml/2006/table">
            <a:tbl>
              <a:tblPr firstRow="1" firstCol="1" bandRow="1"/>
              <a:tblGrid>
                <a:gridCol w="1094045">
                  <a:extLst>
                    <a:ext uri="{9D8B030D-6E8A-4147-A177-3AD203B41FA5}">
                      <a16:colId xmlns:a16="http://schemas.microsoft.com/office/drawing/2014/main" val="1845668377"/>
                    </a:ext>
                  </a:extLst>
                </a:gridCol>
                <a:gridCol w="2096731">
                  <a:extLst>
                    <a:ext uri="{9D8B030D-6E8A-4147-A177-3AD203B41FA5}">
                      <a16:colId xmlns:a16="http://schemas.microsoft.com/office/drawing/2014/main" val="1958454277"/>
                    </a:ext>
                  </a:extLst>
                </a:gridCol>
                <a:gridCol w="2096731">
                  <a:extLst>
                    <a:ext uri="{9D8B030D-6E8A-4147-A177-3AD203B41FA5}">
                      <a16:colId xmlns:a16="http://schemas.microsoft.com/office/drawing/2014/main" val="3953427890"/>
                    </a:ext>
                  </a:extLst>
                </a:gridCol>
                <a:gridCol w="2064022">
                  <a:extLst>
                    <a:ext uri="{9D8B030D-6E8A-4147-A177-3AD203B41FA5}">
                      <a16:colId xmlns:a16="http://schemas.microsoft.com/office/drawing/2014/main" val="3125236086"/>
                    </a:ext>
                  </a:extLst>
                </a:gridCol>
              </a:tblGrid>
              <a:tr h="162979">
                <a:tc>
                  <a:txBody>
                    <a:bodyPr/>
                    <a:lstStyle/>
                    <a:p>
                      <a:pPr>
                        <a:lnSpc>
                          <a:spcPct val="107000"/>
                        </a:lnSpc>
                        <a:spcAft>
                          <a:spcPts val="80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Topic</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More specific</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Some background research</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Overall Question or statement</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288416"/>
                  </a:ext>
                </a:extLst>
              </a:tr>
              <a:tr h="3104492">
                <a:tc rowSpan="2">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Drugs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Alcohol – youth and alcohol use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Young adults are drinking less and fewer 12-17 year olds are drinking. But those drinking at risky levels is staying the same.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Youth and alcohol make a dangerous cocktail</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Drinking cultures in Australia</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Calibri" panose="020F0502020204030204" pitchFamily="34" charset="0"/>
                        </a:rPr>
                        <a:t>Does alcohol cause more harm in the community than illicit drugs?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cap="all">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Calibri" panose="020F0502020204030204" pitchFamily="34" charset="0"/>
                        </a:rPr>
                        <a:t>Alcohol causes more community harm than illicit drugs.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cap="all">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Calibri" panose="020F0502020204030204" pitchFamily="34" charset="0"/>
                        </a:rPr>
                        <a:t>The need for alcohol in all celebrations contributes to inappropriate drinking levels.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cap="all">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Calibri" panose="020F0502020204030204" pitchFamily="34" charset="0"/>
                        </a:rPr>
                        <a:t>Marketing promotions are used to capture inexperienced drinkers.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cap="all">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a:effectLst/>
                          <a:latin typeface="Calibri" panose="020F0502020204030204" pitchFamily="34" charset="0"/>
                          <a:ea typeface="Calibri" panose="020F0502020204030204" pitchFamily="34" charset="0"/>
                          <a:cs typeface="Calibri" panose="020F0502020204030204" pitchFamily="34" charset="0"/>
                        </a:rPr>
                        <a:t>Should the legal drinking age be raised to 21?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014590"/>
                  </a:ext>
                </a:extLst>
              </a:tr>
              <a:tr h="1628379">
                <a:tc vMerge="1">
                  <a:txBody>
                    <a:bodyPr/>
                    <a:lstStyle/>
                    <a:p>
                      <a:endParaRPr lang="en-AU"/>
                    </a:p>
                  </a:txBody>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Risk Taking and drug use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Illicit drug use is on the rise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Are youth empowered to make appropriate decisions regarding drug use?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cap="all" dirty="0">
                          <a:effectLst/>
                          <a:latin typeface="Calibri" panose="020F0502020204030204" pitchFamily="34" charset="0"/>
                          <a:ea typeface="Calibri" panose="020F0502020204030204" pitchFamily="34" charset="0"/>
                          <a:cs typeface="Calibri" panose="020F050202020403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Should illicit drugs be </a:t>
                      </a:r>
                      <a:r>
                        <a:rPr lang="en-US" sz="1000" dirty="0" err="1">
                          <a:effectLst/>
                          <a:latin typeface="Calibri" panose="020F0502020204030204" pitchFamily="34" charset="0"/>
                          <a:ea typeface="Calibri" panose="020F0502020204030204" pitchFamily="34" charset="0"/>
                          <a:cs typeface="Calibri" panose="020F0502020204030204" pitchFamily="34" charset="0"/>
                        </a:rPr>
                        <a:t>decriminalised</a:t>
                      </a:r>
                      <a:r>
                        <a:rPr lang="en-US" sz="1000" dirty="0">
                          <a:effectLst/>
                          <a:latin typeface="Calibri" panose="020F0502020204030204" pitchFamily="34" charset="0"/>
                          <a:ea typeface="Calibri" panose="020F0502020204030204" pitchFamily="34" charset="0"/>
                          <a:cs typeface="Calibri" panose="020F0502020204030204" pitchFamily="34" charset="0"/>
                        </a:rPr>
                        <a: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cap="all" dirty="0">
                          <a:effectLst/>
                          <a:latin typeface="Calibri" panose="020F0502020204030204" pitchFamily="34" charset="0"/>
                          <a:ea typeface="Calibri" panose="020F0502020204030204" pitchFamily="34" charset="0"/>
                          <a:cs typeface="Calibri" panose="020F050202020403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Pill testing will reduce harmful health impacts of drug use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06" marR="6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495886"/>
                  </a:ext>
                </a:extLst>
              </a:tr>
            </a:tbl>
          </a:graphicData>
        </a:graphic>
      </p:graphicFrame>
    </p:spTree>
    <p:extLst>
      <p:ext uri="{BB962C8B-B14F-4D97-AF65-F5344CB8AC3E}">
        <p14:creationId xmlns:p14="http://schemas.microsoft.com/office/powerpoint/2010/main" val="186363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p:txBody>
          <a:bodyPr/>
          <a:lstStyle/>
          <a:p>
            <a:r>
              <a:rPr lang="en-AU" dirty="0"/>
              <a:t>Stage 2 - AT3: Inquiry  </a:t>
            </a:r>
          </a:p>
        </p:txBody>
      </p:sp>
      <p:pic>
        <p:nvPicPr>
          <p:cNvPr id="6" name="Content Placeholder 5">
            <a:extLst>
              <a:ext uri="{FF2B5EF4-FFF2-40B4-BE49-F238E27FC236}">
                <a16:creationId xmlns:a16="http://schemas.microsoft.com/office/drawing/2014/main" id="{86BC849A-88A9-4C72-9DA6-D9F136CEE6F8}"/>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83999" y="1218699"/>
            <a:ext cx="8267495" cy="5458827"/>
          </a:xfrm>
          <a:prstGeom prst="rect">
            <a:avLst/>
          </a:prstGeom>
        </p:spPr>
      </p:pic>
    </p:spTree>
    <p:extLst>
      <p:ext uri="{BB962C8B-B14F-4D97-AF65-F5344CB8AC3E}">
        <p14:creationId xmlns:p14="http://schemas.microsoft.com/office/powerpoint/2010/main" val="3758406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B676A6-1002-4E8A-9B1F-3A407E4C02E3}"/>
              </a:ext>
            </a:extLst>
          </p:cNvPr>
          <p:cNvSpPr>
            <a:spLocks noGrp="1"/>
          </p:cNvSpPr>
          <p:nvPr>
            <p:ph type="title"/>
          </p:nvPr>
        </p:nvSpPr>
        <p:spPr>
          <a:xfrm>
            <a:off x="684000" y="205200"/>
            <a:ext cx="8002800" cy="856800"/>
          </a:xfrm>
        </p:spPr>
        <p:txBody>
          <a:bodyPr/>
          <a:lstStyle/>
          <a:p>
            <a:r>
              <a:rPr lang="en-US" b="1" dirty="0">
                <a:latin typeface="+mn-lt"/>
              </a:rPr>
              <a:t>Assessment Type 3 : Inquiry </a:t>
            </a:r>
          </a:p>
        </p:txBody>
      </p:sp>
      <p:sp>
        <p:nvSpPr>
          <p:cNvPr id="3" name="Rectangle 2"/>
          <p:cNvSpPr/>
          <p:nvPr/>
        </p:nvSpPr>
        <p:spPr>
          <a:xfrm>
            <a:off x="684000" y="1198799"/>
            <a:ext cx="8002800" cy="4896000"/>
          </a:xfrm>
          <a:prstGeom prst="rect">
            <a:avLst/>
          </a:prstGeom>
        </p:spPr>
        <p:txBody>
          <a:bodyPr vert="horz" lIns="91440" tIns="45720" rIns="91440" bIns="45720" numCol="1" rtlCol="0">
            <a:noAutofit/>
          </a:bodyPr>
          <a:lstStyle/>
          <a:p>
            <a:pPr lvl="0" defTabSz="685800">
              <a:lnSpc>
                <a:spcPct val="90000"/>
              </a:lnSpc>
              <a:spcAft>
                <a:spcPts val="0"/>
              </a:spcAft>
            </a:pPr>
            <a:r>
              <a:rPr lang="en-US" sz="1600" b="1" dirty="0">
                <a:solidFill>
                  <a:schemeClr val="accent2"/>
                </a:solidFill>
              </a:rPr>
              <a:t>Introduction outlining the scope of the question or hypothesis (150 – 200 words)</a:t>
            </a:r>
            <a:endParaRPr lang="en-AU" sz="1600" dirty="0">
              <a:solidFill>
                <a:schemeClr val="accent2"/>
              </a:solidFill>
            </a:endParaRPr>
          </a:p>
          <a:p>
            <a:pPr marL="742950" indent="-285750" defTabSz="685800">
              <a:lnSpc>
                <a:spcPct val="90000"/>
              </a:lnSpc>
              <a:spcAft>
                <a:spcPts val="0"/>
              </a:spcAft>
              <a:buFont typeface="Arial" panose="020B0604020202020204" pitchFamily="34" charset="0"/>
              <a:buChar char="•"/>
            </a:pPr>
            <a:r>
              <a:rPr lang="en-US" sz="1600" dirty="0">
                <a:solidFill>
                  <a:schemeClr val="accent2"/>
                </a:solidFill>
              </a:rPr>
              <a:t>Set the scene. Why is this an issue? </a:t>
            </a:r>
            <a:endParaRPr lang="en-AU" sz="1600" dirty="0">
              <a:solidFill>
                <a:schemeClr val="accent2"/>
              </a:solidFill>
            </a:endParaRPr>
          </a:p>
          <a:p>
            <a:pPr marL="742950" indent="-285750" defTabSz="685800">
              <a:lnSpc>
                <a:spcPct val="90000"/>
              </a:lnSpc>
              <a:spcAft>
                <a:spcPts val="0"/>
              </a:spcAft>
              <a:buFont typeface="Arial" panose="020B0604020202020204" pitchFamily="34" charset="0"/>
              <a:buChar char="•"/>
            </a:pPr>
            <a:r>
              <a:rPr lang="en-US" sz="1600" dirty="0">
                <a:solidFill>
                  <a:schemeClr val="accent2"/>
                </a:solidFill>
              </a:rPr>
              <a:t>Use data or statistics to show the reader this issue is interesting</a:t>
            </a:r>
            <a:endParaRPr lang="en-AU" sz="1600" dirty="0">
              <a:solidFill>
                <a:schemeClr val="accent2"/>
              </a:solidFill>
            </a:endParaRPr>
          </a:p>
          <a:p>
            <a:pPr marL="742950" indent="-285750" defTabSz="685800">
              <a:lnSpc>
                <a:spcPct val="90000"/>
              </a:lnSpc>
              <a:spcAft>
                <a:spcPts val="0"/>
              </a:spcAft>
              <a:buFont typeface="Arial" panose="020B0604020202020204" pitchFamily="34" charset="0"/>
              <a:buChar char="•"/>
            </a:pPr>
            <a:r>
              <a:rPr lang="en-US" sz="1600" dirty="0">
                <a:solidFill>
                  <a:schemeClr val="accent2"/>
                </a:solidFill>
              </a:rPr>
              <a:t>Why did you choose this issue? Do you know family/friends experiencing this? Is this a personal issue? </a:t>
            </a:r>
            <a:endParaRPr lang="en-AU" sz="1600" dirty="0">
              <a:solidFill>
                <a:schemeClr val="accent2"/>
              </a:solidFill>
            </a:endParaRPr>
          </a:p>
          <a:p>
            <a:pPr marL="457200" defTabSz="685800">
              <a:lnSpc>
                <a:spcPct val="90000"/>
              </a:lnSpc>
              <a:spcAft>
                <a:spcPts val="0"/>
              </a:spcAft>
            </a:pPr>
            <a:r>
              <a:rPr lang="en-US" sz="1600" dirty="0">
                <a:solidFill>
                  <a:schemeClr val="accent2"/>
                </a:solidFill>
              </a:rPr>
              <a:t> </a:t>
            </a:r>
            <a:endParaRPr lang="en-AU" sz="1600" dirty="0">
              <a:solidFill>
                <a:schemeClr val="accent2"/>
              </a:solidFill>
            </a:endParaRPr>
          </a:p>
          <a:p>
            <a:pPr lvl="0" defTabSz="685800">
              <a:lnSpc>
                <a:spcPct val="90000"/>
              </a:lnSpc>
              <a:spcAft>
                <a:spcPts val="0"/>
              </a:spcAft>
            </a:pPr>
            <a:r>
              <a:rPr lang="en-US" sz="1600" b="1" dirty="0">
                <a:solidFill>
                  <a:schemeClr val="accent2"/>
                </a:solidFill>
              </a:rPr>
              <a:t>Explanation of the nature of the issue from different perspectives</a:t>
            </a:r>
            <a:endParaRPr lang="en-AU" sz="1600" dirty="0">
              <a:solidFill>
                <a:schemeClr val="accent2"/>
              </a:solidFill>
            </a:endParaRPr>
          </a:p>
          <a:p>
            <a:pPr marL="742950" indent="-285750" defTabSz="685800">
              <a:lnSpc>
                <a:spcPct val="90000"/>
              </a:lnSpc>
              <a:spcAft>
                <a:spcPts val="0"/>
              </a:spcAft>
              <a:buFont typeface="Arial" panose="020B0604020202020204" pitchFamily="34" charset="0"/>
              <a:buChar char="•"/>
            </a:pPr>
            <a:r>
              <a:rPr lang="en-US" sz="1600" dirty="0">
                <a:solidFill>
                  <a:schemeClr val="accent2"/>
                </a:solidFill>
              </a:rPr>
              <a:t>Impacts of the issue on all areas of health</a:t>
            </a:r>
            <a:endParaRPr lang="en-AU" sz="1600" dirty="0">
              <a:solidFill>
                <a:schemeClr val="accent2"/>
              </a:solidFill>
            </a:endParaRPr>
          </a:p>
          <a:p>
            <a:pPr marL="742950" indent="-285750" defTabSz="685800">
              <a:lnSpc>
                <a:spcPct val="90000"/>
              </a:lnSpc>
              <a:spcAft>
                <a:spcPts val="0"/>
              </a:spcAft>
              <a:buFont typeface="Arial" panose="020B0604020202020204" pitchFamily="34" charset="0"/>
              <a:buChar char="•"/>
            </a:pPr>
            <a:r>
              <a:rPr lang="en-US" sz="1600" dirty="0">
                <a:solidFill>
                  <a:schemeClr val="accent2"/>
                </a:solidFill>
              </a:rPr>
              <a:t>Impacts of the issue on individual, local, global contexts</a:t>
            </a:r>
            <a:endParaRPr lang="en-AU" sz="1600" dirty="0">
              <a:solidFill>
                <a:schemeClr val="accent2"/>
              </a:solidFill>
            </a:endParaRPr>
          </a:p>
          <a:p>
            <a:pPr marL="742950" indent="-285750" defTabSz="685800">
              <a:lnSpc>
                <a:spcPct val="90000"/>
              </a:lnSpc>
              <a:spcAft>
                <a:spcPts val="0"/>
              </a:spcAft>
              <a:buFont typeface="Arial" panose="020B0604020202020204" pitchFamily="34" charset="0"/>
              <a:buChar char="•"/>
            </a:pPr>
            <a:r>
              <a:rPr lang="en-US" sz="1600" dirty="0">
                <a:solidFill>
                  <a:schemeClr val="accent2"/>
                </a:solidFill>
              </a:rPr>
              <a:t>What is the perspective of different stakeholders. How do they view the issue?</a:t>
            </a:r>
          </a:p>
          <a:p>
            <a:pPr marL="457200" defTabSz="685800">
              <a:lnSpc>
                <a:spcPct val="90000"/>
              </a:lnSpc>
              <a:spcAft>
                <a:spcPts val="0"/>
              </a:spcAft>
            </a:pPr>
            <a:endParaRPr lang="en-US" sz="1600" dirty="0">
              <a:solidFill>
                <a:schemeClr val="accent2"/>
              </a:solidFill>
            </a:endParaRPr>
          </a:p>
          <a:p>
            <a:pPr marL="457200" defTabSz="685800">
              <a:lnSpc>
                <a:spcPct val="90000"/>
              </a:lnSpc>
              <a:spcAft>
                <a:spcPts val="0"/>
              </a:spcAft>
            </a:pPr>
            <a:endParaRPr lang="en-US" sz="1600" dirty="0">
              <a:solidFill>
                <a:schemeClr val="accent2"/>
              </a:solidFill>
            </a:endParaRPr>
          </a:p>
          <a:p>
            <a:pPr defTabSz="685800">
              <a:lnSpc>
                <a:spcPct val="90000"/>
              </a:lnSpc>
            </a:pPr>
            <a:r>
              <a:rPr lang="en-US" sz="1600" b="1" dirty="0">
                <a:solidFill>
                  <a:schemeClr val="accent2"/>
                </a:solidFill>
              </a:rPr>
              <a:t>Critical analysis of the data or information collected</a:t>
            </a:r>
            <a:endParaRPr lang="en-AU" sz="1600" dirty="0">
              <a:solidFill>
                <a:schemeClr val="accent2"/>
              </a:solidFill>
            </a:endParaRPr>
          </a:p>
          <a:p>
            <a:pPr marL="742950" indent="-285750" defTabSz="685800">
              <a:lnSpc>
                <a:spcPct val="90000"/>
              </a:lnSpc>
              <a:spcAft>
                <a:spcPts val="0"/>
              </a:spcAft>
              <a:buFont typeface="Wingdings" panose="05000000000000000000" pitchFamily="2" charset="2"/>
              <a:buChar char="§"/>
            </a:pPr>
            <a:r>
              <a:rPr lang="en-US" sz="1600" dirty="0">
                <a:solidFill>
                  <a:schemeClr val="accent2"/>
                </a:solidFill>
              </a:rPr>
              <a:t>Provide reasons for the information collected</a:t>
            </a:r>
            <a:endParaRPr lang="en-AU" sz="1600" dirty="0">
              <a:solidFill>
                <a:schemeClr val="accent2"/>
              </a:solidFill>
            </a:endParaRPr>
          </a:p>
          <a:p>
            <a:pPr marL="742950" indent="-285750" defTabSz="685800">
              <a:lnSpc>
                <a:spcPct val="90000"/>
              </a:lnSpc>
              <a:spcAft>
                <a:spcPts val="0"/>
              </a:spcAft>
              <a:buFont typeface="Wingdings" panose="05000000000000000000" pitchFamily="2" charset="2"/>
              <a:buChar char="§"/>
            </a:pPr>
            <a:r>
              <a:rPr lang="en-AU" sz="1600" dirty="0">
                <a:solidFill>
                  <a:schemeClr val="accent2"/>
                </a:solidFill>
              </a:rPr>
              <a:t>Analyse</a:t>
            </a:r>
            <a:r>
              <a:rPr lang="en-US" sz="1600" dirty="0">
                <a:solidFill>
                  <a:schemeClr val="accent2"/>
                </a:solidFill>
              </a:rPr>
              <a:t> trends and issues by discussing reasons for their increase/decrease (e.g. risk factors, social determinants, social justice,)</a:t>
            </a:r>
            <a:endParaRPr lang="en-AU" sz="1600" dirty="0">
              <a:solidFill>
                <a:schemeClr val="accent2"/>
              </a:solidFill>
            </a:endParaRPr>
          </a:p>
          <a:p>
            <a:pPr marL="742950" indent="-285750" defTabSz="685800">
              <a:lnSpc>
                <a:spcPct val="90000"/>
              </a:lnSpc>
              <a:spcAft>
                <a:spcPts val="0"/>
              </a:spcAft>
              <a:buFont typeface="Wingdings" panose="05000000000000000000" pitchFamily="2" charset="2"/>
              <a:buChar char="§"/>
            </a:pPr>
            <a:r>
              <a:rPr lang="en-US" sz="1600" dirty="0">
                <a:solidFill>
                  <a:schemeClr val="accent2"/>
                </a:solidFill>
              </a:rPr>
              <a:t>Analysis of impacts of the issue on all areas of health considering individual, community and global health contexts</a:t>
            </a:r>
            <a:endParaRPr lang="en-AU" sz="1600" dirty="0">
              <a:solidFill>
                <a:schemeClr val="accent2"/>
              </a:solidFill>
            </a:endParaRPr>
          </a:p>
          <a:p>
            <a:pPr marL="457200" defTabSz="685800">
              <a:lnSpc>
                <a:spcPct val="90000"/>
              </a:lnSpc>
              <a:spcAft>
                <a:spcPts val="800"/>
              </a:spcAft>
            </a:pPr>
            <a:r>
              <a:rPr lang="en-US" sz="1600" dirty="0">
                <a:solidFill>
                  <a:schemeClr val="accent2"/>
                </a:solidFill>
              </a:rPr>
              <a:t> </a:t>
            </a:r>
            <a:endParaRPr lang="en-AU" sz="1600" dirty="0">
              <a:solidFill>
                <a:schemeClr val="accent2"/>
              </a:solidFill>
              <a:effectLst/>
            </a:endParaRPr>
          </a:p>
        </p:txBody>
      </p:sp>
    </p:spTree>
    <p:extLst>
      <p:ext uri="{BB962C8B-B14F-4D97-AF65-F5344CB8AC3E}">
        <p14:creationId xmlns:p14="http://schemas.microsoft.com/office/powerpoint/2010/main" val="1817699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a:xfrm>
            <a:off x="684000" y="205200"/>
            <a:ext cx="8002800" cy="856800"/>
          </a:xfrm>
        </p:spPr>
        <p:txBody>
          <a:bodyPr anchor="ctr">
            <a:normAutofit fontScale="90000"/>
          </a:bodyPr>
          <a:lstStyle/>
          <a:p>
            <a:br>
              <a:rPr lang="en-US" sz="1700" b="1" dirty="0"/>
            </a:br>
            <a:r>
              <a:rPr lang="en-US" sz="4000" b="1" dirty="0">
                <a:latin typeface="+mn-lt"/>
              </a:rPr>
              <a:t>Assessment Type 3: Inquiry</a:t>
            </a:r>
            <a:br>
              <a:rPr lang="en-AU" sz="1700" dirty="0"/>
            </a:br>
            <a:endParaRPr lang="en-AU" sz="1700" dirty="0"/>
          </a:p>
        </p:txBody>
      </p:sp>
      <p:sp>
        <p:nvSpPr>
          <p:cNvPr id="5" name="Content Placeholder 4">
            <a:extLst>
              <a:ext uri="{FF2B5EF4-FFF2-40B4-BE49-F238E27FC236}">
                <a16:creationId xmlns:a16="http://schemas.microsoft.com/office/drawing/2014/main" id="{D4141F55-9990-4320-9BAE-5C4C8C4DAAD1}"/>
              </a:ext>
            </a:extLst>
          </p:cNvPr>
          <p:cNvSpPr>
            <a:spLocks noGrp="1"/>
          </p:cNvSpPr>
          <p:nvPr>
            <p:ph idx="1"/>
          </p:nvPr>
        </p:nvSpPr>
        <p:spPr>
          <a:xfrm>
            <a:off x="684000" y="1198799"/>
            <a:ext cx="8002800" cy="4896000"/>
          </a:xfrm>
        </p:spPr>
        <p:txBody>
          <a:bodyPr>
            <a:normAutofit/>
          </a:bodyPr>
          <a:lstStyle/>
          <a:p>
            <a:pPr lvl="0"/>
            <a:r>
              <a:rPr lang="en-US" sz="1600" b="1" dirty="0"/>
              <a:t>Evaluation of current personal and/or social action or strategies to address the issue</a:t>
            </a:r>
            <a:endParaRPr lang="en-AU" sz="1600" dirty="0"/>
          </a:p>
          <a:p>
            <a:pPr marL="285750" indent="-285750">
              <a:buFont typeface="Arial" panose="020B0604020202020204" pitchFamily="34" charset="0"/>
              <a:buChar char="•"/>
            </a:pPr>
            <a:r>
              <a:rPr lang="en-US" sz="1600" dirty="0"/>
              <a:t>Identify and evaluate current actions are they working? What can be improved? </a:t>
            </a:r>
            <a:endParaRPr lang="en-AU" sz="1600" dirty="0"/>
          </a:p>
          <a:p>
            <a:pPr marL="285750" indent="-285750">
              <a:buFont typeface="Arial" panose="020B0604020202020204" pitchFamily="34" charset="0"/>
              <a:buChar char="•"/>
            </a:pPr>
            <a:r>
              <a:rPr lang="en-US" sz="1600" dirty="0"/>
              <a:t>What current health promotion strategies are in place at the moment?</a:t>
            </a:r>
            <a:endParaRPr lang="en-AU" sz="1600" dirty="0"/>
          </a:p>
          <a:p>
            <a:pPr marL="285750" indent="-285750">
              <a:buFont typeface="Arial" panose="020B0604020202020204" pitchFamily="34" charset="0"/>
              <a:buChar char="•"/>
            </a:pPr>
            <a:r>
              <a:rPr lang="en-US" sz="1600" dirty="0"/>
              <a:t>What education strategies are in place? Who are they targeted at? Why?</a:t>
            </a:r>
            <a:r>
              <a:rPr lang="en-AU" sz="1600" dirty="0"/>
              <a:t> </a:t>
            </a:r>
          </a:p>
          <a:p>
            <a:pPr marL="285750" indent="-285750">
              <a:buFont typeface="Arial" panose="020B0604020202020204" pitchFamily="34" charset="0"/>
              <a:buChar char="•"/>
            </a:pPr>
            <a:endParaRPr lang="en-AU" sz="1600" dirty="0"/>
          </a:p>
          <a:p>
            <a:pPr lvl="0"/>
            <a:r>
              <a:rPr lang="en-US" sz="1600" b="1" dirty="0"/>
              <a:t>Recommendations for future initiatives to improve health and wellbeing outcomes</a:t>
            </a:r>
            <a:endParaRPr lang="en-AU" sz="1600" dirty="0"/>
          </a:p>
          <a:p>
            <a:pPr marL="285750" indent="-285750">
              <a:buFont typeface="Arial" panose="020B0604020202020204" pitchFamily="34" charset="0"/>
              <a:buChar char="•"/>
            </a:pPr>
            <a:r>
              <a:rPr lang="en-US" sz="1600" dirty="0"/>
              <a:t>What can be done in the future to </a:t>
            </a:r>
            <a:r>
              <a:rPr lang="en-US" sz="1600" dirty="0" err="1"/>
              <a:t>minimise</a:t>
            </a:r>
            <a:r>
              <a:rPr lang="en-US" sz="1600" dirty="0"/>
              <a:t> this issue? </a:t>
            </a:r>
            <a:endParaRPr lang="en-AU" sz="1600" dirty="0"/>
          </a:p>
          <a:p>
            <a:pPr marL="285750" indent="-285750">
              <a:buFont typeface="Arial" panose="020B0604020202020204" pitchFamily="34" charset="0"/>
              <a:buChar char="•"/>
            </a:pPr>
            <a:r>
              <a:rPr lang="en-AU" sz="1600" dirty="0"/>
              <a:t>What can individuals do to minimise this? </a:t>
            </a:r>
          </a:p>
          <a:p>
            <a:pPr marL="285750" indent="-285750">
              <a:buFont typeface="Arial" panose="020B0604020202020204" pitchFamily="34" charset="0"/>
              <a:buChar char="•"/>
            </a:pPr>
            <a:r>
              <a:rPr lang="en-AU" sz="1600" dirty="0"/>
              <a:t>What can governments/NGO do to minimise this issue? (</a:t>
            </a:r>
            <a:r>
              <a:rPr lang="en-AU" sz="1600" dirty="0" err="1"/>
              <a:t>E.g.WHO</a:t>
            </a:r>
            <a:r>
              <a:rPr lang="en-AU" sz="1600" dirty="0"/>
              <a:t> health promotion action areas)</a:t>
            </a:r>
          </a:p>
          <a:p>
            <a:pPr marL="285750" indent="-285750">
              <a:buFont typeface="Arial" panose="020B0604020202020204" pitchFamily="34" charset="0"/>
              <a:buChar char="•"/>
            </a:pPr>
            <a:r>
              <a:rPr lang="en-AU" sz="1600" dirty="0"/>
              <a:t>What are the implications of your research? What needs to happen in the future? Who is responsible for this? How would this work? How would it improve the issue?</a:t>
            </a:r>
          </a:p>
          <a:p>
            <a:pPr marL="285750" indent="-285750">
              <a:buFont typeface="Arial" panose="020B0604020202020204" pitchFamily="34" charset="0"/>
              <a:buChar char="•"/>
            </a:pPr>
            <a:endParaRPr lang="en-AU" sz="1700" dirty="0"/>
          </a:p>
        </p:txBody>
      </p:sp>
    </p:spTree>
    <p:extLst>
      <p:ext uri="{BB962C8B-B14F-4D97-AF65-F5344CB8AC3E}">
        <p14:creationId xmlns:p14="http://schemas.microsoft.com/office/powerpoint/2010/main" val="1119098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p:txBody>
          <a:bodyPr/>
          <a:lstStyle/>
          <a:p>
            <a:r>
              <a:rPr lang="en-AU" dirty="0"/>
              <a:t>Stage 2 - AT3: Inquiry </a:t>
            </a:r>
          </a:p>
        </p:txBody>
      </p:sp>
      <p:pic>
        <p:nvPicPr>
          <p:cNvPr id="2" name="Content Placeholder 1">
            <a:extLst>
              <a:ext uri="{FF2B5EF4-FFF2-40B4-BE49-F238E27FC236}">
                <a16:creationId xmlns:a16="http://schemas.microsoft.com/office/drawing/2014/main" id="{823BA7CA-FBC5-40B5-8B4E-06DE95A90998}"/>
              </a:ext>
            </a:extLst>
          </p:cNvPr>
          <p:cNvPicPr>
            <a:picLocks noGrp="1" noChangeAspect="1"/>
          </p:cNvPicPr>
          <p:nvPr>
            <p:ph idx="1"/>
          </p:nvPr>
        </p:nvPicPr>
        <p:blipFill>
          <a:blip r:embed="rId3"/>
          <a:stretch>
            <a:fillRect/>
          </a:stretch>
        </p:blipFill>
        <p:spPr>
          <a:xfrm>
            <a:off x="617411" y="1246950"/>
            <a:ext cx="8069389" cy="5322292"/>
          </a:xfrm>
          <a:prstGeom prst="rect">
            <a:avLst/>
          </a:prstGeom>
        </p:spPr>
      </p:pic>
    </p:spTree>
    <p:extLst>
      <p:ext uri="{BB962C8B-B14F-4D97-AF65-F5344CB8AC3E}">
        <p14:creationId xmlns:p14="http://schemas.microsoft.com/office/powerpoint/2010/main" val="141638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42FB59-D33D-4365-A45F-ECCEFCD5876A}"/>
              </a:ext>
            </a:extLst>
          </p:cNvPr>
          <p:cNvSpPr>
            <a:spLocks noGrp="1"/>
          </p:cNvSpPr>
          <p:nvPr>
            <p:ph type="title"/>
          </p:nvPr>
        </p:nvSpPr>
        <p:spPr>
          <a:xfrm>
            <a:off x="684000" y="205200"/>
            <a:ext cx="8002800" cy="856800"/>
          </a:xfrm>
        </p:spPr>
        <p:txBody>
          <a:bodyPr/>
          <a:lstStyle/>
          <a:p>
            <a:r>
              <a:rPr lang="en-US" dirty="0"/>
              <a:t>Developing a research question</a:t>
            </a:r>
          </a:p>
        </p:txBody>
      </p:sp>
      <p:pic>
        <p:nvPicPr>
          <p:cNvPr id="4" name="Content Placeholder 3">
            <a:extLst>
              <a:ext uri="{FF2B5EF4-FFF2-40B4-BE49-F238E27FC236}">
                <a16:creationId xmlns:a16="http://schemas.microsoft.com/office/drawing/2014/main" id="{C8438048-7C8B-4D57-A1A4-BE5E1FB872D5}"/>
              </a:ext>
            </a:extLst>
          </p:cNvPr>
          <p:cNvPicPr>
            <a:picLocks noGrp="1" noChangeAspect="1"/>
          </p:cNvPicPr>
          <p:nvPr>
            <p:ph idx="1"/>
          </p:nvPr>
        </p:nvPicPr>
        <p:blipFill>
          <a:blip r:embed="rId3"/>
          <a:stretch>
            <a:fillRect/>
          </a:stretch>
        </p:blipFill>
        <p:spPr>
          <a:xfrm>
            <a:off x="1520744" y="974738"/>
            <a:ext cx="5619865" cy="5563666"/>
          </a:xfrm>
          <a:prstGeom prst="rect">
            <a:avLst/>
          </a:prstGeom>
          <a:noFill/>
        </p:spPr>
      </p:pic>
      <p:sp>
        <p:nvSpPr>
          <p:cNvPr id="10" name="TextBox 9">
            <a:extLst>
              <a:ext uri="{FF2B5EF4-FFF2-40B4-BE49-F238E27FC236}">
                <a16:creationId xmlns:a16="http://schemas.microsoft.com/office/drawing/2014/main" id="{FBD9972E-9D3E-48E7-8D16-79E7685033BD}"/>
              </a:ext>
            </a:extLst>
          </p:cNvPr>
          <p:cNvSpPr txBox="1"/>
          <p:nvPr/>
        </p:nvSpPr>
        <p:spPr>
          <a:xfrm>
            <a:off x="612560" y="6261405"/>
            <a:ext cx="8513685" cy="276999"/>
          </a:xfrm>
          <a:prstGeom prst="rect">
            <a:avLst/>
          </a:prstGeom>
          <a:noFill/>
        </p:spPr>
        <p:txBody>
          <a:bodyPr wrap="square" rtlCol="0">
            <a:spAutoFit/>
          </a:bodyPr>
          <a:lstStyle/>
          <a:p>
            <a:r>
              <a:rPr lang="en-AU" sz="1200" dirty="0"/>
              <a:t>https://www.monash.edu/rlo/research-writing-assignments/understanding-the-assignment/developing-research-questions</a:t>
            </a:r>
          </a:p>
        </p:txBody>
      </p:sp>
    </p:spTree>
    <p:extLst>
      <p:ext uri="{BB962C8B-B14F-4D97-AF65-F5344CB8AC3E}">
        <p14:creationId xmlns:p14="http://schemas.microsoft.com/office/powerpoint/2010/main" val="3206806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a:xfrm>
            <a:off x="684000" y="205200"/>
            <a:ext cx="8002800" cy="856800"/>
          </a:xfrm>
        </p:spPr>
        <p:txBody>
          <a:bodyPr anchor="ctr">
            <a:normAutofit/>
          </a:bodyPr>
          <a:lstStyle/>
          <a:p>
            <a:r>
              <a:rPr lang="en-AU" sz="2500" b="1" dirty="0"/>
              <a:t>Other points to consider in evaluating proposed research question or hypothesis </a:t>
            </a:r>
            <a:endParaRPr lang="en-AU" sz="2500" dirty="0"/>
          </a:p>
        </p:txBody>
      </p:sp>
      <p:sp>
        <p:nvSpPr>
          <p:cNvPr id="5" name="Content Placeholder 4">
            <a:extLst>
              <a:ext uri="{FF2B5EF4-FFF2-40B4-BE49-F238E27FC236}">
                <a16:creationId xmlns:a16="http://schemas.microsoft.com/office/drawing/2014/main" id="{D4141F55-9990-4320-9BAE-5C4C8C4DAAD1}"/>
              </a:ext>
            </a:extLst>
          </p:cNvPr>
          <p:cNvSpPr>
            <a:spLocks noGrp="1"/>
          </p:cNvSpPr>
          <p:nvPr>
            <p:ph idx="1"/>
          </p:nvPr>
        </p:nvSpPr>
        <p:spPr>
          <a:xfrm>
            <a:off x="559293" y="1456252"/>
            <a:ext cx="4385569" cy="4896000"/>
          </a:xfrm>
        </p:spPr>
        <p:txBody>
          <a:bodyPr>
            <a:normAutofit/>
          </a:bodyPr>
          <a:lstStyle/>
          <a:p>
            <a:pPr marL="457200" indent="-457200">
              <a:buFont typeface="Arial" panose="020B0604020202020204" pitchFamily="34" charset="0"/>
              <a:buChar char="•"/>
            </a:pPr>
            <a:r>
              <a:rPr lang="en-AU" dirty="0"/>
              <a:t>Focused and researchable </a:t>
            </a:r>
          </a:p>
          <a:p>
            <a:pPr marL="457200" indent="-457200">
              <a:buFont typeface="Arial" panose="020B0604020202020204" pitchFamily="34" charset="0"/>
              <a:buChar char="•"/>
            </a:pPr>
            <a:r>
              <a:rPr lang="en-AU" dirty="0"/>
              <a:t>Feasible and specific </a:t>
            </a:r>
          </a:p>
          <a:p>
            <a:pPr marL="457200" indent="-457200">
              <a:buFont typeface="Arial" panose="020B0604020202020204" pitchFamily="34" charset="0"/>
              <a:buChar char="•"/>
            </a:pPr>
            <a:r>
              <a:rPr lang="en-AU" dirty="0"/>
              <a:t>Time and resources </a:t>
            </a:r>
          </a:p>
          <a:p>
            <a:pPr marL="457200" indent="-457200">
              <a:buFont typeface="Arial" panose="020B0604020202020204" pitchFamily="34" charset="0"/>
              <a:buChar char="•"/>
            </a:pPr>
            <a:r>
              <a:rPr lang="en-AU" dirty="0"/>
              <a:t>Relevant</a:t>
            </a:r>
          </a:p>
          <a:p>
            <a:pPr marL="457200" indent="-457200">
              <a:buFont typeface="Arial" panose="020B0604020202020204" pitchFamily="34" charset="0"/>
              <a:buChar char="•"/>
            </a:pPr>
            <a:r>
              <a:rPr lang="en-AU" dirty="0"/>
              <a:t>Ethical considerations </a:t>
            </a:r>
          </a:p>
          <a:p>
            <a:pPr marL="457200" indent="-457200">
              <a:buFont typeface="Arial" panose="020B0604020202020204" pitchFamily="34" charset="0"/>
              <a:buChar char="•"/>
            </a:pPr>
            <a:r>
              <a:rPr lang="en-AU" dirty="0"/>
              <a:t>Complex  </a:t>
            </a:r>
          </a:p>
          <a:p>
            <a:endParaRPr lang="en-AU" dirty="0"/>
          </a:p>
        </p:txBody>
      </p:sp>
      <p:pic>
        <p:nvPicPr>
          <p:cNvPr id="1026" name="Picture 2" descr="person writing on white paper">
            <a:extLst>
              <a:ext uri="{FF2B5EF4-FFF2-40B4-BE49-F238E27FC236}">
                <a16:creationId xmlns:a16="http://schemas.microsoft.com/office/drawing/2014/main" id="{7D5F2109-6F13-48D2-BA9E-CCBADFB884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52" r="18320"/>
          <a:stretch/>
        </p:blipFill>
        <p:spPr bwMode="auto">
          <a:xfrm>
            <a:off x="5014520" y="1456252"/>
            <a:ext cx="3823200" cy="4896000"/>
          </a:xfrm>
          <a:prstGeom prst="rect">
            <a:avLst/>
          </a:prstGeom>
          <a:solidFill>
            <a:srgbClr val="FFFFFF"/>
          </a:solidFill>
        </p:spPr>
      </p:pic>
    </p:spTree>
    <p:extLst>
      <p:ext uri="{BB962C8B-B14F-4D97-AF65-F5344CB8AC3E}">
        <p14:creationId xmlns:p14="http://schemas.microsoft.com/office/powerpoint/2010/main" val="201763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a:xfrm>
            <a:off x="684000" y="205200"/>
            <a:ext cx="8002800" cy="856800"/>
          </a:xfrm>
        </p:spPr>
        <p:txBody>
          <a:bodyPr/>
          <a:lstStyle/>
          <a:p>
            <a:r>
              <a:rPr lang="en-AU" sz="3200" dirty="0"/>
              <a:t>Stage 2 Health and Wellbeing key dates </a:t>
            </a:r>
          </a:p>
        </p:txBody>
      </p:sp>
      <p:pic>
        <p:nvPicPr>
          <p:cNvPr id="2" name="Content Placeholder 1"/>
          <p:cNvPicPr>
            <a:picLocks noGrp="1" noChangeAspect="1"/>
          </p:cNvPicPr>
          <p:nvPr>
            <p:ph idx="1"/>
          </p:nvPr>
        </p:nvPicPr>
        <p:blipFill>
          <a:blip r:embed="rId3"/>
          <a:stretch>
            <a:fillRect/>
          </a:stretch>
        </p:blipFill>
        <p:spPr>
          <a:xfrm>
            <a:off x="684000" y="1239254"/>
            <a:ext cx="8345212" cy="4571999"/>
          </a:xfrm>
          <a:prstGeom prst="rect">
            <a:avLst/>
          </a:prstGeom>
        </p:spPr>
      </p:pic>
    </p:spTree>
    <p:extLst>
      <p:ext uri="{BB962C8B-B14F-4D97-AF65-F5344CB8AC3E}">
        <p14:creationId xmlns:p14="http://schemas.microsoft.com/office/powerpoint/2010/main" val="4264366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1">
            <a:extLst>
              <a:ext uri="{FF2B5EF4-FFF2-40B4-BE49-F238E27FC236}">
                <a16:creationId xmlns:a16="http://schemas.microsoft.com/office/drawing/2014/main" id="{C3F91733-3E55-44E9-8292-EB55ECD43C5F}"/>
              </a:ext>
            </a:extLst>
          </p:cNvPr>
          <p:cNvSpPr>
            <a:spLocks noGrp="1"/>
          </p:cNvSpPr>
          <p:nvPr>
            <p:ph type="title"/>
          </p:nvPr>
        </p:nvSpPr>
        <p:spPr>
          <a:xfrm>
            <a:off x="684000" y="205200"/>
            <a:ext cx="8002800" cy="856800"/>
          </a:xfrm>
        </p:spPr>
        <p:txBody>
          <a:bodyPr anchor="ctr">
            <a:normAutofit/>
          </a:bodyPr>
          <a:lstStyle/>
          <a:p>
            <a:r>
              <a:rPr lang="en-US" b="1" dirty="0">
                <a:latin typeface="+mn-lt"/>
              </a:rPr>
              <a:t>Questions</a:t>
            </a:r>
            <a:r>
              <a:rPr lang="en-US" dirty="0">
                <a:latin typeface="+mn-lt"/>
              </a:rPr>
              <a:t> </a:t>
            </a:r>
          </a:p>
        </p:txBody>
      </p:sp>
      <p:pic>
        <p:nvPicPr>
          <p:cNvPr id="2052" name="Picture 4" descr="red letters neon light">
            <a:extLst>
              <a:ext uri="{FF2B5EF4-FFF2-40B4-BE49-F238E27FC236}">
                <a16:creationId xmlns:a16="http://schemas.microsoft.com/office/drawing/2014/main" id="{4D4490E4-27E3-458F-B175-B5A58925F5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849400" y="1198799"/>
            <a:ext cx="3672000" cy="4896000"/>
          </a:xfrm>
          <a:prstGeom prst="rect">
            <a:avLst/>
          </a:prstGeom>
          <a:solidFill>
            <a:srgbClr val="FFFFFF"/>
          </a:solidFill>
        </p:spPr>
      </p:pic>
    </p:spTree>
    <p:extLst>
      <p:ext uri="{BB962C8B-B14F-4D97-AF65-F5344CB8AC3E}">
        <p14:creationId xmlns:p14="http://schemas.microsoft.com/office/powerpoint/2010/main" val="914003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570E-413E-4B9E-BB74-268F68EB0BA8}"/>
              </a:ext>
            </a:extLst>
          </p:cNvPr>
          <p:cNvSpPr>
            <a:spLocks noGrp="1"/>
          </p:cNvSpPr>
          <p:nvPr>
            <p:ph type="title"/>
          </p:nvPr>
        </p:nvSpPr>
        <p:spPr/>
        <p:txBody>
          <a:bodyPr/>
          <a:lstStyle/>
          <a:p>
            <a:r>
              <a:rPr lang="en-US" dirty="0"/>
              <a:t>Reflective Practice </a:t>
            </a:r>
            <a:endParaRPr lang="en-AU" dirty="0"/>
          </a:p>
        </p:txBody>
      </p:sp>
      <p:pic>
        <p:nvPicPr>
          <p:cNvPr id="4" name="Content Placeholder 3">
            <a:extLst>
              <a:ext uri="{FF2B5EF4-FFF2-40B4-BE49-F238E27FC236}">
                <a16:creationId xmlns:a16="http://schemas.microsoft.com/office/drawing/2014/main" id="{ABDBDA27-BBD1-457B-81FC-4A360CAC1564}"/>
              </a:ext>
            </a:extLst>
          </p:cNvPr>
          <p:cNvPicPr>
            <a:picLocks noGrp="1" noChangeAspect="1"/>
          </p:cNvPicPr>
          <p:nvPr>
            <p:ph idx="1"/>
          </p:nvPr>
        </p:nvPicPr>
        <p:blipFill>
          <a:blip r:embed="rId3"/>
          <a:stretch>
            <a:fillRect/>
          </a:stretch>
        </p:blipFill>
        <p:spPr>
          <a:xfrm>
            <a:off x="684000" y="1399352"/>
            <a:ext cx="3570521" cy="4895850"/>
          </a:xfrm>
          <a:prstGeom prst="rect">
            <a:avLst/>
          </a:prstGeom>
        </p:spPr>
      </p:pic>
      <p:pic>
        <p:nvPicPr>
          <p:cNvPr id="5" name="Picture 4">
            <a:extLst>
              <a:ext uri="{FF2B5EF4-FFF2-40B4-BE49-F238E27FC236}">
                <a16:creationId xmlns:a16="http://schemas.microsoft.com/office/drawing/2014/main" id="{6CCA5C22-79E1-486C-A3BE-AF91438B0F3F}"/>
              </a:ext>
            </a:extLst>
          </p:cNvPr>
          <p:cNvPicPr>
            <a:picLocks noChangeAspect="1"/>
          </p:cNvPicPr>
          <p:nvPr/>
        </p:nvPicPr>
        <p:blipFill>
          <a:blip r:embed="rId4"/>
          <a:stretch>
            <a:fillRect/>
          </a:stretch>
        </p:blipFill>
        <p:spPr>
          <a:xfrm>
            <a:off x="4889481" y="1406831"/>
            <a:ext cx="3302493" cy="4880891"/>
          </a:xfrm>
          <a:prstGeom prst="rect">
            <a:avLst/>
          </a:prstGeom>
        </p:spPr>
      </p:pic>
    </p:spTree>
    <p:extLst>
      <p:ext uri="{BB962C8B-B14F-4D97-AF65-F5344CB8AC3E}">
        <p14:creationId xmlns:p14="http://schemas.microsoft.com/office/powerpoint/2010/main" val="201593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1335505" y="141412"/>
            <a:ext cx="7279105" cy="6528890"/>
          </a:xfrm>
          <a:prstGeom prst="rect">
            <a:avLst/>
          </a:prstGeom>
        </p:spPr>
      </p:pic>
    </p:spTree>
    <p:extLst>
      <p:ext uri="{BB962C8B-B14F-4D97-AF65-F5344CB8AC3E}">
        <p14:creationId xmlns:p14="http://schemas.microsoft.com/office/powerpoint/2010/main" val="292113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p:txBody>
          <a:bodyPr/>
          <a:lstStyle/>
          <a:p>
            <a:r>
              <a:rPr lang="en-AU" dirty="0"/>
              <a:t>Sandpit – Test environment  </a:t>
            </a:r>
          </a:p>
        </p:txBody>
      </p:sp>
      <p:pic>
        <p:nvPicPr>
          <p:cNvPr id="2" name="Content Placeholder 1"/>
          <p:cNvPicPr>
            <a:picLocks noGrp="1" noChangeAspect="1"/>
          </p:cNvPicPr>
          <p:nvPr>
            <p:ph idx="1"/>
          </p:nvPr>
        </p:nvPicPr>
        <p:blipFill>
          <a:blip r:embed="rId3"/>
          <a:stretch>
            <a:fillRect/>
          </a:stretch>
        </p:blipFill>
        <p:spPr>
          <a:xfrm>
            <a:off x="587960" y="1517003"/>
            <a:ext cx="8395201" cy="3584385"/>
          </a:xfrm>
          <a:prstGeom prst="rect">
            <a:avLst/>
          </a:prstGeom>
        </p:spPr>
      </p:pic>
    </p:spTree>
    <p:extLst>
      <p:ext uri="{BB962C8B-B14F-4D97-AF65-F5344CB8AC3E}">
        <p14:creationId xmlns:p14="http://schemas.microsoft.com/office/powerpoint/2010/main" val="329458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a:xfrm>
            <a:off x="684000" y="205200"/>
            <a:ext cx="8219368" cy="856800"/>
          </a:xfrm>
        </p:spPr>
        <p:txBody>
          <a:bodyPr/>
          <a:lstStyle/>
          <a:p>
            <a:r>
              <a:rPr lang="en-AU" sz="3200" dirty="0"/>
              <a:t>Stage 2 School Assessments Results Sheet  </a:t>
            </a:r>
          </a:p>
        </p:txBody>
      </p:sp>
      <p:pic>
        <p:nvPicPr>
          <p:cNvPr id="2" name="Content Placeholder 1"/>
          <p:cNvPicPr>
            <a:picLocks noGrp="1" noChangeAspect="1"/>
          </p:cNvPicPr>
          <p:nvPr>
            <p:ph idx="1"/>
          </p:nvPr>
        </p:nvPicPr>
        <p:blipFill>
          <a:blip r:embed="rId3"/>
          <a:stretch>
            <a:fillRect/>
          </a:stretch>
        </p:blipFill>
        <p:spPr>
          <a:xfrm>
            <a:off x="684213" y="1497773"/>
            <a:ext cx="8002587" cy="4297430"/>
          </a:xfrm>
          <a:prstGeom prst="rect">
            <a:avLst/>
          </a:prstGeom>
        </p:spPr>
      </p:pic>
    </p:spTree>
    <p:extLst>
      <p:ext uri="{BB962C8B-B14F-4D97-AF65-F5344CB8AC3E}">
        <p14:creationId xmlns:p14="http://schemas.microsoft.com/office/powerpoint/2010/main" val="313899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8387D-6FC1-4C91-A391-6DD906B10DDF}"/>
              </a:ext>
            </a:extLst>
          </p:cNvPr>
          <p:cNvSpPr>
            <a:spLocks noGrp="1"/>
          </p:cNvSpPr>
          <p:nvPr>
            <p:ph type="title"/>
          </p:nvPr>
        </p:nvSpPr>
        <p:spPr/>
        <p:txBody>
          <a:bodyPr/>
          <a:lstStyle/>
          <a:p>
            <a:r>
              <a:rPr lang="en-AU" dirty="0"/>
              <a:t>Stage 2 Investigations Results Sheet </a:t>
            </a:r>
          </a:p>
        </p:txBody>
      </p:sp>
      <p:pic>
        <p:nvPicPr>
          <p:cNvPr id="2" name="Content Placeholder 1"/>
          <p:cNvPicPr>
            <a:picLocks noGrp="1" noChangeAspect="1"/>
          </p:cNvPicPr>
          <p:nvPr>
            <p:ph idx="1"/>
          </p:nvPr>
        </p:nvPicPr>
        <p:blipFill>
          <a:blip r:embed="rId3"/>
          <a:stretch>
            <a:fillRect/>
          </a:stretch>
        </p:blipFill>
        <p:spPr>
          <a:xfrm>
            <a:off x="521875" y="1200150"/>
            <a:ext cx="8622125" cy="4795726"/>
          </a:xfrm>
          <a:prstGeom prst="rect">
            <a:avLst/>
          </a:prstGeom>
        </p:spPr>
      </p:pic>
    </p:spTree>
    <p:extLst>
      <p:ext uri="{BB962C8B-B14F-4D97-AF65-F5344CB8AC3E}">
        <p14:creationId xmlns:p14="http://schemas.microsoft.com/office/powerpoint/2010/main" val="105578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F7BD4D-5509-4004-B613-4D869BC2DCCE}"/>
              </a:ext>
            </a:extLst>
          </p:cNvPr>
          <p:cNvPicPr>
            <a:picLocks noChangeAspect="1"/>
          </p:cNvPicPr>
          <p:nvPr/>
        </p:nvPicPr>
        <p:blipFill>
          <a:blip r:embed="rId3"/>
          <a:stretch>
            <a:fillRect/>
          </a:stretch>
        </p:blipFill>
        <p:spPr>
          <a:xfrm>
            <a:off x="657719" y="96622"/>
            <a:ext cx="7838581" cy="6662794"/>
          </a:xfrm>
          <a:prstGeom prst="rect">
            <a:avLst/>
          </a:prstGeom>
          <a:noFill/>
        </p:spPr>
      </p:pic>
    </p:spTree>
    <p:extLst>
      <p:ext uri="{BB962C8B-B14F-4D97-AF65-F5344CB8AC3E}">
        <p14:creationId xmlns:p14="http://schemas.microsoft.com/office/powerpoint/2010/main" val="32294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3DE938-E6CA-4A50-97A3-7240D33821A0}"/>
              </a:ext>
            </a:extLst>
          </p:cNvPr>
          <p:cNvPicPr>
            <a:picLocks noChangeAspect="1"/>
          </p:cNvPicPr>
          <p:nvPr/>
        </p:nvPicPr>
        <p:blipFill>
          <a:blip r:embed="rId2"/>
          <a:stretch>
            <a:fillRect/>
          </a:stretch>
        </p:blipFill>
        <p:spPr>
          <a:xfrm>
            <a:off x="2098937" y="0"/>
            <a:ext cx="4946125" cy="6858000"/>
          </a:xfrm>
          <a:prstGeom prst="rect">
            <a:avLst/>
          </a:prstGeom>
        </p:spPr>
      </p:pic>
    </p:spTree>
    <p:extLst>
      <p:ext uri="{BB962C8B-B14F-4D97-AF65-F5344CB8AC3E}">
        <p14:creationId xmlns:p14="http://schemas.microsoft.com/office/powerpoint/2010/main" val="3659772056"/>
      </p:ext>
    </p:extLst>
  </p:cSld>
  <p:clrMapOvr>
    <a:masterClrMapping/>
  </p:clrMapOvr>
</p:sld>
</file>

<file path=ppt/theme/theme1.xml><?xml version="1.0" encoding="utf-8"?>
<a:theme xmlns:a="http://schemas.openxmlformats.org/drawingml/2006/main" name="Content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Autosaved].potx" id="{A130C818-3AF4-4D15-9A07-BB276640C08D}" vid="{43C4B331-EE00-47CA-8606-F88EC9577D71}"/>
    </a:ext>
  </a:extLst>
</a:theme>
</file>

<file path=ppt/theme/theme2.xml><?xml version="1.0" encoding="utf-8"?>
<a:theme xmlns:a="http://schemas.openxmlformats.org/drawingml/2006/main" name="Content with Sub heading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Autosaved].potx" id="{A130C818-3AF4-4D15-9A07-BB276640C08D}" vid="{8A9CDBB9-E398-47F9-9F9F-B16259CA92D0}"/>
    </a:ext>
  </a:extLst>
</a:theme>
</file>

<file path=ppt/theme/theme3.xml><?xml version="1.0" encoding="utf-8"?>
<a:theme xmlns:a="http://schemas.openxmlformats.org/drawingml/2006/main" name="Cover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Autosaved].potx" id="{A130C818-3AF4-4D15-9A07-BB276640C08D}" vid="{85D29885-F5C7-4AA7-8C61-D2D38D5290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 PowerPoint - 4_3 Template</Template>
  <TotalTime>500</TotalTime>
  <Words>2607</Words>
  <Application>Microsoft Office PowerPoint</Application>
  <PresentationFormat>On-screen Show (4:3)</PresentationFormat>
  <Paragraphs>249</Paragraphs>
  <Slides>31</Slides>
  <Notes>30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Arial</vt:lpstr>
      <vt:lpstr>Calibri</vt:lpstr>
      <vt:lpstr>Calibri Light</vt:lpstr>
      <vt:lpstr>Roboto Light</vt:lpstr>
      <vt:lpstr>Roboto Medium</vt:lpstr>
      <vt:lpstr>Wingdings</vt:lpstr>
      <vt:lpstr>Content Master</vt:lpstr>
      <vt:lpstr>Content with Sub heading Master</vt:lpstr>
      <vt:lpstr>Cover Master</vt:lpstr>
      <vt:lpstr>Health and Wellbeing </vt:lpstr>
      <vt:lpstr>Welcome </vt:lpstr>
      <vt:lpstr>Stage 2 Health and Wellbeing key dates </vt:lpstr>
      <vt:lpstr>PowerPoint Presentation</vt:lpstr>
      <vt:lpstr>Sandpit – Test environment  </vt:lpstr>
      <vt:lpstr>Stage 2 School Assessments Results Sheet  </vt:lpstr>
      <vt:lpstr>Stage 2 Investigations Results Sheet </vt:lpstr>
      <vt:lpstr>PowerPoint Presentation</vt:lpstr>
      <vt:lpstr>PowerPoint Presentation</vt:lpstr>
      <vt:lpstr>PowerPoint Presentation</vt:lpstr>
      <vt:lpstr>PowerPoint Presentation</vt:lpstr>
      <vt:lpstr>Concepts </vt:lpstr>
      <vt:lpstr>PowerPoint Presentation</vt:lpstr>
      <vt:lpstr>PowerPoint Presentation</vt:lpstr>
      <vt:lpstr>Stage 2 – Assessment Type 3 : Inquiry  </vt:lpstr>
      <vt:lpstr>Stage 2 : Assessment Type 3: Inquiry </vt:lpstr>
      <vt:lpstr>PowerPoint Presentation</vt:lpstr>
      <vt:lpstr>Different perspectives </vt:lpstr>
      <vt:lpstr>Scope </vt:lpstr>
      <vt:lpstr>Assessment Design criteria </vt:lpstr>
      <vt:lpstr>Assessment Design criteria </vt:lpstr>
      <vt:lpstr>Stage 2 : AT3 – Inquiry</vt:lpstr>
      <vt:lpstr>Stage 2 - AT3: Inquiry</vt:lpstr>
      <vt:lpstr>Stage 2 - AT3: Inquiry  </vt:lpstr>
      <vt:lpstr>Assessment Type 3 : Inquiry </vt:lpstr>
      <vt:lpstr> Assessment Type 3: Inquiry </vt:lpstr>
      <vt:lpstr>Stage 2 - AT3: Inquiry </vt:lpstr>
      <vt:lpstr>Developing a research question</vt:lpstr>
      <vt:lpstr>Other points to consider in evaluating proposed research question or hypothesis </vt:lpstr>
      <vt:lpstr>Questions </vt:lpstr>
      <vt:lpstr>Reflective Practice </vt:lpstr>
    </vt:vector>
  </TitlesOfParts>
  <Company>SACE Board of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Dodgson, Kathleen (SACE)</dc:creator>
  <cp:lastModifiedBy>Dodgson, Kathleen (SACE)</cp:lastModifiedBy>
  <cp:revision>28</cp:revision>
  <cp:lastPrinted>2021-06-09T01:26:22Z</cp:lastPrinted>
  <dcterms:created xsi:type="dcterms:W3CDTF">2021-06-04T00:48:12Z</dcterms:created>
  <dcterms:modified xsi:type="dcterms:W3CDTF">2021-06-18T01:23:31Z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A694616</vt:lpwstr>
  </property>
  <property fmtid="{D5CDD505-2E9C-101B-9397-08002B2CF9AE}" pid="4" name="Objective-Title">
    <vt:lpwstr>SB PowerPoint - 4:3 Template</vt:lpwstr>
  </property>
  <property fmtid="{D5CDD505-2E9C-101B-9397-08002B2CF9AE}" pid="5" name="Objective-Description">
    <vt:lpwstr/>
  </property>
  <property fmtid="{D5CDD505-2E9C-101B-9397-08002B2CF9AE}" pid="6" name="Objective-CreationStamp">
    <vt:filetime>2017-12-21T02:48:40Z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2018-08-03T03:08:38Z</vt:filetime>
  </property>
  <property fmtid="{D5CDD505-2E9C-101B-9397-08002B2CF9AE}" pid="10" name="Objective-ModificationStamp">
    <vt:filetime>2018-08-03T03:08:38Z</vt:filetime>
  </property>
  <property fmtid="{D5CDD505-2E9C-101B-9397-08002B2CF9AE}" pid="11" name="Objective-Owner">
    <vt:lpwstr>April Hill</vt:lpwstr>
  </property>
  <property fmtid="{D5CDD505-2E9C-101B-9397-08002B2CF9AE}" pid="12" name="Objective-Path">
    <vt:lpwstr>Objective Global Folder:Utilities:Templates:NEW Corporate Stationery:SACE Board:PowerPoint Templates</vt:lpwstr>
  </property>
  <property fmtid="{D5CDD505-2E9C-101B-9397-08002B2CF9AE}" pid="13" name="Objective-Parent">
    <vt:lpwstr>PowerPoint Templates</vt:lpwstr>
  </property>
  <property fmtid="{D5CDD505-2E9C-101B-9397-08002B2CF9AE}" pid="14" name="Objective-State">
    <vt:lpwstr>Published</vt:lpwstr>
  </property>
  <property fmtid="{D5CDD505-2E9C-101B-9397-08002B2CF9AE}" pid="15" name="Objective-VersionId">
    <vt:lpwstr>vA1313285</vt:lpwstr>
  </property>
  <property fmtid="{D5CDD505-2E9C-101B-9397-08002B2CF9AE}" pid="16" name="Objective-Version">
    <vt:lpwstr>3.0</vt:lpwstr>
  </property>
  <property fmtid="{D5CDD505-2E9C-101B-9397-08002B2CF9AE}" pid="17" name="Objective-VersionNumber">
    <vt:r8>3</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
  </property>
  <property fmtid="{D5CDD505-2E9C-101B-9397-08002B2CF9AE}" pid="21" name="Objective-Caveats">
    <vt:lpwstr/>
  </property>
</Properties>
</file>