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5"/>
  </p:sldMasterIdLst>
  <p:notesMasterIdLst>
    <p:notesMasterId r:id="rId11"/>
  </p:notesMasterIdLst>
  <p:sldIdLst>
    <p:sldId id="256" r:id="rId6"/>
    <p:sldId id="258" r:id="rId7"/>
    <p:sldId id="262" r:id="rId8"/>
    <p:sldId id="259"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84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kem, Mike (SACE)" userId="e8512f30-8e3c-4763-bf08-61ee350588ee" providerId="ADAL" clId="{9169EA0D-0C9F-4A85-964D-BF75B8BFCAF0}"/>
    <pc:docChg chg="undo custSel addSld delSld modSld">
      <pc:chgData name="Askem, Mike (SACE)" userId="e8512f30-8e3c-4763-bf08-61ee350588ee" providerId="ADAL" clId="{9169EA0D-0C9F-4A85-964D-BF75B8BFCAF0}" dt="2023-05-02T06:50:31.567" v="14" actId="478"/>
      <pc:docMkLst>
        <pc:docMk/>
      </pc:docMkLst>
      <pc:sldChg chg="delSp modSp mod">
        <pc:chgData name="Askem, Mike (SACE)" userId="e8512f30-8e3c-4763-bf08-61ee350588ee" providerId="ADAL" clId="{9169EA0D-0C9F-4A85-964D-BF75B8BFCAF0}" dt="2023-05-02T06:49:50.441" v="10" actId="478"/>
        <pc:sldMkLst>
          <pc:docMk/>
          <pc:sldMk cId="1483145967" sldId="256"/>
        </pc:sldMkLst>
        <pc:spChg chg="del">
          <ac:chgData name="Askem, Mike (SACE)" userId="e8512f30-8e3c-4763-bf08-61ee350588ee" providerId="ADAL" clId="{9169EA0D-0C9F-4A85-964D-BF75B8BFCAF0}" dt="2023-05-02T06:49:50.441" v="10" actId="478"/>
          <ac:spMkLst>
            <pc:docMk/>
            <pc:sldMk cId="1483145967" sldId="256"/>
            <ac:spMk id="5" creationId="{00000000-0000-0000-0000-000000000000}"/>
          </ac:spMkLst>
        </pc:spChg>
        <pc:spChg chg="mod">
          <ac:chgData name="Askem, Mike (SACE)" userId="e8512f30-8e3c-4763-bf08-61ee350588ee" providerId="ADAL" clId="{9169EA0D-0C9F-4A85-964D-BF75B8BFCAF0}" dt="2023-05-02T06:46:11.962" v="0"/>
          <ac:spMkLst>
            <pc:docMk/>
            <pc:sldMk cId="1483145967" sldId="256"/>
            <ac:spMk id="6" creationId="{5EBFDA0F-3BCA-0ED7-EB9D-017722027591}"/>
          </ac:spMkLst>
        </pc:spChg>
      </pc:sldChg>
      <pc:sldChg chg="del">
        <pc:chgData name="Askem, Mike (SACE)" userId="e8512f30-8e3c-4763-bf08-61ee350588ee" providerId="ADAL" clId="{9169EA0D-0C9F-4A85-964D-BF75B8BFCAF0}" dt="2023-05-02T06:47:15.952" v="4" actId="47"/>
        <pc:sldMkLst>
          <pc:docMk/>
          <pc:sldMk cId="1925769303" sldId="257"/>
        </pc:sldMkLst>
      </pc:sldChg>
      <pc:sldChg chg="addSp delSp mod">
        <pc:chgData name="Askem, Mike (SACE)" userId="e8512f30-8e3c-4763-bf08-61ee350588ee" providerId="ADAL" clId="{9169EA0D-0C9F-4A85-964D-BF75B8BFCAF0}" dt="2023-05-02T06:50:31.567" v="14" actId="478"/>
        <pc:sldMkLst>
          <pc:docMk/>
          <pc:sldMk cId="3822383755" sldId="259"/>
        </pc:sldMkLst>
        <pc:spChg chg="add del">
          <ac:chgData name="Askem, Mike (SACE)" userId="e8512f30-8e3c-4763-bf08-61ee350588ee" providerId="ADAL" clId="{9169EA0D-0C9F-4A85-964D-BF75B8BFCAF0}" dt="2023-05-02T06:50:31.567" v="14" actId="478"/>
          <ac:spMkLst>
            <pc:docMk/>
            <pc:sldMk cId="3822383755" sldId="259"/>
            <ac:spMk id="6" creationId="{EB926DEC-A9A5-7E6C-CF47-7EB70669AAE2}"/>
          </ac:spMkLst>
        </pc:spChg>
      </pc:sldChg>
      <pc:sldChg chg="del">
        <pc:chgData name="Askem, Mike (SACE)" userId="e8512f30-8e3c-4763-bf08-61ee350588ee" providerId="ADAL" clId="{9169EA0D-0C9F-4A85-964D-BF75B8BFCAF0}" dt="2023-05-02T06:47:12.964" v="1" actId="47"/>
        <pc:sldMkLst>
          <pc:docMk/>
          <pc:sldMk cId="839401369" sldId="260"/>
        </pc:sldMkLst>
      </pc:sldChg>
      <pc:sldChg chg="modSp mod">
        <pc:chgData name="Askem, Mike (SACE)" userId="e8512f30-8e3c-4763-bf08-61ee350588ee" providerId="ADAL" clId="{9169EA0D-0C9F-4A85-964D-BF75B8BFCAF0}" dt="2023-05-02T06:47:24.510" v="5" actId="6549"/>
        <pc:sldMkLst>
          <pc:docMk/>
          <pc:sldMk cId="3155281606" sldId="262"/>
        </pc:sldMkLst>
        <pc:spChg chg="mod">
          <ac:chgData name="Askem, Mike (SACE)" userId="e8512f30-8e3c-4763-bf08-61ee350588ee" providerId="ADAL" clId="{9169EA0D-0C9F-4A85-964D-BF75B8BFCAF0}" dt="2023-05-02T06:47:24.510" v="5" actId="6549"/>
          <ac:spMkLst>
            <pc:docMk/>
            <pc:sldMk cId="3155281606" sldId="262"/>
            <ac:spMk id="2" creationId="{00000000-0000-0000-0000-000000000000}"/>
          </ac:spMkLst>
        </pc:spChg>
      </pc:sldChg>
      <pc:sldChg chg="del">
        <pc:chgData name="Askem, Mike (SACE)" userId="e8512f30-8e3c-4763-bf08-61ee350588ee" providerId="ADAL" clId="{9169EA0D-0C9F-4A85-964D-BF75B8BFCAF0}" dt="2023-05-02T06:47:14.096" v="2" actId="47"/>
        <pc:sldMkLst>
          <pc:docMk/>
          <pc:sldMk cId="1093597874" sldId="263"/>
        </pc:sldMkLst>
      </pc:sldChg>
      <pc:sldChg chg="del">
        <pc:chgData name="Askem, Mike (SACE)" userId="e8512f30-8e3c-4763-bf08-61ee350588ee" providerId="ADAL" clId="{9169EA0D-0C9F-4A85-964D-BF75B8BFCAF0}" dt="2023-05-02T06:47:15.085" v="3" actId="47"/>
        <pc:sldMkLst>
          <pc:docMk/>
          <pc:sldMk cId="1718925527" sldId="264"/>
        </pc:sldMkLst>
      </pc:sldChg>
      <pc:sldChg chg="modSp add del mod">
        <pc:chgData name="Askem, Mike (SACE)" userId="e8512f30-8e3c-4763-bf08-61ee350588ee" providerId="ADAL" clId="{9169EA0D-0C9F-4A85-964D-BF75B8BFCAF0}" dt="2023-05-02T06:50:30.449" v="13" actId="47"/>
        <pc:sldMkLst>
          <pc:docMk/>
          <pc:sldMk cId="3973776102" sldId="265"/>
        </pc:sldMkLst>
        <pc:spChg chg="mod">
          <ac:chgData name="Askem, Mike (SACE)" userId="e8512f30-8e3c-4763-bf08-61ee350588ee" providerId="ADAL" clId="{9169EA0D-0C9F-4A85-964D-BF75B8BFCAF0}" dt="2023-05-02T06:48:55.430" v="9" actId="207"/>
          <ac:spMkLst>
            <pc:docMk/>
            <pc:sldMk cId="3973776102" sldId="265"/>
            <ac:spMk id="3" creationId="{6C467D6F-9D23-3C10-F294-58686C1E7DC5}"/>
          </ac:spMkLst>
        </pc:spChg>
      </pc:sldChg>
    </pc:docChg>
  </pc:docChgLst>
  <pc:docChgLst>
    <pc:chgData name="Askem, Mike (SACE)" userId="e8512f30-8e3c-4763-bf08-61ee350588ee" providerId="ADAL" clId="{55118F93-2003-426B-88B1-73C06A01C64F}"/>
    <pc:docChg chg="custSel addSld modSld">
      <pc:chgData name="Askem, Mike (SACE)" userId="e8512f30-8e3c-4763-bf08-61ee350588ee" providerId="ADAL" clId="{55118F93-2003-426B-88B1-73C06A01C64F}" dt="2023-04-28T05:50:29.686" v="1251" actId="20577"/>
      <pc:docMkLst>
        <pc:docMk/>
      </pc:docMkLst>
      <pc:sldChg chg="addSp modSp mod">
        <pc:chgData name="Askem, Mike (SACE)" userId="e8512f30-8e3c-4763-bf08-61ee350588ee" providerId="ADAL" clId="{55118F93-2003-426B-88B1-73C06A01C64F}" dt="2023-04-28T04:25:59.145" v="23" actId="20577"/>
        <pc:sldMkLst>
          <pc:docMk/>
          <pc:sldMk cId="1483145967" sldId="256"/>
        </pc:sldMkLst>
        <pc:spChg chg="mod">
          <ac:chgData name="Askem, Mike (SACE)" userId="e8512f30-8e3c-4763-bf08-61ee350588ee" providerId="ADAL" clId="{55118F93-2003-426B-88B1-73C06A01C64F}" dt="2023-04-28T04:23:46.076" v="2" actId="1076"/>
          <ac:spMkLst>
            <pc:docMk/>
            <pc:sldMk cId="1483145967" sldId="256"/>
            <ac:spMk id="2" creationId="{00000000-0000-0000-0000-000000000000}"/>
          </ac:spMkLst>
        </pc:spChg>
        <pc:spChg chg="mod">
          <ac:chgData name="Askem, Mike (SACE)" userId="e8512f30-8e3c-4763-bf08-61ee350588ee" providerId="ADAL" clId="{55118F93-2003-426B-88B1-73C06A01C64F}" dt="2023-04-28T04:24:59.013" v="8" actId="6549"/>
          <ac:spMkLst>
            <pc:docMk/>
            <pc:sldMk cId="1483145967" sldId="256"/>
            <ac:spMk id="3" creationId="{00000000-0000-0000-0000-000000000000}"/>
          </ac:spMkLst>
        </pc:spChg>
        <pc:spChg chg="add mod">
          <ac:chgData name="Askem, Mike (SACE)" userId="e8512f30-8e3c-4763-bf08-61ee350588ee" providerId="ADAL" clId="{55118F93-2003-426B-88B1-73C06A01C64F}" dt="2023-04-28T04:25:59.145" v="23" actId="20577"/>
          <ac:spMkLst>
            <pc:docMk/>
            <pc:sldMk cId="1483145967" sldId="256"/>
            <ac:spMk id="6" creationId="{5EBFDA0F-3BCA-0ED7-EB9D-017722027591}"/>
          </ac:spMkLst>
        </pc:spChg>
      </pc:sldChg>
      <pc:sldChg chg="mod modShow">
        <pc:chgData name="Askem, Mike (SACE)" userId="e8512f30-8e3c-4763-bf08-61ee350588ee" providerId="ADAL" clId="{55118F93-2003-426B-88B1-73C06A01C64F}" dt="2023-04-28T04:24:12.240" v="4" actId="729"/>
        <pc:sldMkLst>
          <pc:docMk/>
          <pc:sldMk cId="1925769303" sldId="257"/>
        </pc:sldMkLst>
      </pc:sldChg>
      <pc:sldChg chg="addSp modSp mod">
        <pc:chgData name="Askem, Mike (SACE)" userId="e8512f30-8e3c-4763-bf08-61ee350588ee" providerId="ADAL" clId="{55118F93-2003-426B-88B1-73C06A01C64F}" dt="2023-04-28T04:30:36.036" v="69" actId="20577"/>
        <pc:sldMkLst>
          <pc:docMk/>
          <pc:sldMk cId="3822383755" sldId="259"/>
        </pc:sldMkLst>
        <pc:spChg chg="mod">
          <ac:chgData name="Askem, Mike (SACE)" userId="e8512f30-8e3c-4763-bf08-61ee350588ee" providerId="ADAL" clId="{55118F93-2003-426B-88B1-73C06A01C64F}" dt="2023-04-28T04:28:02.269" v="37" actId="1076"/>
          <ac:spMkLst>
            <pc:docMk/>
            <pc:sldMk cId="3822383755" sldId="259"/>
            <ac:spMk id="4" creationId="{00000000-0000-0000-0000-000000000000}"/>
          </ac:spMkLst>
        </pc:spChg>
        <pc:spChg chg="mod">
          <ac:chgData name="Askem, Mike (SACE)" userId="e8512f30-8e3c-4763-bf08-61ee350588ee" providerId="ADAL" clId="{55118F93-2003-426B-88B1-73C06A01C64F}" dt="2023-04-28T04:27:58.458" v="36" actId="1076"/>
          <ac:spMkLst>
            <pc:docMk/>
            <pc:sldMk cId="3822383755" sldId="259"/>
            <ac:spMk id="5" creationId="{00000000-0000-0000-0000-000000000000}"/>
          </ac:spMkLst>
        </pc:spChg>
        <pc:spChg chg="add mod">
          <ac:chgData name="Askem, Mike (SACE)" userId="e8512f30-8e3c-4763-bf08-61ee350588ee" providerId="ADAL" clId="{55118F93-2003-426B-88B1-73C06A01C64F}" dt="2023-04-28T04:30:36.036" v="69" actId="20577"/>
          <ac:spMkLst>
            <pc:docMk/>
            <pc:sldMk cId="3822383755" sldId="259"/>
            <ac:spMk id="6" creationId="{EB926DEC-A9A5-7E6C-CF47-7EB70669AAE2}"/>
          </ac:spMkLst>
        </pc:spChg>
        <pc:picChg chg="mod">
          <ac:chgData name="Askem, Mike (SACE)" userId="e8512f30-8e3c-4763-bf08-61ee350588ee" providerId="ADAL" clId="{55118F93-2003-426B-88B1-73C06A01C64F}" dt="2023-04-28T04:27:48.282" v="34" actId="1076"/>
          <ac:picMkLst>
            <pc:docMk/>
            <pc:sldMk cId="3822383755" sldId="259"/>
            <ac:picMk id="2" creationId="{00000000-0000-0000-0000-000000000000}"/>
          </ac:picMkLst>
        </pc:picChg>
      </pc:sldChg>
      <pc:sldChg chg="mod modShow">
        <pc:chgData name="Askem, Mike (SACE)" userId="e8512f30-8e3c-4763-bf08-61ee350588ee" providerId="ADAL" clId="{55118F93-2003-426B-88B1-73C06A01C64F}" dt="2023-04-28T04:24:25.053" v="7" actId="729"/>
        <pc:sldMkLst>
          <pc:docMk/>
          <pc:sldMk cId="839401369" sldId="260"/>
        </pc:sldMkLst>
      </pc:sldChg>
      <pc:sldChg chg="mod modShow">
        <pc:chgData name="Askem, Mike (SACE)" userId="e8512f30-8e3c-4763-bf08-61ee350588ee" providerId="ADAL" clId="{55118F93-2003-426B-88B1-73C06A01C64F}" dt="2023-04-28T04:24:21.953" v="6" actId="729"/>
        <pc:sldMkLst>
          <pc:docMk/>
          <pc:sldMk cId="1093597874" sldId="263"/>
        </pc:sldMkLst>
      </pc:sldChg>
      <pc:sldChg chg="mod modShow">
        <pc:chgData name="Askem, Mike (SACE)" userId="e8512f30-8e3c-4763-bf08-61ee350588ee" providerId="ADAL" clId="{55118F93-2003-426B-88B1-73C06A01C64F}" dt="2023-04-28T04:24:16" v="5" actId="729"/>
        <pc:sldMkLst>
          <pc:docMk/>
          <pc:sldMk cId="1718925527" sldId="264"/>
        </pc:sldMkLst>
      </pc:sldChg>
      <pc:sldChg chg="addSp delSp modSp new mod">
        <pc:chgData name="Askem, Mike (SACE)" userId="e8512f30-8e3c-4763-bf08-61ee350588ee" providerId="ADAL" clId="{55118F93-2003-426B-88B1-73C06A01C64F}" dt="2023-04-28T05:50:29.686" v="1251" actId="20577"/>
        <pc:sldMkLst>
          <pc:docMk/>
          <pc:sldMk cId="3973776102" sldId="265"/>
        </pc:sldMkLst>
        <pc:spChg chg="add del mod">
          <ac:chgData name="Askem, Mike (SACE)" userId="e8512f30-8e3c-4763-bf08-61ee350588ee" providerId="ADAL" clId="{55118F93-2003-426B-88B1-73C06A01C64F}" dt="2023-04-28T05:20:20.248" v="74" actId="478"/>
          <ac:spMkLst>
            <pc:docMk/>
            <pc:sldMk cId="3973776102" sldId="265"/>
            <ac:spMk id="2" creationId="{0B7C4C06-8458-66BB-CA4F-62D544D2EEDA}"/>
          </ac:spMkLst>
        </pc:spChg>
        <pc:spChg chg="add mod">
          <ac:chgData name="Askem, Mike (SACE)" userId="e8512f30-8e3c-4763-bf08-61ee350588ee" providerId="ADAL" clId="{55118F93-2003-426B-88B1-73C06A01C64F}" dt="2023-04-28T05:50:29.686" v="1251" actId="20577"/>
          <ac:spMkLst>
            <pc:docMk/>
            <pc:sldMk cId="3973776102" sldId="265"/>
            <ac:spMk id="3" creationId="{6C467D6F-9D23-3C10-F294-58686C1E7D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06D49-0E7F-4F65-890C-E35B46D171D8}" type="datetimeFigureOut">
              <a:rPr lang="en-AU" smtClean="0"/>
              <a:t>23/06/2023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6CEBD-D74A-4402-BBE4-44A191CA3684}" type="slidenum">
              <a:rPr lang="en-AU" smtClean="0"/>
              <a:t>‹#›</a:t>
            </a:fld>
            <a:endParaRPr lang="en-AU"/>
          </a:p>
        </p:txBody>
      </p:sp>
    </p:spTree>
    <p:extLst>
      <p:ext uri="{BB962C8B-B14F-4D97-AF65-F5344CB8AC3E}">
        <p14:creationId xmlns:p14="http://schemas.microsoft.com/office/powerpoint/2010/main" val="3643265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FCF0E1-433D-4A50-B3FB-08885064D11F}" type="datetime1">
              <a:rPr lang="en-GB" smtClean="0"/>
              <a:t>23/06/2023</a:t>
            </a:fld>
            <a:endParaRPr lang="en-GB"/>
          </a:p>
        </p:txBody>
      </p:sp>
      <p:sp>
        <p:nvSpPr>
          <p:cNvPr id="5" name="Footer Placeholder 4"/>
          <p:cNvSpPr>
            <a:spLocks noGrp="1"/>
          </p:cNvSpPr>
          <p:nvPr>
            <p:ph type="ftr" sz="quarter" idx="11"/>
          </p:nvPr>
        </p:nvSpPr>
        <p:spPr>
          <a:xfrm>
            <a:off x="897149" y="6362904"/>
            <a:ext cx="6672887" cy="365125"/>
          </a:xfrm>
        </p:spPr>
        <p:txBody>
          <a:bodyPr/>
          <a:lstStyle/>
          <a:p>
            <a:r>
              <a:rPr lang="en-GB" dirty="0"/>
              <a:t>Ref: A1194910</a:t>
            </a:r>
          </a:p>
        </p:txBody>
      </p:sp>
      <p:sp>
        <p:nvSpPr>
          <p:cNvPr id="6" name="Slide Number Placeholder 5"/>
          <p:cNvSpPr>
            <a:spLocks noGrp="1"/>
          </p:cNvSpPr>
          <p:nvPr>
            <p:ph type="sldNum" sz="quarter" idx="12"/>
          </p:nvPr>
        </p:nvSpPr>
        <p:spPr>
          <a:xfrm>
            <a:off x="10488997" y="6369081"/>
            <a:ext cx="764215" cy="365125"/>
          </a:xfrm>
        </p:spPr>
        <p:txBody>
          <a:bodyPr/>
          <a:lstStyle/>
          <a:p>
            <a:fld id="{5F780A0E-A4F0-402C-A75A-7F5D870DE039}" type="slidenum">
              <a:rPr lang="en-GB" smtClean="0"/>
              <a:t>‹#›</a:t>
            </a:fld>
            <a:endParaRPr lang="en-GB" dirty="0"/>
          </a:p>
        </p:txBody>
      </p:sp>
    </p:spTree>
    <p:extLst>
      <p:ext uri="{BB962C8B-B14F-4D97-AF65-F5344CB8AC3E}">
        <p14:creationId xmlns:p14="http://schemas.microsoft.com/office/powerpoint/2010/main" val="282842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0BC756-8FEE-4859-B0EB-BF7FD80A9D1E}" type="datetime1">
              <a:rPr lang="en-GB" smtClean="0"/>
              <a:t>23/06/2023</a:t>
            </a:fld>
            <a:endParaRPr lang="en-GB"/>
          </a:p>
        </p:txBody>
      </p:sp>
      <p:sp>
        <p:nvSpPr>
          <p:cNvPr id="6" name="Footer Placeholder 5"/>
          <p:cNvSpPr>
            <a:spLocks noGrp="1"/>
          </p:cNvSpPr>
          <p:nvPr>
            <p:ph type="ftr" sz="quarter" idx="11"/>
          </p:nvPr>
        </p:nvSpPr>
        <p:spPr/>
        <p:txBody>
          <a:bodyPr/>
          <a:lstStyle/>
          <a:p>
            <a:r>
              <a:rPr lang="en-GB"/>
              <a:t>Ref: A1194910</a:t>
            </a:r>
          </a:p>
        </p:txBody>
      </p:sp>
      <p:sp>
        <p:nvSpPr>
          <p:cNvPr id="7" name="Slide Number Placeholder 6"/>
          <p:cNvSpPr>
            <a:spLocks noGrp="1"/>
          </p:cNvSpPr>
          <p:nvPr>
            <p:ph type="sldNum" sz="quarter" idx="12"/>
          </p:nvPr>
        </p:nvSpPr>
        <p:spPr/>
        <p:txBody>
          <a:bodyPr/>
          <a:lstStyle/>
          <a:p>
            <a:fld id="{5F780A0E-A4F0-402C-A75A-7F5D870DE039}" type="slidenum">
              <a:rPr lang="en-GB" smtClean="0"/>
              <a:t>‹#›</a:t>
            </a:fld>
            <a:endParaRPr lang="en-GB"/>
          </a:p>
        </p:txBody>
      </p:sp>
    </p:spTree>
    <p:extLst>
      <p:ext uri="{BB962C8B-B14F-4D97-AF65-F5344CB8AC3E}">
        <p14:creationId xmlns:p14="http://schemas.microsoft.com/office/powerpoint/2010/main" val="534715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D0C0A6-AC88-4795-829A-FCD2ED232B33}" type="datetime1">
              <a:rPr lang="en-GB" smtClean="0"/>
              <a:t>23/06/2023</a:t>
            </a:fld>
            <a:endParaRPr lang="en-GB"/>
          </a:p>
        </p:txBody>
      </p:sp>
      <p:sp>
        <p:nvSpPr>
          <p:cNvPr id="6" name="Footer Placeholder 5"/>
          <p:cNvSpPr>
            <a:spLocks noGrp="1"/>
          </p:cNvSpPr>
          <p:nvPr>
            <p:ph type="ftr" sz="quarter" idx="11"/>
          </p:nvPr>
        </p:nvSpPr>
        <p:spPr/>
        <p:txBody>
          <a:bodyPr/>
          <a:lstStyle/>
          <a:p>
            <a:r>
              <a:rPr lang="en-GB"/>
              <a:t>Ref: A1194910</a:t>
            </a:r>
          </a:p>
        </p:txBody>
      </p:sp>
      <p:sp>
        <p:nvSpPr>
          <p:cNvPr id="7" name="Slide Number Placeholder 6"/>
          <p:cNvSpPr>
            <a:spLocks noGrp="1"/>
          </p:cNvSpPr>
          <p:nvPr>
            <p:ph type="sldNum" sz="quarter" idx="12"/>
          </p:nvPr>
        </p:nvSpPr>
        <p:spPr/>
        <p:txBody>
          <a:bodyPr/>
          <a:lstStyle/>
          <a:p>
            <a:fld id="{5F780A0E-A4F0-402C-A75A-7F5D870DE039}" type="slidenum">
              <a:rPr lang="en-GB" smtClean="0"/>
              <a:t>‹#›</a:t>
            </a:fld>
            <a:endParaRPr lang="en-GB"/>
          </a:p>
        </p:txBody>
      </p:sp>
    </p:spTree>
    <p:extLst>
      <p:ext uri="{BB962C8B-B14F-4D97-AF65-F5344CB8AC3E}">
        <p14:creationId xmlns:p14="http://schemas.microsoft.com/office/powerpoint/2010/main" val="957251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65BFA-8BB9-445D-8ABE-532B0ACC138E}" type="datetime1">
              <a:rPr lang="en-GB" smtClean="0"/>
              <a:t>23/06/2023</a:t>
            </a:fld>
            <a:endParaRPr lang="en-GB"/>
          </a:p>
        </p:txBody>
      </p:sp>
      <p:sp>
        <p:nvSpPr>
          <p:cNvPr id="6" name="Footer Placeholder 5"/>
          <p:cNvSpPr>
            <a:spLocks noGrp="1"/>
          </p:cNvSpPr>
          <p:nvPr>
            <p:ph type="ftr" sz="quarter" idx="11"/>
          </p:nvPr>
        </p:nvSpPr>
        <p:spPr/>
        <p:txBody>
          <a:bodyPr/>
          <a:lstStyle/>
          <a:p>
            <a:r>
              <a:rPr lang="en-GB"/>
              <a:t>Ref: A1194910</a:t>
            </a:r>
          </a:p>
        </p:txBody>
      </p:sp>
      <p:sp>
        <p:nvSpPr>
          <p:cNvPr id="7" name="Slide Number Placeholder 6"/>
          <p:cNvSpPr>
            <a:spLocks noGrp="1"/>
          </p:cNvSpPr>
          <p:nvPr>
            <p:ph type="sldNum" sz="quarter" idx="12"/>
          </p:nvPr>
        </p:nvSpPr>
        <p:spPr/>
        <p:txBody>
          <a:bodyPr/>
          <a:lstStyle/>
          <a:p>
            <a:fld id="{5F780A0E-A4F0-402C-A75A-7F5D870DE039}"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61710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D779C5-A312-432E-90AB-19E631EC3574}" type="datetime1">
              <a:rPr lang="en-GB" smtClean="0"/>
              <a:t>23/06/2023</a:t>
            </a:fld>
            <a:endParaRPr lang="en-GB"/>
          </a:p>
        </p:txBody>
      </p:sp>
      <p:sp>
        <p:nvSpPr>
          <p:cNvPr id="6" name="Footer Placeholder 5"/>
          <p:cNvSpPr>
            <a:spLocks noGrp="1"/>
          </p:cNvSpPr>
          <p:nvPr>
            <p:ph type="ftr" sz="quarter" idx="11"/>
          </p:nvPr>
        </p:nvSpPr>
        <p:spPr/>
        <p:txBody>
          <a:bodyPr/>
          <a:lstStyle/>
          <a:p>
            <a:r>
              <a:rPr lang="en-GB"/>
              <a:t>Ref: A1194910</a:t>
            </a:r>
          </a:p>
        </p:txBody>
      </p:sp>
      <p:sp>
        <p:nvSpPr>
          <p:cNvPr id="7" name="Slide Number Placeholder 6"/>
          <p:cNvSpPr>
            <a:spLocks noGrp="1"/>
          </p:cNvSpPr>
          <p:nvPr>
            <p:ph type="sldNum" sz="quarter" idx="12"/>
          </p:nvPr>
        </p:nvSpPr>
        <p:spPr/>
        <p:txBody>
          <a:bodyPr/>
          <a:lstStyle/>
          <a:p>
            <a:fld id="{5F780A0E-A4F0-402C-A75A-7F5D870DE039}" type="slidenum">
              <a:rPr lang="en-GB" smtClean="0"/>
              <a:t>‹#›</a:t>
            </a:fld>
            <a:endParaRPr lang="en-GB"/>
          </a:p>
        </p:txBody>
      </p:sp>
    </p:spTree>
    <p:extLst>
      <p:ext uri="{BB962C8B-B14F-4D97-AF65-F5344CB8AC3E}">
        <p14:creationId xmlns:p14="http://schemas.microsoft.com/office/powerpoint/2010/main" val="693547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BA1DD6C-0B6B-460D-BA87-12DB60AA51D8}" type="datetime1">
              <a:rPr lang="en-GB" smtClean="0"/>
              <a:t>23/06/2023</a:t>
            </a:fld>
            <a:endParaRPr lang="en-GB"/>
          </a:p>
        </p:txBody>
      </p:sp>
      <p:sp>
        <p:nvSpPr>
          <p:cNvPr id="4" name="Footer Placeholder 3"/>
          <p:cNvSpPr>
            <a:spLocks noGrp="1"/>
          </p:cNvSpPr>
          <p:nvPr>
            <p:ph type="ftr" sz="quarter" idx="11"/>
          </p:nvPr>
        </p:nvSpPr>
        <p:spPr/>
        <p:txBody>
          <a:bodyPr/>
          <a:lstStyle/>
          <a:p>
            <a:r>
              <a:rPr lang="en-GB"/>
              <a:t>Ref: A1194910</a:t>
            </a:r>
          </a:p>
        </p:txBody>
      </p:sp>
      <p:sp>
        <p:nvSpPr>
          <p:cNvPr id="5" name="Slide Number Placeholder 4"/>
          <p:cNvSpPr>
            <a:spLocks noGrp="1"/>
          </p:cNvSpPr>
          <p:nvPr>
            <p:ph type="sldNum" sz="quarter" idx="12"/>
          </p:nvPr>
        </p:nvSpPr>
        <p:spPr/>
        <p:txBody>
          <a:bodyPr/>
          <a:lstStyle/>
          <a:p>
            <a:fld id="{5F780A0E-A4F0-402C-A75A-7F5D870DE039}" type="slidenum">
              <a:rPr lang="en-GB" smtClean="0"/>
              <a:t>‹#›</a:t>
            </a:fld>
            <a:endParaRPr lang="en-GB"/>
          </a:p>
        </p:txBody>
      </p:sp>
    </p:spTree>
    <p:extLst>
      <p:ext uri="{BB962C8B-B14F-4D97-AF65-F5344CB8AC3E}">
        <p14:creationId xmlns:p14="http://schemas.microsoft.com/office/powerpoint/2010/main" val="57402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2440FF9-AB67-4369-AA74-F156C4AA7803}" type="datetime1">
              <a:rPr lang="en-GB" smtClean="0"/>
              <a:t>23/06/2023</a:t>
            </a:fld>
            <a:endParaRPr lang="en-GB"/>
          </a:p>
        </p:txBody>
      </p:sp>
      <p:sp>
        <p:nvSpPr>
          <p:cNvPr id="4" name="Footer Placeholder 3"/>
          <p:cNvSpPr>
            <a:spLocks noGrp="1"/>
          </p:cNvSpPr>
          <p:nvPr>
            <p:ph type="ftr" sz="quarter" idx="11"/>
          </p:nvPr>
        </p:nvSpPr>
        <p:spPr/>
        <p:txBody>
          <a:bodyPr/>
          <a:lstStyle/>
          <a:p>
            <a:r>
              <a:rPr lang="en-GB"/>
              <a:t>Ref: A1194910</a:t>
            </a:r>
          </a:p>
        </p:txBody>
      </p:sp>
      <p:sp>
        <p:nvSpPr>
          <p:cNvPr id="5" name="Slide Number Placeholder 4"/>
          <p:cNvSpPr>
            <a:spLocks noGrp="1"/>
          </p:cNvSpPr>
          <p:nvPr>
            <p:ph type="sldNum" sz="quarter" idx="12"/>
          </p:nvPr>
        </p:nvSpPr>
        <p:spPr/>
        <p:txBody>
          <a:bodyPr/>
          <a:lstStyle/>
          <a:p>
            <a:fld id="{5F780A0E-A4F0-402C-A75A-7F5D870DE039}" type="slidenum">
              <a:rPr lang="en-GB" smtClean="0"/>
              <a:t>‹#›</a:t>
            </a:fld>
            <a:endParaRPr lang="en-GB"/>
          </a:p>
        </p:txBody>
      </p:sp>
    </p:spTree>
    <p:extLst>
      <p:ext uri="{BB962C8B-B14F-4D97-AF65-F5344CB8AC3E}">
        <p14:creationId xmlns:p14="http://schemas.microsoft.com/office/powerpoint/2010/main" val="2667169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5F8FA7-A60D-47E6-B76E-F3F0084C99AF}" type="datetime1">
              <a:rPr lang="en-GB" smtClean="0"/>
              <a:t>23/06/2023</a:t>
            </a:fld>
            <a:endParaRPr lang="en-GB"/>
          </a:p>
        </p:txBody>
      </p:sp>
      <p:sp>
        <p:nvSpPr>
          <p:cNvPr id="5" name="Footer Placeholder 4"/>
          <p:cNvSpPr>
            <a:spLocks noGrp="1"/>
          </p:cNvSpPr>
          <p:nvPr>
            <p:ph type="ftr" sz="quarter" idx="11"/>
          </p:nvPr>
        </p:nvSpPr>
        <p:spPr/>
        <p:txBody>
          <a:bodyPr/>
          <a:lstStyle/>
          <a:p>
            <a:r>
              <a:rPr lang="en-GB"/>
              <a:t>Ref: A1194910</a:t>
            </a:r>
          </a:p>
        </p:txBody>
      </p:sp>
      <p:sp>
        <p:nvSpPr>
          <p:cNvPr id="6" name="Slide Number Placeholder 5"/>
          <p:cNvSpPr>
            <a:spLocks noGrp="1"/>
          </p:cNvSpPr>
          <p:nvPr>
            <p:ph type="sldNum" sz="quarter" idx="12"/>
          </p:nvPr>
        </p:nvSpPr>
        <p:spPr/>
        <p:txBody>
          <a:bodyPr/>
          <a:lstStyle/>
          <a:p>
            <a:fld id="{5F780A0E-A4F0-402C-A75A-7F5D870DE039}" type="slidenum">
              <a:rPr lang="en-GB" smtClean="0"/>
              <a:t>‹#›</a:t>
            </a:fld>
            <a:endParaRPr lang="en-GB"/>
          </a:p>
        </p:txBody>
      </p:sp>
    </p:spTree>
    <p:extLst>
      <p:ext uri="{BB962C8B-B14F-4D97-AF65-F5344CB8AC3E}">
        <p14:creationId xmlns:p14="http://schemas.microsoft.com/office/powerpoint/2010/main" val="1344423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75FBD6-F25B-4CD6-B313-88A2654002CB}" type="datetime1">
              <a:rPr lang="en-GB" smtClean="0"/>
              <a:t>23/06/2023</a:t>
            </a:fld>
            <a:endParaRPr lang="en-GB"/>
          </a:p>
        </p:txBody>
      </p:sp>
      <p:sp>
        <p:nvSpPr>
          <p:cNvPr id="5" name="Footer Placeholder 4"/>
          <p:cNvSpPr>
            <a:spLocks noGrp="1"/>
          </p:cNvSpPr>
          <p:nvPr>
            <p:ph type="ftr" sz="quarter" idx="11"/>
          </p:nvPr>
        </p:nvSpPr>
        <p:spPr/>
        <p:txBody>
          <a:bodyPr/>
          <a:lstStyle/>
          <a:p>
            <a:r>
              <a:rPr lang="en-GB"/>
              <a:t>Ref: A1194910</a:t>
            </a:r>
          </a:p>
        </p:txBody>
      </p:sp>
      <p:sp>
        <p:nvSpPr>
          <p:cNvPr id="6" name="Slide Number Placeholder 5"/>
          <p:cNvSpPr>
            <a:spLocks noGrp="1"/>
          </p:cNvSpPr>
          <p:nvPr>
            <p:ph type="sldNum" sz="quarter" idx="12"/>
          </p:nvPr>
        </p:nvSpPr>
        <p:spPr/>
        <p:txBody>
          <a:bodyPr/>
          <a:lstStyle/>
          <a:p>
            <a:fld id="{5F780A0E-A4F0-402C-A75A-7F5D870DE039}" type="slidenum">
              <a:rPr lang="en-GB" smtClean="0"/>
              <a:t>‹#›</a:t>
            </a:fld>
            <a:endParaRPr lang="en-GB"/>
          </a:p>
        </p:txBody>
      </p:sp>
    </p:spTree>
    <p:extLst>
      <p:ext uri="{BB962C8B-B14F-4D97-AF65-F5344CB8AC3E}">
        <p14:creationId xmlns:p14="http://schemas.microsoft.com/office/powerpoint/2010/main" val="313708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EE1EC-C1A7-4EE1-926B-6977425129F0}" type="datetime1">
              <a:rPr lang="en-GB" smtClean="0"/>
              <a:t>23/06/2023</a:t>
            </a:fld>
            <a:endParaRPr lang="en-GB"/>
          </a:p>
        </p:txBody>
      </p:sp>
      <p:sp>
        <p:nvSpPr>
          <p:cNvPr id="5" name="Footer Placeholder 4"/>
          <p:cNvSpPr>
            <a:spLocks noGrp="1"/>
          </p:cNvSpPr>
          <p:nvPr>
            <p:ph type="ftr" sz="quarter" idx="11"/>
          </p:nvPr>
        </p:nvSpPr>
        <p:spPr/>
        <p:txBody>
          <a:bodyPr/>
          <a:lstStyle/>
          <a:p>
            <a:r>
              <a:rPr lang="en-GB"/>
              <a:t>Ref: A1194910</a:t>
            </a:r>
          </a:p>
        </p:txBody>
      </p:sp>
      <p:sp>
        <p:nvSpPr>
          <p:cNvPr id="6" name="Slide Number Placeholder 5"/>
          <p:cNvSpPr>
            <a:spLocks noGrp="1"/>
          </p:cNvSpPr>
          <p:nvPr>
            <p:ph type="sldNum" sz="quarter" idx="12"/>
          </p:nvPr>
        </p:nvSpPr>
        <p:spPr/>
        <p:txBody>
          <a:bodyPr/>
          <a:lstStyle/>
          <a:p>
            <a:fld id="{5F780A0E-A4F0-402C-A75A-7F5D870DE039}" type="slidenum">
              <a:rPr lang="en-GB" smtClean="0"/>
              <a:t>‹#›</a:t>
            </a:fld>
            <a:endParaRPr lang="en-GB"/>
          </a:p>
        </p:txBody>
      </p:sp>
    </p:spTree>
    <p:extLst>
      <p:ext uri="{BB962C8B-B14F-4D97-AF65-F5344CB8AC3E}">
        <p14:creationId xmlns:p14="http://schemas.microsoft.com/office/powerpoint/2010/main" val="356233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D2A3DD-83EE-4A1F-A077-C18FFC96A4B3}" type="datetime1">
              <a:rPr lang="en-GB" smtClean="0"/>
              <a:t>23/06/2023</a:t>
            </a:fld>
            <a:endParaRPr lang="en-GB"/>
          </a:p>
        </p:txBody>
      </p:sp>
      <p:sp>
        <p:nvSpPr>
          <p:cNvPr id="5" name="Footer Placeholder 4"/>
          <p:cNvSpPr>
            <a:spLocks noGrp="1"/>
          </p:cNvSpPr>
          <p:nvPr>
            <p:ph type="ftr" sz="quarter" idx="11"/>
          </p:nvPr>
        </p:nvSpPr>
        <p:spPr/>
        <p:txBody>
          <a:bodyPr/>
          <a:lstStyle/>
          <a:p>
            <a:r>
              <a:rPr lang="en-GB"/>
              <a:t>Ref: A1194910</a:t>
            </a:r>
          </a:p>
        </p:txBody>
      </p:sp>
      <p:sp>
        <p:nvSpPr>
          <p:cNvPr id="6" name="Slide Number Placeholder 5"/>
          <p:cNvSpPr>
            <a:spLocks noGrp="1"/>
          </p:cNvSpPr>
          <p:nvPr>
            <p:ph type="sldNum" sz="quarter" idx="12"/>
          </p:nvPr>
        </p:nvSpPr>
        <p:spPr/>
        <p:txBody>
          <a:bodyPr/>
          <a:lstStyle/>
          <a:p>
            <a:fld id="{5F780A0E-A4F0-402C-A75A-7F5D870DE039}" type="slidenum">
              <a:rPr lang="en-GB" smtClean="0"/>
              <a:t>‹#›</a:t>
            </a:fld>
            <a:endParaRPr lang="en-GB"/>
          </a:p>
        </p:txBody>
      </p:sp>
    </p:spTree>
    <p:extLst>
      <p:ext uri="{BB962C8B-B14F-4D97-AF65-F5344CB8AC3E}">
        <p14:creationId xmlns:p14="http://schemas.microsoft.com/office/powerpoint/2010/main" val="257017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C86588-BD3E-4193-AE85-134FA9C9A287}" type="datetime1">
              <a:rPr lang="en-GB" smtClean="0"/>
              <a:t>23/06/2023</a:t>
            </a:fld>
            <a:endParaRPr lang="en-GB"/>
          </a:p>
        </p:txBody>
      </p:sp>
      <p:sp>
        <p:nvSpPr>
          <p:cNvPr id="6" name="Footer Placeholder 5"/>
          <p:cNvSpPr>
            <a:spLocks noGrp="1"/>
          </p:cNvSpPr>
          <p:nvPr>
            <p:ph type="ftr" sz="quarter" idx="11"/>
          </p:nvPr>
        </p:nvSpPr>
        <p:spPr/>
        <p:txBody>
          <a:bodyPr/>
          <a:lstStyle/>
          <a:p>
            <a:r>
              <a:rPr lang="en-GB"/>
              <a:t>Ref: A1194910</a:t>
            </a:r>
          </a:p>
        </p:txBody>
      </p:sp>
      <p:sp>
        <p:nvSpPr>
          <p:cNvPr id="7" name="Slide Number Placeholder 6"/>
          <p:cNvSpPr>
            <a:spLocks noGrp="1"/>
          </p:cNvSpPr>
          <p:nvPr>
            <p:ph type="sldNum" sz="quarter" idx="12"/>
          </p:nvPr>
        </p:nvSpPr>
        <p:spPr/>
        <p:txBody>
          <a:bodyPr/>
          <a:lstStyle/>
          <a:p>
            <a:fld id="{5F780A0E-A4F0-402C-A75A-7F5D870DE039}" type="slidenum">
              <a:rPr lang="en-GB" smtClean="0"/>
              <a:t>‹#›</a:t>
            </a:fld>
            <a:endParaRPr lang="en-GB"/>
          </a:p>
        </p:txBody>
      </p:sp>
    </p:spTree>
    <p:extLst>
      <p:ext uri="{BB962C8B-B14F-4D97-AF65-F5344CB8AC3E}">
        <p14:creationId xmlns:p14="http://schemas.microsoft.com/office/powerpoint/2010/main" val="352512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32585F-A6D6-4832-8BF4-D424AA8D8E9F}" type="datetime1">
              <a:rPr lang="en-GB" smtClean="0"/>
              <a:t>23/06/2023</a:t>
            </a:fld>
            <a:endParaRPr lang="en-GB"/>
          </a:p>
        </p:txBody>
      </p:sp>
      <p:sp>
        <p:nvSpPr>
          <p:cNvPr id="8" name="Footer Placeholder 7"/>
          <p:cNvSpPr>
            <a:spLocks noGrp="1"/>
          </p:cNvSpPr>
          <p:nvPr>
            <p:ph type="ftr" sz="quarter" idx="11"/>
          </p:nvPr>
        </p:nvSpPr>
        <p:spPr/>
        <p:txBody>
          <a:bodyPr/>
          <a:lstStyle/>
          <a:p>
            <a:r>
              <a:rPr lang="en-GB"/>
              <a:t>Ref: A1194910</a:t>
            </a:r>
          </a:p>
        </p:txBody>
      </p:sp>
      <p:sp>
        <p:nvSpPr>
          <p:cNvPr id="9" name="Slide Number Placeholder 8"/>
          <p:cNvSpPr>
            <a:spLocks noGrp="1"/>
          </p:cNvSpPr>
          <p:nvPr>
            <p:ph type="sldNum" sz="quarter" idx="12"/>
          </p:nvPr>
        </p:nvSpPr>
        <p:spPr/>
        <p:txBody>
          <a:bodyPr/>
          <a:lstStyle/>
          <a:p>
            <a:fld id="{5F780A0E-A4F0-402C-A75A-7F5D870DE039}" type="slidenum">
              <a:rPr lang="en-GB" smtClean="0"/>
              <a:t>‹#›</a:t>
            </a:fld>
            <a:endParaRPr lang="en-GB"/>
          </a:p>
        </p:txBody>
      </p:sp>
    </p:spTree>
    <p:extLst>
      <p:ext uri="{BB962C8B-B14F-4D97-AF65-F5344CB8AC3E}">
        <p14:creationId xmlns:p14="http://schemas.microsoft.com/office/powerpoint/2010/main" val="148100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AE1632-4AFF-4F04-93E4-9F8CA31DF69E}" type="datetime1">
              <a:rPr lang="en-GB" smtClean="0"/>
              <a:t>23/06/2023</a:t>
            </a:fld>
            <a:endParaRPr lang="en-GB"/>
          </a:p>
        </p:txBody>
      </p:sp>
      <p:sp>
        <p:nvSpPr>
          <p:cNvPr id="4" name="Footer Placeholder 3"/>
          <p:cNvSpPr>
            <a:spLocks noGrp="1"/>
          </p:cNvSpPr>
          <p:nvPr>
            <p:ph type="ftr" sz="quarter" idx="11"/>
          </p:nvPr>
        </p:nvSpPr>
        <p:spPr/>
        <p:txBody>
          <a:bodyPr/>
          <a:lstStyle/>
          <a:p>
            <a:r>
              <a:rPr lang="en-GB"/>
              <a:t>Ref: A1194910</a:t>
            </a:r>
          </a:p>
        </p:txBody>
      </p:sp>
      <p:sp>
        <p:nvSpPr>
          <p:cNvPr id="5" name="Slide Number Placeholder 4"/>
          <p:cNvSpPr>
            <a:spLocks noGrp="1"/>
          </p:cNvSpPr>
          <p:nvPr>
            <p:ph type="sldNum" sz="quarter" idx="12"/>
          </p:nvPr>
        </p:nvSpPr>
        <p:spPr/>
        <p:txBody>
          <a:bodyPr/>
          <a:lstStyle/>
          <a:p>
            <a:fld id="{5F780A0E-A4F0-402C-A75A-7F5D870DE039}" type="slidenum">
              <a:rPr lang="en-GB" smtClean="0"/>
              <a:t>‹#›</a:t>
            </a:fld>
            <a:endParaRPr lang="en-GB"/>
          </a:p>
        </p:txBody>
      </p:sp>
    </p:spTree>
    <p:extLst>
      <p:ext uri="{BB962C8B-B14F-4D97-AF65-F5344CB8AC3E}">
        <p14:creationId xmlns:p14="http://schemas.microsoft.com/office/powerpoint/2010/main" val="275351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6A57B56-63FA-4AFF-82D3-A52B4E1F69F2}" type="datetime1">
              <a:rPr lang="en-GB" smtClean="0"/>
              <a:t>23/06/2023</a:t>
            </a:fld>
            <a:endParaRPr lang="en-GB"/>
          </a:p>
        </p:txBody>
      </p:sp>
      <p:sp>
        <p:nvSpPr>
          <p:cNvPr id="3" name="Footer Placeholder 2"/>
          <p:cNvSpPr>
            <a:spLocks noGrp="1"/>
          </p:cNvSpPr>
          <p:nvPr>
            <p:ph type="ftr" sz="quarter" idx="11"/>
          </p:nvPr>
        </p:nvSpPr>
        <p:spPr/>
        <p:txBody>
          <a:bodyPr/>
          <a:lstStyle/>
          <a:p>
            <a:r>
              <a:rPr lang="en-GB"/>
              <a:t>Ref: A1194910</a:t>
            </a:r>
          </a:p>
        </p:txBody>
      </p:sp>
      <p:sp>
        <p:nvSpPr>
          <p:cNvPr id="4" name="Slide Number Placeholder 3"/>
          <p:cNvSpPr>
            <a:spLocks noGrp="1"/>
          </p:cNvSpPr>
          <p:nvPr>
            <p:ph type="sldNum" sz="quarter" idx="12"/>
          </p:nvPr>
        </p:nvSpPr>
        <p:spPr/>
        <p:txBody>
          <a:bodyPr/>
          <a:lstStyle/>
          <a:p>
            <a:fld id="{5F780A0E-A4F0-402C-A75A-7F5D870DE039}" type="slidenum">
              <a:rPr lang="en-GB" smtClean="0"/>
              <a:t>‹#›</a:t>
            </a:fld>
            <a:endParaRPr lang="en-GB"/>
          </a:p>
        </p:txBody>
      </p:sp>
    </p:spTree>
    <p:extLst>
      <p:ext uri="{BB962C8B-B14F-4D97-AF65-F5344CB8AC3E}">
        <p14:creationId xmlns:p14="http://schemas.microsoft.com/office/powerpoint/2010/main" val="13574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BB0D7A-C477-43EF-98AD-756EE65D9DCF}" type="datetime1">
              <a:rPr lang="en-GB" smtClean="0"/>
              <a:t>23/06/2023</a:t>
            </a:fld>
            <a:endParaRPr lang="en-GB"/>
          </a:p>
        </p:txBody>
      </p:sp>
      <p:sp>
        <p:nvSpPr>
          <p:cNvPr id="6" name="Footer Placeholder 5"/>
          <p:cNvSpPr>
            <a:spLocks noGrp="1"/>
          </p:cNvSpPr>
          <p:nvPr>
            <p:ph type="ftr" sz="quarter" idx="11"/>
          </p:nvPr>
        </p:nvSpPr>
        <p:spPr/>
        <p:txBody>
          <a:bodyPr/>
          <a:lstStyle/>
          <a:p>
            <a:r>
              <a:rPr lang="en-GB"/>
              <a:t>Ref: A1194910</a:t>
            </a:r>
          </a:p>
        </p:txBody>
      </p:sp>
      <p:sp>
        <p:nvSpPr>
          <p:cNvPr id="7" name="Slide Number Placeholder 6"/>
          <p:cNvSpPr>
            <a:spLocks noGrp="1"/>
          </p:cNvSpPr>
          <p:nvPr>
            <p:ph type="sldNum" sz="quarter" idx="12"/>
          </p:nvPr>
        </p:nvSpPr>
        <p:spPr/>
        <p:txBody>
          <a:bodyPr/>
          <a:lstStyle/>
          <a:p>
            <a:fld id="{5F780A0E-A4F0-402C-A75A-7F5D870DE039}" type="slidenum">
              <a:rPr lang="en-GB" smtClean="0"/>
              <a:t>‹#›</a:t>
            </a:fld>
            <a:endParaRPr lang="en-GB"/>
          </a:p>
        </p:txBody>
      </p:sp>
    </p:spTree>
    <p:extLst>
      <p:ext uri="{BB962C8B-B14F-4D97-AF65-F5344CB8AC3E}">
        <p14:creationId xmlns:p14="http://schemas.microsoft.com/office/powerpoint/2010/main" val="167571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CCBAA8-0C31-44DB-B8C7-C4B759D36D5D}" type="datetime1">
              <a:rPr lang="en-GB" smtClean="0"/>
              <a:t>23/06/2023</a:t>
            </a:fld>
            <a:endParaRPr lang="en-GB"/>
          </a:p>
        </p:txBody>
      </p:sp>
      <p:sp>
        <p:nvSpPr>
          <p:cNvPr id="6" name="Footer Placeholder 5"/>
          <p:cNvSpPr>
            <a:spLocks noGrp="1"/>
          </p:cNvSpPr>
          <p:nvPr>
            <p:ph type="ftr" sz="quarter" idx="11"/>
          </p:nvPr>
        </p:nvSpPr>
        <p:spPr/>
        <p:txBody>
          <a:bodyPr/>
          <a:lstStyle/>
          <a:p>
            <a:r>
              <a:rPr lang="en-GB"/>
              <a:t>Ref: A1194910</a:t>
            </a:r>
          </a:p>
        </p:txBody>
      </p:sp>
      <p:sp>
        <p:nvSpPr>
          <p:cNvPr id="7" name="Slide Number Placeholder 6"/>
          <p:cNvSpPr>
            <a:spLocks noGrp="1"/>
          </p:cNvSpPr>
          <p:nvPr>
            <p:ph type="sldNum" sz="quarter" idx="12"/>
          </p:nvPr>
        </p:nvSpPr>
        <p:spPr/>
        <p:txBody>
          <a:bodyPr/>
          <a:lstStyle/>
          <a:p>
            <a:fld id="{5F780A0E-A4F0-402C-A75A-7F5D870DE039}" type="slidenum">
              <a:rPr lang="en-GB" smtClean="0"/>
              <a:t>‹#›</a:t>
            </a:fld>
            <a:endParaRPr lang="en-GB"/>
          </a:p>
        </p:txBody>
      </p:sp>
    </p:spTree>
    <p:extLst>
      <p:ext uri="{BB962C8B-B14F-4D97-AF65-F5344CB8AC3E}">
        <p14:creationId xmlns:p14="http://schemas.microsoft.com/office/powerpoint/2010/main" val="19025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01A38E4-30A8-46DC-8C9C-2D774DE4EE09}" type="datetime1">
              <a:rPr lang="en-GB" smtClean="0"/>
              <a:t>23/06/2023</a:t>
            </a:fld>
            <a:endParaRPr lang="en-GB"/>
          </a:p>
        </p:txBody>
      </p:sp>
      <p:sp>
        <p:nvSpPr>
          <p:cNvPr id="5" name="Footer Placeholder 4"/>
          <p:cNvSpPr>
            <a:spLocks noGrp="1"/>
          </p:cNvSpPr>
          <p:nvPr>
            <p:ph type="ftr" sz="quarter" idx="3"/>
          </p:nvPr>
        </p:nvSpPr>
        <p:spPr>
          <a:xfrm>
            <a:off x="913775" y="6482426"/>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GB"/>
              <a:t>Ref: A1194910</a:t>
            </a:r>
          </a:p>
        </p:txBody>
      </p:sp>
      <p:sp>
        <p:nvSpPr>
          <p:cNvPr id="6" name="Slide Number Placeholder 5"/>
          <p:cNvSpPr>
            <a:spLocks noGrp="1"/>
          </p:cNvSpPr>
          <p:nvPr>
            <p:ph type="sldNum" sz="quarter" idx="4"/>
          </p:nvPr>
        </p:nvSpPr>
        <p:spPr>
          <a:xfrm>
            <a:off x="10514010" y="6492875"/>
            <a:ext cx="764215" cy="365125"/>
          </a:xfrm>
          <a:prstGeom prst="rect">
            <a:avLst/>
          </a:prstGeom>
        </p:spPr>
        <p:txBody>
          <a:bodyPr vert="horz" lIns="91440" tIns="45720" rIns="91440" bIns="45720" rtlCol="0" anchor="ctr"/>
          <a:lstStyle>
            <a:lvl1pPr algn="r">
              <a:defRPr sz="1000">
                <a:solidFill>
                  <a:schemeClr val="tx1"/>
                </a:solidFill>
              </a:defRPr>
            </a:lvl1pPr>
          </a:lstStyle>
          <a:p>
            <a:fld id="{5F780A0E-A4F0-402C-A75A-7F5D870DE039}" type="slidenum">
              <a:rPr lang="en-GB" smtClean="0"/>
              <a:t>‹#›</a:t>
            </a:fld>
            <a:endParaRPr lang="en-GB" dirty="0"/>
          </a:p>
        </p:txBody>
      </p:sp>
      <p:sp>
        <p:nvSpPr>
          <p:cNvPr id="8" name="TextBox 7">
            <a:extLst>
              <a:ext uri="{FF2B5EF4-FFF2-40B4-BE49-F238E27FC236}">
                <a16:creationId xmlns:a16="http://schemas.microsoft.com/office/drawing/2014/main" id="{0B33E748-366E-4774-CA57-8DA9B62BE992}"/>
              </a:ext>
            </a:extLst>
          </p:cNvPr>
          <p:cNvSpPr txBox="1"/>
          <p:nvPr userDrawn="1">
            <p:extLst>
              <p:ext uri="{1162E1C5-73C7-4A58-AE30-91384D911F3F}">
                <p184:classification xmlns:p184="http://schemas.microsoft.com/office/powerpoint/2018/4/main" val="hdr"/>
              </p:ext>
            </p:extLst>
          </p:nvPr>
        </p:nvSpPr>
        <p:spPr>
          <a:xfrm>
            <a:off x="5752275" y="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18063545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1255" y="1289257"/>
            <a:ext cx="8689976" cy="1556195"/>
          </a:xfrm>
        </p:spPr>
        <p:txBody>
          <a:bodyPr/>
          <a:lstStyle/>
          <a:p>
            <a:r>
              <a:rPr lang="en-GB" dirty="0">
                <a:latin typeface="Times New Roman" panose="02020603050405020304" pitchFamily="18" charset="0"/>
                <a:cs typeface="Times New Roman" panose="02020603050405020304" pitchFamily="18" charset="0"/>
              </a:rPr>
              <a:t>COLLABORATIVE TASK evaluation</a:t>
            </a:r>
          </a:p>
        </p:txBody>
      </p:sp>
      <p:pic>
        <p:nvPicPr>
          <p:cNvPr id="4" name="Picture 3"/>
          <p:cNvPicPr>
            <a:picLocks noChangeAspect="1"/>
          </p:cNvPicPr>
          <p:nvPr/>
        </p:nvPicPr>
        <p:blipFill>
          <a:blip r:embed="rId2"/>
          <a:stretch>
            <a:fillRect/>
          </a:stretch>
        </p:blipFill>
        <p:spPr>
          <a:xfrm>
            <a:off x="1294863" y="2194640"/>
            <a:ext cx="4038600" cy="2571750"/>
          </a:xfrm>
          <a:prstGeom prst="rect">
            <a:avLst/>
          </a:prstGeom>
        </p:spPr>
      </p:pic>
      <p:sp>
        <p:nvSpPr>
          <p:cNvPr id="3" name="Rectangle 2"/>
          <p:cNvSpPr/>
          <p:nvPr/>
        </p:nvSpPr>
        <p:spPr>
          <a:xfrm>
            <a:off x="133005" y="5885411"/>
            <a:ext cx="2468879" cy="79802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Click on the speaker icon to play the audio file</a:t>
            </a:r>
            <a:endParaRPr lang="en-AU" dirty="0">
              <a:solidFill>
                <a:schemeClr val="tx1"/>
              </a:solidFill>
            </a:endParaRPr>
          </a:p>
        </p:txBody>
      </p:sp>
      <p:sp>
        <p:nvSpPr>
          <p:cNvPr id="6" name="TextBox 5">
            <a:extLst>
              <a:ext uri="{FF2B5EF4-FFF2-40B4-BE49-F238E27FC236}">
                <a16:creationId xmlns:a16="http://schemas.microsoft.com/office/drawing/2014/main" id="{5EBFDA0F-3BCA-0ED7-EB9D-017722027591}"/>
              </a:ext>
            </a:extLst>
          </p:cNvPr>
          <p:cNvSpPr txBox="1"/>
          <p:nvPr/>
        </p:nvSpPr>
        <p:spPr>
          <a:xfrm>
            <a:off x="695214" y="138229"/>
            <a:ext cx="10801571" cy="1169551"/>
          </a:xfrm>
          <a:prstGeom prst="rect">
            <a:avLst/>
          </a:prstGeom>
          <a:solidFill>
            <a:schemeClr val="bg1"/>
          </a:solidFill>
          <a:ln w="28575">
            <a:solidFill>
              <a:srgbClr val="FF0000"/>
            </a:solidFill>
          </a:ln>
        </p:spPr>
        <p:txBody>
          <a:bodyPr wrap="square" rtlCol="0">
            <a:spAutoFit/>
          </a:bodyPr>
          <a:lstStyle/>
          <a:p>
            <a:r>
              <a:rPr lang="en-US" sz="1400" dirty="0"/>
              <a:t>This recorded presentation has a maximum limit of 5 minutes. With changes made Subject Outline for 2023, this task should feature: </a:t>
            </a:r>
          </a:p>
          <a:p>
            <a:pPr marL="285750" indent="-285750">
              <a:buFont typeface="Arial" panose="020B0604020202020204" pitchFamily="34" charset="0"/>
              <a:buChar char="•"/>
            </a:pPr>
            <a:r>
              <a:rPr lang="en-US" sz="1400" dirty="0"/>
              <a:t>a description of what the inquiry was about</a:t>
            </a:r>
          </a:p>
          <a:p>
            <a:pPr marL="285750" indent="-285750">
              <a:buFont typeface="Arial" panose="020B0604020202020204" pitchFamily="34" charset="0"/>
              <a:buChar char="•"/>
            </a:pPr>
            <a:r>
              <a:rPr lang="en-US" sz="1400" dirty="0"/>
              <a:t>an evaluation of the effectiveness of collaboration and its impact on results/outcomes</a:t>
            </a:r>
          </a:p>
          <a:p>
            <a:pPr marL="285750" indent="-285750">
              <a:buFont typeface="Arial" panose="020B0604020202020204" pitchFamily="34" charset="0"/>
              <a:buChar char="•"/>
            </a:pPr>
            <a:endParaRPr lang="en-US" sz="1400" dirty="0"/>
          </a:p>
          <a:p>
            <a:r>
              <a:rPr lang="en-US" sz="1400" dirty="0"/>
              <a:t>This task has been adapted from a 2021 submission so this sample is indicative of the evidence we would expect to see featured in 2023.</a:t>
            </a:r>
            <a:endParaRPr lang="en-AU" sz="1400" dirty="0"/>
          </a:p>
        </p:txBody>
      </p:sp>
      <p:sp>
        <p:nvSpPr>
          <p:cNvPr id="5" name="Footer Placeholder 4">
            <a:extLst>
              <a:ext uri="{FF2B5EF4-FFF2-40B4-BE49-F238E27FC236}">
                <a16:creationId xmlns:a16="http://schemas.microsoft.com/office/drawing/2014/main" id="{001B3986-AD2D-0D58-0259-D848E57CAA65}"/>
              </a:ext>
            </a:extLst>
          </p:cNvPr>
          <p:cNvSpPr>
            <a:spLocks noGrp="1"/>
          </p:cNvSpPr>
          <p:nvPr>
            <p:ph type="ftr" sz="quarter" idx="11"/>
          </p:nvPr>
        </p:nvSpPr>
        <p:spPr>
          <a:xfrm>
            <a:off x="813259" y="6551643"/>
            <a:ext cx="6672887" cy="365125"/>
          </a:xfrm>
        </p:spPr>
        <p:txBody>
          <a:bodyPr/>
          <a:lstStyle/>
          <a:p>
            <a:r>
              <a:rPr lang="en-GB" dirty="0"/>
              <a:t>Ref: A1194910</a:t>
            </a:r>
          </a:p>
        </p:txBody>
      </p:sp>
      <p:sp>
        <p:nvSpPr>
          <p:cNvPr id="7" name="Slide Number Placeholder 6">
            <a:extLst>
              <a:ext uri="{FF2B5EF4-FFF2-40B4-BE49-F238E27FC236}">
                <a16:creationId xmlns:a16="http://schemas.microsoft.com/office/drawing/2014/main" id="{6F49D638-F8EF-5273-2DE8-F31F1053FD6D}"/>
              </a:ext>
            </a:extLst>
          </p:cNvPr>
          <p:cNvSpPr>
            <a:spLocks noGrp="1"/>
          </p:cNvSpPr>
          <p:nvPr>
            <p:ph type="sldNum" sz="quarter" idx="12"/>
          </p:nvPr>
        </p:nvSpPr>
        <p:spPr>
          <a:xfrm>
            <a:off x="10505775" y="6460387"/>
            <a:ext cx="764215" cy="365125"/>
          </a:xfrm>
        </p:spPr>
        <p:txBody>
          <a:bodyPr/>
          <a:lstStyle/>
          <a:p>
            <a:fld id="{5F780A0E-A4F0-402C-A75A-7F5D870DE039}" type="slidenum">
              <a:rPr lang="en-GB" smtClean="0"/>
              <a:t>1</a:t>
            </a:fld>
            <a:endParaRPr lang="en-GB" dirty="0"/>
          </a:p>
        </p:txBody>
      </p:sp>
    </p:spTree>
    <p:extLst>
      <p:ext uri="{BB962C8B-B14F-4D97-AF65-F5344CB8AC3E}">
        <p14:creationId xmlns:p14="http://schemas.microsoft.com/office/powerpoint/2010/main" val="1483145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395470" y="2181569"/>
            <a:ext cx="7611414" cy="2395470"/>
          </a:xfrm>
          <a:prstGeom prst="roundRect">
            <a:avLst/>
          </a:prstGeom>
          <a:solidFill>
            <a:schemeClr val="accent1">
              <a:lumMod val="40000"/>
              <a:lumOff val="6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803820" y="0"/>
            <a:ext cx="2794715" cy="830997"/>
          </a:xfrm>
          <a:prstGeom prst="rect">
            <a:avLst/>
          </a:prstGeom>
          <a:noFill/>
        </p:spPr>
        <p:txBody>
          <a:bodyPr wrap="square" rtlCol="0">
            <a:spAutoFit/>
          </a:bodyPr>
          <a:lstStyle/>
          <a:p>
            <a:pPr algn="ctr"/>
            <a:r>
              <a:rPr lang="en-GB" sz="4800" dirty="0">
                <a:latin typeface="Times New Roman" panose="02020603050405020304" pitchFamily="18" charset="0"/>
                <a:cs typeface="Times New Roman" panose="02020603050405020304" pitchFamily="18" charset="0"/>
              </a:rPr>
              <a:t>TASK</a:t>
            </a:r>
          </a:p>
        </p:txBody>
      </p:sp>
      <p:sp>
        <p:nvSpPr>
          <p:cNvPr id="3" name="Rectangle 2"/>
          <p:cNvSpPr/>
          <p:nvPr/>
        </p:nvSpPr>
        <p:spPr>
          <a:xfrm>
            <a:off x="2708856" y="2345175"/>
            <a:ext cx="6984642" cy="2068259"/>
          </a:xfrm>
          <a:prstGeom prst="rect">
            <a:avLst/>
          </a:prstGeom>
        </p:spPr>
        <p:txBody>
          <a:bodyPr wrap="square">
            <a:spAutoFit/>
          </a:bodyPr>
          <a:lstStyle/>
          <a:p>
            <a:pPr algn="just">
              <a:lnSpc>
                <a:spcPct val="107000"/>
              </a:lnSpc>
              <a:spcAft>
                <a:spcPts val="80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You and a small group of people have broken down in the middle of the outback. With no service, it is unknown how long you will be there until another car passes through. Using the supplies in your car as well as in the environment around you, find a way to successfully create clean drinking water from a muddy puddle you found on the side of the road.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47881966-D052-3258-91FB-38C2AB19E920}"/>
              </a:ext>
            </a:extLst>
          </p:cNvPr>
          <p:cNvSpPr>
            <a:spLocks noGrp="1"/>
          </p:cNvSpPr>
          <p:nvPr>
            <p:ph type="ftr" sz="quarter" idx="11"/>
          </p:nvPr>
        </p:nvSpPr>
        <p:spPr/>
        <p:txBody>
          <a:bodyPr/>
          <a:lstStyle/>
          <a:p>
            <a:r>
              <a:rPr lang="en-GB"/>
              <a:t>Ref: A1194910</a:t>
            </a:r>
          </a:p>
        </p:txBody>
      </p:sp>
      <p:sp>
        <p:nvSpPr>
          <p:cNvPr id="6" name="Slide Number Placeholder 5">
            <a:extLst>
              <a:ext uri="{FF2B5EF4-FFF2-40B4-BE49-F238E27FC236}">
                <a16:creationId xmlns:a16="http://schemas.microsoft.com/office/drawing/2014/main" id="{EF066514-2CC9-D452-6E1D-42CA96B96B46}"/>
              </a:ext>
            </a:extLst>
          </p:cNvPr>
          <p:cNvSpPr>
            <a:spLocks noGrp="1"/>
          </p:cNvSpPr>
          <p:nvPr>
            <p:ph type="sldNum" sz="quarter" idx="12"/>
          </p:nvPr>
        </p:nvSpPr>
        <p:spPr/>
        <p:txBody>
          <a:bodyPr/>
          <a:lstStyle/>
          <a:p>
            <a:fld id="{5F780A0E-A4F0-402C-A75A-7F5D870DE039}" type="slidenum">
              <a:rPr lang="en-GB" smtClean="0"/>
              <a:t>2</a:t>
            </a:fld>
            <a:endParaRPr lang="en-GB"/>
          </a:p>
        </p:txBody>
      </p:sp>
    </p:spTree>
    <p:extLst>
      <p:ext uri="{BB962C8B-B14F-4D97-AF65-F5344CB8AC3E}">
        <p14:creationId xmlns:p14="http://schemas.microsoft.com/office/powerpoint/2010/main" val="184213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10800000" scaled="0"/>
        </a:gradFill>
        <a:effectLst/>
      </p:bgPr>
    </p:bg>
    <p:spTree>
      <p:nvGrpSpPr>
        <p:cNvPr id="1" name=""/>
        <p:cNvGrpSpPr/>
        <p:nvPr/>
      </p:nvGrpSpPr>
      <p:grpSpPr>
        <a:xfrm>
          <a:off x="0" y="0"/>
          <a:ext cx="0" cy="0"/>
          <a:chOff x="0" y="0"/>
          <a:chExt cx="0" cy="0"/>
        </a:xfrm>
      </p:grpSpPr>
      <p:sp>
        <p:nvSpPr>
          <p:cNvPr id="2" name="TextBox 1"/>
          <p:cNvSpPr txBox="1"/>
          <p:nvPr/>
        </p:nvSpPr>
        <p:spPr>
          <a:xfrm>
            <a:off x="4675031" y="128788"/>
            <a:ext cx="3009157" cy="830997"/>
          </a:xfrm>
          <a:prstGeom prst="rect">
            <a:avLst/>
          </a:prstGeom>
          <a:noFill/>
        </p:spPr>
        <p:txBody>
          <a:bodyPr wrap="none" rtlCol="0">
            <a:spAutoFit/>
          </a:bodyPr>
          <a:lstStyle/>
          <a:p>
            <a:r>
              <a:rPr lang="en-GB" sz="4800" dirty="0">
                <a:latin typeface="Times New Roman" panose="02020603050405020304" pitchFamily="18" charset="0"/>
                <a:cs typeface="Times New Roman" panose="02020603050405020304" pitchFamily="18" charset="0"/>
              </a:rPr>
              <a:t>PROCESS </a:t>
            </a:r>
          </a:p>
        </p:txBody>
      </p:sp>
      <p:pic>
        <p:nvPicPr>
          <p:cNvPr id="3" name="Picture 2"/>
          <p:cNvPicPr>
            <a:picLocks noChangeAspect="1"/>
          </p:cNvPicPr>
          <p:nvPr/>
        </p:nvPicPr>
        <p:blipFill>
          <a:blip r:embed="rId2"/>
          <a:stretch>
            <a:fillRect/>
          </a:stretch>
        </p:blipFill>
        <p:spPr>
          <a:xfrm rot="5400000">
            <a:off x="729184" y="1222392"/>
            <a:ext cx="2177868" cy="2237130"/>
          </a:xfrm>
          <a:prstGeom prst="rect">
            <a:avLst/>
          </a:prstGeom>
        </p:spPr>
      </p:pic>
      <p:pic>
        <p:nvPicPr>
          <p:cNvPr id="4" name="Picture 3"/>
          <p:cNvPicPr>
            <a:picLocks noChangeAspect="1"/>
          </p:cNvPicPr>
          <p:nvPr/>
        </p:nvPicPr>
        <p:blipFill>
          <a:blip r:embed="rId3"/>
          <a:stretch>
            <a:fillRect/>
          </a:stretch>
        </p:blipFill>
        <p:spPr>
          <a:xfrm>
            <a:off x="2622860" y="3812344"/>
            <a:ext cx="2903805" cy="2378117"/>
          </a:xfrm>
          <a:prstGeom prst="rect">
            <a:avLst/>
          </a:prstGeom>
        </p:spPr>
      </p:pic>
      <p:pic>
        <p:nvPicPr>
          <p:cNvPr id="5" name="Picture 4"/>
          <p:cNvPicPr>
            <a:picLocks noChangeAspect="1"/>
          </p:cNvPicPr>
          <p:nvPr/>
        </p:nvPicPr>
        <p:blipFill>
          <a:blip r:embed="rId4"/>
          <a:stretch>
            <a:fillRect/>
          </a:stretch>
        </p:blipFill>
        <p:spPr>
          <a:xfrm rot="5400000">
            <a:off x="5295859" y="1302080"/>
            <a:ext cx="2177868" cy="2167969"/>
          </a:xfrm>
          <a:prstGeom prst="rect">
            <a:avLst/>
          </a:prstGeom>
        </p:spPr>
      </p:pic>
      <p:pic>
        <p:nvPicPr>
          <p:cNvPr id="6" name="Picture 5"/>
          <p:cNvPicPr>
            <a:picLocks noChangeAspect="1"/>
          </p:cNvPicPr>
          <p:nvPr/>
        </p:nvPicPr>
        <p:blipFill>
          <a:blip r:embed="rId5"/>
          <a:stretch>
            <a:fillRect/>
          </a:stretch>
        </p:blipFill>
        <p:spPr>
          <a:xfrm>
            <a:off x="7593649" y="3812343"/>
            <a:ext cx="2546853" cy="2378117"/>
          </a:xfrm>
          <a:prstGeom prst="rect">
            <a:avLst/>
          </a:prstGeom>
        </p:spPr>
      </p:pic>
      <p:sp>
        <p:nvSpPr>
          <p:cNvPr id="7" name="Bent Arrow 6"/>
          <p:cNvSpPr/>
          <p:nvPr/>
        </p:nvSpPr>
        <p:spPr>
          <a:xfrm rot="5400000">
            <a:off x="3025030" y="2516802"/>
            <a:ext cx="1074864" cy="723174"/>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8" name="Bent Arrow 7"/>
          <p:cNvSpPr/>
          <p:nvPr/>
        </p:nvSpPr>
        <p:spPr>
          <a:xfrm rot="5400000" flipH="1">
            <a:off x="5517717" y="4131609"/>
            <a:ext cx="1361706" cy="723174"/>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0" name="Bent Arrow 9"/>
          <p:cNvSpPr/>
          <p:nvPr/>
        </p:nvSpPr>
        <p:spPr>
          <a:xfrm rot="5400000">
            <a:off x="7557125" y="2575980"/>
            <a:ext cx="1074864" cy="723174"/>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9" name="Footer Placeholder 8">
            <a:extLst>
              <a:ext uri="{FF2B5EF4-FFF2-40B4-BE49-F238E27FC236}">
                <a16:creationId xmlns:a16="http://schemas.microsoft.com/office/drawing/2014/main" id="{4F11C8B4-6D3F-7601-DD5F-F336A48E8405}"/>
              </a:ext>
            </a:extLst>
          </p:cNvPr>
          <p:cNvSpPr>
            <a:spLocks noGrp="1"/>
          </p:cNvSpPr>
          <p:nvPr>
            <p:ph type="ftr" sz="quarter" idx="11"/>
          </p:nvPr>
        </p:nvSpPr>
        <p:spPr/>
        <p:txBody>
          <a:bodyPr/>
          <a:lstStyle/>
          <a:p>
            <a:r>
              <a:rPr lang="en-GB"/>
              <a:t>Ref: A1194910</a:t>
            </a:r>
          </a:p>
        </p:txBody>
      </p:sp>
      <p:sp>
        <p:nvSpPr>
          <p:cNvPr id="11" name="Slide Number Placeholder 10">
            <a:extLst>
              <a:ext uri="{FF2B5EF4-FFF2-40B4-BE49-F238E27FC236}">
                <a16:creationId xmlns:a16="http://schemas.microsoft.com/office/drawing/2014/main" id="{92285824-8640-EA93-EFBC-0CB445806574}"/>
              </a:ext>
            </a:extLst>
          </p:cNvPr>
          <p:cNvSpPr>
            <a:spLocks noGrp="1"/>
          </p:cNvSpPr>
          <p:nvPr>
            <p:ph type="sldNum" sz="quarter" idx="12"/>
          </p:nvPr>
        </p:nvSpPr>
        <p:spPr/>
        <p:txBody>
          <a:bodyPr/>
          <a:lstStyle/>
          <a:p>
            <a:fld id="{5F780A0E-A4F0-402C-A75A-7F5D870DE039}" type="slidenum">
              <a:rPr lang="en-GB" smtClean="0"/>
              <a:t>3</a:t>
            </a:fld>
            <a:endParaRPr lang="en-GB"/>
          </a:p>
        </p:txBody>
      </p:sp>
    </p:spTree>
    <p:extLst>
      <p:ext uri="{BB962C8B-B14F-4D97-AF65-F5344CB8AC3E}">
        <p14:creationId xmlns:p14="http://schemas.microsoft.com/office/powerpoint/2010/main" val="315528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08075" y="1706713"/>
            <a:ext cx="9975850" cy="3846799"/>
          </a:xfrm>
          <a:prstGeom prst="roundRect">
            <a:avLst/>
          </a:prstGeom>
          <a:solidFill>
            <a:schemeClr val="accent1">
              <a:lumMod val="40000"/>
              <a:lumOff val="6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874021" y="-8366"/>
            <a:ext cx="6400800" cy="1569660"/>
          </a:xfrm>
          <a:prstGeom prst="rect">
            <a:avLst/>
          </a:prstGeom>
          <a:noFill/>
        </p:spPr>
        <p:txBody>
          <a:bodyPr wrap="square" rtlCol="0">
            <a:spAutoFit/>
          </a:bodyPr>
          <a:lstStyle/>
          <a:p>
            <a:pPr algn="ctr"/>
            <a:r>
              <a:rPr lang="en-GB" sz="4800" dirty="0">
                <a:latin typeface="Times New Roman" panose="02020603050405020304" pitchFamily="18" charset="0"/>
                <a:cs typeface="Times New Roman" panose="02020603050405020304" pitchFamily="18" charset="0"/>
              </a:rPr>
              <a:t>COLLABORATIVE REFLECTION</a:t>
            </a:r>
          </a:p>
        </p:txBody>
      </p:sp>
      <p:sp>
        <p:nvSpPr>
          <p:cNvPr id="4" name="Rectangle 3"/>
          <p:cNvSpPr/>
          <p:nvPr/>
        </p:nvSpPr>
        <p:spPr>
          <a:xfrm>
            <a:off x="1329892" y="1860397"/>
            <a:ext cx="9532216" cy="3539430"/>
          </a:xfrm>
          <a:prstGeom prst="rect">
            <a:avLst/>
          </a:prstGeom>
        </p:spPr>
        <p:txBody>
          <a:bodyPr wrap="square">
            <a:spAutoFit/>
          </a:bodyPr>
          <a:lstStyle/>
          <a:p>
            <a:pPr algn="just"/>
            <a:r>
              <a:rPr lang="en-GB" sz="1600" dirty="0">
                <a:effectLst/>
                <a:latin typeface="Times New Roman" panose="02020603050405020304" pitchFamily="18" charset="0"/>
                <a:ea typeface="Calibri" panose="020F0502020204030204" pitchFamily="34" charset="0"/>
              </a:rPr>
              <a:t>Throughout the many days of experimenting, the collaboration side was not always so helpful. There were days where everyone was working together and communicating efficiently. However, on other days there was either unsuccessful or no communication, as well as some group members not participating. On these ‘weak’ days, the collaborative aspect to this task as well as the group results was in jeopardy. </a:t>
            </a:r>
            <a:endParaRPr lang="en-GB" sz="1600" dirty="0">
              <a:latin typeface="Times New Roman" panose="02020603050405020304" pitchFamily="18" charset="0"/>
              <a:ea typeface="Calibri" panose="020F0502020204030204" pitchFamily="34" charset="0"/>
            </a:endParaRPr>
          </a:p>
          <a:p>
            <a:pPr algn="just"/>
            <a:endParaRPr lang="en-GB" sz="1600" dirty="0">
              <a:effectLst/>
              <a:latin typeface="Times New Roman" panose="02020603050405020304" pitchFamily="18" charset="0"/>
              <a:ea typeface="Calibri" panose="020F0502020204030204" pitchFamily="34" charset="0"/>
            </a:endParaRPr>
          </a:p>
          <a:p>
            <a:pPr algn="just"/>
            <a:r>
              <a:rPr lang="en-GB" sz="1600" dirty="0">
                <a:effectLst/>
                <a:latin typeface="Times New Roman" panose="02020603050405020304" pitchFamily="18" charset="0"/>
                <a:ea typeface="Calibri" panose="020F0502020204030204" pitchFamily="34" charset="0"/>
              </a:rPr>
              <a:t>Lack of collaboration in a collaborative task can create a few challenges:</a:t>
            </a:r>
          </a:p>
          <a:p>
            <a:pPr marL="285750" indent="-285750" algn="just">
              <a:buFont typeface="Arial" panose="020B0604020202020204" pitchFamily="34" charset="0"/>
              <a:buChar char="•"/>
            </a:pPr>
            <a:r>
              <a:rPr lang="en-GB" sz="1600" dirty="0">
                <a:effectLst/>
                <a:latin typeface="Times New Roman" panose="02020603050405020304" pitchFamily="18" charset="0"/>
                <a:ea typeface="Calibri" panose="020F0502020204030204" pitchFamily="34" charset="0"/>
              </a:rPr>
              <a:t>One of those challenges being the distribution of the group’s evidence photos.</a:t>
            </a:r>
            <a:br>
              <a:rPr lang="en-GB" sz="1600" dirty="0">
                <a:effectLst/>
                <a:latin typeface="Times New Roman" panose="02020603050405020304" pitchFamily="18" charset="0"/>
                <a:ea typeface="Calibri" panose="020F0502020204030204" pitchFamily="34" charset="0"/>
              </a:rPr>
            </a:br>
            <a:r>
              <a:rPr lang="en-GB" sz="1600" dirty="0">
                <a:effectLst/>
                <a:latin typeface="Times New Roman" panose="02020603050405020304" pitchFamily="18" charset="0"/>
                <a:ea typeface="Calibri" panose="020F0502020204030204" pitchFamily="34" charset="0"/>
              </a:rPr>
              <a:t>This was an issue as without the photo evidence, the findings have no meaning without evidence to support it. This challenge was resolved by including the teacher. Informing the teacher of the problem and then they provided the solution and got the other members to send out the photos. </a:t>
            </a:r>
          </a:p>
          <a:p>
            <a:pPr marL="285750" indent="-285750" algn="just">
              <a:buFont typeface="Arial" panose="020B0604020202020204" pitchFamily="34" charset="0"/>
              <a:buChar char="•"/>
            </a:pPr>
            <a:r>
              <a:rPr lang="en-GB" sz="1600" dirty="0">
                <a:effectLst/>
                <a:latin typeface="Times New Roman" panose="02020603050405020304" pitchFamily="18" charset="0"/>
                <a:ea typeface="Calibri" panose="020F0502020204030204" pitchFamily="34" charset="0"/>
              </a:rPr>
              <a:t>Another challenged face was when the group wasn’t fully working together. </a:t>
            </a:r>
            <a:br>
              <a:rPr lang="en-GB" sz="1600" dirty="0">
                <a:effectLst/>
                <a:latin typeface="Times New Roman" panose="02020603050405020304" pitchFamily="18" charset="0"/>
                <a:ea typeface="Calibri" panose="020F0502020204030204" pitchFamily="34" charset="0"/>
              </a:rPr>
            </a:br>
            <a:r>
              <a:rPr lang="en-GB" sz="1600" dirty="0">
                <a:effectLst/>
                <a:latin typeface="Times New Roman" panose="02020603050405020304" pitchFamily="18" charset="0"/>
                <a:ea typeface="Calibri" panose="020F0502020204030204" pitchFamily="34" charset="0"/>
              </a:rPr>
              <a:t>This lead to data being contained with those who were collaborating, leaving the other(s) in the dark. This was resolved by overcompensating on the said ‘good days’ when everyone was collaborating. This way everyone would be on the same page and further experimenting could be done successfully.</a:t>
            </a:r>
            <a:endParaRPr lang="en-GB" sz="3600"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4867" y="3854160"/>
            <a:ext cx="609600" cy="609600"/>
          </a:xfrm>
          <a:prstGeom prst="rect">
            <a:avLst/>
          </a:prstGeom>
        </p:spPr>
      </p:pic>
      <p:sp>
        <p:nvSpPr>
          <p:cNvPr id="6" name="TextBox 5">
            <a:extLst>
              <a:ext uri="{FF2B5EF4-FFF2-40B4-BE49-F238E27FC236}">
                <a16:creationId xmlns:a16="http://schemas.microsoft.com/office/drawing/2014/main" id="{EB926DEC-A9A5-7E6C-CF47-7EB70669AAE2}"/>
              </a:ext>
            </a:extLst>
          </p:cNvPr>
          <p:cNvSpPr txBox="1"/>
          <p:nvPr/>
        </p:nvSpPr>
        <p:spPr>
          <a:xfrm>
            <a:off x="675547" y="5735550"/>
            <a:ext cx="10772339" cy="769441"/>
          </a:xfrm>
          <a:prstGeom prst="rect">
            <a:avLst/>
          </a:prstGeom>
          <a:solidFill>
            <a:schemeClr val="accent5">
              <a:lumMod val="60000"/>
              <a:lumOff val="40000"/>
            </a:schemeClr>
          </a:solidFill>
          <a:ln w="34925">
            <a:solidFill>
              <a:schemeClr val="accent5">
                <a:lumMod val="75000"/>
              </a:schemeClr>
            </a:solidFill>
          </a:ln>
        </p:spPr>
        <p:txBody>
          <a:bodyPr wrap="square" rtlCol="0">
            <a:spAutoFit/>
          </a:bodyPr>
          <a:lstStyle/>
          <a:p>
            <a:r>
              <a:rPr lang="en-US" sz="1100" dirty="0">
                <a:effectLst/>
                <a:latin typeface="Segoe UI" panose="020B0502040204020203" pitchFamily="34" charset="0"/>
              </a:rPr>
              <a:t>IAE5: Discussion about how well the group members worked together, the distribution of tasks, and allocated due dates to keep people accountable. </a:t>
            </a:r>
          </a:p>
          <a:p>
            <a:endParaRPr lang="en-US" sz="1100" dirty="0">
              <a:latin typeface="Segoe UI" panose="020B0502040204020203" pitchFamily="34" charset="0"/>
            </a:endParaRPr>
          </a:p>
          <a:p>
            <a:r>
              <a:rPr lang="en-US" sz="1100" dirty="0">
                <a:latin typeface="Segoe UI" panose="020B0502040204020203" pitchFamily="34" charset="0"/>
              </a:rPr>
              <a:t>Some additional, but limited evidence of evaluating collaboration appears in the journal which can also contribute. It would be good to see it featured specifically in this section where the student could discuss in greater depth </a:t>
            </a:r>
            <a:r>
              <a:rPr lang="en-US" sz="1100" dirty="0">
                <a:effectLst/>
                <a:latin typeface="Segoe UI" panose="020B0502040204020203" pitchFamily="34" charset="0"/>
              </a:rPr>
              <a:t>how collaboration impacted/ influence decisions and progress.</a:t>
            </a:r>
          </a:p>
        </p:txBody>
      </p:sp>
      <p:sp>
        <p:nvSpPr>
          <p:cNvPr id="7" name="Footer Placeholder 6">
            <a:extLst>
              <a:ext uri="{FF2B5EF4-FFF2-40B4-BE49-F238E27FC236}">
                <a16:creationId xmlns:a16="http://schemas.microsoft.com/office/drawing/2014/main" id="{EFF01265-B964-14A7-B971-7846207833F3}"/>
              </a:ext>
            </a:extLst>
          </p:cNvPr>
          <p:cNvSpPr>
            <a:spLocks noGrp="1"/>
          </p:cNvSpPr>
          <p:nvPr>
            <p:ph type="ftr" sz="quarter" idx="11"/>
          </p:nvPr>
        </p:nvSpPr>
        <p:spPr/>
        <p:txBody>
          <a:bodyPr/>
          <a:lstStyle/>
          <a:p>
            <a:r>
              <a:rPr lang="en-GB"/>
              <a:t>Ref: A1194910</a:t>
            </a:r>
          </a:p>
        </p:txBody>
      </p:sp>
      <p:sp>
        <p:nvSpPr>
          <p:cNvPr id="8" name="Slide Number Placeholder 7">
            <a:extLst>
              <a:ext uri="{FF2B5EF4-FFF2-40B4-BE49-F238E27FC236}">
                <a16:creationId xmlns:a16="http://schemas.microsoft.com/office/drawing/2014/main" id="{A23718CF-4E58-3F14-4828-2A6CD2D04026}"/>
              </a:ext>
            </a:extLst>
          </p:cNvPr>
          <p:cNvSpPr>
            <a:spLocks noGrp="1"/>
          </p:cNvSpPr>
          <p:nvPr>
            <p:ph type="sldNum" sz="quarter" idx="12"/>
          </p:nvPr>
        </p:nvSpPr>
        <p:spPr/>
        <p:txBody>
          <a:bodyPr/>
          <a:lstStyle/>
          <a:p>
            <a:fld id="{5F780A0E-A4F0-402C-A75A-7F5D870DE039}" type="slidenum">
              <a:rPr lang="en-GB" smtClean="0"/>
              <a:t>4</a:t>
            </a:fld>
            <a:endParaRPr lang="en-GB"/>
          </a:p>
        </p:txBody>
      </p:sp>
    </p:spTree>
    <p:extLst>
      <p:ext uri="{BB962C8B-B14F-4D97-AF65-F5344CB8AC3E}">
        <p14:creationId xmlns:p14="http://schemas.microsoft.com/office/powerpoint/2010/main" val="3822383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57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467D6F-9D23-3C10-F294-58686C1E7DC5}"/>
              </a:ext>
            </a:extLst>
          </p:cNvPr>
          <p:cNvSpPr/>
          <p:nvPr/>
        </p:nvSpPr>
        <p:spPr>
          <a:xfrm>
            <a:off x="1452784" y="732802"/>
            <a:ext cx="10203679" cy="5392396"/>
          </a:xfrm>
          <a:prstGeom prst="rect">
            <a:avLst/>
          </a:prstGeom>
          <a:solidFill>
            <a:srgbClr val="D7845B"/>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400" kern="0" dirty="0">
                <a:effectLst/>
                <a:latin typeface="Arial" panose="020B0604020202020204" pitchFamily="34" charset="0"/>
                <a:ea typeface="Calibri" panose="020F0502020204030204" pitchFamily="34" charset="0"/>
                <a:cs typeface="Times New Roman" panose="02020603050405020304" pitchFamily="18" charset="0"/>
              </a:rPr>
              <a:t>STU_AT2_Evaluation water recorded presentation</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400" kern="0" dirty="0">
              <a:latin typeface="Arial" panose="020B0604020202020204" pitchFamily="34" charset="0"/>
              <a:ea typeface="Calibri" panose="020F0502020204030204" pitchFamily="34" charset="0"/>
              <a:cs typeface="Times New Roman" panose="02020603050405020304" pitchFamily="18" charset="0"/>
            </a:endParaRPr>
          </a:p>
          <a:p>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400" kern="0" dirty="0">
                <a:effectLst/>
                <a:latin typeface="Arial" panose="020B0604020202020204" pitchFamily="34" charset="0"/>
                <a:ea typeface="Calibri" panose="020F0502020204030204" pitchFamily="34" charset="0"/>
                <a:cs typeface="Times New Roman" panose="02020603050405020304" pitchFamily="18" charset="0"/>
              </a:rPr>
              <a:t>In the recorded presentation, students are required to:</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sz="1400" kern="0" dirty="0">
                <a:effectLst/>
                <a:latin typeface="Arial" panose="020B0604020202020204" pitchFamily="34" charset="0"/>
                <a:ea typeface="Calibri" panose="020F0502020204030204" pitchFamily="34" charset="0"/>
                <a:cs typeface="Times New Roman" panose="02020603050405020304" pitchFamily="18" charset="0"/>
              </a:rPr>
              <a:t>outline the problem faced</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sz="1400" kern="0" dirty="0">
                <a:effectLst/>
                <a:latin typeface="Arial" panose="020B0604020202020204" pitchFamily="34" charset="0"/>
                <a:ea typeface="Calibri" panose="020F0502020204030204" pitchFamily="34" charset="0"/>
                <a:cs typeface="Times New Roman" panose="02020603050405020304" pitchFamily="18" charset="0"/>
              </a:rPr>
              <a:t>evaluate the effectiveness of collaboration and its impact on results/outcomes</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400" kern="0" dirty="0">
                <a:effectLst/>
                <a:latin typeface="Arial" panose="020B0604020202020204" pitchFamily="34" charset="0"/>
                <a:ea typeface="Calibri" panose="020F0502020204030204" pitchFamily="34" charset="0"/>
                <a:cs typeface="Times New Roman" panose="02020603050405020304" pitchFamily="18" charset="0"/>
              </a:rPr>
              <a:t> </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400" kern="0" dirty="0">
                <a:effectLst/>
                <a:latin typeface="Arial" panose="020B0604020202020204" pitchFamily="34" charset="0"/>
                <a:ea typeface="Calibri" panose="020F0502020204030204" pitchFamily="34" charset="0"/>
                <a:cs typeface="Times New Roman" panose="02020603050405020304" pitchFamily="18" charset="0"/>
              </a:rPr>
              <a:t>This student has:</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sz="1400" kern="0" dirty="0">
                <a:effectLst/>
                <a:latin typeface="Arial" panose="020B0604020202020204" pitchFamily="34" charset="0"/>
                <a:ea typeface="Calibri" panose="020F0502020204030204" pitchFamily="34" charset="0"/>
                <a:cs typeface="Times New Roman" panose="02020603050405020304" pitchFamily="18" charset="0"/>
              </a:rPr>
              <a:t>outlined the problem faced</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AU" sz="1400" kern="0" dirty="0">
                <a:latin typeface="Arial" panose="020B0604020202020204" pitchFamily="34" charset="0"/>
                <a:ea typeface="Calibri" panose="020F0502020204030204" pitchFamily="34" charset="0"/>
                <a:cs typeface="Times New Roman" panose="02020603050405020304" pitchFamily="18" charset="0"/>
              </a:rPr>
              <a:t>shown a visual representation of the steps followed in the first part of the attempt to solve the problem</a:t>
            </a:r>
            <a:endParaRPr lang="en-AU" sz="14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sz="1400" kern="0" dirty="0">
                <a:latin typeface="Arial" panose="020B0604020202020204" pitchFamily="34" charset="0"/>
                <a:ea typeface="Calibri" panose="020F0502020204030204" pitchFamily="34" charset="0"/>
                <a:cs typeface="Times New Roman" panose="02020603050405020304" pitchFamily="18" charset="0"/>
              </a:rPr>
              <a:t>repeated the text from their journal reflecting on the collaboration of the group and this is also read by the student</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400" kern="0" dirty="0">
                <a:effectLst/>
                <a:latin typeface="Arial" panose="020B0604020202020204" pitchFamily="34" charset="0"/>
                <a:ea typeface="Calibri" panose="020F0502020204030204" pitchFamily="34" charset="0"/>
                <a:cs typeface="Times New Roman" panose="02020603050405020304" pitchFamily="18" charset="0"/>
              </a:rPr>
              <a:t> </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Segoe UI" panose="020B0502040204020203" pitchFamily="34" charset="0"/>
              </a:rPr>
              <a:t>IAE5: Refers to some of the challenges faced as a result of collaboration and what was done to overcome this. Minimal additional </a:t>
            </a:r>
            <a:r>
              <a:rPr lang="en-US" sz="1400" dirty="0">
                <a:latin typeface="Segoe UI" panose="020B0502040204020203" pitchFamily="34" charset="0"/>
              </a:rPr>
              <a:t>evidence of collaboration appears in the journal. Overall, </a:t>
            </a:r>
            <a:r>
              <a:rPr lang="en-AU" sz="1400" kern="0" dirty="0">
                <a:latin typeface="Arial" panose="020B0604020202020204" pitchFamily="34" charset="0"/>
                <a:ea typeface="Calibri" panose="020F0502020204030204" pitchFamily="34" charset="0"/>
                <a:cs typeface="Times New Roman" panose="02020603050405020304" pitchFamily="18" charset="0"/>
              </a:rPr>
              <a:t>the effectiveness collaboration has been considered and is at a C grade level</a:t>
            </a:r>
            <a:r>
              <a:rPr lang="en-US" sz="1400" kern="0" dirty="0">
                <a:latin typeface="Segoe UI" panose="020B0502040204020203" pitchFamily="34" charset="0"/>
                <a:ea typeface="Calibri" panose="020F0502020204030204" pitchFamily="34" charset="0"/>
                <a:cs typeface="Times New Roman" panose="02020603050405020304" pitchFamily="18" charset="0"/>
              </a:rPr>
              <a:t>. </a:t>
            </a:r>
          </a:p>
          <a:p>
            <a:endParaRPr lang="en-US" sz="1400" kern="0" dirty="0">
              <a:latin typeface="Segoe UI" panose="020B0502040204020203" pitchFamily="34" charset="0"/>
              <a:cs typeface="Times New Roman" panose="02020603050405020304" pitchFamily="18" charset="0"/>
            </a:endParaRPr>
          </a:p>
          <a:p>
            <a:r>
              <a:rPr lang="en-US" sz="1400" dirty="0">
                <a:effectLst/>
                <a:latin typeface="Segoe UI" panose="020B0502040204020203" pitchFamily="34" charset="0"/>
              </a:rPr>
              <a:t>It would be good to see a greater depth of evaluation about how well group members:</a:t>
            </a:r>
          </a:p>
          <a:p>
            <a:pPr marL="285750" indent="-285750">
              <a:buFont typeface="Arial" panose="020B0604020202020204" pitchFamily="34" charset="0"/>
              <a:buChar char="•"/>
            </a:pPr>
            <a:r>
              <a:rPr lang="en-US" sz="1400" dirty="0">
                <a:effectLst/>
                <a:latin typeface="Segoe UI" panose="020B0502040204020203" pitchFamily="34" charset="0"/>
              </a:rPr>
              <a:t>led and allocated tasks, </a:t>
            </a:r>
          </a:p>
          <a:p>
            <a:pPr marL="285750" indent="-285750">
              <a:buFont typeface="Arial" panose="020B0604020202020204" pitchFamily="34" charset="0"/>
              <a:buChar char="•"/>
            </a:pPr>
            <a:r>
              <a:rPr lang="en-US" sz="1400" dirty="0">
                <a:effectLst/>
                <a:latin typeface="Segoe UI" panose="020B0502040204020203" pitchFamily="34" charset="0"/>
              </a:rPr>
              <a:t>worked to deadlines, </a:t>
            </a:r>
          </a:p>
          <a:p>
            <a:pPr marL="285750" indent="-285750">
              <a:buFont typeface="Arial" panose="020B0604020202020204" pitchFamily="34" charset="0"/>
              <a:buChar char="•"/>
            </a:pPr>
            <a:r>
              <a:rPr lang="en-US" sz="1400" dirty="0">
                <a:effectLst/>
                <a:latin typeface="Segoe UI" panose="020B0502040204020203" pitchFamily="34" charset="0"/>
              </a:rPr>
              <a:t>ensured accountability </a:t>
            </a:r>
          </a:p>
          <a:p>
            <a:pPr marL="285750" indent="-285750">
              <a:buFont typeface="Arial" panose="020B0604020202020204" pitchFamily="34" charset="0"/>
              <a:buChar char="•"/>
            </a:pPr>
            <a:r>
              <a:rPr lang="en-US" sz="1400" dirty="0">
                <a:effectLst/>
                <a:latin typeface="Segoe UI" panose="020B0502040204020203" pitchFamily="34" charset="0"/>
              </a:rPr>
              <a:t>impacted/influenced decisions and progress. </a:t>
            </a:r>
          </a:p>
          <a:p>
            <a:pPr marL="285750" indent="-285750">
              <a:buFont typeface="Arial" panose="020B0604020202020204" pitchFamily="34" charset="0"/>
              <a:buChar char="•"/>
            </a:pPr>
            <a:r>
              <a:rPr lang="en-US" sz="1400" dirty="0">
                <a:latin typeface="Segoe UI" panose="020B0502040204020203" pitchFamily="34" charset="0"/>
              </a:rPr>
              <a:t>ensured reliable, accurate and precise results/outcomes when collaborating on data collection</a:t>
            </a:r>
            <a:r>
              <a:rPr lang="en-US" sz="1400" dirty="0">
                <a:effectLst/>
                <a:latin typeface="Segoe UI" panose="020B0502040204020203" pitchFamily="34" charset="0"/>
              </a:rPr>
              <a:t>. </a:t>
            </a:r>
          </a:p>
        </p:txBody>
      </p:sp>
      <p:sp>
        <p:nvSpPr>
          <p:cNvPr id="2" name="Footer Placeholder 1">
            <a:extLst>
              <a:ext uri="{FF2B5EF4-FFF2-40B4-BE49-F238E27FC236}">
                <a16:creationId xmlns:a16="http://schemas.microsoft.com/office/drawing/2014/main" id="{D6301C9E-8D7D-2921-BF5A-569141C61422}"/>
              </a:ext>
            </a:extLst>
          </p:cNvPr>
          <p:cNvSpPr>
            <a:spLocks noGrp="1"/>
          </p:cNvSpPr>
          <p:nvPr>
            <p:ph type="ftr" sz="quarter" idx="11"/>
          </p:nvPr>
        </p:nvSpPr>
        <p:spPr/>
        <p:txBody>
          <a:bodyPr/>
          <a:lstStyle/>
          <a:p>
            <a:r>
              <a:rPr lang="en-GB"/>
              <a:t>Ref: A1194910</a:t>
            </a:r>
          </a:p>
        </p:txBody>
      </p:sp>
      <p:sp>
        <p:nvSpPr>
          <p:cNvPr id="4" name="Slide Number Placeholder 3">
            <a:extLst>
              <a:ext uri="{FF2B5EF4-FFF2-40B4-BE49-F238E27FC236}">
                <a16:creationId xmlns:a16="http://schemas.microsoft.com/office/drawing/2014/main" id="{088D0356-2489-8408-4A74-A60B8F31E397}"/>
              </a:ext>
            </a:extLst>
          </p:cNvPr>
          <p:cNvSpPr>
            <a:spLocks noGrp="1"/>
          </p:cNvSpPr>
          <p:nvPr>
            <p:ph type="sldNum" sz="quarter" idx="12"/>
          </p:nvPr>
        </p:nvSpPr>
        <p:spPr/>
        <p:txBody>
          <a:bodyPr/>
          <a:lstStyle/>
          <a:p>
            <a:fld id="{5F780A0E-A4F0-402C-A75A-7F5D870DE039}" type="slidenum">
              <a:rPr lang="en-GB" smtClean="0"/>
              <a:t>5</a:t>
            </a:fld>
            <a:endParaRPr lang="en-GB"/>
          </a:p>
        </p:txBody>
      </p:sp>
    </p:spTree>
    <p:extLst>
      <p:ext uri="{BB962C8B-B14F-4D97-AF65-F5344CB8AC3E}">
        <p14:creationId xmlns:p14="http://schemas.microsoft.com/office/powerpoint/2010/main" val="3973776102"/>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14A0474023034C9B410719ACE32F2B" ma:contentTypeVersion="4" ma:contentTypeDescription="Create a new document." ma:contentTypeScope="" ma:versionID="9f172ee1eb8813a374cb3c3a772d2077">
  <xsd:schema xmlns:xsd="http://www.w3.org/2001/XMLSchema" xmlns:xs="http://www.w3.org/2001/XMLSchema" xmlns:p="http://schemas.microsoft.com/office/2006/metadata/properties" xmlns:ns2="a2c62da6-e5b9-4415-b5bf-34c21cabe60c" targetNamespace="http://schemas.microsoft.com/office/2006/metadata/properties" ma:root="true" ma:fieldsID="5a8e8e385628ed619e474d1b1b9d417d" ns2:_="">
    <xsd:import namespace="a2c62da6-e5b9-4415-b5bf-34c21cabe6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62da6-e5b9-4415-b5bf-34c21cabe6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etadata xmlns="http://www.objective.com/ecm/document/metadata/CB029ECD6D85427BAD5E1D35DE4A29A4" version="1.0.0">
  <systemFields>
    <field name="Objective-Id">
      <value order="0">A1194910</value>
    </field>
    <field name="Objective-Title">
      <value order="0">Sample 4 Purifying Water Presentation ANNOTATED</value>
    </field>
    <field name="Objective-Description">
      <value order="0"/>
    </field>
    <field name="Objective-CreationStamp">
      <value order="0">2023-05-02T06:52:36Z</value>
    </field>
    <field name="Objective-IsApproved">
      <value order="0">false</value>
    </field>
    <field name="Objective-IsPublished">
      <value order="0">false</value>
    </field>
    <field name="Objective-DatePublished">
      <value order="0"/>
    </field>
    <field name="Objective-ModificationStamp">
      <value order="0">2023-06-23T01:31:22Z</value>
    </field>
    <field name="Objective-Owner">
      <value order="0">Mike Askem</value>
    </field>
    <field name="Objective-Path">
      <value order="0">Objective Global Folder:Quality Assurance Cycle:Stage 2 - 2. Clarifying:Stage 2 Clarifying 2023:Science and Mathematics Clarifying 2023:Scientific Studies:School Assessment - AT1 and AT2:Sample 4</value>
    </field>
    <field name="Objective-Parent">
      <value order="0">Sample 4</value>
    </field>
    <field name="Objective-State">
      <value order="0">Being Edited</value>
    </field>
    <field name="Objective-VersionId">
      <value order="0">vA1911959</value>
    </field>
    <field name="Objective-Version">
      <value order="0">0.2</value>
    </field>
    <field name="Objective-VersionNumber">
      <value order="0">2</value>
    </field>
    <field name="Objective-VersionComment">
      <value order="0"/>
    </field>
    <field name="Objective-FileNumber">
      <value order="0">qA19605</value>
    </field>
    <field name="Objective-Classification">
      <value order="0"/>
    </field>
    <field name="Objective-Caveats">
      <value order="0"/>
    </field>
  </systemFields>
  <catalogues>
    <catalogue name="Document Type Catalogue" type="type" ori="id:cA25">
      <field name="Objective-Security Classification">
        <value order="0">OFFICIAL</value>
      </field>
    </catalogue>
  </catalogues>
</metadat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2F942A-3B6A-4755-8573-A71ADED275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c62da6-e5b9-4415-b5bf-34c21cabe6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CB029ECD6D85427BAD5E1D35DE4A29A4"/>
  </ds:schemaRefs>
</ds:datastoreItem>
</file>

<file path=customXml/itemProps3.xml><?xml version="1.0" encoding="utf-8"?>
<ds:datastoreItem xmlns:ds="http://schemas.openxmlformats.org/officeDocument/2006/customXml" ds:itemID="{55EAAB21-927E-4EE8-8F19-5A1D13FA1508}">
  <ds:schemaRefs>
    <ds:schemaRef ds:uri="http://purl.org/dc/elements/1.1/"/>
    <ds:schemaRef ds:uri="http://purl.org/dc/terms/"/>
    <ds:schemaRef ds:uri="a2c62da6-e5b9-4415-b5bf-34c21cabe60c"/>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6A4C8678-A728-40EC-B105-95808D754C6D}">
  <ds:schemaRefs>
    <ds:schemaRef ds:uri="http://schemas.microsoft.com/sharepoint/v3/contenttype/forms"/>
  </ds:schemaRefs>
</ds:datastoreItem>
</file>

<file path=docMetadata/LabelInfo.xml><?xml version="1.0" encoding="utf-8"?>
<clbl:labelList xmlns:clbl="http://schemas.microsoft.com/office/2020/mipLabelMetadata">
  <clbl:label id="{77274858-3b1d-4431-8679-d878f40e28fd}" enabled="1" method="Privileged" siteId="{bda528f7-fca9-432f-bc98-bd7e90d40906}" removed="0"/>
</clbl:labelList>
</file>

<file path=docProps/app.xml><?xml version="1.0" encoding="utf-8"?>
<Properties xmlns="http://schemas.openxmlformats.org/officeDocument/2006/extended-properties" xmlns:vt="http://schemas.openxmlformats.org/officeDocument/2006/docPropsVTypes">
  <Template>Droplet</Template>
  <TotalTime>210</TotalTime>
  <Words>659</Words>
  <Application>Microsoft Office PowerPoint</Application>
  <PresentationFormat>Widescreen</PresentationFormat>
  <Paragraphs>49</Paragraphs>
  <Slides>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Segoe UI</vt:lpstr>
      <vt:lpstr>Symbol</vt:lpstr>
      <vt:lpstr>Times New Roman</vt:lpstr>
      <vt:lpstr>Tw Cen MT</vt:lpstr>
      <vt:lpstr>Droplet</vt:lpstr>
      <vt:lpstr>COLLABORATIVE TASK evaluation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purification evaluation</dc:title>
  <dc:creator>Nicole MacDonald</dc:creator>
  <cp:lastModifiedBy>Carr, Haylie (SACE)</cp:lastModifiedBy>
  <cp:revision>22</cp:revision>
  <dcterms:created xsi:type="dcterms:W3CDTF">2019-10-23T00:00:36Z</dcterms:created>
  <dcterms:modified xsi:type="dcterms:W3CDTF">2023-06-23T01:32:56Z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0x010100AD14A0474023034C9B410719ACE32F2B</vt:lpwstr>
  </property>
  <property fmtid="{D5CDD505-2E9C-101B-9397-08002B2CF9AE}" pid="3" name="ClassificationContentMarkingHeaderLocations">
    <vt:lpwstr>Droplet:8</vt:lpwstr>
  </property>
  <property fmtid="{D5CDD505-2E9C-101B-9397-08002B2CF9AE}" pid="4" name="ClassificationContentMarkingHeaderText">
    <vt:lpwstr>OFFICIAL</vt:lpwstr>
  </property>
  <property fmtid="{D5CDD505-2E9C-101B-9397-08002B2CF9AE}" pid="5" name="Objective-Id">
    <vt:lpwstr>A1194910</vt:lpwstr>
  </property>
  <property fmtid="{D5CDD505-2E9C-101B-9397-08002B2CF9AE}" pid="6" name="Objective-Title">
    <vt:lpwstr>Sample 4 Purifying Water Presentation ANNOTATED</vt:lpwstr>
  </property>
  <property fmtid="{D5CDD505-2E9C-101B-9397-08002B2CF9AE}" pid="7" name="Objective-Description">
    <vt:lpwstr/>
  </property>
  <property fmtid="{D5CDD505-2E9C-101B-9397-08002B2CF9AE}" pid="8" name="Objective-CreationStamp">
    <vt:filetime>2023-05-02T06:52:36Z</vt:filetime>
  </property>
  <property fmtid="{D5CDD505-2E9C-101B-9397-08002B2CF9AE}" pid="9" name="Objective-IsApproved">
    <vt:bool>false</vt:bool>
  </property>
  <property fmtid="{D5CDD505-2E9C-101B-9397-08002B2CF9AE}" pid="10" name="Objective-IsPublished">
    <vt:bool>false</vt:bool>
  </property>
  <property fmtid="{D5CDD505-2E9C-101B-9397-08002B2CF9AE}" pid="11" name="Objective-DatePublished">
    <vt:lpwstr/>
  </property>
  <property fmtid="{D5CDD505-2E9C-101B-9397-08002B2CF9AE}" pid="12" name="Objective-ModificationStamp">
    <vt:filetime>2023-06-23T01:31:22Z</vt:filetime>
  </property>
  <property fmtid="{D5CDD505-2E9C-101B-9397-08002B2CF9AE}" pid="13" name="Objective-Owner">
    <vt:lpwstr>Mike Askem</vt:lpwstr>
  </property>
  <property fmtid="{D5CDD505-2E9C-101B-9397-08002B2CF9AE}" pid="14" name="Objective-Path">
    <vt:lpwstr>Objective Global Folder:Quality Assurance Cycle:Stage 2 - 2. Clarifying:Stage 2 Clarifying 2023:Science and Mathematics Clarifying 2023:Scientific Studies:School Assessment - AT1 and AT2:Sample 4</vt:lpwstr>
  </property>
  <property fmtid="{D5CDD505-2E9C-101B-9397-08002B2CF9AE}" pid="15" name="Objective-Parent">
    <vt:lpwstr>Sample 4</vt:lpwstr>
  </property>
  <property fmtid="{D5CDD505-2E9C-101B-9397-08002B2CF9AE}" pid="16" name="Objective-State">
    <vt:lpwstr>Being Edited</vt:lpwstr>
  </property>
  <property fmtid="{D5CDD505-2E9C-101B-9397-08002B2CF9AE}" pid="17" name="Objective-VersionId">
    <vt:lpwstr>vA1911959</vt:lpwstr>
  </property>
  <property fmtid="{D5CDD505-2E9C-101B-9397-08002B2CF9AE}" pid="18" name="Objective-Version">
    <vt:lpwstr>0.2</vt:lpwstr>
  </property>
  <property fmtid="{D5CDD505-2E9C-101B-9397-08002B2CF9AE}" pid="19" name="Objective-VersionNumber">
    <vt:r8>2</vt:r8>
  </property>
  <property fmtid="{D5CDD505-2E9C-101B-9397-08002B2CF9AE}" pid="20" name="Objective-VersionComment">
    <vt:lpwstr/>
  </property>
  <property fmtid="{D5CDD505-2E9C-101B-9397-08002B2CF9AE}" pid="21" name="Objective-FileNumber">
    <vt:lpwstr>qA19605</vt:lpwstr>
  </property>
  <property fmtid="{D5CDD505-2E9C-101B-9397-08002B2CF9AE}" pid="22" name="Objective-Classification">
    <vt:lpwstr/>
  </property>
  <property fmtid="{D5CDD505-2E9C-101B-9397-08002B2CF9AE}" pid="23" name="Objective-Caveats">
    <vt:lpwstr/>
  </property>
  <property fmtid="{D5CDD505-2E9C-101B-9397-08002B2CF9AE}" pid="24" name="Objective-Security Classification">
    <vt:lpwstr>OFFICIAL</vt:lpwstr>
  </property>
</Properties>
</file>