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4"/>
    <p:sldMasterId id="2147483749" r:id="rId5"/>
    <p:sldMasterId id="2147483717" r:id="rId6"/>
    <p:sldMasterId id="2147483751" r:id="rId7"/>
    <p:sldMasterId id="2147483758" r:id="rId8"/>
    <p:sldMasterId id="2147483809" r:id="rId9"/>
    <p:sldMasterId id="2147483784" r:id="rId10"/>
    <p:sldMasterId id="2147483648" r:id="rId11"/>
  </p:sldMasterIdLst>
  <p:notesMasterIdLst>
    <p:notesMasterId r:id="rId94"/>
  </p:notesMasterIdLst>
  <p:sldIdLst>
    <p:sldId id="1226" r:id="rId12"/>
    <p:sldId id="4640" r:id="rId13"/>
    <p:sldId id="4690" r:id="rId14"/>
    <p:sldId id="4634" r:id="rId15"/>
    <p:sldId id="4585" r:id="rId16"/>
    <p:sldId id="4586" r:id="rId17"/>
    <p:sldId id="4587" r:id="rId18"/>
    <p:sldId id="4701" r:id="rId19"/>
    <p:sldId id="1401" r:id="rId20"/>
    <p:sldId id="4595" r:id="rId21"/>
    <p:sldId id="4395" r:id="rId22"/>
    <p:sldId id="4495" r:id="rId23"/>
    <p:sldId id="1257" r:id="rId24"/>
    <p:sldId id="4593" r:id="rId25"/>
    <p:sldId id="285" r:id="rId26"/>
    <p:sldId id="4563" r:id="rId27"/>
    <p:sldId id="4635" r:id="rId28"/>
    <p:sldId id="256" r:id="rId29"/>
    <p:sldId id="4594" r:id="rId30"/>
    <p:sldId id="4591" r:id="rId31"/>
    <p:sldId id="4539" r:id="rId32"/>
    <p:sldId id="4636" r:id="rId33"/>
    <p:sldId id="4606" r:id="rId34"/>
    <p:sldId id="4613" r:id="rId35"/>
    <p:sldId id="1464" r:id="rId36"/>
    <p:sldId id="4340" r:id="rId37"/>
    <p:sldId id="1475" r:id="rId38"/>
    <p:sldId id="4645" r:id="rId39"/>
    <p:sldId id="4673" r:id="rId40"/>
    <p:sldId id="4674" r:id="rId41"/>
    <p:sldId id="353" r:id="rId42"/>
    <p:sldId id="4675" r:id="rId43"/>
    <p:sldId id="4676" r:id="rId44"/>
    <p:sldId id="4677" r:id="rId45"/>
    <p:sldId id="4678" r:id="rId46"/>
    <p:sldId id="4679" r:id="rId47"/>
    <p:sldId id="4680" r:id="rId48"/>
    <p:sldId id="4681" r:id="rId49"/>
    <p:sldId id="352" r:id="rId50"/>
    <p:sldId id="4682" r:id="rId51"/>
    <p:sldId id="4647" r:id="rId52"/>
    <p:sldId id="321" r:id="rId53"/>
    <p:sldId id="323" r:id="rId54"/>
    <p:sldId id="329" r:id="rId55"/>
    <p:sldId id="325" r:id="rId56"/>
    <p:sldId id="330" r:id="rId57"/>
    <p:sldId id="331" r:id="rId58"/>
    <p:sldId id="322" r:id="rId59"/>
    <p:sldId id="4704" r:id="rId60"/>
    <p:sldId id="4623" r:id="rId61"/>
    <p:sldId id="1238" r:id="rId62"/>
    <p:sldId id="4624" r:id="rId63"/>
    <p:sldId id="4279" r:id="rId64"/>
    <p:sldId id="1234" r:id="rId65"/>
    <p:sldId id="4693" r:id="rId66"/>
    <p:sldId id="4639" r:id="rId67"/>
    <p:sldId id="257" r:id="rId68"/>
    <p:sldId id="258" r:id="rId69"/>
    <p:sldId id="262" r:id="rId70"/>
    <p:sldId id="4649" r:id="rId71"/>
    <p:sldId id="4608" r:id="rId72"/>
    <p:sldId id="4609" r:id="rId73"/>
    <p:sldId id="259" r:id="rId74"/>
    <p:sldId id="261" r:id="rId75"/>
    <p:sldId id="4706" r:id="rId76"/>
    <p:sldId id="1329" r:id="rId77"/>
    <p:sldId id="1334" r:id="rId78"/>
    <p:sldId id="1349" r:id="rId79"/>
    <p:sldId id="1350" r:id="rId80"/>
    <p:sldId id="4657" r:id="rId81"/>
    <p:sldId id="4662" r:id="rId82"/>
    <p:sldId id="4708" r:id="rId83"/>
    <p:sldId id="4659" r:id="rId84"/>
    <p:sldId id="4709" r:id="rId85"/>
    <p:sldId id="4663" r:id="rId86"/>
    <p:sldId id="4710" r:id="rId87"/>
    <p:sldId id="4666" r:id="rId88"/>
    <p:sldId id="4665" r:id="rId89"/>
    <p:sldId id="4694" r:id="rId90"/>
    <p:sldId id="464" r:id="rId91"/>
    <p:sldId id="4604" r:id="rId92"/>
    <p:sldId id="4707" r:id="rId93"/>
  </p:sldIdLst>
  <p:sldSz cx="12192000" cy="6858000"/>
  <p:notesSz cx="6807200" cy="9939338"/>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7CD65AB4-1F16-48C2-ABDF-A774ED8EA902}">
          <p14:sldIdLst>
            <p14:sldId id="1226"/>
          </p14:sldIdLst>
        </p14:section>
        <p14:section name="Purpose" id="{A5347410-F43C-4128-BB7B-9FBCB0BACB60}">
          <p14:sldIdLst>
            <p14:sldId id="4640"/>
            <p14:sldId id="4690"/>
          </p14:sldIdLst>
        </p14:section>
        <p14:section name="The change narrative" id="{5DCB3C6C-4E49-442E-BB2E-CEF7C20D7674}">
          <p14:sldIdLst>
            <p14:sldId id="4634"/>
            <p14:sldId id="4585"/>
            <p14:sldId id="4586"/>
            <p14:sldId id="4587"/>
          </p14:sldIdLst>
        </p14:section>
        <p14:section name="Subject renewal" id="{A22218BE-7145-43F8-B145-005A3E0B79E1}">
          <p14:sldIdLst>
            <p14:sldId id="4701"/>
            <p14:sldId id="1401"/>
            <p14:sldId id="4595"/>
            <p14:sldId id="4395"/>
            <p14:sldId id="4495"/>
            <p14:sldId id="1257"/>
            <p14:sldId id="4593"/>
            <p14:sldId id="285"/>
            <p14:sldId id="4563"/>
            <p14:sldId id="4635"/>
            <p14:sldId id="256"/>
            <p14:sldId id="4594"/>
            <p14:sldId id="4591"/>
            <p14:sldId id="4539"/>
          </p14:sldIdLst>
        </p14:section>
        <p14:section name="Activating Identities and Futures" id="{57CEACE5-8334-46C7-9221-725DE4A75130}">
          <p14:sldIdLst>
            <p14:sldId id="4636"/>
            <p14:sldId id="4606"/>
            <p14:sldId id="4613"/>
            <p14:sldId id="1464"/>
            <p14:sldId id="4340"/>
            <p14:sldId id="1475"/>
            <p14:sldId id="4645"/>
            <p14:sldId id="4673"/>
            <p14:sldId id="4674"/>
            <p14:sldId id="353"/>
            <p14:sldId id="4675"/>
            <p14:sldId id="4676"/>
            <p14:sldId id="4677"/>
            <p14:sldId id="4678"/>
            <p14:sldId id="4679"/>
            <p14:sldId id="4680"/>
            <p14:sldId id="4681"/>
            <p14:sldId id="352"/>
            <p14:sldId id="4682"/>
            <p14:sldId id="4647"/>
            <p14:sldId id="321"/>
            <p14:sldId id="323"/>
            <p14:sldId id="329"/>
            <p14:sldId id="325"/>
            <p14:sldId id="330"/>
            <p14:sldId id="331"/>
            <p14:sldId id="322"/>
          </p14:sldIdLst>
        </p14:section>
        <p14:section name="Capabilities and Learner Profile" id="{111E8B7B-394F-40A0-8551-664728684CB5}">
          <p14:sldIdLst>
            <p14:sldId id="4704"/>
            <p14:sldId id="4623"/>
            <p14:sldId id="1238"/>
            <p14:sldId id="4624"/>
            <p14:sldId id="4279"/>
            <p14:sldId id="1234"/>
            <p14:sldId id="4693"/>
            <p14:sldId id="4639"/>
            <p14:sldId id="257"/>
            <p14:sldId id="258"/>
            <p14:sldId id="262"/>
            <p14:sldId id="4649"/>
            <p14:sldId id="4608"/>
            <p14:sldId id="4609"/>
            <p14:sldId id="259"/>
            <p14:sldId id="261"/>
          </p14:sldIdLst>
        </p14:section>
        <p14:section name="Recognition of Aboriginal Cultural Knowledge and Learning" id="{2F09E4EB-A065-4FCD-9E41-BA7E722A2189}">
          <p14:sldIdLst>
            <p14:sldId id="4706"/>
            <p14:sldId id="1329"/>
            <p14:sldId id="1334"/>
            <p14:sldId id="1349"/>
            <p14:sldId id="1350"/>
            <p14:sldId id="4657"/>
            <p14:sldId id="4662"/>
            <p14:sldId id="4708"/>
            <p14:sldId id="4659"/>
            <p14:sldId id="4709"/>
            <p14:sldId id="4663"/>
            <p14:sldId id="4710"/>
            <p14:sldId id="4666"/>
            <p14:sldId id="4665"/>
          </p14:sldIdLst>
        </p14:section>
        <p14:section name="Communication and engagement" id="{79D6CB56-84A5-4914-A5C0-841C5CD89639}">
          <p14:sldIdLst>
            <p14:sldId id="4694"/>
            <p14:sldId id="464"/>
            <p14:sldId id="4604"/>
          </p14:sldIdLst>
        </p14:section>
        <p14:section name="Close" id="{B27203C2-4F39-4A00-9154-6F8110B62B0F}">
          <p14:sldIdLst>
            <p14:sldId id="470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55091A-B8CE-05FA-7970-BB5437BF5A28}" name="Barry, Ella (SACE)" initials="EB" userId="S::Ella.Barry3@sa.gov.au::e4f40a8f-8107-46f9-8318-aebca8a65dcd" providerId="AD"/>
  <p188:author id="{776AA81E-16A9-E033-8603-213146CCE913}" name="O’Shea, Laura (SACE)" initials="OL" userId="S::laura.oshea@sa.gov.au::08ca7f63-60a1-44d1-9b2c-c04683543b35" providerId="AD"/>
  <p188:author id="{C559AA4B-EB7E-AFC9-E9BA-24A8E46AD930}" name="Brice, Nicholas (SACE)" initials="BN" userId="S::nick.brice@sa.gov.au::367e40c2-fcc5-4e37-b26a-e56429979f0e" providerId="AD"/>
  <p188:author id="{D156BB80-796F-0DB6-7E28-53C38E0A17B7}" name="Palmer, Emma (SACE)" initials="PE" userId="S::emma.palmer@sa.gov.au::940b3ee6-a46c-44ee-8269-7a3a25c08ec3" providerId="AD"/>
  <p188:author id="{5B201FA0-6D5F-48C6-6A80-00C6F117ABC8}" name="Dunnill, Jamie (SACE)" initials="DJ" userId="S::jamie.dunnill@sa.gov.au::94b14833-cd52-4d8a-976c-d0c4e4bed356" providerId="AD"/>
  <p188:author id="{2D9FE7AF-C6F4-A8A7-00AF-1870598C7E75}" name="Marshall, Jane (SACE)" initials="JM" userId="S::jane.marshall@sa.gov.au::f0a8e448-b71f-42d6-8eb7-42e4f550bfff" providerId="AD"/>
  <p188:author id="{14884FF1-7A1A-036D-ADA5-BC7DCA6452A6}" name="Afia, Maeesha(SACE)" initials="AM" userId="S::maeesha.afia@sa.gov.au::37212d04-9595-4efd-b113-51fc2f76c9f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unnill, Jamie (SACE)" initials="DJ(" lastIdx="6" clrIdx="0">
    <p:extLst>
      <p:ext uri="{19B8F6BF-5375-455C-9EA6-DF929625EA0E}">
        <p15:presenceInfo xmlns:p15="http://schemas.microsoft.com/office/powerpoint/2012/main" userId="S::jamie.dunnill@sa.gov.au::94b14833-cd52-4d8a-976c-d0c4e4bed356" providerId="AD"/>
      </p:ext>
    </p:extLst>
  </p:cmAuthor>
  <p:cmAuthor id="2" name="O’Shea, Laura (SACE)" initials="OL(" lastIdx="2" clrIdx="1">
    <p:extLst>
      <p:ext uri="{19B8F6BF-5375-455C-9EA6-DF929625EA0E}">
        <p15:presenceInfo xmlns:p15="http://schemas.microsoft.com/office/powerpoint/2012/main" userId="S::Laura.OShea@sa.gov.au::08ca7f63-60a1-44d1-9b2c-c04683543b35" providerId="AD"/>
      </p:ext>
    </p:extLst>
  </p:cmAuthor>
  <p:cmAuthor id="3" name="Brice, Nicholas (SACE)" initials="BN" lastIdx="1" clrIdx="2">
    <p:extLst>
      <p:ext uri="{19B8F6BF-5375-455C-9EA6-DF929625EA0E}">
        <p15:presenceInfo xmlns:p15="http://schemas.microsoft.com/office/powerpoint/2012/main" userId="S::nick.brice@sa.gov.au::367e40c2-fcc5-4e37-b26a-e56429979f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03060"/>
    <a:srgbClr val="4E9ECF"/>
    <a:srgbClr val="993366"/>
    <a:srgbClr val="7AB800"/>
    <a:srgbClr val="519D35"/>
    <a:srgbClr val="F1E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11" autoAdjust="0"/>
  </p:normalViewPr>
  <p:slideViewPr>
    <p:cSldViewPr snapToGrid="0">
      <p:cViewPr varScale="1">
        <p:scale>
          <a:sx n="89" d="100"/>
          <a:sy n="89" d="100"/>
        </p:scale>
        <p:origin x="13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tags" Target="tags/tag1.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notesMaster" Target="notesMasters/notesMaster1.xml"/><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viewProps" Target="viewProps.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722DBE-E6E4-42A7-B754-348C071F0713}" type="doc">
      <dgm:prSet loTypeId="urn:microsoft.com/office/officeart/2005/8/layout/chart3" loCatId="cycle" qsTypeId="urn:microsoft.com/office/officeart/2005/8/quickstyle/simple2" qsCatId="simple" csTypeId="urn:microsoft.com/office/officeart/2005/8/colors/accent6_2" csCatId="accent6" phldr="1"/>
      <dgm:spPr/>
    </dgm:pt>
    <dgm:pt modelId="{220FB0CE-A31A-A34F-B69A-BE7F799213D5}">
      <dgm:prSet/>
      <dgm:spPr>
        <a:solidFill>
          <a:srgbClr val="83B73D"/>
        </a:solidFill>
      </dgm:spPr>
      <dgm:t>
        <a:bodyPr/>
        <a:lstStyle/>
        <a:p>
          <a:pPr>
            <a:tabLst>
              <a:tab pos="898525" algn="l"/>
            </a:tabLst>
          </a:pPr>
          <a:r>
            <a:rPr lang="en-GB">
              <a:latin typeface="Roboto Medium" pitchFamily="2" charset="0"/>
              <a:ea typeface="Roboto Medium" pitchFamily="2" charset="0"/>
            </a:rPr>
            <a:t>AT3 Appraisal 30%</a:t>
          </a:r>
        </a:p>
      </dgm:t>
    </dgm:pt>
    <dgm:pt modelId="{5165A7BF-628D-1F4E-8202-7930A9C06FDB}" type="parTrans" cxnId="{786EB8CA-421B-114D-B4D2-C234BD5573A9}">
      <dgm:prSet/>
      <dgm:spPr/>
      <dgm:t>
        <a:bodyPr/>
        <a:lstStyle/>
        <a:p>
          <a:endParaRPr lang="en-GB"/>
        </a:p>
      </dgm:t>
    </dgm:pt>
    <dgm:pt modelId="{62D75303-A1F0-AA44-BA78-4C750136A830}" type="sibTrans" cxnId="{786EB8CA-421B-114D-B4D2-C234BD5573A9}">
      <dgm:prSet/>
      <dgm:spPr/>
      <dgm:t>
        <a:bodyPr/>
        <a:lstStyle/>
        <a:p>
          <a:endParaRPr lang="en-GB"/>
        </a:p>
      </dgm:t>
    </dgm:pt>
    <dgm:pt modelId="{CAB8986B-157A-7346-85BC-58C48C96993D}">
      <dgm:prSet/>
      <dgm:spPr>
        <a:solidFill>
          <a:schemeClr val="tx1"/>
        </a:solidFill>
      </dgm:spPr>
      <dgm:t>
        <a:bodyPr/>
        <a:lstStyle/>
        <a:p>
          <a:pPr marL="92075" indent="0">
            <a:tabLst/>
          </a:pPr>
          <a:r>
            <a:rPr lang="en-GB">
              <a:latin typeface="Roboto Medium" pitchFamily="2" charset="0"/>
              <a:ea typeface="Roboto Medium" pitchFamily="2" charset="0"/>
            </a:rPr>
            <a:t>AT1 Portfolio 35%</a:t>
          </a:r>
        </a:p>
      </dgm:t>
    </dgm:pt>
    <dgm:pt modelId="{2CFA9CE7-2EA6-DD48-91DD-1E290D8721BF}" type="parTrans" cxnId="{52CCD1E7-A3EF-404C-BD73-7C74F435E200}">
      <dgm:prSet/>
      <dgm:spPr/>
      <dgm:t>
        <a:bodyPr/>
        <a:lstStyle/>
        <a:p>
          <a:endParaRPr lang="en-GB"/>
        </a:p>
      </dgm:t>
    </dgm:pt>
    <dgm:pt modelId="{905AF8EF-4701-5E4E-AD8B-7A9CE8C9A593}" type="sibTrans" cxnId="{52CCD1E7-A3EF-404C-BD73-7C74F435E200}">
      <dgm:prSet/>
      <dgm:spPr/>
      <dgm:t>
        <a:bodyPr/>
        <a:lstStyle/>
        <a:p>
          <a:endParaRPr lang="en-GB"/>
        </a:p>
      </dgm:t>
    </dgm:pt>
    <dgm:pt modelId="{DE5F9B94-6541-4539-852B-9697A0B250F6}">
      <dgm:prSet/>
      <dgm:spPr>
        <a:solidFill>
          <a:schemeClr val="tx1"/>
        </a:solidFill>
      </dgm:spPr>
      <dgm:t>
        <a:bodyPr/>
        <a:lstStyle/>
        <a:p>
          <a:pPr marL="92075" indent="0">
            <a:tabLst/>
          </a:pPr>
          <a:r>
            <a:rPr lang="en-GB">
              <a:latin typeface="Roboto Medium" pitchFamily="2" charset="0"/>
              <a:ea typeface="Roboto Medium" pitchFamily="2" charset="0"/>
            </a:rPr>
            <a:t>AT2 Progress Checks 35%</a:t>
          </a:r>
        </a:p>
      </dgm:t>
    </dgm:pt>
    <dgm:pt modelId="{745E69C4-9A98-4B0E-8BE2-00614D549EEB}" type="parTrans" cxnId="{09433ECA-9C7A-4C11-8D1F-1BC881A6795E}">
      <dgm:prSet/>
      <dgm:spPr/>
      <dgm:t>
        <a:bodyPr/>
        <a:lstStyle/>
        <a:p>
          <a:endParaRPr lang="en-AU"/>
        </a:p>
      </dgm:t>
    </dgm:pt>
    <dgm:pt modelId="{528DF08A-C7EB-4AAE-89E2-10AADDEB3DDD}" type="sibTrans" cxnId="{09433ECA-9C7A-4C11-8D1F-1BC881A6795E}">
      <dgm:prSet/>
      <dgm:spPr/>
      <dgm:t>
        <a:bodyPr/>
        <a:lstStyle/>
        <a:p>
          <a:endParaRPr lang="en-AU"/>
        </a:p>
      </dgm:t>
    </dgm:pt>
    <dgm:pt modelId="{4239F67A-DB68-485C-99A8-483439DC34F6}" type="pres">
      <dgm:prSet presAssocID="{7D722DBE-E6E4-42A7-B754-348C071F0713}" presName="compositeShape" presStyleCnt="0">
        <dgm:presLayoutVars>
          <dgm:chMax val="7"/>
          <dgm:dir/>
          <dgm:resizeHandles val="exact"/>
        </dgm:presLayoutVars>
      </dgm:prSet>
      <dgm:spPr/>
    </dgm:pt>
    <dgm:pt modelId="{1A257BD4-157C-6147-81AB-2BD35F4C94E9}" type="pres">
      <dgm:prSet presAssocID="{7D722DBE-E6E4-42A7-B754-348C071F0713}" presName="wedge1" presStyleLbl="node1" presStyleIdx="0" presStyleCnt="3" custLinFactNeighborX="-4286" custLinFactNeighborY="2830"/>
      <dgm:spPr/>
    </dgm:pt>
    <dgm:pt modelId="{1EF02420-ED1B-B744-8387-C6734F232AD2}" type="pres">
      <dgm:prSet presAssocID="{7D722DBE-E6E4-42A7-B754-348C071F0713}" presName="wedge1Tx" presStyleLbl="node1" presStyleIdx="0" presStyleCnt="3">
        <dgm:presLayoutVars>
          <dgm:chMax val="0"/>
          <dgm:chPref val="0"/>
          <dgm:bulletEnabled val="1"/>
        </dgm:presLayoutVars>
      </dgm:prSet>
      <dgm:spPr/>
    </dgm:pt>
    <dgm:pt modelId="{3113C7D4-69F5-AC48-B7C8-5BF9072EE157}" type="pres">
      <dgm:prSet presAssocID="{7D722DBE-E6E4-42A7-B754-348C071F0713}" presName="wedge2" presStyleLbl="node1" presStyleIdx="1" presStyleCnt="3"/>
      <dgm:spPr/>
    </dgm:pt>
    <dgm:pt modelId="{EF3676F5-4E3E-6B47-B2DE-BB0546A88A63}" type="pres">
      <dgm:prSet presAssocID="{7D722DBE-E6E4-42A7-B754-348C071F0713}" presName="wedge2Tx" presStyleLbl="node1" presStyleIdx="1" presStyleCnt="3">
        <dgm:presLayoutVars>
          <dgm:chMax val="0"/>
          <dgm:chPref val="0"/>
          <dgm:bulletEnabled val="1"/>
        </dgm:presLayoutVars>
      </dgm:prSet>
      <dgm:spPr/>
    </dgm:pt>
    <dgm:pt modelId="{FA4660E9-3FA0-42A9-9D84-175FD0505B6C}" type="pres">
      <dgm:prSet presAssocID="{7D722DBE-E6E4-42A7-B754-348C071F0713}" presName="wedge3" presStyleLbl="node1" presStyleIdx="2" presStyleCnt="3"/>
      <dgm:spPr/>
    </dgm:pt>
    <dgm:pt modelId="{B9C98961-1D93-4B81-B72D-05BC28F1F8F8}" type="pres">
      <dgm:prSet presAssocID="{7D722DBE-E6E4-42A7-B754-348C071F0713}" presName="wedge3Tx" presStyleLbl="node1" presStyleIdx="2" presStyleCnt="3">
        <dgm:presLayoutVars>
          <dgm:chMax val="0"/>
          <dgm:chPref val="0"/>
          <dgm:bulletEnabled val="1"/>
        </dgm:presLayoutVars>
      </dgm:prSet>
      <dgm:spPr/>
    </dgm:pt>
  </dgm:ptLst>
  <dgm:cxnLst>
    <dgm:cxn modelId="{89746B5B-A298-4724-9A91-3B687906D6E8}" type="presOf" srcId="{DE5F9B94-6541-4539-852B-9697A0B250F6}" destId="{3113C7D4-69F5-AC48-B7C8-5BF9072EE157}" srcOrd="0" destOrd="0" presId="urn:microsoft.com/office/officeart/2005/8/layout/chart3"/>
    <dgm:cxn modelId="{1CD09946-2F5F-49E2-B93F-619F72D78F76}" type="presOf" srcId="{220FB0CE-A31A-A34F-B69A-BE7F799213D5}" destId="{FA4660E9-3FA0-42A9-9D84-175FD0505B6C}" srcOrd="0" destOrd="0" presId="urn:microsoft.com/office/officeart/2005/8/layout/chart3"/>
    <dgm:cxn modelId="{3AEC274A-039D-4B97-B1DA-439428798334}" type="presOf" srcId="{220FB0CE-A31A-A34F-B69A-BE7F799213D5}" destId="{B9C98961-1D93-4B81-B72D-05BC28F1F8F8}" srcOrd="1" destOrd="0" presId="urn:microsoft.com/office/officeart/2005/8/layout/chart3"/>
    <dgm:cxn modelId="{BB04C56A-5B43-5040-B250-FEB83F390ABD}" type="presOf" srcId="{CAB8986B-157A-7346-85BC-58C48C96993D}" destId="{1A257BD4-157C-6147-81AB-2BD35F4C94E9}" srcOrd="0" destOrd="0" presId="urn:microsoft.com/office/officeart/2005/8/layout/chart3"/>
    <dgm:cxn modelId="{EE326C82-3C6D-4166-9137-F76B1A8718D5}" type="presOf" srcId="{7D722DBE-E6E4-42A7-B754-348C071F0713}" destId="{4239F67A-DB68-485C-99A8-483439DC34F6}" srcOrd="0" destOrd="0" presId="urn:microsoft.com/office/officeart/2005/8/layout/chart3"/>
    <dgm:cxn modelId="{B3C0858E-B8E6-F94F-BCEB-77447EC39659}" type="presOf" srcId="{CAB8986B-157A-7346-85BC-58C48C96993D}" destId="{1EF02420-ED1B-B744-8387-C6734F232AD2}" srcOrd="1" destOrd="0" presId="urn:microsoft.com/office/officeart/2005/8/layout/chart3"/>
    <dgm:cxn modelId="{09433ECA-9C7A-4C11-8D1F-1BC881A6795E}" srcId="{7D722DBE-E6E4-42A7-B754-348C071F0713}" destId="{DE5F9B94-6541-4539-852B-9697A0B250F6}" srcOrd="1" destOrd="0" parTransId="{745E69C4-9A98-4B0E-8BE2-00614D549EEB}" sibTransId="{528DF08A-C7EB-4AAE-89E2-10AADDEB3DDD}"/>
    <dgm:cxn modelId="{786EB8CA-421B-114D-B4D2-C234BD5573A9}" srcId="{7D722DBE-E6E4-42A7-B754-348C071F0713}" destId="{220FB0CE-A31A-A34F-B69A-BE7F799213D5}" srcOrd="2" destOrd="0" parTransId="{5165A7BF-628D-1F4E-8202-7930A9C06FDB}" sibTransId="{62D75303-A1F0-AA44-BA78-4C750136A830}"/>
    <dgm:cxn modelId="{52CCD1E7-A3EF-404C-BD73-7C74F435E200}" srcId="{7D722DBE-E6E4-42A7-B754-348C071F0713}" destId="{CAB8986B-157A-7346-85BC-58C48C96993D}" srcOrd="0" destOrd="0" parTransId="{2CFA9CE7-2EA6-DD48-91DD-1E290D8721BF}" sibTransId="{905AF8EF-4701-5E4E-AD8B-7A9CE8C9A593}"/>
    <dgm:cxn modelId="{5EB00DF1-F291-42EE-8C97-9E4DEB33C921}" type="presOf" srcId="{DE5F9B94-6541-4539-852B-9697A0B250F6}" destId="{EF3676F5-4E3E-6B47-B2DE-BB0546A88A63}" srcOrd="1" destOrd="0" presId="urn:microsoft.com/office/officeart/2005/8/layout/chart3"/>
    <dgm:cxn modelId="{54C3A266-4175-D34D-942C-DCDB3E63FD4B}" type="presParOf" srcId="{4239F67A-DB68-485C-99A8-483439DC34F6}" destId="{1A257BD4-157C-6147-81AB-2BD35F4C94E9}" srcOrd="0" destOrd="0" presId="urn:microsoft.com/office/officeart/2005/8/layout/chart3"/>
    <dgm:cxn modelId="{178025AF-383E-BA47-969A-38BEB153ACAD}" type="presParOf" srcId="{4239F67A-DB68-485C-99A8-483439DC34F6}" destId="{1EF02420-ED1B-B744-8387-C6734F232AD2}" srcOrd="1" destOrd="0" presId="urn:microsoft.com/office/officeart/2005/8/layout/chart3"/>
    <dgm:cxn modelId="{6BE00DCA-1053-7747-9272-D77B5250349E}" type="presParOf" srcId="{4239F67A-DB68-485C-99A8-483439DC34F6}" destId="{3113C7D4-69F5-AC48-B7C8-5BF9072EE157}" srcOrd="2" destOrd="0" presId="urn:microsoft.com/office/officeart/2005/8/layout/chart3"/>
    <dgm:cxn modelId="{8C0D0955-8324-5B48-8424-92D60A60B1D0}" type="presParOf" srcId="{4239F67A-DB68-485C-99A8-483439DC34F6}" destId="{EF3676F5-4E3E-6B47-B2DE-BB0546A88A63}" srcOrd="3" destOrd="0" presId="urn:microsoft.com/office/officeart/2005/8/layout/chart3"/>
    <dgm:cxn modelId="{F25C26CE-A392-4FF5-8DF6-B5799B37BE62}" type="presParOf" srcId="{4239F67A-DB68-485C-99A8-483439DC34F6}" destId="{FA4660E9-3FA0-42A9-9D84-175FD0505B6C}" srcOrd="4" destOrd="0" presId="urn:microsoft.com/office/officeart/2005/8/layout/chart3"/>
    <dgm:cxn modelId="{8071E072-40CB-49F2-BA05-9D80E584D436}" type="presParOf" srcId="{4239F67A-DB68-485C-99A8-483439DC34F6}" destId="{B9C98961-1D93-4B81-B72D-05BC28F1F8F8}"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D722DBE-E6E4-42A7-B754-348C071F0713}" type="doc">
      <dgm:prSet loTypeId="urn:microsoft.com/office/officeart/2005/8/layout/chart3" loCatId="cycle" qsTypeId="urn:microsoft.com/office/officeart/2005/8/quickstyle/simple2" qsCatId="simple" csTypeId="urn:microsoft.com/office/officeart/2005/8/colors/accent6_2" csCatId="accent6" phldr="1"/>
      <dgm:spPr/>
    </dgm:pt>
    <dgm:pt modelId="{4239F67A-DB68-485C-99A8-483439DC34F6}" type="pres">
      <dgm:prSet presAssocID="{7D722DBE-E6E4-42A7-B754-348C071F0713}" presName="compositeShape" presStyleCnt="0">
        <dgm:presLayoutVars>
          <dgm:chMax val="7"/>
          <dgm:dir/>
          <dgm:resizeHandles val="exact"/>
        </dgm:presLayoutVars>
      </dgm:prSet>
      <dgm:spPr/>
    </dgm:pt>
  </dgm:ptLst>
  <dgm:cxnLst>
    <dgm:cxn modelId="{EE326C82-3C6D-4166-9137-F76B1A8718D5}" type="presOf" srcId="{7D722DBE-E6E4-42A7-B754-348C071F0713}" destId="{4239F67A-DB68-485C-99A8-483439DC34F6}" srcOrd="0"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8D2029F-9E41-41B8-9D08-BC2939F319E1}"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389F819F-33D5-406D-8B72-7E4371D47B1D}">
      <dgm:prSet/>
      <dgm:spPr/>
      <dgm:t>
        <a:bodyPr/>
        <a:lstStyle/>
        <a:p>
          <a:pPr>
            <a:lnSpc>
              <a:spcPct val="100000"/>
            </a:lnSpc>
          </a:pPr>
          <a:r>
            <a:rPr lang="en-AU"/>
            <a:t>Early adopters</a:t>
          </a:r>
          <a:endParaRPr lang="en-US"/>
        </a:p>
      </dgm:t>
    </dgm:pt>
    <dgm:pt modelId="{6DAAC420-57D1-4FC2-9B4A-04C56025534E}" type="parTrans" cxnId="{530265A3-2197-4661-99D4-3859B2FFE990}">
      <dgm:prSet/>
      <dgm:spPr/>
      <dgm:t>
        <a:bodyPr/>
        <a:lstStyle/>
        <a:p>
          <a:endParaRPr lang="en-US"/>
        </a:p>
      </dgm:t>
    </dgm:pt>
    <dgm:pt modelId="{92917671-1165-4BDA-BA61-BE1529104A4C}" type="sibTrans" cxnId="{530265A3-2197-4661-99D4-3859B2FFE990}">
      <dgm:prSet/>
      <dgm:spPr/>
      <dgm:t>
        <a:bodyPr/>
        <a:lstStyle/>
        <a:p>
          <a:endParaRPr lang="en-US"/>
        </a:p>
      </dgm:t>
    </dgm:pt>
    <dgm:pt modelId="{FF0A046C-98EB-4FF5-8446-54995FB4E74E}">
      <dgm:prSet/>
      <dgm:spPr/>
      <dgm:t>
        <a:bodyPr/>
        <a:lstStyle/>
        <a:p>
          <a:pPr>
            <a:lnSpc>
              <a:spcPct val="100000"/>
            </a:lnSpc>
          </a:pPr>
          <a:r>
            <a:rPr lang="en-AU"/>
            <a:t>Started with two teachers</a:t>
          </a:r>
          <a:endParaRPr lang="en-US"/>
        </a:p>
      </dgm:t>
    </dgm:pt>
    <dgm:pt modelId="{59237A2B-CB22-466E-A788-AA63F874B8E2}" type="parTrans" cxnId="{11EC9C2C-B77A-4645-880C-32E7B665399F}">
      <dgm:prSet/>
      <dgm:spPr/>
      <dgm:t>
        <a:bodyPr/>
        <a:lstStyle/>
        <a:p>
          <a:endParaRPr lang="en-US"/>
        </a:p>
      </dgm:t>
    </dgm:pt>
    <dgm:pt modelId="{3D25DE4C-39B4-4333-978C-38953357A243}" type="sibTrans" cxnId="{11EC9C2C-B77A-4645-880C-32E7B665399F}">
      <dgm:prSet/>
      <dgm:spPr/>
      <dgm:t>
        <a:bodyPr/>
        <a:lstStyle/>
        <a:p>
          <a:endParaRPr lang="en-US"/>
        </a:p>
      </dgm:t>
    </dgm:pt>
    <dgm:pt modelId="{E6D54B8C-8ACB-498C-8367-FC906B5A4C6A}">
      <dgm:prSet/>
      <dgm:spPr/>
      <dgm:t>
        <a:bodyPr/>
        <a:lstStyle/>
        <a:p>
          <a:pPr>
            <a:lnSpc>
              <a:spcPct val="100000"/>
            </a:lnSpc>
          </a:pPr>
          <a:r>
            <a:rPr lang="en-AU"/>
            <a:t>Why?</a:t>
          </a:r>
          <a:endParaRPr lang="en-US"/>
        </a:p>
      </dgm:t>
    </dgm:pt>
    <dgm:pt modelId="{7FD9E0CA-0AF4-4E64-836F-6116D1D90074}" type="parTrans" cxnId="{28966757-1C52-4F74-B7D5-BE02AE9F2FE3}">
      <dgm:prSet/>
      <dgm:spPr/>
      <dgm:t>
        <a:bodyPr/>
        <a:lstStyle/>
        <a:p>
          <a:endParaRPr lang="en-US"/>
        </a:p>
      </dgm:t>
    </dgm:pt>
    <dgm:pt modelId="{031F6C30-262D-4A52-864B-625CC7D73C08}" type="sibTrans" cxnId="{28966757-1C52-4F74-B7D5-BE02AE9F2FE3}">
      <dgm:prSet/>
      <dgm:spPr/>
      <dgm:t>
        <a:bodyPr/>
        <a:lstStyle/>
        <a:p>
          <a:endParaRPr lang="en-US"/>
        </a:p>
      </dgm:t>
    </dgm:pt>
    <dgm:pt modelId="{AA51B5BC-278F-459F-B6EA-295F3E93330F}" type="pres">
      <dgm:prSet presAssocID="{78D2029F-9E41-41B8-9D08-BC2939F319E1}" presName="root" presStyleCnt="0">
        <dgm:presLayoutVars>
          <dgm:dir/>
          <dgm:resizeHandles val="exact"/>
        </dgm:presLayoutVars>
      </dgm:prSet>
      <dgm:spPr/>
    </dgm:pt>
    <dgm:pt modelId="{E958DA34-6E72-42AE-A36B-B8F92B0565B0}" type="pres">
      <dgm:prSet presAssocID="{389F819F-33D5-406D-8B72-7E4371D47B1D}" presName="compNode" presStyleCnt="0"/>
      <dgm:spPr/>
    </dgm:pt>
    <dgm:pt modelId="{B3965FE4-1A31-447E-8458-DB4F39019E65}" type="pres">
      <dgm:prSet presAssocID="{389F819F-33D5-406D-8B72-7E4371D47B1D}" presName="iconRect" presStyleLbl="node1" presStyleIdx="0" presStyleCnt="3" custScaleX="134859" custScaleY="125067" custLinFactNeighborX="-62842" custLinFactNeighborY="-529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icopter"/>
        </a:ext>
      </dgm:extLst>
    </dgm:pt>
    <dgm:pt modelId="{1EE5842D-4B99-4AE4-9C8F-3F80A5416FC2}" type="pres">
      <dgm:prSet presAssocID="{389F819F-33D5-406D-8B72-7E4371D47B1D}" presName="spaceRect" presStyleCnt="0"/>
      <dgm:spPr/>
    </dgm:pt>
    <dgm:pt modelId="{1A23FEFA-A519-4C36-A94B-AB07DF02FD17}" type="pres">
      <dgm:prSet presAssocID="{389F819F-33D5-406D-8B72-7E4371D47B1D}" presName="textRect" presStyleLbl="revTx" presStyleIdx="0" presStyleCnt="3" custScaleX="145369" custLinFactNeighborX="-22218" custLinFactNeighborY="-2218">
        <dgm:presLayoutVars>
          <dgm:chMax val="1"/>
          <dgm:chPref val="1"/>
        </dgm:presLayoutVars>
      </dgm:prSet>
      <dgm:spPr/>
    </dgm:pt>
    <dgm:pt modelId="{5AE82198-DADC-4DEE-B004-A16BA8FD268B}" type="pres">
      <dgm:prSet presAssocID="{92917671-1165-4BDA-BA61-BE1529104A4C}" presName="sibTrans" presStyleCnt="0"/>
      <dgm:spPr/>
    </dgm:pt>
    <dgm:pt modelId="{5C90F627-3B36-496A-B8CF-E720ACE9B3BD}" type="pres">
      <dgm:prSet presAssocID="{FF0A046C-98EB-4FF5-8446-54995FB4E74E}" presName="compNode" presStyleCnt="0"/>
      <dgm:spPr/>
    </dgm:pt>
    <dgm:pt modelId="{B786F74B-C059-4AA2-B345-D8EABA34EA64}" type="pres">
      <dgm:prSet presAssocID="{FF0A046C-98EB-4FF5-8446-54995FB4E74E}" presName="iconRect" presStyleLbl="node1" presStyleIdx="1" presStyleCnt="3" custLinFactNeighborX="-50410" custLinFactNeighborY="-177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1D67FF28-3E9E-446B-B9C7-B9502C17DAE6}" type="pres">
      <dgm:prSet presAssocID="{FF0A046C-98EB-4FF5-8446-54995FB4E74E}" presName="spaceRect" presStyleCnt="0"/>
      <dgm:spPr/>
    </dgm:pt>
    <dgm:pt modelId="{887FCD98-8C2D-4885-A906-2E8E9B7AE24F}" type="pres">
      <dgm:prSet presAssocID="{FF0A046C-98EB-4FF5-8446-54995FB4E74E}" presName="textRect" presStyleLbl="revTx" presStyleIdx="1" presStyleCnt="3" custScaleX="182616" custScaleY="123213" custLinFactNeighborX="-10271" custLinFactNeighborY="17748">
        <dgm:presLayoutVars>
          <dgm:chMax val="1"/>
          <dgm:chPref val="1"/>
        </dgm:presLayoutVars>
      </dgm:prSet>
      <dgm:spPr/>
    </dgm:pt>
    <dgm:pt modelId="{C975921C-B9D1-44FF-989E-024F1AA31583}" type="pres">
      <dgm:prSet presAssocID="{3D25DE4C-39B4-4333-978C-38953357A243}" presName="sibTrans" presStyleCnt="0"/>
      <dgm:spPr/>
    </dgm:pt>
    <dgm:pt modelId="{754B4A9F-C932-4621-BDDB-EC0DC4568BAA}" type="pres">
      <dgm:prSet presAssocID="{E6D54B8C-8ACB-498C-8367-FC906B5A4C6A}" presName="compNode" presStyleCnt="0"/>
      <dgm:spPr/>
    </dgm:pt>
    <dgm:pt modelId="{D348DB33-1EA3-46AC-8A0E-8060E8BBBDCD}" type="pres">
      <dgm:prSet presAssocID="{E6D54B8C-8ACB-498C-8367-FC906B5A4C6A}" presName="iconRect" presStyleLbl="node1" presStyleIdx="2" presStyleCnt="3" custScaleX="92389" custScaleY="7805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A02C78E4-C874-442C-8020-FB57C331313F}" type="pres">
      <dgm:prSet presAssocID="{E6D54B8C-8ACB-498C-8367-FC906B5A4C6A}" presName="spaceRect" presStyleCnt="0"/>
      <dgm:spPr/>
    </dgm:pt>
    <dgm:pt modelId="{635F4B02-85A9-401F-B5B1-5291B977BB85}" type="pres">
      <dgm:prSet presAssocID="{E6D54B8C-8ACB-498C-8367-FC906B5A4C6A}" presName="textRect" presStyleLbl="revTx" presStyleIdx="2" presStyleCnt="3" custLinFactNeighborX="-1317" custLinFactNeighborY="9473">
        <dgm:presLayoutVars>
          <dgm:chMax val="1"/>
          <dgm:chPref val="1"/>
        </dgm:presLayoutVars>
      </dgm:prSet>
      <dgm:spPr/>
    </dgm:pt>
  </dgm:ptLst>
  <dgm:cxnLst>
    <dgm:cxn modelId="{3C5CDE1C-2450-44BE-84C4-6E0786105335}" type="presOf" srcId="{E6D54B8C-8ACB-498C-8367-FC906B5A4C6A}" destId="{635F4B02-85A9-401F-B5B1-5291B977BB85}" srcOrd="0" destOrd="0" presId="urn:microsoft.com/office/officeart/2018/2/layout/IconLabelList"/>
    <dgm:cxn modelId="{11EC9C2C-B77A-4645-880C-32E7B665399F}" srcId="{78D2029F-9E41-41B8-9D08-BC2939F319E1}" destId="{FF0A046C-98EB-4FF5-8446-54995FB4E74E}" srcOrd="1" destOrd="0" parTransId="{59237A2B-CB22-466E-A788-AA63F874B8E2}" sibTransId="{3D25DE4C-39B4-4333-978C-38953357A243}"/>
    <dgm:cxn modelId="{46A76A45-BE6A-4888-B5CA-A0F683703BA4}" type="presOf" srcId="{389F819F-33D5-406D-8B72-7E4371D47B1D}" destId="{1A23FEFA-A519-4C36-A94B-AB07DF02FD17}" srcOrd="0" destOrd="0" presId="urn:microsoft.com/office/officeart/2018/2/layout/IconLabelList"/>
    <dgm:cxn modelId="{28966757-1C52-4F74-B7D5-BE02AE9F2FE3}" srcId="{78D2029F-9E41-41B8-9D08-BC2939F319E1}" destId="{E6D54B8C-8ACB-498C-8367-FC906B5A4C6A}" srcOrd="2" destOrd="0" parTransId="{7FD9E0CA-0AF4-4E64-836F-6116D1D90074}" sibTransId="{031F6C30-262D-4A52-864B-625CC7D73C08}"/>
    <dgm:cxn modelId="{530265A3-2197-4661-99D4-3859B2FFE990}" srcId="{78D2029F-9E41-41B8-9D08-BC2939F319E1}" destId="{389F819F-33D5-406D-8B72-7E4371D47B1D}" srcOrd="0" destOrd="0" parTransId="{6DAAC420-57D1-4FC2-9B4A-04C56025534E}" sibTransId="{92917671-1165-4BDA-BA61-BE1529104A4C}"/>
    <dgm:cxn modelId="{697537CC-3653-4945-AFAD-7CE7DBE6D33F}" type="presOf" srcId="{78D2029F-9E41-41B8-9D08-BC2939F319E1}" destId="{AA51B5BC-278F-459F-B6EA-295F3E93330F}" srcOrd="0" destOrd="0" presId="urn:microsoft.com/office/officeart/2018/2/layout/IconLabelList"/>
    <dgm:cxn modelId="{D213C1D5-9535-4A9C-80ED-ADCFBD2B9698}" type="presOf" srcId="{FF0A046C-98EB-4FF5-8446-54995FB4E74E}" destId="{887FCD98-8C2D-4885-A906-2E8E9B7AE24F}" srcOrd="0" destOrd="0" presId="urn:microsoft.com/office/officeart/2018/2/layout/IconLabelList"/>
    <dgm:cxn modelId="{5F68F37F-BA42-4B21-BF76-A2CEDF5D3467}" type="presParOf" srcId="{AA51B5BC-278F-459F-B6EA-295F3E93330F}" destId="{E958DA34-6E72-42AE-A36B-B8F92B0565B0}" srcOrd="0" destOrd="0" presId="urn:microsoft.com/office/officeart/2018/2/layout/IconLabelList"/>
    <dgm:cxn modelId="{F39620AA-B734-4342-A25C-94E284B5B2AF}" type="presParOf" srcId="{E958DA34-6E72-42AE-A36B-B8F92B0565B0}" destId="{B3965FE4-1A31-447E-8458-DB4F39019E65}" srcOrd="0" destOrd="0" presId="urn:microsoft.com/office/officeart/2018/2/layout/IconLabelList"/>
    <dgm:cxn modelId="{EA30EFB0-977D-4F24-82A0-737C85953828}" type="presParOf" srcId="{E958DA34-6E72-42AE-A36B-B8F92B0565B0}" destId="{1EE5842D-4B99-4AE4-9C8F-3F80A5416FC2}" srcOrd="1" destOrd="0" presId="urn:microsoft.com/office/officeart/2018/2/layout/IconLabelList"/>
    <dgm:cxn modelId="{2BDDF7F8-5C2C-4C8C-BAB6-93185A5EF0BA}" type="presParOf" srcId="{E958DA34-6E72-42AE-A36B-B8F92B0565B0}" destId="{1A23FEFA-A519-4C36-A94B-AB07DF02FD17}" srcOrd="2" destOrd="0" presId="urn:microsoft.com/office/officeart/2018/2/layout/IconLabelList"/>
    <dgm:cxn modelId="{3F75EC65-EE01-4D2B-B65E-067472550C5F}" type="presParOf" srcId="{AA51B5BC-278F-459F-B6EA-295F3E93330F}" destId="{5AE82198-DADC-4DEE-B004-A16BA8FD268B}" srcOrd="1" destOrd="0" presId="urn:microsoft.com/office/officeart/2018/2/layout/IconLabelList"/>
    <dgm:cxn modelId="{834BD476-9A2B-4264-964C-277856E591FF}" type="presParOf" srcId="{AA51B5BC-278F-459F-B6EA-295F3E93330F}" destId="{5C90F627-3B36-496A-B8CF-E720ACE9B3BD}" srcOrd="2" destOrd="0" presId="urn:microsoft.com/office/officeart/2018/2/layout/IconLabelList"/>
    <dgm:cxn modelId="{F0A89421-1831-488D-894B-B1E76E4231D3}" type="presParOf" srcId="{5C90F627-3B36-496A-B8CF-E720ACE9B3BD}" destId="{B786F74B-C059-4AA2-B345-D8EABA34EA64}" srcOrd="0" destOrd="0" presId="urn:microsoft.com/office/officeart/2018/2/layout/IconLabelList"/>
    <dgm:cxn modelId="{3AF01EC9-C4A5-46E4-B287-404CA7AEC01B}" type="presParOf" srcId="{5C90F627-3B36-496A-B8CF-E720ACE9B3BD}" destId="{1D67FF28-3E9E-446B-B9C7-B9502C17DAE6}" srcOrd="1" destOrd="0" presId="urn:microsoft.com/office/officeart/2018/2/layout/IconLabelList"/>
    <dgm:cxn modelId="{AB62378B-6B5F-4F40-9835-8DC548A601B5}" type="presParOf" srcId="{5C90F627-3B36-496A-B8CF-E720ACE9B3BD}" destId="{887FCD98-8C2D-4885-A906-2E8E9B7AE24F}" srcOrd="2" destOrd="0" presId="urn:microsoft.com/office/officeart/2018/2/layout/IconLabelList"/>
    <dgm:cxn modelId="{8409CEDF-D673-42F1-A110-566621DF9F05}" type="presParOf" srcId="{AA51B5BC-278F-459F-B6EA-295F3E93330F}" destId="{C975921C-B9D1-44FF-989E-024F1AA31583}" srcOrd="3" destOrd="0" presId="urn:microsoft.com/office/officeart/2018/2/layout/IconLabelList"/>
    <dgm:cxn modelId="{5F948CE8-1377-4DF9-B356-071BECC38517}" type="presParOf" srcId="{AA51B5BC-278F-459F-B6EA-295F3E93330F}" destId="{754B4A9F-C932-4621-BDDB-EC0DC4568BAA}" srcOrd="4" destOrd="0" presId="urn:microsoft.com/office/officeart/2018/2/layout/IconLabelList"/>
    <dgm:cxn modelId="{0E324E2F-B226-425E-82CB-C5A1DC5557F9}" type="presParOf" srcId="{754B4A9F-C932-4621-BDDB-EC0DC4568BAA}" destId="{D348DB33-1EA3-46AC-8A0E-8060E8BBBDCD}" srcOrd="0" destOrd="0" presId="urn:microsoft.com/office/officeart/2018/2/layout/IconLabelList"/>
    <dgm:cxn modelId="{BAD2D9C6-3414-4F62-8B90-56089797DBF4}" type="presParOf" srcId="{754B4A9F-C932-4621-BDDB-EC0DC4568BAA}" destId="{A02C78E4-C874-442C-8020-FB57C331313F}" srcOrd="1" destOrd="0" presId="urn:microsoft.com/office/officeart/2018/2/layout/IconLabelList"/>
    <dgm:cxn modelId="{EEE8A975-2410-4A56-8D0B-FFAF36A9A448}" type="presParOf" srcId="{754B4A9F-C932-4621-BDDB-EC0DC4568BAA}" destId="{635F4B02-85A9-401F-B5B1-5291B977BB8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FD5D0A-BE37-4470-8308-BBFDB91DE2D8}"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7C2DD426-28DD-499F-AAE7-A7EE649A9D4E}">
      <dgm:prSet/>
      <dgm:spPr/>
      <dgm:t>
        <a:bodyPr/>
        <a:lstStyle/>
        <a:p>
          <a:r>
            <a:rPr lang="en-AU"/>
            <a:t>Subject requirements were significantly different</a:t>
          </a:r>
          <a:endParaRPr lang="en-US"/>
        </a:p>
      </dgm:t>
    </dgm:pt>
    <dgm:pt modelId="{99C485C9-917E-40BE-8835-1947D38C7A60}" type="parTrans" cxnId="{5E9457C5-C0C0-411A-A79E-01D3C08950CC}">
      <dgm:prSet/>
      <dgm:spPr/>
      <dgm:t>
        <a:bodyPr/>
        <a:lstStyle/>
        <a:p>
          <a:pPr algn="l"/>
          <a:endParaRPr lang="en-US"/>
        </a:p>
      </dgm:t>
    </dgm:pt>
    <dgm:pt modelId="{3B6D1F80-3A37-4693-A967-2CC402663117}" type="sibTrans" cxnId="{5E9457C5-C0C0-411A-A79E-01D3C08950CC}">
      <dgm:prSet/>
      <dgm:spPr/>
      <dgm:t>
        <a:bodyPr/>
        <a:lstStyle/>
        <a:p>
          <a:endParaRPr lang="en-US"/>
        </a:p>
      </dgm:t>
    </dgm:pt>
    <dgm:pt modelId="{24634901-B040-41A9-928F-809001D9E33F}">
      <dgm:prSet/>
      <dgm:spPr/>
      <dgm:t>
        <a:bodyPr/>
        <a:lstStyle/>
        <a:p>
          <a:r>
            <a:rPr lang="en-AU"/>
            <a:t>Early involvement was helpful</a:t>
          </a:r>
          <a:endParaRPr lang="en-US"/>
        </a:p>
      </dgm:t>
    </dgm:pt>
    <dgm:pt modelId="{B9777B51-5790-4E31-A6B4-612A2F198436}" type="parTrans" cxnId="{16050C99-746F-4C3A-9D6B-0D0F06FB29F5}">
      <dgm:prSet/>
      <dgm:spPr/>
      <dgm:t>
        <a:bodyPr/>
        <a:lstStyle/>
        <a:p>
          <a:pPr algn="l"/>
          <a:endParaRPr lang="en-US"/>
        </a:p>
      </dgm:t>
    </dgm:pt>
    <dgm:pt modelId="{3341ED01-0776-42E8-A12B-EFB792B40C50}" type="sibTrans" cxnId="{16050C99-746F-4C3A-9D6B-0D0F06FB29F5}">
      <dgm:prSet/>
      <dgm:spPr/>
      <dgm:t>
        <a:bodyPr/>
        <a:lstStyle/>
        <a:p>
          <a:endParaRPr lang="en-US"/>
        </a:p>
      </dgm:t>
    </dgm:pt>
    <dgm:pt modelId="{F05A8779-9F0B-4BE8-AE6C-B0C55B10DC43}">
      <dgm:prSet/>
      <dgm:spPr/>
      <dgm:t>
        <a:bodyPr/>
        <a:lstStyle/>
        <a:p>
          <a:r>
            <a:rPr lang="en-AU"/>
            <a:t>Ability to identify issues early</a:t>
          </a:r>
          <a:endParaRPr lang="en-US"/>
        </a:p>
      </dgm:t>
    </dgm:pt>
    <dgm:pt modelId="{F56C262D-EB53-4C7F-94A0-6125E13ABDF5}" type="parTrans" cxnId="{A4513C35-C8C9-403B-9CA8-11C01F1B62BC}">
      <dgm:prSet/>
      <dgm:spPr/>
      <dgm:t>
        <a:bodyPr/>
        <a:lstStyle/>
        <a:p>
          <a:pPr algn="l"/>
          <a:endParaRPr lang="en-US"/>
        </a:p>
      </dgm:t>
    </dgm:pt>
    <dgm:pt modelId="{6CA4EC71-7DD7-4713-A7E7-FAB71FFAE6FA}" type="sibTrans" cxnId="{A4513C35-C8C9-403B-9CA8-11C01F1B62BC}">
      <dgm:prSet/>
      <dgm:spPr/>
      <dgm:t>
        <a:bodyPr/>
        <a:lstStyle/>
        <a:p>
          <a:endParaRPr lang="en-US"/>
        </a:p>
      </dgm:t>
    </dgm:pt>
    <dgm:pt modelId="{9CFC3364-70D7-46D8-9DF3-4A720BF50663}">
      <dgm:prSet/>
      <dgm:spPr/>
      <dgm:t>
        <a:bodyPr/>
        <a:lstStyle/>
        <a:p>
          <a:r>
            <a:rPr lang="en-US"/>
            <a:t>Managing change</a:t>
          </a:r>
        </a:p>
      </dgm:t>
    </dgm:pt>
    <dgm:pt modelId="{0E97C0E8-932A-482B-AFF2-68631E55E32B}" type="parTrans" cxnId="{7814BC3D-6681-41BE-A203-526D7DB0C5D0}">
      <dgm:prSet/>
      <dgm:spPr/>
      <dgm:t>
        <a:bodyPr/>
        <a:lstStyle/>
        <a:p>
          <a:pPr algn="l"/>
          <a:endParaRPr lang="en-US"/>
        </a:p>
      </dgm:t>
    </dgm:pt>
    <dgm:pt modelId="{0B61D24A-4B17-4A0F-82E1-2DE18CE85EA6}" type="sibTrans" cxnId="{7814BC3D-6681-41BE-A203-526D7DB0C5D0}">
      <dgm:prSet/>
      <dgm:spPr/>
      <dgm:t>
        <a:bodyPr/>
        <a:lstStyle/>
        <a:p>
          <a:endParaRPr lang="en-US"/>
        </a:p>
      </dgm:t>
    </dgm:pt>
    <dgm:pt modelId="{09F4F52E-CC83-4A91-9BC8-114352E429DA}" type="pres">
      <dgm:prSet presAssocID="{70FD5D0A-BE37-4470-8308-BBFDB91DE2D8}" presName="vert0" presStyleCnt="0">
        <dgm:presLayoutVars>
          <dgm:dir/>
          <dgm:animOne val="branch"/>
          <dgm:animLvl val="lvl"/>
        </dgm:presLayoutVars>
      </dgm:prSet>
      <dgm:spPr/>
    </dgm:pt>
    <dgm:pt modelId="{F75166DF-75EC-4868-89D1-4460C4161861}" type="pres">
      <dgm:prSet presAssocID="{7C2DD426-28DD-499F-AAE7-A7EE649A9D4E}" presName="thickLine" presStyleLbl="alignNode1" presStyleIdx="0" presStyleCnt="4"/>
      <dgm:spPr/>
    </dgm:pt>
    <dgm:pt modelId="{AC03F7DD-FEBD-4BD0-B016-756E6727449E}" type="pres">
      <dgm:prSet presAssocID="{7C2DD426-28DD-499F-AAE7-A7EE649A9D4E}" presName="horz1" presStyleCnt="0"/>
      <dgm:spPr/>
    </dgm:pt>
    <dgm:pt modelId="{89421F2E-EDEA-4FC3-84D2-B947D0A672FD}" type="pres">
      <dgm:prSet presAssocID="{7C2DD426-28DD-499F-AAE7-A7EE649A9D4E}" presName="tx1" presStyleLbl="revTx" presStyleIdx="0" presStyleCnt="4"/>
      <dgm:spPr/>
    </dgm:pt>
    <dgm:pt modelId="{83FF942E-9789-4491-8DAF-439EDE43CAC6}" type="pres">
      <dgm:prSet presAssocID="{7C2DD426-28DD-499F-AAE7-A7EE649A9D4E}" presName="vert1" presStyleCnt="0"/>
      <dgm:spPr/>
    </dgm:pt>
    <dgm:pt modelId="{3F9D250E-D78D-4FD0-A6A5-4B6EBE4F715A}" type="pres">
      <dgm:prSet presAssocID="{24634901-B040-41A9-928F-809001D9E33F}" presName="thickLine" presStyleLbl="alignNode1" presStyleIdx="1" presStyleCnt="4"/>
      <dgm:spPr/>
    </dgm:pt>
    <dgm:pt modelId="{D0DC27A8-1A62-459D-9F01-9FD948BCFD70}" type="pres">
      <dgm:prSet presAssocID="{24634901-B040-41A9-928F-809001D9E33F}" presName="horz1" presStyleCnt="0"/>
      <dgm:spPr/>
    </dgm:pt>
    <dgm:pt modelId="{446D6924-D9C0-418F-AD1E-81DA68F67834}" type="pres">
      <dgm:prSet presAssocID="{24634901-B040-41A9-928F-809001D9E33F}" presName="tx1" presStyleLbl="revTx" presStyleIdx="1" presStyleCnt="4"/>
      <dgm:spPr/>
    </dgm:pt>
    <dgm:pt modelId="{3929C403-EE5C-4E12-A9B1-F25E17780C63}" type="pres">
      <dgm:prSet presAssocID="{24634901-B040-41A9-928F-809001D9E33F}" presName="vert1" presStyleCnt="0"/>
      <dgm:spPr/>
    </dgm:pt>
    <dgm:pt modelId="{488BA3B6-150C-4536-A54F-4C2F31DE6378}" type="pres">
      <dgm:prSet presAssocID="{F05A8779-9F0B-4BE8-AE6C-B0C55B10DC43}" presName="thickLine" presStyleLbl="alignNode1" presStyleIdx="2" presStyleCnt="4"/>
      <dgm:spPr/>
    </dgm:pt>
    <dgm:pt modelId="{6E00561C-022E-4AE1-9B91-0225147D8A59}" type="pres">
      <dgm:prSet presAssocID="{F05A8779-9F0B-4BE8-AE6C-B0C55B10DC43}" presName="horz1" presStyleCnt="0"/>
      <dgm:spPr/>
    </dgm:pt>
    <dgm:pt modelId="{A0033B52-9515-48FD-8E5A-61338D595375}" type="pres">
      <dgm:prSet presAssocID="{F05A8779-9F0B-4BE8-AE6C-B0C55B10DC43}" presName="tx1" presStyleLbl="revTx" presStyleIdx="2" presStyleCnt="4"/>
      <dgm:spPr/>
    </dgm:pt>
    <dgm:pt modelId="{6EC4609B-DD5A-46BC-A630-611DECB09D49}" type="pres">
      <dgm:prSet presAssocID="{F05A8779-9F0B-4BE8-AE6C-B0C55B10DC43}" presName="vert1" presStyleCnt="0"/>
      <dgm:spPr/>
    </dgm:pt>
    <dgm:pt modelId="{C01CA32D-07B9-426A-95B8-2374568B3DD5}" type="pres">
      <dgm:prSet presAssocID="{9CFC3364-70D7-46D8-9DF3-4A720BF50663}" presName="thickLine" presStyleLbl="alignNode1" presStyleIdx="3" presStyleCnt="4"/>
      <dgm:spPr/>
    </dgm:pt>
    <dgm:pt modelId="{9A22D3A1-923E-4787-9889-9A88313C12E9}" type="pres">
      <dgm:prSet presAssocID="{9CFC3364-70D7-46D8-9DF3-4A720BF50663}" presName="horz1" presStyleCnt="0"/>
      <dgm:spPr/>
    </dgm:pt>
    <dgm:pt modelId="{7DB45347-DB73-4AF3-9AD0-1D9B2F80F9BA}" type="pres">
      <dgm:prSet presAssocID="{9CFC3364-70D7-46D8-9DF3-4A720BF50663}" presName="tx1" presStyleLbl="revTx" presStyleIdx="3" presStyleCnt="4"/>
      <dgm:spPr/>
    </dgm:pt>
    <dgm:pt modelId="{FE5C6CEC-8065-415E-968C-F927FBC692EF}" type="pres">
      <dgm:prSet presAssocID="{9CFC3364-70D7-46D8-9DF3-4A720BF50663}" presName="vert1" presStyleCnt="0"/>
      <dgm:spPr/>
    </dgm:pt>
  </dgm:ptLst>
  <dgm:cxnLst>
    <dgm:cxn modelId="{C443AB21-0E77-4D83-85EC-A4698516CC4A}" type="presOf" srcId="{F05A8779-9F0B-4BE8-AE6C-B0C55B10DC43}" destId="{A0033B52-9515-48FD-8E5A-61338D595375}" srcOrd="0" destOrd="0" presId="urn:microsoft.com/office/officeart/2008/layout/LinedList"/>
    <dgm:cxn modelId="{B8E16B2D-EA99-4F36-856A-FEDBB1FD5CBC}" type="presOf" srcId="{9CFC3364-70D7-46D8-9DF3-4A720BF50663}" destId="{7DB45347-DB73-4AF3-9AD0-1D9B2F80F9BA}" srcOrd="0" destOrd="0" presId="urn:microsoft.com/office/officeart/2008/layout/LinedList"/>
    <dgm:cxn modelId="{B268792F-B12A-456B-B7A1-A9F2FB8E177F}" type="presOf" srcId="{24634901-B040-41A9-928F-809001D9E33F}" destId="{446D6924-D9C0-418F-AD1E-81DA68F67834}" srcOrd="0" destOrd="0" presId="urn:microsoft.com/office/officeart/2008/layout/LinedList"/>
    <dgm:cxn modelId="{A4513C35-C8C9-403B-9CA8-11C01F1B62BC}" srcId="{70FD5D0A-BE37-4470-8308-BBFDB91DE2D8}" destId="{F05A8779-9F0B-4BE8-AE6C-B0C55B10DC43}" srcOrd="2" destOrd="0" parTransId="{F56C262D-EB53-4C7F-94A0-6125E13ABDF5}" sibTransId="{6CA4EC71-7DD7-4713-A7E7-FAB71FFAE6FA}"/>
    <dgm:cxn modelId="{7814BC3D-6681-41BE-A203-526D7DB0C5D0}" srcId="{70FD5D0A-BE37-4470-8308-BBFDB91DE2D8}" destId="{9CFC3364-70D7-46D8-9DF3-4A720BF50663}" srcOrd="3" destOrd="0" parTransId="{0E97C0E8-932A-482B-AFF2-68631E55E32B}" sibTransId="{0B61D24A-4B17-4A0F-82E1-2DE18CE85EA6}"/>
    <dgm:cxn modelId="{A59B1479-E0EC-4630-8CCA-BDEC796DC84B}" type="presOf" srcId="{70FD5D0A-BE37-4470-8308-BBFDB91DE2D8}" destId="{09F4F52E-CC83-4A91-9BC8-114352E429DA}" srcOrd="0" destOrd="0" presId="urn:microsoft.com/office/officeart/2008/layout/LinedList"/>
    <dgm:cxn modelId="{16050C99-746F-4C3A-9D6B-0D0F06FB29F5}" srcId="{70FD5D0A-BE37-4470-8308-BBFDB91DE2D8}" destId="{24634901-B040-41A9-928F-809001D9E33F}" srcOrd="1" destOrd="0" parTransId="{B9777B51-5790-4E31-A6B4-612A2F198436}" sibTransId="{3341ED01-0776-42E8-A12B-EFB792B40C50}"/>
    <dgm:cxn modelId="{3CB0EDB3-4BA6-48BA-A30A-CD4F5C7E1D99}" type="presOf" srcId="{7C2DD426-28DD-499F-AAE7-A7EE649A9D4E}" destId="{89421F2E-EDEA-4FC3-84D2-B947D0A672FD}" srcOrd="0" destOrd="0" presId="urn:microsoft.com/office/officeart/2008/layout/LinedList"/>
    <dgm:cxn modelId="{5E9457C5-C0C0-411A-A79E-01D3C08950CC}" srcId="{70FD5D0A-BE37-4470-8308-BBFDB91DE2D8}" destId="{7C2DD426-28DD-499F-AAE7-A7EE649A9D4E}" srcOrd="0" destOrd="0" parTransId="{99C485C9-917E-40BE-8835-1947D38C7A60}" sibTransId="{3B6D1F80-3A37-4693-A967-2CC402663117}"/>
    <dgm:cxn modelId="{7C554969-87DE-4441-95AC-E688DE804030}" type="presParOf" srcId="{09F4F52E-CC83-4A91-9BC8-114352E429DA}" destId="{F75166DF-75EC-4868-89D1-4460C4161861}" srcOrd="0" destOrd="0" presId="urn:microsoft.com/office/officeart/2008/layout/LinedList"/>
    <dgm:cxn modelId="{7860951F-6F63-4535-8F0F-B59AB71A0151}" type="presParOf" srcId="{09F4F52E-CC83-4A91-9BC8-114352E429DA}" destId="{AC03F7DD-FEBD-4BD0-B016-756E6727449E}" srcOrd="1" destOrd="0" presId="urn:microsoft.com/office/officeart/2008/layout/LinedList"/>
    <dgm:cxn modelId="{3A04ADDB-99CF-4C1A-85B8-551B80A8A992}" type="presParOf" srcId="{AC03F7DD-FEBD-4BD0-B016-756E6727449E}" destId="{89421F2E-EDEA-4FC3-84D2-B947D0A672FD}" srcOrd="0" destOrd="0" presId="urn:microsoft.com/office/officeart/2008/layout/LinedList"/>
    <dgm:cxn modelId="{8B7E4A18-5814-4712-B09F-31FB096A8D4B}" type="presParOf" srcId="{AC03F7DD-FEBD-4BD0-B016-756E6727449E}" destId="{83FF942E-9789-4491-8DAF-439EDE43CAC6}" srcOrd="1" destOrd="0" presId="urn:microsoft.com/office/officeart/2008/layout/LinedList"/>
    <dgm:cxn modelId="{FED188BA-1F1A-4292-928F-60B4684BE354}" type="presParOf" srcId="{09F4F52E-CC83-4A91-9BC8-114352E429DA}" destId="{3F9D250E-D78D-4FD0-A6A5-4B6EBE4F715A}" srcOrd="2" destOrd="0" presId="urn:microsoft.com/office/officeart/2008/layout/LinedList"/>
    <dgm:cxn modelId="{D2D11E3A-EF05-4173-8B92-A01ABA8A0273}" type="presParOf" srcId="{09F4F52E-CC83-4A91-9BC8-114352E429DA}" destId="{D0DC27A8-1A62-459D-9F01-9FD948BCFD70}" srcOrd="3" destOrd="0" presId="urn:microsoft.com/office/officeart/2008/layout/LinedList"/>
    <dgm:cxn modelId="{9EA045EF-7497-4CEB-B1E7-70AB2464DF85}" type="presParOf" srcId="{D0DC27A8-1A62-459D-9F01-9FD948BCFD70}" destId="{446D6924-D9C0-418F-AD1E-81DA68F67834}" srcOrd="0" destOrd="0" presId="urn:microsoft.com/office/officeart/2008/layout/LinedList"/>
    <dgm:cxn modelId="{BA857B7B-115F-4403-8D48-97505D5A7648}" type="presParOf" srcId="{D0DC27A8-1A62-459D-9F01-9FD948BCFD70}" destId="{3929C403-EE5C-4E12-A9B1-F25E17780C63}" srcOrd="1" destOrd="0" presId="urn:microsoft.com/office/officeart/2008/layout/LinedList"/>
    <dgm:cxn modelId="{0BE87E3E-D936-4AF7-AA3D-38AA160B3D36}" type="presParOf" srcId="{09F4F52E-CC83-4A91-9BC8-114352E429DA}" destId="{488BA3B6-150C-4536-A54F-4C2F31DE6378}" srcOrd="4" destOrd="0" presId="urn:microsoft.com/office/officeart/2008/layout/LinedList"/>
    <dgm:cxn modelId="{B07FFF09-3A90-4D17-9ABE-24608AC17EE9}" type="presParOf" srcId="{09F4F52E-CC83-4A91-9BC8-114352E429DA}" destId="{6E00561C-022E-4AE1-9B91-0225147D8A59}" srcOrd="5" destOrd="0" presId="urn:microsoft.com/office/officeart/2008/layout/LinedList"/>
    <dgm:cxn modelId="{FA391FE4-402B-41E8-9549-C3933A23701F}" type="presParOf" srcId="{6E00561C-022E-4AE1-9B91-0225147D8A59}" destId="{A0033B52-9515-48FD-8E5A-61338D595375}" srcOrd="0" destOrd="0" presId="urn:microsoft.com/office/officeart/2008/layout/LinedList"/>
    <dgm:cxn modelId="{CF0408D0-AB34-4CF5-9808-C31F5102EEB8}" type="presParOf" srcId="{6E00561C-022E-4AE1-9B91-0225147D8A59}" destId="{6EC4609B-DD5A-46BC-A630-611DECB09D49}" srcOrd="1" destOrd="0" presId="urn:microsoft.com/office/officeart/2008/layout/LinedList"/>
    <dgm:cxn modelId="{26B1DDCE-3440-46C5-B76C-6BA95D8214DF}" type="presParOf" srcId="{09F4F52E-CC83-4A91-9BC8-114352E429DA}" destId="{C01CA32D-07B9-426A-95B8-2374568B3DD5}" srcOrd="6" destOrd="0" presId="urn:microsoft.com/office/officeart/2008/layout/LinedList"/>
    <dgm:cxn modelId="{16C3409A-7594-4E4A-9191-E6AD55D348D7}" type="presParOf" srcId="{09F4F52E-CC83-4A91-9BC8-114352E429DA}" destId="{9A22D3A1-923E-4787-9889-9A88313C12E9}" srcOrd="7" destOrd="0" presId="urn:microsoft.com/office/officeart/2008/layout/LinedList"/>
    <dgm:cxn modelId="{3B714380-7530-430C-A0EA-990E5CE5D798}" type="presParOf" srcId="{9A22D3A1-923E-4787-9889-9A88313C12E9}" destId="{7DB45347-DB73-4AF3-9AD0-1D9B2F80F9BA}" srcOrd="0" destOrd="0" presId="urn:microsoft.com/office/officeart/2008/layout/LinedList"/>
    <dgm:cxn modelId="{7FB3477F-3046-445A-BC0D-FD0A8DD888B4}" type="presParOf" srcId="{9A22D3A1-923E-4787-9889-9A88313C12E9}" destId="{FE5C6CEC-8065-415E-968C-F927FBC692E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085546-7C7C-4B3E-ABEB-2669F1A65FB2}" type="doc">
      <dgm:prSet loTypeId="urn:microsoft.com/office/officeart/2017/3/layout/DropPinTimeline" loCatId="process" qsTypeId="urn:microsoft.com/office/officeart/2005/8/quickstyle/simple1" qsCatId="simple" csTypeId="urn:microsoft.com/office/officeart/2005/8/colors/accent6_3" csCatId="accent6" phldr="1"/>
      <dgm:spPr/>
      <dgm:t>
        <a:bodyPr/>
        <a:lstStyle/>
        <a:p>
          <a:endParaRPr lang="en-US"/>
        </a:p>
      </dgm:t>
    </dgm:pt>
    <dgm:pt modelId="{9DCEA5FC-4640-45AF-B712-7A4FD94AEF0D}">
      <dgm:prSet phldrT="[Text]" custT="1"/>
      <dgm:spPr/>
      <dgm:t>
        <a:bodyPr/>
        <a:lstStyle/>
        <a:p>
          <a:pPr>
            <a:defRPr b="1"/>
          </a:pPr>
          <a:r>
            <a:rPr lang="en-US" sz="3200" b="1">
              <a:latin typeface="Roboto Light" panose="02000000000000000000" pitchFamily="2" charset="0"/>
              <a:ea typeface="Roboto Light" panose="02000000000000000000" pitchFamily="2" charset="0"/>
            </a:rPr>
            <a:t>2020 </a:t>
          </a:r>
          <a:endParaRPr lang="en-US" sz="1600">
            <a:latin typeface="Roboto Light" panose="02000000000000000000" pitchFamily="2" charset="0"/>
            <a:ea typeface="Roboto Light" panose="02000000000000000000" pitchFamily="2" charset="0"/>
          </a:endParaRPr>
        </a:p>
      </dgm:t>
    </dgm:pt>
    <dgm:pt modelId="{929A5FD9-0612-4B79-9B59-C3C36D34A069}" type="parTrans" cxnId="{DBD99269-D7F7-4B47-B17B-A5AE402751D9}">
      <dgm:prSet/>
      <dgm:spPr/>
      <dgm:t>
        <a:bodyPr/>
        <a:lstStyle/>
        <a:p>
          <a:endParaRPr lang="en-US" sz="2800"/>
        </a:p>
      </dgm:t>
    </dgm:pt>
    <dgm:pt modelId="{0A99745B-BB5C-49B3-A782-8DB57641F6C9}" type="sibTrans" cxnId="{DBD99269-D7F7-4B47-B17B-A5AE402751D9}">
      <dgm:prSet/>
      <dgm:spPr/>
      <dgm:t>
        <a:bodyPr/>
        <a:lstStyle/>
        <a:p>
          <a:endParaRPr lang="en-US" sz="2800"/>
        </a:p>
      </dgm:t>
    </dgm:pt>
    <dgm:pt modelId="{831701CF-77C7-46C0-A913-8CC39517BAB8}">
      <dgm:prSet phldrT="[Text]" custT="1"/>
      <dgm:spPr/>
      <dgm:t>
        <a:bodyPr/>
        <a:lstStyle/>
        <a:p>
          <a:r>
            <a:rPr lang="en-US" sz="1400">
              <a:latin typeface="Roboto Light" panose="02000000000000000000" pitchFamily="2" charset="0"/>
              <a:ea typeface="Roboto Light" panose="02000000000000000000" pitchFamily="2" charset="0"/>
            </a:rPr>
            <a:t>Entrepreneurial Learning, </a:t>
          </a:r>
          <a:br>
            <a:rPr lang="en-US" sz="1400">
              <a:latin typeface="Roboto Light" panose="02000000000000000000" pitchFamily="2" charset="0"/>
              <a:ea typeface="Roboto Light" panose="02000000000000000000" pitchFamily="2" charset="0"/>
            </a:rPr>
          </a:br>
          <a:r>
            <a:rPr lang="en-US" sz="1400" b="1">
              <a:latin typeface="Roboto Light" panose="02000000000000000000" pitchFamily="2" charset="0"/>
              <a:ea typeface="Roboto Light" panose="02000000000000000000" pitchFamily="2" charset="0"/>
            </a:rPr>
            <a:t>Validation 1</a:t>
          </a:r>
        </a:p>
      </dgm:t>
    </dgm:pt>
    <dgm:pt modelId="{13FBC60D-3EA6-4496-BA97-C1AE8C7F8961}" type="parTrans" cxnId="{39A11E5C-7A57-4117-A6DF-36000C29509C}">
      <dgm:prSet/>
      <dgm:spPr/>
      <dgm:t>
        <a:bodyPr/>
        <a:lstStyle/>
        <a:p>
          <a:endParaRPr lang="en-US" sz="2800"/>
        </a:p>
      </dgm:t>
    </dgm:pt>
    <dgm:pt modelId="{75156CDF-E17B-4DAD-AE37-EA44D7F37090}" type="sibTrans" cxnId="{39A11E5C-7A57-4117-A6DF-36000C29509C}">
      <dgm:prSet/>
      <dgm:spPr/>
      <dgm:t>
        <a:bodyPr/>
        <a:lstStyle/>
        <a:p>
          <a:endParaRPr lang="en-US" sz="2800"/>
        </a:p>
      </dgm:t>
    </dgm:pt>
    <dgm:pt modelId="{096A9AF0-0DAE-4EB3-B448-4501DA034F4A}">
      <dgm:prSet phldrT="[Text]" custT="1"/>
      <dgm:spPr/>
      <dgm:t>
        <a:bodyPr/>
        <a:lstStyle/>
        <a:p>
          <a:pPr>
            <a:defRPr b="1"/>
          </a:pPr>
          <a:r>
            <a:rPr lang="en-US" sz="3200" b="1">
              <a:latin typeface="Roboto Light" panose="02000000000000000000" pitchFamily="2" charset="0"/>
              <a:ea typeface="Roboto Light" panose="02000000000000000000" pitchFamily="2" charset="0"/>
            </a:rPr>
            <a:t>2020</a:t>
          </a:r>
          <a:br>
            <a:rPr lang="en-US" sz="1600"/>
          </a:br>
          <a:endParaRPr lang="en-US" sz="1800" b="1"/>
        </a:p>
      </dgm:t>
    </dgm:pt>
    <dgm:pt modelId="{8CE6ABD6-768E-42C8-9029-C3B5F278B21C}" type="parTrans" cxnId="{CA0753BD-DB60-4D68-8486-5B376B839B26}">
      <dgm:prSet/>
      <dgm:spPr/>
      <dgm:t>
        <a:bodyPr/>
        <a:lstStyle/>
        <a:p>
          <a:endParaRPr lang="en-US" sz="2800"/>
        </a:p>
      </dgm:t>
    </dgm:pt>
    <dgm:pt modelId="{6B0D7DA9-E6ED-4137-9716-F48BF62327A8}" type="sibTrans" cxnId="{CA0753BD-DB60-4D68-8486-5B376B839B26}">
      <dgm:prSet/>
      <dgm:spPr/>
      <dgm:t>
        <a:bodyPr/>
        <a:lstStyle/>
        <a:p>
          <a:endParaRPr lang="en-US" sz="2800"/>
        </a:p>
      </dgm:t>
    </dgm:pt>
    <dgm:pt modelId="{CA6B1BA0-B2FC-48AD-8EDA-F4AAA4AF2782}">
      <dgm:prSet custT="1"/>
      <dgm:spPr/>
      <dgm:t>
        <a:bodyPr/>
        <a:lstStyle/>
        <a:p>
          <a:pPr>
            <a:defRPr b="1"/>
          </a:pPr>
          <a:r>
            <a:rPr lang="en-US" sz="2400" b="1">
              <a:latin typeface="Roboto Light" panose="02000000000000000000" pitchFamily="2" charset="0"/>
              <a:ea typeface="Roboto Light" panose="02000000000000000000" pitchFamily="2" charset="0"/>
            </a:rPr>
            <a:t>2022</a:t>
          </a:r>
          <a:br>
            <a:rPr lang="en-US" sz="1800"/>
          </a:br>
          <a:r>
            <a:rPr lang="en-US" sz="1400">
              <a:latin typeface="Roboto Light" panose="02000000000000000000" pitchFamily="2" charset="0"/>
              <a:ea typeface="Roboto Light" panose="02000000000000000000" pitchFamily="2" charset="0"/>
            </a:rPr>
            <a:t>Pilot 1 Teacher focus </a:t>
          </a:r>
          <a:endParaRPr lang="en-US" sz="1050">
            <a:latin typeface="Roboto Light" panose="02000000000000000000" pitchFamily="2" charset="0"/>
            <a:ea typeface="Roboto Light" panose="02000000000000000000" pitchFamily="2" charset="0"/>
          </a:endParaRPr>
        </a:p>
      </dgm:t>
    </dgm:pt>
    <dgm:pt modelId="{D7D3AA07-BCB9-4212-A556-E90870FB1413}" type="parTrans" cxnId="{CD6B6EE8-3813-4EF1-BFEC-C005A3326D63}">
      <dgm:prSet/>
      <dgm:spPr/>
      <dgm:t>
        <a:bodyPr/>
        <a:lstStyle/>
        <a:p>
          <a:endParaRPr lang="en-US" sz="2800"/>
        </a:p>
      </dgm:t>
    </dgm:pt>
    <dgm:pt modelId="{39FB540D-D808-4040-9A37-0AC474C0212F}" type="sibTrans" cxnId="{CD6B6EE8-3813-4EF1-BFEC-C005A3326D63}">
      <dgm:prSet/>
      <dgm:spPr/>
      <dgm:t>
        <a:bodyPr/>
        <a:lstStyle/>
        <a:p>
          <a:endParaRPr lang="en-US" sz="2800"/>
        </a:p>
      </dgm:t>
    </dgm:pt>
    <dgm:pt modelId="{92921081-529B-4D1C-83A4-C416BB4C5224}">
      <dgm:prSet custT="1"/>
      <dgm:spPr/>
      <dgm:t>
        <a:bodyPr/>
        <a:lstStyle/>
        <a:p>
          <a:r>
            <a:rPr lang="en-US" sz="1400">
              <a:latin typeface="Roboto Light" panose="02000000000000000000" pitchFamily="2" charset="0"/>
              <a:ea typeface="Roboto Light" panose="02000000000000000000" pitchFamily="2" charset="0"/>
            </a:rPr>
            <a:t>Future capabilities – discovery</a:t>
          </a:r>
        </a:p>
      </dgm:t>
    </dgm:pt>
    <dgm:pt modelId="{5AD2C2F8-A1D7-469B-93D8-B578BEFE51F8}" type="parTrans" cxnId="{B05C4C7C-FEB8-4825-98A0-C38D3021918A}">
      <dgm:prSet/>
      <dgm:spPr/>
      <dgm:t>
        <a:bodyPr/>
        <a:lstStyle/>
        <a:p>
          <a:endParaRPr lang="en-US" sz="2800"/>
        </a:p>
      </dgm:t>
    </dgm:pt>
    <dgm:pt modelId="{ECC13403-1F53-4ED4-AE4F-334EEC7C8710}" type="sibTrans" cxnId="{B05C4C7C-FEB8-4825-98A0-C38D3021918A}">
      <dgm:prSet/>
      <dgm:spPr/>
      <dgm:t>
        <a:bodyPr/>
        <a:lstStyle/>
        <a:p>
          <a:endParaRPr lang="en-US" sz="2800"/>
        </a:p>
      </dgm:t>
    </dgm:pt>
    <dgm:pt modelId="{3CB04A44-4013-4CA7-90FD-29AFC3C15E37}">
      <dgm:prSet custT="1"/>
      <dgm:spPr/>
      <dgm:t>
        <a:bodyPr/>
        <a:lstStyle/>
        <a:p>
          <a:r>
            <a:rPr lang="en-US" sz="1200" b="1">
              <a:latin typeface="Roboto Light" panose="02000000000000000000" pitchFamily="2" charset="0"/>
              <a:ea typeface="Roboto Light" panose="02000000000000000000" pitchFamily="2" charset="0"/>
            </a:rPr>
            <a:t>Pilot 1</a:t>
          </a:r>
          <a:r>
            <a:rPr lang="en-US" sz="1200">
              <a:latin typeface="Roboto Light" panose="02000000000000000000" pitchFamily="2" charset="0"/>
              <a:ea typeface="Roboto Light" panose="02000000000000000000" pitchFamily="2" charset="0"/>
            </a:rPr>
            <a:t> frameworks</a:t>
          </a:r>
        </a:p>
        <a:p>
          <a:r>
            <a:rPr lang="en-US" sz="1200">
              <a:latin typeface="Roboto Light" panose="02000000000000000000" pitchFamily="2" charset="0"/>
              <a:ea typeface="Roboto Light" panose="02000000000000000000" pitchFamily="2" charset="0"/>
            </a:rPr>
            <a:t>Professional Learning</a:t>
          </a:r>
        </a:p>
        <a:p>
          <a:r>
            <a:rPr lang="en-US" sz="1200">
              <a:latin typeface="Roboto Light" panose="02000000000000000000" pitchFamily="2" charset="0"/>
              <a:ea typeface="Roboto Light" panose="02000000000000000000" pitchFamily="2" charset="0"/>
            </a:rPr>
            <a:t>Stage 2 students </a:t>
          </a:r>
        </a:p>
      </dgm:t>
    </dgm:pt>
    <dgm:pt modelId="{ECEE936A-E3CC-4209-BECC-1CD0C85A2B72}" type="parTrans" cxnId="{24A8F052-3377-4BA4-8C62-CCF5039C85D7}">
      <dgm:prSet/>
      <dgm:spPr/>
      <dgm:t>
        <a:bodyPr/>
        <a:lstStyle/>
        <a:p>
          <a:endParaRPr lang="en-US" sz="2800"/>
        </a:p>
      </dgm:t>
    </dgm:pt>
    <dgm:pt modelId="{D7A8F7A0-47A3-4464-B3B7-E0806DF46627}" type="sibTrans" cxnId="{24A8F052-3377-4BA4-8C62-CCF5039C85D7}">
      <dgm:prSet/>
      <dgm:spPr/>
      <dgm:t>
        <a:bodyPr/>
        <a:lstStyle/>
        <a:p>
          <a:endParaRPr lang="en-US" sz="2800"/>
        </a:p>
      </dgm:t>
    </dgm:pt>
    <dgm:pt modelId="{212ADAAB-D5CB-4BBC-8DAF-7340FD334994}">
      <dgm:prSet custT="1"/>
      <dgm:spPr/>
      <dgm:t>
        <a:bodyPr/>
        <a:lstStyle/>
        <a:p>
          <a:pPr>
            <a:defRPr b="1"/>
          </a:pPr>
          <a:r>
            <a:rPr lang="en-US" sz="3200" b="1">
              <a:latin typeface="Roboto Light" panose="02000000000000000000" pitchFamily="2" charset="0"/>
              <a:ea typeface="Roboto Light" panose="02000000000000000000" pitchFamily="2" charset="0"/>
            </a:rPr>
            <a:t>2023</a:t>
          </a:r>
          <a:r>
            <a:rPr lang="en-US" sz="3200" b="1"/>
            <a:t> </a:t>
          </a:r>
          <a:br>
            <a:rPr lang="en-US" sz="3200" b="1"/>
          </a:br>
          <a:r>
            <a:rPr lang="en-US" sz="1800" b="1">
              <a:latin typeface="Roboto" panose="02000000000000000000" pitchFamily="2" charset="0"/>
              <a:ea typeface="Roboto" panose="02000000000000000000" pitchFamily="2" charset="0"/>
            </a:rPr>
            <a:t>Pilot 2 Student focus </a:t>
          </a:r>
          <a:endParaRPr lang="en-US" sz="1200" b="1">
            <a:latin typeface="Roboto" panose="02000000000000000000" pitchFamily="2" charset="0"/>
            <a:ea typeface="Roboto" panose="02000000000000000000" pitchFamily="2" charset="0"/>
          </a:endParaRPr>
        </a:p>
      </dgm:t>
    </dgm:pt>
    <dgm:pt modelId="{45F6D312-A686-491E-95E3-EFB9640CC472}" type="parTrans" cxnId="{C8C7266C-2A0C-476A-85B3-F12BE2521F4C}">
      <dgm:prSet/>
      <dgm:spPr/>
      <dgm:t>
        <a:bodyPr/>
        <a:lstStyle/>
        <a:p>
          <a:endParaRPr lang="en-US" sz="2800"/>
        </a:p>
      </dgm:t>
    </dgm:pt>
    <dgm:pt modelId="{AB2787E4-2A8B-428D-A4AE-2B14DCFFC4E7}" type="sibTrans" cxnId="{C8C7266C-2A0C-476A-85B3-F12BE2521F4C}">
      <dgm:prSet/>
      <dgm:spPr/>
      <dgm:t>
        <a:bodyPr/>
        <a:lstStyle/>
        <a:p>
          <a:endParaRPr lang="en-US" sz="2800"/>
        </a:p>
      </dgm:t>
    </dgm:pt>
    <dgm:pt modelId="{2AEE5C11-34AE-4EB7-8907-9BED418EA471}">
      <dgm:prSet custT="1"/>
      <dgm:spPr/>
      <dgm:t>
        <a:bodyPr/>
        <a:lstStyle/>
        <a:p>
          <a:endParaRPr lang="en-US" sz="1200" b="0">
            <a:latin typeface="Roboto Light" panose="02000000000000000000" pitchFamily="2" charset="0"/>
            <a:ea typeface="Roboto Light" panose="02000000000000000000" pitchFamily="2" charset="0"/>
          </a:endParaRPr>
        </a:p>
        <a:p>
          <a:r>
            <a:rPr lang="en-US" sz="1200" b="0">
              <a:latin typeface="Roboto Light" panose="02000000000000000000" pitchFamily="2" charset="0"/>
              <a:ea typeface="Roboto Light" panose="02000000000000000000" pitchFamily="2" charset="0"/>
            </a:rPr>
            <a:t>Pilot 2</a:t>
          </a:r>
          <a:r>
            <a:rPr lang="en-US" sz="1200">
              <a:latin typeface="Roboto Light" panose="02000000000000000000" pitchFamily="2" charset="0"/>
              <a:ea typeface="Roboto Light" panose="02000000000000000000" pitchFamily="2" charset="0"/>
            </a:rPr>
            <a:t> frameworks</a:t>
          </a:r>
        </a:p>
        <a:p>
          <a:r>
            <a:rPr lang="en-US" sz="1200">
              <a:latin typeface="Roboto Light" panose="02000000000000000000" pitchFamily="2" charset="0"/>
              <a:ea typeface="Roboto Light" panose="02000000000000000000" pitchFamily="2" charset="0"/>
            </a:rPr>
            <a:t>Elemental model</a:t>
          </a:r>
        </a:p>
        <a:p>
          <a:r>
            <a:rPr lang="en-US" sz="1200">
              <a:latin typeface="Roboto Light" panose="02000000000000000000" pitchFamily="2" charset="0"/>
              <a:ea typeface="Roboto Light" panose="02000000000000000000" pitchFamily="2" charset="0"/>
            </a:rPr>
            <a:t>Stage 2 and </a:t>
          </a:r>
          <a:br>
            <a:rPr lang="en-US" sz="1200">
              <a:latin typeface="Roboto Light" panose="02000000000000000000" pitchFamily="2" charset="0"/>
              <a:ea typeface="Roboto Light" panose="02000000000000000000" pitchFamily="2" charset="0"/>
            </a:rPr>
          </a:br>
          <a:r>
            <a:rPr lang="en-US" sz="1200">
              <a:latin typeface="Roboto Light" panose="02000000000000000000" pitchFamily="2" charset="0"/>
              <a:ea typeface="Roboto Light" panose="02000000000000000000" pitchFamily="2" charset="0"/>
            </a:rPr>
            <a:t>Stage 1 students </a:t>
          </a:r>
        </a:p>
      </dgm:t>
    </dgm:pt>
    <dgm:pt modelId="{2E14AD1F-C7EA-45AE-ADC0-0EE92A6516CB}" type="parTrans" cxnId="{DD687B5C-28C8-4088-99B8-D375C5FDAE4A}">
      <dgm:prSet/>
      <dgm:spPr/>
      <dgm:t>
        <a:bodyPr/>
        <a:lstStyle/>
        <a:p>
          <a:endParaRPr lang="en-US" sz="2800"/>
        </a:p>
      </dgm:t>
    </dgm:pt>
    <dgm:pt modelId="{F36FDDA0-6B91-47CB-8114-B6F076E55FC8}" type="sibTrans" cxnId="{DD687B5C-28C8-4088-99B8-D375C5FDAE4A}">
      <dgm:prSet/>
      <dgm:spPr/>
      <dgm:t>
        <a:bodyPr/>
        <a:lstStyle/>
        <a:p>
          <a:endParaRPr lang="en-US" sz="2800"/>
        </a:p>
      </dgm:t>
    </dgm:pt>
    <dgm:pt modelId="{A2560FD2-F12F-4A06-A96F-B86674952111}">
      <dgm:prSet custT="1"/>
      <dgm:spPr/>
      <dgm:t>
        <a:bodyPr/>
        <a:lstStyle/>
        <a:p>
          <a:pPr>
            <a:defRPr b="1"/>
          </a:pPr>
          <a:endParaRPr lang="en-US" sz="2400" b="1" i="1">
            <a:solidFill>
              <a:schemeClr val="tx1">
                <a:lumMod val="65000"/>
                <a:lumOff val="35000"/>
              </a:schemeClr>
            </a:solidFill>
          </a:endParaRPr>
        </a:p>
      </dgm:t>
    </dgm:pt>
    <dgm:pt modelId="{96173659-138A-4A00-AE0B-9063EA9393A6}" type="parTrans" cxnId="{F9D8B584-9399-4A2B-8ADC-F71293A4822C}">
      <dgm:prSet/>
      <dgm:spPr/>
      <dgm:t>
        <a:bodyPr/>
        <a:lstStyle/>
        <a:p>
          <a:endParaRPr lang="en-US" sz="2800"/>
        </a:p>
      </dgm:t>
    </dgm:pt>
    <dgm:pt modelId="{D3C3BC3F-2256-4FBC-AFA5-0D035E3EACD7}" type="sibTrans" cxnId="{F9D8B584-9399-4A2B-8ADC-F71293A4822C}">
      <dgm:prSet/>
      <dgm:spPr/>
      <dgm:t>
        <a:bodyPr/>
        <a:lstStyle/>
        <a:p>
          <a:endParaRPr lang="en-US" sz="2800"/>
        </a:p>
      </dgm:t>
    </dgm:pt>
    <dgm:pt modelId="{683CC5F6-E9B5-49F2-909E-A68D38896308}">
      <dgm:prSet custT="1"/>
      <dgm:spPr/>
      <dgm:t>
        <a:bodyPr/>
        <a:lstStyle/>
        <a:p>
          <a:pPr>
            <a:defRPr b="1"/>
          </a:pPr>
          <a:endParaRPr lang="en-US" sz="3200" b="0" i="0">
            <a:solidFill>
              <a:schemeClr val="tx1">
                <a:lumMod val="65000"/>
                <a:lumOff val="35000"/>
              </a:schemeClr>
            </a:solidFill>
          </a:endParaRPr>
        </a:p>
      </dgm:t>
    </dgm:pt>
    <dgm:pt modelId="{4C61DDEE-8BBF-4CBF-B066-7E60B6DF0A11}" type="sibTrans" cxnId="{59786CF9-070F-4821-A4E9-D33DB930D8D2}">
      <dgm:prSet/>
      <dgm:spPr/>
      <dgm:t>
        <a:bodyPr/>
        <a:lstStyle/>
        <a:p>
          <a:endParaRPr lang="en-US" sz="2800"/>
        </a:p>
      </dgm:t>
    </dgm:pt>
    <dgm:pt modelId="{15BFC747-B881-4328-BFBE-9BC128388CC6}" type="parTrans" cxnId="{59786CF9-070F-4821-A4E9-D33DB930D8D2}">
      <dgm:prSet/>
      <dgm:spPr/>
      <dgm:t>
        <a:bodyPr/>
        <a:lstStyle/>
        <a:p>
          <a:endParaRPr lang="en-US" sz="2800"/>
        </a:p>
      </dgm:t>
    </dgm:pt>
    <dgm:pt modelId="{4EA069F3-397F-40D5-94A6-32C3E355C277}">
      <dgm:prSet custT="1"/>
      <dgm:spPr/>
      <dgm:t>
        <a:bodyPr anchor="t"/>
        <a:lstStyle/>
        <a:p>
          <a:r>
            <a:rPr lang="en-US" sz="1200" i="0">
              <a:latin typeface="Roboto Light" panose="02000000000000000000" pitchFamily="2" charset="0"/>
              <a:ea typeface="Roboto Light" panose="02000000000000000000" pitchFamily="2" charset="0"/>
            </a:rPr>
            <a:t>Personal Enterprise  </a:t>
          </a:r>
        </a:p>
        <a:p>
          <a:r>
            <a:rPr lang="en-US" sz="1200" b="1" i="0">
              <a:latin typeface="Roboto Light" panose="02000000000000000000" pitchFamily="2" charset="0"/>
              <a:ea typeface="Roboto Light" panose="02000000000000000000" pitchFamily="2" charset="0"/>
            </a:rPr>
            <a:t>Validation 2</a:t>
          </a:r>
          <a:r>
            <a:rPr lang="en-US" sz="1200" i="0">
              <a:latin typeface="Roboto Light" panose="02000000000000000000" pitchFamily="2" charset="0"/>
              <a:ea typeface="Roboto Light" panose="02000000000000000000" pitchFamily="2" charset="0"/>
            </a:rPr>
            <a:t> </a:t>
          </a:r>
        </a:p>
        <a:p>
          <a:r>
            <a:rPr lang="en-US" sz="1200" i="0">
              <a:latin typeface="Roboto Light" panose="02000000000000000000" pitchFamily="2" charset="0"/>
              <a:ea typeface="Roboto Light" panose="02000000000000000000" pitchFamily="2" charset="0"/>
            </a:rPr>
            <a:t>EOI Pilot Schools</a:t>
          </a:r>
        </a:p>
        <a:p>
          <a:r>
            <a:rPr lang="en-US" sz="1200" i="0">
              <a:latin typeface="Roboto Light" panose="02000000000000000000" pitchFamily="2" charset="0"/>
              <a:ea typeface="Roboto Light" panose="02000000000000000000" pitchFamily="2" charset="0"/>
            </a:rPr>
            <a:t>Tested utility of 5 capabilities</a:t>
          </a:r>
        </a:p>
        <a:p>
          <a:endParaRPr lang="en-US" sz="1200" i="1">
            <a:latin typeface="Roboto Light" panose="02000000000000000000" pitchFamily="2" charset="0"/>
            <a:ea typeface="Roboto Light" panose="02000000000000000000" pitchFamily="2" charset="0"/>
          </a:endParaRPr>
        </a:p>
      </dgm:t>
    </dgm:pt>
    <dgm:pt modelId="{2F99115B-608E-4E08-A503-B74879A76D07}" type="parTrans" cxnId="{BC5A70C8-9D97-4922-BCDB-6316D191C527}">
      <dgm:prSet/>
      <dgm:spPr/>
      <dgm:t>
        <a:bodyPr/>
        <a:lstStyle/>
        <a:p>
          <a:endParaRPr lang="en-US" sz="2800"/>
        </a:p>
      </dgm:t>
    </dgm:pt>
    <dgm:pt modelId="{E94D5EF7-F47C-476C-A5FE-1C35261B578A}" type="sibTrans" cxnId="{BC5A70C8-9D97-4922-BCDB-6316D191C527}">
      <dgm:prSet/>
      <dgm:spPr/>
      <dgm:t>
        <a:bodyPr/>
        <a:lstStyle/>
        <a:p>
          <a:endParaRPr lang="en-US" sz="2800"/>
        </a:p>
      </dgm:t>
    </dgm:pt>
    <dgm:pt modelId="{1E529C6E-C939-479A-A075-9E9B02837B50}">
      <dgm:prSet custT="1"/>
      <dgm:spPr/>
      <dgm:t>
        <a:bodyPr anchor="b"/>
        <a:lstStyle/>
        <a:p>
          <a:endParaRPr lang="en-US" sz="2000" baseline="0">
            <a:solidFill>
              <a:schemeClr val="tx1">
                <a:lumMod val="65000"/>
                <a:lumOff val="35000"/>
              </a:schemeClr>
            </a:solidFill>
          </a:endParaRPr>
        </a:p>
      </dgm:t>
    </dgm:pt>
    <dgm:pt modelId="{46B3C017-F97A-4640-992A-33AEE06B2EFC}" type="parTrans" cxnId="{99746BB5-7122-43B8-8680-CF610F03585C}">
      <dgm:prSet/>
      <dgm:spPr/>
      <dgm:t>
        <a:bodyPr/>
        <a:lstStyle/>
        <a:p>
          <a:endParaRPr lang="en-US" sz="2800"/>
        </a:p>
      </dgm:t>
    </dgm:pt>
    <dgm:pt modelId="{192E80CB-2667-481C-8244-6EC4AEED1BC2}" type="sibTrans" cxnId="{99746BB5-7122-43B8-8680-CF610F03585C}">
      <dgm:prSet/>
      <dgm:spPr/>
      <dgm:t>
        <a:bodyPr/>
        <a:lstStyle/>
        <a:p>
          <a:endParaRPr lang="en-US" sz="2800"/>
        </a:p>
      </dgm:t>
    </dgm:pt>
    <dgm:pt modelId="{7F3ED1EA-15AF-45A9-9049-86CF865367EA}">
      <dgm:prSet phldrT="[Text]" custT="1"/>
      <dgm:spPr/>
      <dgm:t>
        <a:bodyPr/>
        <a:lstStyle/>
        <a:p>
          <a:pPr>
            <a:defRPr b="1"/>
          </a:pPr>
          <a:r>
            <a:rPr lang="en-US" sz="1200" b="0">
              <a:latin typeface="Roboto Light" panose="02000000000000000000" pitchFamily="2" charset="0"/>
              <a:ea typeface="Roboto Light" panose="02000000000000000000" pitchFamily="2" charset="0"/>
            </a:rPr>
            <a:t>Prototype Entrepreneurial Learning</a:t>
          </a:r>
        </a:p>
        <a:p>
          <a:pPr>
            <a:defRPr b="1"/>
          </a:pPr>
          <a:r>
            <a:rPr lang="en-US" sz="1200" b="0">
              <a:latin typeface="Roboto Light" panose="02000000000000000000" pitchFamily="2" charset="0"/>
              <a:ea typeface="Roboto Light" panose="02000000000000000000" pitchFamily="2" charset="0"/>
            </a:rPr>
            <a:t>Melbourne Assessment</a:t>
          </a:r>
        </a:p>
        <a:p>
          <a:pPr>
            <a:defRPr b="1"/>
          </a:pPr>
          <a:r>
            <a:rPr lang="en-US" sz="2800" b="1">
              <a:latin typeface="Roboto Light" panose="02000000000000000000" pitchFamily="2" charset="0"/>
              <a:ea typeface="Roboto Light" panose="02000000000000000000" pitchFamily="2" charset="0"/>
            </a:rPr>
            <a:t>2019</a:t>
          </a:r>
          <a:br>
            <a:rPr lang="en-US" sz="1400">
              <a:latin typeface="Roboto Light" panose="02000000000000000000" pitchFamily="2" charset="0"/>
              <a:ea typeface="Roboto Light" panose="02000000000000000000" pitchFamily="2" charset="0"/>
            </a:rPr>
          </a:br>
          <a:endParaRPr lang="en-US" sz="1400" b="1">
            <a:latin typeface="Roboto Light" panose="02000000000000000000" pitchFamily="2" charset="0"/>
            <a:ea typeface="Roboto Light" panose="02000000000000000000" pitchFamily="2" charset="0"/>
          </a:endParaRPr>
        </a:p>
      </dgm:t>
    </dgm:pt>
    <dgm:pt modelId="{92F92A5A-1C0C-4D5F-9238-76CAE60F712C}" type="parTrans" cxnId="{A0A37DF5-A223-4D38-ADD5-6D8E95F55A4F}">
      <dgm:prSet/>
      <dgm:spPr/>
      <dgm:t>
        <a:bodyPr/>
        <a:lstStyle/>
        <a:p>
          <a:endParaRPr lang="en-AU" sz="2800"/>
        </a:p>
      </dgm:t>
    </dgm:pt>
    <dgm:pt modelId="{81B0B86A-21D3-42AD-BE17-44FD7BDFD787}" type="sibTrans" cxnId="{A0A37DF5-A223-4D38-ADD5-6D8E95F55A4F}">
      <dgm:prSet/>
      <dgm:spPr/>
      <dgm:t>
        <a:bodyPr/>
        <a:lstStyle/>
        <a:p>
          <a:endParaRPr lang="en-AU" sz="2800"/>
        </a:p>
      </dgm:t>
    </dgm:pt>
    <dgm:pt modelId="{5D8F6B28-9BFC-4330-914D-E5148519782E}">
      <dgm:prSet custT="1"/>
      <dgm:spPr/>
      <dgm:t>
        <a:bodyPr/>
        <a:lstStyle/>
        <a:p>
          <a:pPr>
            <a:defRPr b="1"/>
          </a:pPr>
          <a:r>
            <a:rPr lang="en-US" sz="3200" b="1">
              <a:latin typeface="Roboto Light" panose="02000000000000000000" pitchFamily="2" charset="0"/>
              <a:ea typeface="Roboto Light" panose="02000000000000000000" pitchFamily="2" charset="0"/>
            </a:rPr>
            <a:t>2021</a:t>
          </a:r>
          <a:endParaRPr lang="en-US" sz="3200">
            <a:latin typeface="Roboto Light" panose="02000000000000000000" pitchFamily="2" charset="0"/>
            <a:ea typeface="Roboto Light" panose="02000000000000000000" pitchFamily="2" charset="0"/>
          </a:endParaRPr>
        </a:p>
      </dgm:t>
    </dgm:pt>
    <dgm:pt modelId="{DBB8821F-B160-4DEB-B47E-B2DE09A9BB80}" type="parTrans" cxnId="{FC254F13-01BF-4B56-9CFC-E1357A8B0CDE}">
      <dgm:prSet/>
      <dgm:spPr/>
      <dgm:t>
        <a:bodyPr/>
        <a:lstStyle/>
        <a:p>
          <a:endParaRPr lang="en-AU" sz="2800"/>
        </a:p>
      </dgm:t>
    </dgm:pt>
    <dgm:pt modelId="{9F34F6CE-BF75-4BBF-9011-A99FC71BF9F0}" type="sibTrans" cxnId="{FC254F13-01BF-4B56-9CFC-E1357A8B0CDE}">
      <dgm:prSet/>
      <dgm:spPr/>
      <dgm:t>
        <a:bodyPr/>
        <a:lstStyle/>
        <a:p>
          <a:endParaRPr lang="en-AU" sz="2800"/>
        </a:p>
      </dgm:t>
    </dgm:pt>
    <dgm:pt modelId="{7A5D3400-AF5B-4297-8592-4C1EDB9D0973}" type="pres">
      <dgm:prSet presAssocID="{63085546-7C7C-4B3E-ABEB-2669F1A65FB2}" presName="root" presStyleCnt="0">
        <dgm:presLayoutVars>
          <dgm:chMax/>
          <dgm:chPref/>
          <dgm:animLvl val="lvl"/>
        </dgm:presLayoutVars>
      </dgm:prSet>
      <dgm:spPr/>
    </dgm:pt>
    <dgm:pt modelId="{BD204284-1F7C-4D58-BC79-8C2DEE7E9FAF}" type="pres">
      <dgm:prSet presAssocID="{63085546-7C7C-4B3E-ABEB-2669F1A65FB2}" presName="divider" presStyleLbl="fgAcc1" presStyleIdx="0" presStyleCnt="9" custSzY="428624" custLinFactNeighborX="991" custLinFactNeighborY="47000"/>
      <dgm:spPr>
        <a:prstGeom prst="homePlate">
          <a:avLst/>
        </a:prstGeom>
        <a:ln>
          <a:solidFill>
            <a:srgbClr val="903060"/>
          </a:solidFill>
        </a:ln>
      </dgm:spPr>
    </dgm:pt>
    <dgm:pt modelId="{46A6B157-7198-41C4-9D25-C4F8885F1B6F}" type="pres">
      <dgm:prSet presAssocID="{63085546-7C7C-4B3E-ABEB-2669F1A65FB2}" presName="nodes" presStyleCnt="0">
        <dgm:presLayoutVars>
          <dgm:chMax/>
          <dgm:chPref/>
          <dgm:animLvl val="lvl"/>
        </dgm:presLayoutVars>
      </dgm:prSet>
      <dgm:spPr/>
    </dgm:pt>
    <dgm:pt modelId="{578E6A06-6F61-48BD-9F1A-48E731D6E26D}" type="pres">
      <dgm:prSet presAssocID="{9DCEA5FC-4640-45AF-B712-7A4FD94AEF0D}" presName="composite" presStyleCnt="0"/>
      <dgm:spPr/>
    </dgm:pt>
    <dgm:pt modelId="{9F727168-E825-43C1-AF50-41E115F59C0C}" type="pres">
      <dgm:prSet presAssocID="{9DCEA5FC-4640-45AF-B712-7A4FD94AEF0D}" presName="ConnectorPoint" presStyleLbl="lnNode1" presStyleIdx="0" presStyleCnt="8"/>
      <dgm:spPr>
        <a:solidFill>
          <a:schemeClr val="accent6">
            <a:shade val="80000"/>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C380CA5-521A-4949-A022-450DA9C217F5}" type="pres">
      <dgm:prSet presAssocID="{9DCEA5FC-4640-45AF-B712-7A4FD94AEF0D}" presName="DropPinPlaceHolder" presStyleCnt="0"/>
      <dgm:spPr/>
    </dgm:pt>
    <dgm:pt modelId="{19EF924A-339B-436A-9151-9C7B0B0377B9}" type="pres">
      <dgm:prSet presAssocID="{9DCEA5FC-4640-45AF-B712-7A4FD94AEF0D}" presName="DropPin" presStyleLbl="alignNode1" presStyleIdx="0" presStyleCnt="8"/>
      <dgm:spPr/>
    </dgm:pt>
    <dgm:pt modelId="{846B4BA4-33F0-43CE-A60E-B95E195AD5A9}" type="pres">
      <dgm:prSet presAssocID="{9DCEA5FC-4640-45AF-B712-7A4FD94AEF0D}" presName="Ellipse" presStyleLbl="fgAcc1" presStyleIdx="1" presStyleCnt="9"/>
      <dgm:spPr>
        <a:prstGeom prst="donut">
          <a:avLst/>
        </a:prstGeom>
      </dgm:spPr>
    </dgm:pt>
    <dgm:pt modelId="{A782CF5D-A585-4990-846A-5EDBD19A9BDB}" type="pres">
      <dgm:prSet presAssocID="{9DCEA5FC-4640-45AF-B712-7A4FD94AEF0D}" presName="L2TextContainer" presStyleLbl="revTx" presStyleIdx="0" presStyleCnt="16">
        <dgm:presLayoutVars>
          <dgm:bulletEnabled val="1"/>
        </dgm:presLayoutVars>
      </dgm:prSet>
      <dgm:spPr/>
    </dgm:pt>
    <dgm:pt modelId="{85C50C56-6DC8-4C47-8DBC-4FD6B1554AA4}" type="pres">
      <dgm:prSet presAssocID="{9DCEA5FC-4640-45AF-B712-7A4FD94AEF0D}" presName="L1TextContainer" presStyleLbl="revTx" presStyleIdx="1" presStyleCnt="16">
        <dgm:presLayoutVars>
          <dgm:chMax val="1"/>
          <dgm:chPref val="1"/>
          <dgm:bulletEnabled val="1"/>
        </dgm:presLayoutVars>
      </dgm:prSet>
      <dgm:spPr/>
    </dgm:pt>
    <dgm:pt modelId="{4F322B1B-F357-4BCD-BF34-8A0D705A1CE7}" type="pres">
      <dgm:prSet presAssocID="{9DCEA5FC-4640-45AF-B712-7A4FD94AEF0D}" presName="ConnectLine" presStyleLbl="sibTrans1D1" presStyleIdx="0" presStyleCnt="8"/>
      <dgm:spPr>
        <a:noFill/>
        <a:ln w="12700" cap="flat" cmpd="sng" algn="ctr">
          <a:solidFill>
            <a:schemeClr val="accent6">
              <a:shade val="90000"/>
              <a:hueOff val="0"/>
              <a:satOff val="0"/>
              <a:lumOff val="0"/>
              <a:alphaOff val="0"/>
            </a:schemeClr>
          </a:solidFill>
          <a:prstDash val="dash"/>
          <a:miter lim="800000"/>
        </a:ln>
        <a:effectLst/>
      </dgm:spPr>
    </dgm:pt>
    <dgm:pt modelId="{9FF32B1E-94FD-475E-9959-8E0546070C5B}" type="pres">
      <dgm:prSet presAssocID="{9DCEA5FC-4640-45AF-B712-7A4FD94AEF0D}" presName="EmptyPlaceHolder" presStyleCnt="0"/>
      <dgm:spPr/>
    </dgm:pt>
    <dgm:pt modelId="{C9E000F5-B650-46EB-A3B0-FBA6593CE548}" type="pres">
      <dgm:prSet presAssocID="{0A99745B-BB5C-49B3-A782-8DB57641F6C9}" presName="spaceBetweenRectangles" presStyleCnt="0"/>
      <dgm:spPr/>
    </dgm:pt>
    <dgm:pt modelId="{64373A7D-C7A5-4C0C-9781-58743159539A}" type="pres">
      <dgm:prSet presAssocID="{096A9AF0-0DAE-4EB3-B448-4501DA034F4A}" presName="composite" presStyleCnt="0"/>
      <dgm:spPr/>
    </dgm:pt>
    <dgm:pt modelId="{B57996C3-16BE-4CEB-B9E2-6FFC42938F41}" type="pres">
      <dgm:prSet presAssocID="{096A9AF0-0DAE-4EB3-B448-4501DA034F4A}" presName="ConnectorPoint" presStyleLbl="lnNode1" presStyleIdx="1" presStyleCnt="8"/>
      <dgm:spPr>
        <a:solidFill>
          <a:schemeClr val="accent6">
            <a:shade val="80000"/>
            <a:hueOff val="45897"/>
            <a:satOff val="-1844"/>
            <a:lumOff val="3947"/>
            <a:alphaOff val="0"/>
          </a:schemeClr>
        </a:solidFill>
        <a:ln w="6350" cap="flat" cmpd="sng" algn="ctr">
          <a:solidFill>
            <a:schemeClr val="lt1">
              <a:hueOff val="0"/>
              <a:satOff val="0"/>
              <a:lumOff val="0"/>
              <a:alphaOff val="0"/>
            </a:schemeClr>
          </a:solidFill>
          <a:prstDash val="solid"/>
          <a:miter lim="800000"/>
        </a:ln>
        <a:effectLst/>
      </dgm:spPr>
    </dgm:pt>
    <dgm:pt modelId="{BC71368F-DA7E-405D-93AC-3A6767BF9FC6}" type="pres">
      <dgm:prSet presAssocID="{096A9AF0-0DAE-4EB3-B448-4501DA034F4A}" presName="DropPinPlaceHolder" presStyleCnt="0"/>
      <dgm:spPr/>
    </dgm:pt>
    <dgm:pt modelId="{5B4632EA-1574-417A-A3FA-D711159FBAD1}" type="pres">
      <dgm:prSet presAssocID="{096A9AF0-0DAE-4EB3-B448-4501DA034F4A}" presName="DropPin" presStyleLbl="alignNode1" presStyleIdx="1" presStyleCnt="8"/>
      <dgm:spPr/>
    </dgm:pt>
    <dgm:pt modelId="{032E0966-F86B-4BBD-BE80-8FAB861AF0E8}" type="pres">
      <dgm:prSet presAssocID="{096A9AF0-0DAE-4EB3-B448-4501DA034F4A}" presName="Ellipse" presStyleLbl="fgAcc1" presStyleIdx="2" presStyleCnt="9"/>
      <dgm:spPr>
        <a:prstGeom prst="donut">
          <a:avLst/>
        </a:prstGeom>
      </dgm:spPr>
    </dgm:pt>
    <dgm:pt modelId="{B608C5A1-CE9E-4410-9F2F-F714CC6AB069}" type="pres">
      <dgm:prSet presAssocID="{096A9AF0-0DAE-4EB3-B448-4501DA034F4A}" presName="L2TextContainer" presStyleLbl="revTx" presStyleIdx="2" presStyleCnt="16">
        <dgm:presLayoutVars>
          <dgm:bulletEnabled val="1"/>
        </dgm:presLayoutVars>
      </dgm:prSet>
      <dgm:spPr/>
    </dgm:pt>
    <dgm:pt modelId="{C1E34084-406C-48D5-88FE-7226282DBC49}" type="pres">
      <dgm:prSet presAssocID="{096A9AF0-0DAE-4EB3-B448-4501DA034F4A}" presName="L1TextContainer" presStyleLbl="revTx" presStyleIdx="3" presStyleCnt="16">
        <dgm:presLayoutVars>
          <dgm:chMax val="1"/>
          <dgm:chPref val="1"/>
          <dgm:bulletEnabled val="1"/>
        </dgm:presLayoutVars>
      </dgm:prSet>
      <dgm:spPr/>
    </dgm:pt>
    <dgm:pt modelId="{33168228-1414-4AAF-B7E5-C08A80BBB2F1}" type="pres">
      <dgm:prSet presAssocID="{096A9AF0-0DAE-4EB3-B448-4501DA034F4A}" presName="ConnectLine" presStyleLbl="sibTrans1D1" presStyleIdx="1" presStyleCnt="8"/>
      <dgm:spPr>
        <a:xfrm>
          <a:off x="1843314" y="2690813"/>
          <a:ext cx="0" cy="1592961"/>
        </a:xfrm>
        <a:prstGeom prst="line">
          <a:avLst/>
        </a:prstGeom>
      </dgm:spPr>
    </dgm:pt>
    <dgm:pt modelId="{C791BCDD-76D3-4E0E-98B9-0C4903CF0E94}" type="pres">
      <dgm:prSet presAssocID="{096A9AF0-0DAE-4EB3-B448-4501DA034F4A}" presName="EmptyPlaceHolder" presStyleCnt="0"/>
      <dgm:spPr/>
    </dgm:pt>
    <dgm:pt modelId="{3B1DA912-FDB7-4F73-8823-B30C56F7DE86}" type="pres">
      <dgm:prSet presAssocID="{6B0D7DA9-E6ED-4137-9716-F48BF62327A8}" presName="spaceBetweenRectangles" presStyleCnt="0"/>
      <dgm:spPr/>
    </dgm:pt>
    <dgm:pt modelId="{DCEEC7C0-6CAC-4153-B66A-D920E3B7F504}" type="pres">
      <dgm:prSet presAssocID="{683CC5F6-E9B5-49F2-909E-A68D38896308}" presName="composite" presStyleCnt="0"/>
      <dgm:spPr/>
    </dgm:pt>
    <dgm:pt modelId="{56361E50-9FEC-48AD-A369-C1A8379B35EC}" type="pres">
      <dgm:prSet presAssocID="{683CC5F6-E9B5-49F2-909E-A68D38896308}" presName="ConnectorPoint" presStyleLbl="lnNode1" presStyleIdx="2" presStyleCnt="8"/>
      <dgm:spPr>
        <a:solidFill>
          <a:schemeClr val="accent6">
            <a:shade val="80000"/>
            <a:hueOff val="91794"/>
            <a:satOff val="-3688"/>
            <a:lumOff val="7894"/>
            <a:alphaOff val="0"/>
          </a:schemeClr>
        </a:solidFill>
        <a:ln w="6350" cap="flat" cmpd="sng" algn="ctr">
          <a:solidFill>
            <a:schemeClr val="lt1">
              <a:hueOff val="0"/>
              <a:satOff val="0"/>
              <a:lumOff val="0"/>
              <a:alphaOff val="0"/>
            </a:schemeClr>
          </a:solidFill>
          <a:prstDash val="solid"/>
          <a:miter lim="800000"/>
        </a:ln>
        <a:effectLst/>
      </dgm:spPr>
    </dgm:pt>
    <dgm:pt modelId="{70AC7E27-D774-4261-A80F-683BBD09A81D}" type="pres">
      <dgm:prSet presAssocID="{683CC5F6-E9B5-49F2-909E-A68D38896308}" presName="DropPinPlaceHolder" presStyleCnt="0"/>
      <dgm:spPr/>
    </dgm:pt>
    <dgm:pt modelId="{7BC09B8D-1C75-4604-9F35-AEC078447C45}" type="pres">
      <dgm:prSet presAssocID="{683CC5F6-E9B5-49F2-909E-A68D38896308}" presName="DropPin" presStyleLbl="alignNode1" presStyleIdx="2" presStyleCnt="8" custFlipVert="1" custScaleX="140730" custScaleY="68632"/>
      <dgm:spPr>
        <a:prstGeom prst="ellipse">
          <a:avLst/>
        </a:prstGeom>
      </dgm:spPr>
    </dgm:pt>
    <dgm:pt modelId="{DFE91A1F-E910-48AB-A4C9-128002268483}" type="pres">
      <dgm:prSet presAssocID="{683CC5F6-E9B5-49F2-909E-A68D38896308}" presName="Ellipse" presStyleLbl="fgAcc1" presStyleIdx="3" presStyleCnt="9"/>
      <dgm:spPr>
        <a:prstGeom prst="star12">
          <a:avLst/>
        </a:prstGeom>
      </dgm:spPr>
    </dgm:pt>
    <dgm:pt modelId="{FC8603F2-85FC-4134-978C-4054E468209C}" type="pres">
      <dgm:prSet presAssocID="{683CC5F6-E9B5-49F2-909E-A68D38896308}" presName="L2TextContainer" presStyleLbl="revTx" presStyleIdx="4" presStyleCnt="16">
        <dgm:presLayoutVars>
          <dgm:bulletEnabled val="1"/>
        </dgm:presLayoutVars>
      </dgm:prSet>
      <dgm:spPr/>
    </dgm:pt>
    <dgm:pt modelId="{4EB3AA5C-1289-44C6-9F3E-859ABA28E18F}" type="pres">
      <dgm:prSet presAssocID="{683CC5F6-E9B5-49F2-909E-A68D38896308}" presName="L1TextContainer" presStyleLbl="revTx" presStyleIdx="5" presStyleCnt="16">
        <dgm:presLayoutVars>
          <dgm:chMax val="1"/>
          <dgm:chPref val="1"/>
          <dgm:bulletEnabled val="1"/>
        </dgm:presLayoutVars>
      </dgm:prSet>
      <dgm:spPr/>
    </dgm:pt>
    <dgm:pt modelId="{0BB03C0E-97EC-4D66-9B09-35D689DAB28C}" type="pres">
      <dgm:prSet presAssocID="{683CC5F6-E9B5-49F2-909E-A68D38896308}" presName="ConnectLine" presStyleLbl="sibTrans1D1" presStyleIdx="2" presStyleCnt="8" custScaleX="56434" custScaleY="104445" custLinFactNeighborX="24658" custLinFactNeighborY="-10928"/>
      <dgm:spPr>
        <a:noFill/>
        <a:ln w="12700" cap="flat" cmpd="sng" algn="ctr">
          <a:solidFill>
            <a:schemeClr val="accent6">
              <a:shade val="90000"/>
              <a:hueOff val="91825"/>
              <a:satOff val="-3615"/>
              <a:lumOff val="7195"/>
              <a:alphaOff val="0"/>
            </a:schemeClr>
          </a:solidFill>
          <a:prstDash val="dash"/>
          <a:miter lim="800000"/>
        </a:ln>
        <a:effectLst/>
      </dgm:spPr>
    </dgm:pt>
    <dgm:pt modelId="{1A7A92CB-81F0-42D4-87BF-4008DEFA9CA8}" type="pres">
      <dgm:prSet presAssocID="{683CC5F6-E9B5-49F2-909E-A68D38896308}" presName="EmptyPlaceHolder" presStyleCnt="0"/>
      <dgm:spPr/>
    </dgm:pt>
    <dgm:pt modelId="{ABE3202B-256B-4398-8B41-CB40EDB06266}" type="pres">
      <dgm:prSet presAssocID="{4C61DDEE-8BBF-4CBF-B066-7E60B6DF0A11}" presName="spaceBetweenRectangles" presStyleCnt="0"/>
      <dgm:spPr/>
    </dgm:pt>
    <dgm:pt modelId="{B744CD57-FD23-4E62-9589-4CAC57B034E9}" type="pres">
      <dgm:prSet presAssocID="{CA6B1BA0-B2FC-48AD-8EDA-F4AAA4AF2782}" presName="composite" presStyleCnt="0"/>
      <dgm:spPr/>
    </dgm:pt>
    <dgm:pt modelId="{D891B168-1DA5-4124-931F-A51FCB8EFC11}" type="pres">
      <dgm:prSet presAssocID="{CA6B1BA0-B2FC-48AD-8EDA-F4AAA4AF2782}" presName="ConnectorPoint" presStyleLbl="lnNode1" presStyleIdx="3" presStyleCnt="8"/>
      <dgm:spPr>
        <a:solidFill>
          <a:schemeClr val="accent6">
            <a:shade val="80000"/>
            <a:hueOff val="137691"/>
            <a:satOff val="-5532"/>
            <a:lumOff val="11841"/>
            <a:alphaOff val="0"/>
          </a:schemeClr>
        </a:solidFill>
        <a:ln w="6350" cap="flat" cmpd="sng" algn="ctr">
          <a:solidFill>
            <a:schemeClr val="lt1">
              <a:hueOff val="0"/>
              <a:satOff val="0"/>
              <a:lumOff val="0"/>
              <a:alphaOff val="0"/>
            </a:schemeClr>
          </a:solidFill>
          <a:prstDash val="solid"/>
          <a:miter lim="800000"/>
        </a:ln>
        <a:effectLst/>
      </dgm:spPr>
    </dgm:pt>
    <dgm:pt modelId="{42206762-CD73-4F82-B16A-D168E2503215}" type="pres">
      <dgm:prSet presAssocID="{CA6B1BA0-B2FC-48AD-8EDA-F4AAA4AF2782}" presName="DropPinPlaceHolder" presStyleCnt="0"/>
      <dgm:spPr/>
    </dgm:pt>
    <dgm:pt modelId="{C0DBECBF-E3AA-450B-95D4-8349AA21B4F8}" type="pres">
      <dgm:prSet presAssocID="{CA6B1BA0-B2FC-48AD-8EDA-F4AAA4AF2782}" presName="DropPin" presStyleLbl="alignNode1" presStyleIdx="3" presStyleCnt="8"/>
      <dgm:spPr/>
    </dgm:pt>
    <dgm:pt modelId="{6EDDD44C-F5E4-49AD-B1D9-346B8B8AEE8F}" type="pres">
      <dgm:prSet presAssocID="{CA6B1BA0-B2FC-48AD-8EDA-F4AAA4AF2782}" presName="Ellipse" presStyleLbl="fgAcc1" presStyleIdx="4" presStyleCnt="9"/>
      <dgm:spPr>
        <a:prstGeom prst="donut">
          <a:avLst/>
        </a:prstGeom>
      </dgm:spPr>
    </dgm:pt>
    <dgm:pt modelId="{FE564261-183D-47F9-8E7E-BCFC5023A815}" type="pres">
      <dgm:prSet presAssocID="{CA6B1BA0-B2FC-48AD-8EDA-F4AAA4AF2782}" presName="L2TextContainer" presStyleLbl="revTx" presStyleIdx="6" presStyleCnt="16">
        <dgm:presLayoutVars>
          <dgm:bulletEnabled val="1"/>
        </dgm:presLayoutVars>
      </dgm:prSet>
      <dgm:spPr/>
    </dgm:pt>
    <dgm:pt modelId="{3DA36ABE-9810-4ED4-9A55-2905E7588D06}" type="pres">
      <dgm:prSet presAssocID="{CA6B1BA0-B2FC-48AD-8EDA-F4AAA4AF2782}" presName="L1TextContainer" presStyleLbl="revTx" presStyleIdx="7" presStyleCnt="16" custLinFactNeighborX="1506" custLinFactNeighborY="5614">
        <dgm:presLayoutVars>
          <dgm:chMax val="1"/>
          <dgm:chPref val="1"/>
          <dgm:bulletEnabled val="1"/>
        </dgm:presLayoutVars>
      </dgm:prSet>
      <dgm:spPr/>
    </dgm:pt>
    <dgm:pt modelId="{4B9F5909-A57C-4893-9C8A-D5960FE9BE37}" type="pres">
      <dgm:prSet presAssocID="{CA6B1BA0-B2FC-48AD-8EDA-F4AAA4AF2782}" presName="ConnectLine" presStyleLbl="sibTrans1D1" presStyleIdx="3" presStyleCnt="8"/>
      <dgm:spPr>
        <a:xfrm>
          <a:off x="4960678" y="2690813"/>
          <a:ext cx="0" cy="1592961"/>
        </a:xfrm>
        <a:prstGeom prst="line">
          <a:avLst/>
        </a:prstGeom>
      </dgm:spPr>
    </dgm:pt>
    <dgm:pt modelId="{DEDCEF89-DB8F-4197-B2D2-2D39426E0B96}" type="pres">
      <dgm:prSet presAssocID="{CA6B1BA0-B2FC-48AD-8EDA-F4AAA4AF2782}" presName="EmptyPlaceHolder" presStyleCnt="0"/>
      <dgm:spPr/>
    </dgm:pt>
    <dgm:pt modelId="{4A96FD2F-C127-41DC-AA54-1EEBED6BA483}" type="pres">
      <dgm:prSet presAssocID="{39FB540D-D808-4040-9A37-0AC474C0212F}" presName="spaceBetweenRectangles" presStyleCnt="0"/>
      <dgm:spPr/>
    </dgm:pt>
    <dgm:pt modelId="{A1AE2BC4-A99C-4DD3-A84D-EB3461D18287}" type="pres">
      <dgm:prSet presAssocID="{212ADAAB-D5CB-4BBC-8DAF-7340FD334994}" presName="composite" presStyleCnt="0"/>
      <dgm:spPr/>
    </dgm:pt>
    <dgm:pt modelId="{278CF1E0-B1C4-4B10-A5EC-FD7EF0557E2D}" type="pres">
      <dgm:prSet presAssocID="{212ADAAB-D5CB-4BBC-8DAF-7340FD334994}" presName="ConnectorPoint" presStyleLbl="lnNode1" presStyleIdx="4" presStyleCnt="8"/>
      <dgm:spPr>
        <a:solidFill>
          <a:schemeClr val="accent6">
            <a:shade val="80000"/>
            <a:hueOff val="183589"/>
            <a:satOff val="-7377"/>
            <a:lumOff val="15787"/>
            <a:alphaOff val="0"/>
          </a:schemeClr>
        </a:solidFill>
        <a:ln w="6350" cap="flat" cmpd="sng" algn="ctr">
          <a:solidFill>
            <a:schemeClr val="lt1">
              <a:hueOff val="0"/>
              <a:satOff val="0"/>
              <a:lumOff val="0"/>
              <a:alphaOff val="0"/>
            </a:schemeClr>
          </a:solidFill>
          <a:prstDash val="solid"/>
          <a:miter lim="800000"/>
        </a:ln>
        <a:effectLst/>
      </dgm:spPr>
    </dgm:pt>
    <dgm:pt modelId="{27B65FB4-BE6A-41E6-BBE9-8DC9F7B73486}" type="pres">
      <dgm:prSet presAssocID="{212ADAAB-D5CB-4BBC-8DAF-7340FD334994}" presName="DropPinPlaceHolder" presStyleCnt="0"/>
      <dgm:spPr/>
    </dgm:pt>
    <dgm:pt modelId="{488CC4C6-DFBC-460C-A9ED-BEDA8CC682D4}" type="pres">
      <dgm:prSet presAssocID="{212ADAAB-D5CB-4BBC-8DAF-7340FD334994}" presName="DropPin" presStyleLbl="alignNode1" presStyleIdx="4" presStyleCnt="8"/>
      <dgm:spPr/>
    </dgm:pt>
    <dgm:pt modelId="{48CA82DA-B677-461B-A08D-337683480059}" type="pres">
      <dgm:prSet presAssocID="{212ADAAB-D5CB-4BBC-8DAF-7340FD334994}" presName="Ellipse" presStyleLbl="fgAcc1" presStyleIdx="5" presStyleCnt="9"/>
      <dgm:spPr>
        <a:prstGeom prst="donut">
          <a:avLst/>
        </a:prstGeom>
      </dgm:spPr>
    </dgm:pt>
    <dgm:pt modelId="{D1646913-A3FA-4470-A3E9-C64B0A13A62A}" type="pres">
      <dgm:prSet presAssocID="{212ADAAB-D5CB-4BBC-8DAF-7340FD334994}" presName="L2TextContainer" presStyleLbl="revTx" presStyleIdx="8" presStyleCnt="16">
        <dgm:presLayoutVars>
          <dgm:bulletEnabled val="1"/>
        </dgm:presLayoutVars>
      </dgm:prSet>
      <dgm:spPr/>
    </dgm:pt>
    <dgm:pt modelId="{6EC2FC68-E1B8-4274-8090-C2C96A4CD82C}" type="pres">
      <dgm:prSet presAssocID="{212ADAAB-D5CB-4BBC-8DAF-7340FD334994}" presName="L1TextContainer" presStyleLbl="revTx" presStyleIdx="9" presStyleCnt="16" custScaleX="106573" custLinFactNeighborX="5114" custLinFactNeighborY="-337">
        <dgm:presLayoutVars>
          <dgm:chMax val="1"/>
          <dgm:chPref val="1"/>
          <dgm:bulletEnabled val="1"/>
        </dgm:presLayoutVars>
      </dgm:prSet>
      <dgm:spPr/>
    </dgm:pt>
    <dgm:pt modelId="{4F41BF23-550C-4E7F-977E-3D22E3AF7B51}" type="pres">
      <dgm:prSet presAssocID="{212ADAAB-D5CB-4BBC-8DAF-7340FD334994}" presName="ConnectLine" presStyleLbl="sibTrans1D1" presStyleIdx="4" presStyleCnt="8"/>
      <dgm:spPr>
        <a:xfrm>
          <a:off x="6519360" y="1097851"/>
          <a:ext cx="0" cy="1592961"/>
        </a:xfrm>
        <a:prstGeom prst="line">
          <a:avLst/>
        </a:prstGeom>
      </dgm:spPr>
    </dgm:pt>
    <dgm:pt modelId="{5018695D-CFD4-49F8-8967-BA8A0C0A0DE1}" type="pres">
      <dgm:prSet presAssocID="{212ADAAB-D5CB-4BBC-8DAF-7340FD334994}" presName="EmptyPlaceHolder" presStyleCnt="0"/>
      <dgm:spPr/>
    </dgm:pt>
    <dgm:pt modelId="{61EA613E-57A8-485F-A4A9-29037092E83A}" type="pres">
      <dgm:prSet presAssocID="{AB2787E4-2A8B-428D-A4AE-2B14DCFFC4E7}" presName="spaceBetweenRectangles" presStyleCnt="0"/>
      <dgm:spPr/>
    </dgm:pt>
    <dgm:pt modelId="{0F3B3032-C16A-44EB-AE28-CB7C1D797D2B}" type="pres">
      <dgm:prSet presAssocID="{A2560FD2-F12F-4A06-A96F-B86674952111}" presName="composite" presStyleCnt="0"/>
      <dgm:spPr/>
    </dgm:pt>
    <dgm:pt modelId="{A64C6D16-2F77-439A-848A-F1081C5E5CBE}" type="pres">
      <dgm:prSet presAssocID="{A2560FD2-F12F-4A06-A96F-B86674952111}" presName="ConnectorPoint" presStyleLbl="lnNode1" presStyleIdx="5" presStyleCnt="8"/>
      <dgm:spPr>
        <a:solidFill>
          <a:schemeClr val="accent6">
            <a:shade val="80000"/>
            <a:hueOff val="229486"/>
            <a:satOff val="-9221"/>
            <a:lumOff val="19734"/>
            <a:alphaOff val="0"/>
          </a:schemeClr>
        </a:solidFill>
        <a:ln w="6350" cap="flat" cmpd="sng" algn="ctr">
          <a:solidFill>
            <a:schemeClr val="lt1">
              <a:hueOff val="0"/>
              <a:satOff val="0"/>
              <a:lumOff val="0"/>
              <a:alphaOff val="0"/>
            </a:schemeClr>
          </a:solidFill>
          <a:prstDash val="solid"/>
          <a:miter lim="800000"/>
        </a:ln>
        <a:effectLst/>
      </dgm:spPr>
    </dgm:pt>
    <dgm:pt modelId="{8EFC6EAF-71E5-48C3-9F69-6FB96640B14F}" type="pres">
      <dgm:prSet presAssocID="{A2560FD2-F12F-4A06-A96F-B86674952111}" presName="DropPinPlaceHolder" presStyleCnt="0"/>
      <dgm:spPr/>
    </dgm:pt>
    <dgm:pt modelId="{73F98938-B973-410F-B6E0-43437FA146E6}" type="pres">
      <dgm:prSet presAssocID="{A2560FD2-F12F-4A06-A96F-B86674952111}" presName="DropPin" presStyleLbl="alignNode1" presStyleIdx="5" presStyleCnt="8" custLinFactNeighborX="-5542" custLinFactNeighborY="-3455"/>
      <dgm:spPr>
        <a:prstGeom prst="ellipse">
          <a:avLst/>
        </a:prstGeom>
      </dgm:spPr>
    </dgm:pt>
    <dgm:pt modelId="{26BE64BD-02BC-4C6F-AC50-F9617E59754D}" type="pres">
      <dgm:prSet presAssocID="{A2560FD2-F12F-4A06-A96F-B86674952111}" presName="Ellipse" presStyleLbl="fgAcc1" presStyleIdx="6" presStyleCnt="9"/>
      <dgm:spPr>
        <a:prstGeom prst="star12">
          <a:avLst/>
        </a:prstGeom>
      </dgm:spPr>
    </dgm:pt>
    <dgm:pt modelId="{5C5070CD-E29E-4F50-9A43-342A2DE968FF}" type="pres">
      <dgm:prSet presAssocID="{A2560FD2-F12F-4A06-A96F-B86674952111}" presName="L2TextContainer" presStyleLbl="revTx" presStyleIdx="10" presStyleCnt="16">
        <dgm:presLayoutVars>
          <dgm:bulletEnabled val="1"/>
        </dgm:presLayoutVars>
      </dgm:prSet>
      <dgm:spPr/>
    </dgm:pt>
    <dgm:pt modelId="{6FED4196-A0D3-4E5C-83DA-99291A8FFFC3}" type="pres">
      <dgm:prSet presAssocID="{A2560FD2-F12F-4A06-A96F-B86674952111}" presName="L1TextContainer" presStyleLbl="revTx" presStyleIdx="11" presStyleCnt="16">
        <dgm:presLayoutVars>
          <dgm:chMax val="1"/>
          <dgm:chPref val="1"/>
          <dgm:bulletEnabled val="1"/>
        </dgm:presLayoutVars>
      </dgm:prSet>
      <dgm:spPr/>
    </dgm:pt>
    <dgm:pt modelId="{54DE4918-169B-4E9C-B946-44A9D45AEC94}" type="pres">
      <dgm:prSet presAssocID="{A2560FD2-F12F-4A06-A96F-B86674952111}" presName="ConnectLine" presStyleLbl="sibTrans1D1" presStyleIdx="5" presStyleCnt="8" custScaleX="58494" custScaleY="87171" custLinFactNeighborX="49319" custLinFactNeighborY="-3162"/>
      <dgm:spPr>
        <a:xfrm>
          <a:off x="8078042" y="2690813"/>
          <a:ext cx="0" cy="1592961"/>
        </a:xfrm>
        <a:prstGeom prst="line">
          <a:avLst/>
        </a:prstGeom>
      </dgm:spPr>
    </dgm:pt>
    <dgm:pt modelId="{75F2030E-997B-4809-B3F1-AEF48EEEDB2B}" type="pres">
      <dgm:prSet presAssocID="{A2560FD2-F12F-4A06-A96F-B86674952111}" presName="EmptyPlaceHolder" presStyleCnt="0"/>
      <dgm:spPr/>
    </dgm:pt>
    <dgm:pt modelId="{DC2F8F08-D038-4853-9292-4DC3E6FE624C}" type="pres">
      <dgm:prSet presAssocID="{D3C3BC3F-2256-4FBC-AFA5-0D035E3EACD7}" presName="spaceBetweenRectangles" presStyleCnt="0"/>
      <dgm:spPr/>
    </dgm:pt>
    <dgm:pt modelId="{FA94805F-29EB-4B3B-81EE-BBA4C507501F}" type="pres">
      <dgm:prSet presAssocID="{7F3ED1EA-15AF-45A9-9049-86CF865367EA}" presName="composite" presStyleCnt="0"/>
      <dgm:spPr/>
    </dgm:pt>
    <dgm:pt modelId="{93A33F00-AB1D-4506-972B-7A3928C31837}" type="pres">
      <dgm:prSet presAssocID="{7F3ED1EA-15AF-45A9-9049-86CF865367EA}" presName="ConnectorPoint" presStyleLbl="lnNode1" presStyleIdx="6" presStyleCnt="8"/>
      <dgm:spPr>
        <a:solidFill>
          <a:schemeClr val="accent6">
            <a:shade val="80000"/>
            <a:hueOff val="275383"/>
            <a:satOff val="-11065"/>
            <a:lumOff val="23681"/>
            <a:alphaOff val="0"/>
          </a:schemeClr>
        </a:solidFill>
        <a:ln w="6350" cap="flat" cmpd="sng" algn="ctr">
          <a:solidFill>
            <a:schemeClr val="lt1">
              <a:hueOff val="0"/>
              <a:satOff val="0"/>
              <a:lumOff val="0"/>
              <a:alphaOff val="0"/>
            </a:schemeClr>
          </a:solidFill>
          <a:prstDash val="solid"/>
          <a:miter lim="800000"/>
        </a:ln>
        <a:effectLst/>
      </dgm:spPr>
    </dgm:pt>
    <dgm:pt modelId="{4E81F516-ADC0-4262-92FD-AFF2A572031A}" type="pres">
      <dgm:prSet presAssocID="{7F3ED1EA-15AF-45A9-9049-86CF865367EA}" presName="DropPinPlaceHolder" presStyleCnt="0"/>
      <dgm:spPr/>
    </dgm:pt>
    <dgm:pt modelId="{8C147E20-941F-4B23-A793-7365CC2CF5DB}" type="pres">
      <dgm:prSet presAssocID="{7F3ED1EA-15AF-45A9-9049-86CF865367EA}" presName="DropPin" presStyleLbl="alignNode1" presStyleIdx="6" presStyleCnt="8" custAng="10803235" custScaleX="99771" custScaleY="99407" custLinFactX="100000" custLinFactY="234745" custLinFactNeighborX="101707" custLinFactNeighborY="300000"/>
      <dgm:spPr/>
    </dgm:pt>
    <dgm:pt modelId="{C2D1D6C3-D58E-4029-B9B6-40D5735408CB}" type="pres">
      <dgm:prSet presAssocID="{7F3ED1EA-15AF-45A9-9049-86CF865367EA}"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FB973C00-4308-413E-B83F-EDF0BFCB5F48}" type="pres">
      <dgm:prSet presAssocID="{7F3ED1EA-15AF-45A9-9049-86CF865367EA}" presName="L2TextContainer" presStyleLbl="revTx" presStyleIdx="12" presStyleCnt="16">
        <dgm:presLayoutVars>
          <dgm:bulletEnabled val="1"/>
        </dgm:presLayoutVars>
      </dgm:prSet>
      <dgm:spPr/>
    </dgm:pt>
    <dgm:pt modelId="{12F11B8A-E15A-4B23-8B49-2660BE51F74C}" type="pres">
      <dgm:prSet presAssocID="{7F3ED1EA-15AF-45A9-9049-86CF865367EA}" presName="L1TextContainer" presStyleLbl="revTx" presStyleIdx="13" presStyleCnt="16" custScaleX="81868" custLinFactX="-200000" custLinFactY="299719" custLinFactNeighborX="-212814" custLinFactNeighborY="300000">
        <dgm:presLayoutVars>
          <dgm:chMax val="1"/>
          <dgm:chPref val="1"/>
          <dgm:bulletEnabled val="1"/>
        </dgm:presLayoutVars>
      </dgm:prSet>
      <dgm:spPr/>
    </dgm:pt>
    <dgm:pt modelId="{43A88C98-25CB-452C-B772-EF64B1D63796}" type="pres">
      <dgm:prSet presAssocID="{7F3ED1EA-15AF-45A9-9049-86CF865367EA}" presName="ConnectLine" presStyleLbl="sibTrans1D1" presStyleIdx="6" presStyleCnt="8"/>
      <dgm:spPr>
        <a:noFill/>
        <a:ln w="12700" cap="flat" cmpd="sng" algn="ctr">
          <a:solidFill>
            <a:schemeClr val="accent6">
              <a:shade val="90000"/>
              <a:hueOff val="275474"/>
              <a:satOff val="-10845"/>
              <a:lumOff val="21585"/>
              <a:alphaOff val="0"/>
            </a:schemeClr>
          </a:solidFill>
          <a:prstDash val="dash"/>
          <a:miter lim="800000"/>
        </a:ln>
        <a:effectLst/>
      </dgm:spPr>
    </dgm:pt>
    <dgm:pt modelId="{DDE9FB0D-4BF0-466C-99CF-3863D23FE447}" type="pres">
      <dgm:prSet presAssocID="{7F3ED1EA-15AF-45A9-9049-86CF865367EA}" presName="EmptyPlaceHolder" presStyleCnt="0"/>
      <dgm:spPr/>
    </dgm:pt>
    <dgm:pt modelId="{18C32891-EF62-4441-9250-43D855E05098}" type="pres">
      <dgm:prSet presAssocID="{81B0B86A-21D3-42AD-BE17-44FD7BDFD787}" presName="spaceBetweenRectangles" presStyleCnt="0"/>
      <dgm:spPr/>
    </dgm:pt>
    <dgm:pt modelId="{5B3809C2-270D-46A8-B320-0F14D31DBBA8}" type="pres">
      <dgm:prSet presAssocID="{5D8F6B28-9BFC-4330-914D-E5148519782E}" presName="composite" presStyleCnt="0"/>
      <dgm:spPr/>
    </dgm:pt>
    <dgm:pt modelId="{59972419-1B94-4753-B4EC-FF02465F31DB}" type="pres">
      <dgm:prSet presAssocID="{5D8F6B28-9BFC-4330-914D-E5148519782E}" presName="ConnectorPoint" presStyleLbl="lnNode1" presStyleIdx="7" presStyleCnt="8"/>
      <dgm:spPr>
        <a:solidFill>
          <a:schemeClr val="accent6">
            <a:shade val="80000"/>
            <a:hueOff val="321280"/>
            <a:satOff val="-12909"/>
            <a:lumOff val="27628"/>
            <a:alphaOff val="0"/>
          </a:schemeClr>
        </a:solidFill>
        <a:ln w="6350" cap="flat" cmpd="sng" algn="ctr">
          <a:solidFill>
            <a:schemeClr val="lt1">
              <a:hueOff val="0"/>
              <a:satOff val="0"/>
              <a:lumOff val="0"/>
              <a:alphaOff val="0"/>
            </a:schemeClr>
          </a:solidFill>
          <a:prstDash val="solid"/>
          <a:miter lim="800000"/>
        </a:ln>
        <a:effectLst/>
      </dgm:spPr>
    </dgm:pt>
    <dgm:pt modelId="{80CF1747-A1C0-4244-A869-676844237172}" type="pres">
      <dgm:prSet presAssocID="{5D8F6B28-9BFC-4330-914D-E5148519782E}" presName="DropPinPlaceHolder" presStyleCnt="0"/>
      <dgm:spPr/>
    </dgm:pt>
    <dgm:pt modelId="{0545CBB8-3063-4EE0-B3F4-89C460AC2BE2}" type="pres">
      <dgm:prSet presAssocID="{5D8F6B28-9BFC-4330-914D-E5148519782E}" presName="DropPin" presStyleLbl="alignNode1" presStyleIdx="7" presStyleCnt="8" custScaleX="41287" custLinFactX="-94342" custLinFactY="-447334" custLinFactNeighborX="-100000" custLinFactNeighborY="-500000"/>
      <dgm:spPr/>
    </dgm:pt>
    <dgm:pt modelId="{F4DF5578-2EB5-41AB-8C01-F88C6CF41C01}" type="pres">
      <dgm:prSet presAssocID="{5D8F6B28-9BFC-4330-914D-E5148519782E}"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56A62102-7002-447F-A5B4-B481F6A24531}" type="pres">
      <dgm:prSet presAssocID="{5D8F6B28-9BFC-4330-914D-E5148519782E}" presName="L2TextContainer" presStyleLbl="revTx" presStyleIdx="14" presStyleCnt="16">
        <dgm:presLayoutVars>
          <dgm:bulletEnabled val="1"/>
        </dgm:presLayoutVars>
      </dgm:prSet>
      <dgm:spPr/>
    </dgm:pt>
    <dgm:pt modelId="{A1DD81F4-73BC-48C2-AFCF-3155A1BB87C0}" type="pres">
      <dgm:prSet presAssocID="{5D8F6B28-9BFC-4330-914D-E5148519782E}" presName="L1TextContainer" presStyleLbl="revTx" presStyleIdx="15" presStyleCnt="16" custScaleX="83982" custScaleY="169283" custLinFactX="-122508" custLinFactY="-450631" custLinFactNeighborX="-200000" custLinFactNeighborY="-500000">
        <dgm:presLayoutVars>
          <dgm:chMax val="1"/>
          <dgm:chPref val="1"/>
          <dgm:bulletEnabled val="1"/>
        </dgm:presLayoutVars>
      </dgm:prSet>
      <dgm:spPr/>
    </dgm:pt>
    <dgm:pt modelId="{D4007581-1DDF-4A8F-B3BE-22E0D3C35FAA}" type="pres">
      <dgm:prSet presAssocID="{5D8F6B28-9BFC-4330-914D-E5148519782E}" presName="ConnectLine" presStyleLbl="sibTrans1D1" presStyleIdx="7" presStyleCnt="8"/>
      <dgm:spPr>
        <a:noFill/>
        <a:ln w="12700" cap="flat" cmpd="sng" algn="ctr">
          <a:solidFill>
            <a:schemeClr val="accent6">
              <a:shade val="90000"/>
              <a:hueOff val="321387"/>
              <a:satOff val="-12653"/>
              <a:lumOff val="25183"/>
              <a:alphaOff val="0"/>
            </a:schemeClr>
          </a:solidFill>
          <a:prstDash val="dash"/>
          <a:miter lim="800000"/>
        </a:ln>
        <a:effectLst/>
      </dgm:spPr>
    </dgm:pt>
    <dgm:pt modelId="{F17F3F41-7959-4AD0-BA04-84FBFD11AB53}" type="pres">
      <dgm:prSet presAssocID="{5D8F6B28-9BFC-4330-914D-E5148519782E}" presName="EmptyPlaceHolder" presStyleCnt="0"/>
      <dgm:spPr/>
    </dgm:pt>
  </dgm:ptLst>
  <dgm:cxnLst>
    <dgm:cxn modelId="{2FC11007-01BB-470D-9422-1671E01275CE}" type="presOf" srcId="{A2560FD2-F12F-4A06-A96F-B86674952111}" destId="{6FED4196-A0D3-4E5C-83DA-99291A8FFFC3}" srcOrd="0" destOrd="0" presId="urn:microsoft.com/office/officeart/2017/3/layout/DropPinTimeline"/>
    <dgm:cxn modelId="{FC254F13-01BF-4B56-9CFC-E1357A8B0CDE}" srcId="{63085546-7C7C-4B3E-ABEB-2669F1A65FB2}" destId="{5D8F6B28-9BFC-4330-914D-E5148519782E}" srcOrd="7" destOrd="0" parTransId="{DBB8821F-B160-4DEB-B47E-B2DE09A9BB80}" sibTransId="{9F34F6CE-BF75-4BBF-9011-A99FC71BF9F0}"/>
    <dgm:cxn modelId="{2F02861A-3FDC-4C2B-B724-282D5914D85A}" type="presOf" srcId="{212ADAAB-D5CB-4BBC-8DAF-7340FD334994}" destId="{6EC2FC68-E1B8-4274-8090-C2C96A4CD82C}" srcOrd="0" destOrd="0" presId="urn:microsoft.com/office/officeart/2017/3/layout/DropPinTimeline"/>
    <dgm:cxn modelId="{146C3436-7349-460D-8FAF-B5C22B68A41F}" type="presOf" srcId="{CA6B1BA0-B2FC-48AD-8EDA-F4AAA4AF2782}" destId="{3DA36ABE-9810-4ED4-9A55-2905E7588D06}" srcOrd="0" destOrd="0" presId="urn:microsoft.com/office/officeart/2017/3/layout/DropPinTimeline"/>
    <dgm:cxn modelId="{991E153C-2D4A-4089-A3BB-23D6CF24990F}" type="presOf" srcId="{683CC5F6-E9B5-49F2-909E-A68D38896308}" destId="{4EB3AA5C-1289-44C6-9F3E-859ABA28E18F}" srcOrd="0" destOrd="0" presId="urn:microsoft.com/office/officeart/2017/3/layout/DropPinTimeline"/>
    <dgm:cxn modelId="{39A11E5C-7A57-4117-A6DF-36000C29509C}" srcId="{9DCEA5FC-4640-45AF-B712-7A4FD94AEF0D}" destId="{831701CF-77C7-46C0-A913-8CC39517BAB8}" srcOrd="0" destOrd="0" parTransId="{13FBC60D-3EA6-4496-BA97-C1AE8C7F8961}" sibTransId="{75156CDF-E17B-4DAD-AE37-EA44D7F37090}"/>
    <dgm:cxn modelId="{DD687B5C-28C8-4088-99B8-D375C5FDAE4A}" srcId="{212ADAAB-D5CB-4BBC-8DAF-7340FD334994}" destId="{2AEE5C11-34AE-4EB7-8907-9BED418EA471}" srcOrd="0" destOrd="0" parTransId="{2E14AD1F-C7EA-45AE-ADC0-0EE92A6516CB}" sibTransId="{F36FDDA0-6B91-47CB-8114-B6F076E55FC8}"/>
    <dgm:cxn modelId="{E4469D45-E897-415B-A682-716414212B34}" type="presOf" srcId="{1E529C6E-C939-479A-A075-9E9B02837B50}" destId="{5C5070CD-E29E-4F50-9A43-342A2DE968FF}" srcOrd="0" destOrd="0" presId="urn:microsoft.com/office/officeart/2017/3/layout/DropPinTimeline"/>
    <dgm:cxn modelId="{DBD99269-D7F7-4B47-B17B-A5AE402751D9}" srcId="{63085546-7C7C-4B3E-ABEB-2669F1A65FB2}" destId="{9DCEA5FC-4640-45AF-B712-7A4FD94AEF0D}" srcOrd="0" destOrd="0" parTransId="{929A5FD9-0612-4B79-9B59-C3C36D34A069}" sibTransId="{0A99745B-BB5C-49B3-A782-8DB57641F6C9}"/>
    <dgm:cxn modelId="{C8C7266C-2A0C-476A-85B3-F12BE2521F4C}" srcId="{63085546-7C7C-4B3E-ABEB-2669F1A65FB2}" destId="{212ADAAB-D5CB-4BBC-8DAF-7340FD334994}" srcOrd="4" destOrd="0" parTransId="{45F6D312-A686-491E-95E3-EFB9640CC472}" sibTransId="{AB2787E4-2A8B-428D-A4AE-2B14DCFFC4E7}"/>
    <dgm:cxn modelId="{2841EC4D-F3DC-4972-B897-89C9EA062B26}" type="presOf" srcId="{92921081-529B-4D1C-83A4-C416BB4C5224}" destId="{B608C5A1-CE9E-4410-9F2F-F714CC6AB069}" srcOrd="0" destOrd="0" presId="urn:microsoft.com/office/officeart/2017/3/layout/DropPinTimeline"/>
    <dgm:cxn modelId="{3C15AF51-54A6-4ED0-824A-52A4CE5468AB}" type="presOf" srcId="{2AEE5C11-34AE-4EB7-8907-9BED418EA471}" destId="{D1646913-A3FA-4470-A3E9-C64B0A13A62A}" srcOrd="0" destOrd="0" presId="urn:microsoft.com/office/officeart/2017/3/layout/DropPinTimeline"/>
    <dgm:cxn modelId="{24A8F052-3377-4BA4-8C62-CCF5039C85D7}" srcId="{CA6B1BA0-B2FC-48AD-8EDA-F4AAA4AF2782}" destId="{3CB04A44-4013-4CA7-90FD-29AFC3C15E37}" srcOrd="0" destOrd="0" parTransId="{ECEE936A-E3CC-4209-BECC-1CD0C85A2B72}" sibTransId="{D7A8F7A0-47A3-4464-B3B7-E0806DF46627}"/>
    <dgm:cxn modelId="{601FA375-B804-4895-B969-A3CE7B37C85C}" type="presOf" srcId="{096A9AF0-0DAE-4EB3-B448-4501DA034F4A}" destId="{C1E34084-406C-48D5-88FE-7226282DBC49}" srcOrd="0" destOrd="0" presId="urn:microsoft.com/office/officeart/2017/3/layout/DropPinTimeline"/>
    <dgm:cxn modelId="{F83DF077-A6DE-4B8C-A62E-2FB10C7306B7}" type="presOf" srcId="{4EA069F3-397F-40D5-94A6-32C3E355C277}" destId="{FC8603F2-85FC-4134-978C-4054E468209C}" srcOrd="0" destOrd="0" presId="urn:microsoft.com/office/officeart/2017/3/layout/DropPinTimeline"/>
    <dgm:cxn modelId="{761E4B58-8AA0-4EE9-9827-01A0CA5D8AAC}" type="presOf" srcId="{9DCEA5FC-4640-45AF-B712-7A4FD94AEF0D}" destId="{85C50C56-6DC8-4C47-8DBC-4FD6B1554AA4}" srcOrd="0" destOrd="0" presId="urn:microsoft.com/office/officeart/2017/3/layout/DropPinTimeline"/>
    <dgm:cxn modelId="{B05C4C7C-FEB8-4825-98A0-C38D3021918A}" srcId="{096A9AF0-0DAE-4EB3-B448-4501DA034F4A}" destId="{92921081-529B-4D1C-83A4-C416BB4C5224}" srcOrd="0" destOrd="0" parTransId="{5AD2C2F8-A1D7-469B-93D8-B578BEFE51F8}" sibTransId="{ECC13403-1F53-4ED4-AE4F-334EEC7C8710}"/>
    <dgm:cxn modelId="{2802187F-7EB3-49BE-9C62-E8F8F0567AFB}" type="presOf" srcId="{3CB04A44-4013-4CA7-90FD-29AFC3C15E37}" destId="{FE564261-183D-47F9-8E7E-BCFC5023A815}" srcOrd="0" destOrd="0" presId="urn:microsoft.com/office/officeart/2017/3/layout/DropPinTimeline"/>
    <dgm:cxn modelId="{F9D8B584-9399-4A2B-8ADC-F71293A4822C}" srcId="{63085546-7C7C-4B3E-ABEB-2669F1A65FB2}" destId="{A2560FD2-F12F-4A06-A96F-B86674952111}" srcOrd="5" destOrd="0" parTransId="{96173659-138A-4A00-AE0B-9063EA9393A6}" sibTransId="{D3C3BC3F-2256-4FBC-AFA5-0D035E3EACD7}"/>
    <dgm:cxn modelId="{247DE591-0579-4FF5-9C62-940C4F67096B}" type="presOf" srcId="{63085546-7C7C-4B3E-ABEB-2669F1A65FB2}" destId="{7A5D3400-AF5B-4297-8592-4C1EDB9D0973}" srcOrd="0" destOrd="0" presId="urn:microsoft.com/office/officeart/2017/3/layout/DropPinTimeline"/>
    <dgm:cxn modelId="{F16073A4-7F3E-4CB9-8FB4-14646A5FA672}" type="presOf" srcId="{831701CF-77C7-46C0-A913-8CC39517BAB8}" destId="{A782CF5D-A585-4990-846A-5EDBD19A9BDB}" srcOrd="0" destOrd="0" presId="urn:microsoft.com/office/officeart/2017/3/layout/DropPinTimeline"/>
    <dgm:cxn modelId="{99746BB5-7122-43B8-8680-CF610F03585C}" srcId="{A2560FD2-F12F-4A06-A96F-B86674952111}" destId="{1E529C6E-C939-479A-A075-9E9B02837B50}" srcOrd="0" destOrd="0" parTransId="{46B3C017-F97A-4640-992A-33AEE06B2EFC}" sibTransId="{192E80CB-2667-481C-8244-6EC4AEED1BC2}"/>
    <dgm:cxn modelId="{CA0753BD-DB60-4D68-8486-5B376B839B26}" srcId="{63085546-7C7C-4B3E-ABEB-2669F1A65FB2}" destId="{096A9AF0-0DAE-4EB3-B448-4501DA034F4A}" srcOrd="1" destOrd="0" parTransId="{8CE6ABD6-768E-42C8-9029-C3B5F278B21C}" sibTransId="{6B0D7DA9-E6ED-4137-9716-F48BF62327A8}"/>
    <dgm:cxn modelId="{BC5A70C8-9D97-4922-BCDB-6316D191C527}" srcId="{683CC5F6-E9B5-49F2-909E-A68D38896308}" destId="{4EA069F3-397F-40D5-94A6-32C3E355C277}" srcOrd="0" destOrd="0" parTransId="{2F99115B-608E-4E08-A503-B74879A76D07}" sibTransId="{E94D5EF7-F47C-476C-A5FE-1C35261B578A}"/>
    <dgm:cxn modelId="{CD6B6EE8-3813-4EF1-BFEC-C005A3326D63}" srcId="{63085546-7C7C-4B3E-ABEB-2669F1A65FB2}" destId="{CA6B1BA0-B2FC-48AD-8EDA-F4AAA4AF2782}" srcOrd="3" destOrd="0" parTransId="{D7D3AA07-BCB9-4212-A556-E90870FB1413}" sibTransId="{39FB540D-D808-4040-9A37-0AC474C0212F}"/>
    <dgm:cxn modelId="{71B074E9-5D58-4D10-8130-717C888AB817}" type="presOf" srcId="{5D8F6B28-9BFC-4330-914D-E5148519782E}" destId="{A1DD81F4-73BC-48C2-AFCF-3155A1BB87C0}" srcOrd="0" destOrd="0" presId="urn:microsoft.com/office/officeart/2017/3/layout/DropPinTimeline"/>
    <dgm:cxn modelId="{A0A37DF5-A223-4D38-ADD5-6D8E95F55A4F}" srcId="{63085546-7C7C-4B3E-ABEB-2669F1A65FB2}" destId="{7F3ED1EA-15AF-45A9-9049-86CF865367EA}" srcOrd="6" destOrd="0" parTransId="{92F92A5A-1C0C-4D5F-9238-76CAE60F712C}" sibTransId="{81B0B86A-21D3-42AD-BE17-44FD7BDFD787}"/>
    <dgm:cxn modelId="{59786CF9-070F-4821-A4E9-D33DB930D8D2}" srcId="{63085546-7C7C-4B3E-ABEB-2669F1A65FB2}" destId="{683CC5F6-E9B5-49F2-909E-A68D38896308}" srcOrd="2" destOrd="0" parTransId="{15BFC747-B881-4328-BFBE-9BC128388CC6}" sibTransId="{4C61DDEE-8BBF-4CBF-B066-7E60B6DF0A11}"/>
    <dgm:cxn modelId="{4F93EFFC-0B33-45F9-821E-F8EB3DA5DAE9}" type="presOf" srcId="{7F3ED1EA-15AF-45A9-9049-86CF865367EA}" destId="{12F11B8A-E15A-4B23-8B49-2660BE51F74C}" srcOrd="0" destOrd="0" presId="urn:microsoft.com/office/officeart/2017/3/layout/DropPinTimeline"/>
    <dgm:cxn modelId="{DA6A51DB-6C18-400B-9DA5-E8330852483B}" type="presParOf" srcId="{7A5D3400-AF5B-4297-8592-4C1EDB9D0973}" destId="{BD204284-1F7C-4D58-BC79-8C2DEE7E9FAF}" srcOrd="0" destOrd="0" presId="urn:microsoft.com/office/officeart/2017/3/layout/DropPinTimeline"/>
    <dgm:cxn modelId="{B682209A-D180-4D3D-A7FE-3FF4623AAAC8}" type="presParOf" srcId="{7A5D3400-AF5B-4297-8592-4C1EDB9D0973}" destId="{46A6B157-7198-41C4-9D25-C4F8885F1B6F}" srcOrd="1" destOrd="0" presId="urn:microsoft.com/office/officeart/2017/3/layout/DropPinTimeline"/>
    <dgm:cxn modelId="{4CF30FDC-8EA5-4C55-A240-DA99543AE3C6}" type="presParOf" srcId="{46A6B157-7198-41C4-9D25-C4F8885F1B6F}" destId="{578E6A06-6F61-48BD-9F1A-48E731D6E26D}" srcOrd="0" destOrd="0" presId="urn:microsoft.com/office/officeart/2017/3/layout/DropPinTimeline"/>
    <dgm:cxn modelId="{7F06BCA7-F8E6-43B5-AEBF-3EA16A460043}" type="presParOf" srcId="{578E6A06-6F61-48BD-9F1A-48E731D6E26D}" destId="{9F727168-E825-43C1-AF50-41E115F59C0C}" srcOrd="0" destOrd="0" presId="urn:microsoft.com/office/officeart/2017/3/layout/DropPinTimeline"/>
    <dgm:cxn modelId="{39550BBA-C07C-435F-AE58-6A3869656E8F}" type="presParOf" srcId="{578E6A06-6F61-48BD-9F1A-48E731D6E26D}" destId="{0C380CA5-521A-4949-A022-450DA9C217F5}" srcOrd="1" destOrd="0" presId="urn:microsoft.com/office/officeart/2017/3/layout/DropPinTimeline"/>
    <dgm:cxn modelId="{50FAF036-8C4F-4AB4-964E-F6C0C8E1B366}" type="presParOf" srcId="{0C380CA5-521A-4949-A022-450DA9C217F5}" destId="{19EF924A-339B-436A-9151-9C7B0B0377B9}" srcOrd="0" destOrd="0" presId="urn:microsoft.com/office/officeart/2017/3/layout/DropPinTimeline"/>
    <dgm:cxn modelId="{FEF6FDFF-AC95-4350-940F-FC375C454173}" type="presParOf" srcId="{0C380CA5-521A-4949-A022-450DA9C217F5}" destId="{846B4BA4-33F0-43CE-A60E-B95E195AD5A9}" srcOrd="1" destOrd="0" presId="urn:microsoft.com/office/officeart/2017/3/layout/DropPinTimeline"/>
    <dgm:cxn modelId="{86FB1E3B-8C27-43E3-9CFC-6B9AD5B19723}" type="presParOf" srcId="{578E6A06-6F61-48BD-9F1A-48E731D6E26D}" destId="{A782CF5D-A585-4990-846A-5EDBD19A9BDB}" srcOrd="2" destOrd="0" presId="urn:microsoft.com/office/officeart/2017/3/layout/DropPinTimeline"/>
    <dgm:cxn modelId="{A2AA414F-7DC4-4250-B21D-62866A63C6BC}" type="presParOf" srcId="{578E6A06-6F61-48BD-9F1A-48E731D6E26D}" destId="{85C50C56-6DC8-4C47-8DBC-4FD6B1554AA4}" srcOrd="3" destOrd="0" presId="urn:microsoft.com/office/officeart/2017/3/layout/DropPinTimeline"/>
    <dgm:cxn modelId="{AEEA7548-3D0E-4A32-8C4A-EEFE5745C7DF}" type="presParOf" srcId="{578E6A06-6F61-48BD-9F1A-48E731D6E26D}" destId="{4F322B1B-F357-4BCD-BF34-8A0D705A1CE7}" srcOrd="4" destOrd="0" presId="urn:microsoft.com/office/officeart/2017/3/layout/DropPinTimeline"/>
    <dgm:cxn modelId="{7AB3159E-92F2-4399-AE36-6211AADC42EA}" type="presParOf" srcId="{578E6A06-6F61-48BD-9F1A-48E731D6E26D}" destId="{9FF32B1E-94FD-475E-9959-8E0546070C5B}" srcOrd="5" destOrd="0" presId="urn:microsoft.com/office/officeart/2017/3/layout/DropPinTimeline"/>
    <dgm:cxn modelId="{CAD3EAEA-2806-4987-BD88-048D89C54CF1}" type="presParOf" srcId="{46A6B157-7198-41C4-9D25-C4F8885F1B6F}" destId="{C9E000F5-B650-46EB-A3B0-FBA6593CE548}" srcOrd="1" destOrd="0" presId="urn:microsoft.com/office/officeart/2017/3/layout/DropPinTimeline"/>
    <dgm:cxn modelId="{5EA5B657-7F2F-44E2-B1DD-0B3ECBD1E99D}" type="presParOf" srcId="{46A6B157-7198-41C4-9D25-C4F8885F1B6F}" destId="{64373A7D-C7A5-4C0C-9781-58743159539A}" srcOrd="2" destOrd="0" presId="urn:microsoft.com/office/officeart/2017/3/layout/DropPinTimeline"/>
    <dgm:cxn modelId="{14BAE908-5010-418B-B10F-E0EF3644818C}" type="presParOf" srcId="{64373A7D-C7A5-4C0C-9781-58743159539A}" destId="{B57996C3-16BE-4CEB-B9E2-6FFC42938F41}" srcOrd="0" destOrd="0" presId="urn:microsoft.com/office/officeart/2017/3/layout/DropPinTimeline"/>
    <dgm:cxn modelId="{6EE799C9-2ACE-448A-B9B4-1F0BFCC5494D}" type="presParOf" srcId="{64373A7D-C7A5-4C0C-9781-58743159539A}" destId="{BC71368F-DA7E-405D-93AC-3A6767BF9FC6}" srcOrd="1" destOrd="0" presId="urn:microsoft.com/office/officeart/2017/3/layout/DropPinTimeline"/>
    <dgm:cxn modelId="{59CC3372-0972-45A9-AB2E-167939969C7E}" type="presParOf" srcId="{BC71368F-DA7E-405D-93AC-3A6767BF9FC6}" destId="{5B4632EA-1574-417A-A3FA-D711159FBAD1}" srcOrd="0" destOrd="0" presId="urn:microsoft.com/office/officeart/2017/3/layout/DropPinTimeline"/>
    <dgm:cxn modelId="{1BF47519-9E4E-4BB0-BCBA-A5961FF9A6CD}" type="presParOf" srcId="{BC71368F-DA7E-405D-93AC-3A6767BF9FC6}" destId="{032E0966-F86B-4BBD-BE80-8FAB861AF0E8}" srcOrd="1" destOrd="0" presId="urn:microsoft.com/office/officeart/2017/3/layout/DropPinTimeline"/>
    <dgm:cxn modelId="{882EEBD2-110A-4990-8880-616C578449B7}" type="presParOf" srcId="{64373A7D-C7A5-4C0C-9781-58743159539A}" destId="{B608C5A1-CE9E-4410-9F2F-F714CC6AB069}" srcOrd="2" destOrd="0" presId="urn:microsoft.com/office/officeart/2017/3/layout/DropPinTimeline"/>
    <dgm:cxn modelId="{E5F82FBD-2B6D-4121-BACE-4D1B9A91EC66}" type="presParOf" srcId="{64373A7D-C7A5-4C0C-9781-58743159539A}" destId="{C1E34084-406C-48D5-88FE-7226282DBC49}" srcOrd="3" destOrd="0" presId="urn:microsoft.com/office/officeart/2017/3/layout/DropPinTimeline"/>
    <dgm:cxn modelId="{B94D7E38-E5D7-44D5-B33C-E3A0C78F3780}" type="presParOf" srcId="{64373A7D-C7A5-4C0C-9781-58743159539A}" destId="{33168228-1414-4AAF-B7E5-C08A80BBB2F1}" srcOrd="4" destOrd="0" presId="urn:microsoft.com/office/officeart/2017/3/layout/DropPinTimeline"/>
    <dgm:cxn modelId="{397EE9F0-39A3-4A02-B678-70EBE6F9F893}" type="presParOf" srcId="{64373A7D-C7A5-4C0C-9781-58743159539A}" destId="{C791BCDD-76D3-4E0E-98B9-0C4903CF0E94}" srcOrd="5" destOrd="0" presId="urn:microsoft.com/office/officeart/2017/3/layout/DropPinTimeline"/>
    <dgm:cxn modelId="{AD2F3FEC-DCA0-43DB-982D-903784448797}" type="presParOf" srcId="{46A6B157-7198-41C4-9D25-C4F8885F1B6F}" destId="{3B1DA912-FDB7-4F73-8823-B30C56F7DE86}" srcOrd="3" destOrd="0" presId="urn:microsoft.com/office/officeart/2017/3/layout/DropPinTimeline"/>
    <dgm:cxn modelId="{51C3A01D-5793-42E1-B8B1-95C7AEB64581}" type="presParOf" srcId="{46A6B157-7198-41C4-9D25-C4F8885F1B6F}" destId="{DCEEC7C0-6CAC-4153-B66A-D920E3B7F504}" srcOrd="4" destOrd="0" presId="urn:microsoft.com/office/officeart/2017/3/layout/DropPinTimeline"/>
    <dgm:cxn modelId="{86D426D3-DE4C-4BB4-8C09-D2C63BD51E4E}" type="presParOf" srcId="{DCEEC7C0-6CAC-4153-B66A-D920E3B7F504}" destId="{56361E50-9FEC-48AD-A369-C1A8379B35EC}" srcOrd="0" destOrd="0" presId="urn:microsoft.com/office/officeart/2017/3/layout/DropPinTimeline"/>
    <dgm:cxn modelId="{02CD6C3F-E995-471C-94FB-C0D54B4842D5}" type="presParOf" srcId="{DCEEC7C0-6CAC-4153-B66A-D920E3B7F504}" destId="{70AC7E27-D774-4261-A80F-683BBD09A81D}" srcOrd="1" destOrd="0" presId="urn:microsoft.com/office/officeart/2017/3/layout/DropPinTimeline"/>
    <dgm:cxn modelId="{5CF11FCC-C23E-454E-AC1E-DFD67727D7CD}" type="presParOf" srcId="{70AC7E27-D774-4261-A80F-683BBD09A81D}" destId="{7BC09B8D-1C75-4604-9F35-AEC078447C45}" srcOrd="0" destOrd="0" presId="urn:microsoft.com/office/officeart/2017/3/layout/DropPinTimeline"/>
    <dgm:cxn modelId="{F5089ADD-33C1-472D-BAF2-91B6652DF1A9}" type="presParOf" srcId="{70AC7E27-D774-4261-A80F-683BBD09A81D}" destId="{DFE91A1F-E910-48AB-A4C9-128002268483}" srcOrd="1" destOrd="0" presId="urn:microsoft.com/office/officeart/2017/3/layout/DropPinTimeline"/>
    <dgm:cxn modelId="{FD943790-5411-4A3B-924D-4403B21626BA}" type="presParOf" srcId="{DCEEC7C0-6CAC-4153-B66A-D920E3B7F504}" destId="{FC8603F2-85FC-4134-978C-4054E468209C}" srcOrd="2" destOrd="0" presId="urn:microsoft.com/office/officeart/2017/3/layout/DropPinTimeline"/>
    <dgm:cxn modelId="{D5E16DB1-0EBE-490A-BD7E-FD19274E6A38}" type="presParOf" srcId="{DCEEC7C0-6CAC-4153-B66A-D920E3B7F504}" destId="{4EB3AA5C-1289-44C6-9F3E-859ABA28E18F}" srcOrd="3" destOrd="0" presId="urn:microsoft.com/office/officeart/2017/3/layout/DropPinTimeline"/>
    <dgm:cxn modelId="{8DE5DA9E-2AA7-43F7-8DD5-E5ECEF772101}" type="presParOf" srcId="{DCEEC7C0-6CAC-4153-B66A-D920E3B7F504}" destId="{0BB03C0E-97EC-4D66-9B09-35D689DAB28C}" srcOrd="4" destOrd="0" presId="urn:microsoft.com/office/officeart/2017/3/layout/DropPinTimeline"/>
    <dgm:cxn modelId="{DA57C1DD-192D-489A-BBC9-D9ACA01A09F2}" type="presParOf" srcId="{DCEEC7C0-6CAC-4153-B66A-D920E3B7F504}" destId="{1A7A92CB-81F0-42D4-87BF-4008DEFA9CA8}" srcOrd="5" destOrd="0" presId="urn:microsoft.com/office/officeart/2017/3/layout/DropPinTimeline"/>
    <dgm:cxn modelId="{7E5E61DA-CACE-4FC7-A295-A50C9FA0159E}" type="presParOf" srcId="{46A6B157-7198-41C4-9D25-C4F8885F1B6F}" destId="{ABE3202B-256B-4398-8B41-CB40EDB06266}" srcOrd="5" destOrd="0" presId="urn:microsoft.com/office/officeart/2017/3/layout/DropPinTimeline"/>
    <dgm:cxn modelId="{07DA9BDD-D756-4F29-80E5-7856AC99F270}" type="presParOf" srcId="{46A6B157-7198-41C4-9D25-C4F8885F1B6F}" destId="{B744CD57-FD23-4E62-9589-4CAC57B034E9}" srcOrd="6" destOrd="0" presId="urn:microsoft.com/office/officeart/2017/3/layout/DropPinTimeline"/>
    <dgm:cxn modelId="{A54741C0-57CC-4443-9EC5-35B27EE5E879}" type="presParOf" srcId="{B744CD57-FD23-4E62-9589-4CAC57B034E9}" destId="{D891B168-1DA5-4124-931F-A51FCB8EFC11}" srcOrd="0" destOrd="0" presId="urn:microsoft.com/office/officeart/2017/3/layout/DropPinTimeline"/>
    <dgm:cxn modelId="{44B3C3FE-C503-4088-9594-FF6526E19BF3}" type="presParOf" srcId="{B744CD57-FD23-4E62-9589-4CAC57B034E9}" destId="{42206762-CD73-4F82-B16A-D168E2503215}" srcOrd="1" destOrd="0" presId="urn:microsoft.com/office/officeart/2017/3/layout/DropPinTimeline"/>
    <dgm:cxn modelId="{239B9997-909E-499F-90E5-95A977AC216C}" type="presParOf" srcId="{42206762-CD73-4F82-B16A-D168E2503215}" destId="{C0DBECBF-E3AA-450B-95D4-8349AA21B4F8}" srcOrd="0" destOrd="0" presId="urn:microsoft.com/office/officeart/2017/3/layout/DropPinTimeline"/>
    <dgm:cxn modelId="{913BA6FA-228D-4434-8839-0BBC563346A1}" type="presParOf" srcId="{42206762-CD73-4F82-B16A-D168E2503215}" destId="{6EDDD44C-F5E4-49AD-B1D9-346B8B8AEE8F}" srcOrd="1" destOrd="0" presId="urn:microsoft.com/office/officeart/2017/3/layout/DropPinTimeline"/>
    <dgm:cxn modelId="{81CB2C61-6B70-4A51-ACCE-DD65EFE72264}" type="presParOf" srcId="{B744CD57-FD23-4E62-9589-4CAC57B034E9}" destId="{FE564261-183D-47F9-8E7E-BCFC5023A815}" srcOrd="2" destOrd="0" presId="urn:microsoft.com/office/officeart/2017/3/layout/DropPinTimeline"/>
    <dgm:cxn modelId="{0D94F868-59F8-4671-9038-53D01D6C70F0}" type="presParOf" srcId="{B744CD57-FD23-4E62-9589-4CAC57B034E9}" destId="{3DA36ABE-9810-4ED4-9A55-2905E7588D06}" srcOrd="3" destOrd="0" presId="urn:microsoft.com/office/officeart/2017/3/layout/DropPinTimeline"/>
    <dgm:cxn modelId="{A0A095FA-FAD3-4861-A220-140A889CB7D8}" type="presParOf" srcId="{B744CD57-FD23-4E62-9589-4CAC57B034E9}" destId="{4B9F5909-A57C-4893-9C8A-D5960FE9BE37}" srcOrd="4" destOrd="0" presId="urn:microsoft.com/office/officeart/2017/3/layout/DropPinTimeline"/>
    <dgm:cxn modelId="{8FFFA548-0EFE-4476-B5A5-95CB32500074}" type="presParOf" srcId="{B744CD57-FD23-4E62-9589-4CAC57B034E9}" destId="{DEDCEF89-DB8F-4197-B2D2-2D39426E0B96}" srcOrd="5" destOrd="0" presId="urn:microsoft.com/office/officeart/2017/3/layout/DropPinTimeline"/>
    <dgm:cxn modelId="{D7A836E4-E400-4ED7-ABF3-88920F3B86D1}" type="presParOf" srcId="{46A6B157-7198-41C4-9D25-C4F8885F1B6F}" destId="{4A96FD2F-C127-41DC-AA54-1EEBED6BA483}" srcOrd="7" destOrd="0" presId="urn:microsoft.com/office/officeart/2017/3/layout/DropPinTimeline"/>
    <dgm:cxn modelId="{2E35C8AB-C54E-4DE6-98F2-126D8B12CA35}" type="presParOf" srcId="{46A6B157-7198-41C4-9D25-C4F8885F1B6F}" destId="{A1AE2BC4-A99C-4DD3-A84D-EB3461D18287}" srcOrd="8" destOrd="0" presId="urn:microsoft.com/office/officeart/2017/3/layout/DropPinTimeline"/>
    <dgm:cxn modelId="{AC45CECB-C5CF-4E80-98D8-0844891DC577}" type="presParOf" srcId="{A1AE2BC4-A99C-4DD3-A84D-EB3461D18287}" destId="{278CF1E0-B1C4-4B10-A5EC-FD7EF0557E2D}" srcOrd="0" destOrd="0" presId="urn:microsoft.com/office/officeart/2017/3/layout/DropPinTimeline"/>
    <dgm:cxn modelId="{FAC5196A-0FF0-48C2-A8D5-A327A9296F37}" type="presParOf" srcId="{A1AE2BC4-A99C-4DD3-A84D-EB3461D18287}" destId="{27B65FB4-BE6A-41E6-BBE9-8DC9F7B73486}" srcOrd="1" destOrd="0" presId="urn:microsoft.com/office/officeart/2017/3/layout/DropPinTimeline"/>
    <dgm:cxn modelId="{6506C7DF-695E-463E-9F7A-076AACE839A3}" type="presParOf" srcId="{27B65FB4-BE6A-41E6-BBE9-8DC9F7B73486}" destId="{488CC4C6-DFBC-460C-A9ED-BEDA8CC682D4}" srcOrd="0" destOrd="0" presId="urn:microsoft.com/office/officeart/2017/3/layout/DropPinTimeline"/>
    <dgm:cxn modelId="{BB2EC07F-9382-4ADC-B58A-370E51165161}" type="presParOf" srcId="{27B65FB4-BE6A-41E6-BBE9-8DC9F7B73486}" destId="{48CA82DA-B677-461B-A08D-337683480059}" srcOrd="1" destOrd="0" presId="urn:microsoft.com/office/officeart/2017/3/layout/DropPinTimeline"/>
    <dgm:cxn modelId="{D2C7B1A6-CF92-4104-85AF-7ED69E77FB2E}" type="presParOf" srcId="{A1AE2BC4-A99C-4DD3-A84D-EB3461D18287}" destId="{D1646913-A3FA-4470-A3E9-C64B0A13A62A}" srcOrd="2" destOrd="0" presId="urn:microsoft.com/office/officeart/2017/3/layout/DropPinTimeline"/>
    <dgm:cxn modelId="{6DFB5DDF-069E-470A-9D51-14C2EEBAEAB6}" type="presParOf" srcId="{A1AE2BC4-A99C-4DD3-A84D-EB3461D18287}" destId="{6EC2FC68-E1B8-4274-8090-C2C96A4CD82C}" srcOrd="3" destOrd="0" presId="urn:microsoft.com/office/officeart/2017/3/layout/DropPinTimeline"/>
    <dgm:cxn modelId="{E13030DA-BCC9-42B5-90A4-C1245E765FC8}" type="presParOf" srcId="{A1AE2BC4-A99C-4DD3-A84D-EB3461D18287}" destId="{4F41BF23-550C-4E7F-977E-3D22E3AF7B51}" srcOrd="4" destOrd="0" presId="urn:microsoft.com/office/officeart/2017/3/layout/DropPinTimeline"/>
    <dgm:cxn modelId="{5DC7870F-4614-4A72-AB7A-994AF1F8A4DE}" type="presParOf" srcId="{A1AE2BC4-A99C-4DD3-A84D-EB3461D18287}" destId="{5018695D-CFD4-49F8-8967-BA8A0C0A0DE1}" srcOrd="5" destOrd="0" presId="urn:microsoft.com/office/officeart/2017/3/layout/DropPinTimeline"/>
    <dgm:cxn modelId="{39DED560-FDC7-4A20-BA37-B726CE3DBE1E}" type="presParOf" srcId="{46A6B157-7198-41C4-9D25-C4F8885F1B6F}" destId="{61EA613E-57A8-485F-A4A9-29037092E83A}" srcOrd="9" destOrd="0" presId="urn:microsoft.com/office/officeart/2017/3/layout/DropPinTimeline"/>
    <dgm:cxn modelId="{54E41EA0-9E87-40EF-B950-CD0D02632A5E}" type="presParOf" srcId="{46A6B157-7198-41C4-9D25-C4F8885F1B6F}" destId="{0F3B3032-C16A-44EB-AE28-CB7C1D797D2B}" srcOrd="10" destOrd="0" presId="urn:microsoft.com/office/officeart/2017/3/layout/DropPinTimeline"/>
    <dgm:cxn modelId="{1942FCC2-B760-454F-8ED4-284B5F0D173F}" type="presParOf" srcId="{0F3B3032-C16A-44EB-AE28-CB7C1D797D2B}" destId="{A64C6D16-2F77-439A-848A-F1081C5E5CBE}" srcOrd="0" destOrd="0" presId="urn:microsoft.com/office/officeart/2017/3/layout/DropPinTimeline"/>
    <dgm:cxn modelId="{AC143F48-BF04-4D0E-89BA-960F2ABBD0BF}" type="presParOf" srcId="{0F3B3032-C16A-44EB-AE28-CB7C1D797D2B}" destId="{8EFC6EAF-71E5-48C3-9F69-6FB96640B14F}" srcOrd="1" destOrd="0" presId="urn:microsoft.com/office/officeart/2017/3/layout/DropPinTimeline"/>
    <dgm:cxn modelId="{9D150C9C-5EFC-4A02-8C37-075CE44C91E1}" type="presParOf" srcId="{8EFC6EAF-71E5-48C3-9F69-6FB96640B14F}" destId="{73F98938-B973-410F-B6E0-43437FA146E6}" srcOrd="0" destOrd="0" presId="urn:microsoft.com/office/officeart/2017/3/layout/DropPinTimeline"/>
    <dgm:cxn modelId="{64F7D1CF-1C75-4E99-9650-834BFE5A5694}" type="presParOf" srcId="{8EFC6EAF-71E5-48C3-9F69-6FB96640B14F}" destId="{26BE64BD-02BC-4C6F-AC50-F9617E59754D}" srcOrd="1" destOrd="0" presId="urn:microsoft.com/office/officeart/2017/3/layout/DropPinTimeline"/>
    <dgm:cxn modelId="{C16907F7-D721-4CDC-AE06-6F5EE47FD277}" type="presParOf" srcId="{0F3B3032-C16A-44EB-AE28-CB7C1D797D2B}" destId="{5C5070CD-E29E-4F50-9A43-342A2DE968FF}" srcOrd="2" destOrd="0" presId="urn:microsoft.com/office/officeart/2017/3/layout/DropPinTimeline"/>
    <dgm:cxn modelId="{CA8AB878-D5FF-4555-BB9A-8E6D1CC53290}" type="presParOf" srcId="{0F3B3032-C16A-44EB-AE28-CB7C1D797D2B}" destId="{6FED4196-A0D3-4E5C-83DA-99291A8FFFC3}" srcOrd="3" destOrd="0" presId="urn:microsoft.com/office/officeart/2017/3/layout/DropPinTimeline"/>
    <dgm:cxn modelId="{55A40688-F4F2-41AC-A466-706C7C2D4FCF}" type="presParOf" srcId="{0F3B3032-C16A-44EB-AE28-CB7C1D797D2B}" destId="{54DE4918-169B-4E9C-B946-44A9D45AEC94}" srcOrd="4" destOrd="0" presId="urn:microsoft.com/office/officeart/2017/3/layout/DropPinTimeline"/>
    <dgm:cxn modelId="{506414DA-3D19-4555-9698-F2128A0EF183}" type="presParOf" srcId="{0F3B3032-C16A-44EB-AE28-CB7C1D797D2B}" destId="{75F2030E-997B-4809-B3F1-AEF48EEEDB2B}" srcOrd="5" destOrd="0" presId="urn:microsoft.com/office/officeart/2017/3/layout/DropPinTimeline"/>
    <dgm:cxn modelId="{6DF2E6AC-7CCD-41DC-97A7-DEC2CC7BBE36}" type="presParOf" srcId="{46A6B157-7198-41C4-9D25-C4F8885F1B6F}" destId="{DC2F8F08-D038-4853-9292-4DC3E6FE624C}" srcOrd="11" destOrd="0" presId="urn:microsoft.com/office/officeart/2017/3/layout/DropPinTimeline"/>
    <dgm:cxn modelId="{644C6FCC-7298-49E7-8186-EAC84F5C9B1A}" type="presParOf" srcId="{46A6B157-7198-41C4-9D25-C4F8885F1B6F}" destId="{FA94805F-29EB-4B3B-81EE-BBA4C507501F}" srcOrd="12" destOrd="0" presId="urn:microsoft.com/office/officeart/2017/3/layout/DropPinTimeline"/>
    <dgm:cxn modelId="{3C7C3B9A-0733-4566-A94D-EB12B29EEEA5}" type="presParOf" srcId="{FA94805F-29EB-4B3B-81EE-BBA4C507501F}" destId="{93A33F00-AB1D-4506-972B-7A3928C31837}" srcOrd="0" destOrd="0" presId="urn:microsoft.com/office/officeart/2017/3/layout/DropPinTimeline"/>
    <dgm:cxn modelId="{237FE39F-176E-444E-B1A8-BEDF15E85F8A}" type="presParOf" srcId="{FA94805F-29EB-4B3B-81EE-BBA4C507501F}" destId="{4E81F516-ADC0-4262-92FD-AFF2A572031A}" srcOrd="1" destOrd="0" presId="urn:microsoft.com/office/officeart/2017/3/layout/DropPinTimeline"/>
    <dgm:cxn modelId="{62722E52-3D83-4D9A-BDB8-7B177873EE28}" type="presParOf" srcId="{4E81F516-ADC0-4262-92FD-AFF2A572031A}" destId="{8C147E20-941F-4B23-A793-7365CC2CF5DB}" srcOrd="0" destOrd="0" presId="urn:microsoft.com/office/officeart/2017/3/layout/DropPinTimeline"/>
    <dgm:cxn modelId="{94BDAB81-A420-48A6-A0D1-0B2E7546EADD}" type="presParOf" srcId="{4E81F516-ADC0-4262-92FD-AFF2A572031A}" destId="{C2D1D6C3-D58E-4029-B9B6-40D5735408CB}" srcOrd="1" destOrd="0" presId="urn:microsoft.com/office/officeart/2017/3/layout/DropPinTimeline"/>
    <dgm:cxn modelId="{7CF97033-6CA4-45AF-82F1-74875F6CC869}" type="presParOf" srcId="{FA94805F-29EB-4B3B-81EE-BBA4C507501F}" destId="{FB973C00-4308-413E-B83F-EDF0BFCB5F48}" srcOrd="2" destOrd="0" presId="urn:microsoft.com/office/officeart/2017/3/layout/DropPinTimeline"/>
    <dgm:cxn modelId="{16B72F5D-D56E-4BF3-B472-57D30DDDBEF7}" type="presParOf" srcId="{FA94805F-29EB-4B3B-81EE-BBA4C507501F}" destId="{12F11B8A-E15A-4B23-8B49-2660BE51F74C}" srcOrd="3" destOrd="0" presId="urn:microsoft.com/office/officeart/2017/3/layout/DropPinTimeline"/>
    <dgm:cxn modelId="{567FDB31-77FF-4FB2-AB14-762BC275BC06}" type="presParOf" srcId="{FA94805F-29EB-4B3B-81EE-BBA4C507501F}" destId="{43A88C98-25CB-452C-B772-EF64B1D63796}" srcOrd="4" destOrd="0" presId="urn:microsoft.com/office/officeart/2017/3/layout/DropPinTimeline"/>
    <dgm:cxn modelId="{CAB44522-4C79-407A-A660-9D519A888EE2}" type="presParOf" srcId="{FA94805F-29EB-4B3B-81EE-BBA4C507501F}" destId="{DDE9FB0D-4BF0-466C-99CF-3863D23FE447}" srcOrd="5" destOrd="0" presId="urn:microsoft.com/office/officeart/2017/3/layout/DropPinTimeline"/>
    <dgm:cxn modelId="{99FD1261-D538-4D22-A971-4F3DE350129A}" type="presParOf" srcId="{46A6B157-7198-41C4-9D25-C4F8885F1B6F}" destId="{18C32891-EF62-4441-9250-43D855E05098}" srcOrd="13" destOrd="0" presId="urn:microsoft.com/office/officeart/2017/3/layout/DropPinTimeline"/>
    <dgm:cxn modelId="{42286254-88C5-4C14-B680-CE9485DDAE80}" type="presParOf" srcId="{46A6B157-7198-41C4-9D25-C4F8885F1B6F}" destId="{5B3809C2-270D-46A8-B320-0F14D31DBBA8}" srcOrd="14" destOrd="0" presId="urn:microsoft.com/office/officeart/2017/3/layout/DropPinTimeline"/>
    <dgm:cxn modelId="{6DCE1AC0-D31E-4B15-90C9-73BEBD8B0E46}" type="presParOf" srcId="{5B3809C2-270D-46A8-B320-0F14D31DBBA8}" destId="{59972419-1B94-4753-B4EC-FF02465F31DB}" srcOrd="0" destOrd="0" presId="urn:microsoft.com/office/officeart/2017/3/layout/DropPinTimeline"/>
    <dgm:cxn modelId="{78D15E66-6000-432C-A630-50F10BE8580A}" type="presParOf" srcId="{5B3809C2-270D-46A8-B320-0F14D31DBBA8}" destId="{80CF1747-A1C0-4244-A869-676844237172}" srcOrd="1" destOrd="0" presId="urn:microsoft.com/office/officeart/2017/3/layout/DropPinTimeline"/>
    <dgm:cxn modelId="{16BD9BB9-AE39-4DCC-AA06-FBD2F7CCB2A3}" type="presParOf" srcId="{80CF1747-A1C0-4244-A869-676844237172}" destId="{0545CBB8-3063-4EE0-B3F4-89C460AC2BE2}" srcOrd="0" destOrd="0" presId="urn:microsoft.com/office/officeart/2017/3/layout/DropPinTimeline"/>
    <dgm:cxn modelId="{2956905C-AA09-417C-B570-EC170D5C8229}" type="presParOf" srcId="{80CF1747-A1C0-4244-A869-676844237172}" destId="{F4DF5578-2EB5-41AB-8C01-F88C6CF41C01}" srcOrd="1" destOrd="0" presId="urn:microsoft.com/office/officeart/2017/3/layout/DropPinTimeline"/>
    <dgm:cxn modelId="{C7296405-E3EF-49C9-9AAE-D4D97CB59247}" type="presParOf" srcId="{5B3809C2-270D-46A8-B320-0F14D31DBBA8}" destId="{56A62102-7002-447F-A5B4-B481F6A24531}" srcOrd="2" destOrd="0" presId="urn:microsoft.com/office/officeart/2017/3/layout/DropPinTimeline"/>
    <dgm:cxn modelId="{7A385BEB-1BD1-4605-9C18-FAE6D7805CA6}" type="presParOf" srcId="{5B3809C2-270D-46A8-B320-0F14D31DBBA8}" destId="{A1DD81F4-73BC-48C2-AFCF-3155A1BB87C0}" srcOrd="3" destOrd="0" presId="urn:microsoft.com/office/officeart/2017/3/layout/DropPinTimeline"/>
    <dgm:cxn modelId="{7CA954AA-2B10-4F50-9AEF-01CE53487A9E}" type="presParOf" srcId="{5B3809C2-270D-46A8-B320-0F14D31DBBA8}" destId="{D4007581-1DDF-4A8F-B3BE-22E0D3C35FAA}" srcOrd="4" destOrd="0" presId="urn:microsoft.com/office/officeart/2017/3/layout/DropPinTimeline"/>
    <dgm:cxn modelId="{D6B77D23-4BD9-43F4-A554-09A7F8CDEB41}" type="presParOf" srcId="{5B3809C2-270D-46A8-B320-0F14D31DBBA8}" destId="{F17F3F41-7959-4AD0-BA04-84FBFD11AB53}" srcOrd="5" destOrd="0" presId="urn:microsoft.com/office/officeart/2017/3/layout/DropPinTimeline"/>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57BD4-157C-6147-81AB-2BD35F4C94E9}">
      <dsp:nvSpPr>
        <dsp:cNvPr id="0" name=""/>
        <dsp:cNvSpPr/>
      </dsp:nvSpPr>
      <dsp:spPr>
        <a:xfrm>
          <a:off x="807355" y="464071"/>
          <a:ext cx="4270972" cy="4270972"/>
        </a:xfrm>
        <a:prstGeom prst="pie">
          <a:avLst>
            <a:gd name="adj1" fmla="val 16200000"/>
            <a:gd name="adj2" fmla="val 1800000"/>
          </a:avLst>
        </a:prstGeom>
        <a:solidFill>
          <a:schemeClr val="tx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marL="92075" lvl="0" indent="0" algn="ctr" defTabSz="1111250">
            <a:lnSpc>
              <a:spcPct val="90000"/>
            </a:lnSpc>
            <a:spcBef>
              <a:spcPct val="0"/>
            </a:spcBef>
            <a:spcAft>
              <a:spcPct val="35000"/>
            </a:spcAft>
            <a:buNone/>
            <a:tabLst/>
          </a:pPr>
          <a:r>
            <a:rPr lang="en-GB" sz="2500" kern="1200">
              <a:latin typeface="Roboto Medium" pitchFamily="2" charset="0"/>
              <a:ea typeface="Roboto Medium" pitchFamily="2" charset="0"/>
            </a:rPr>
            <a:t>AT1 Portfolio 35%</a:t>
          </a:r>
        </a:p>
      </dsp:txBody>
      <dsp:txXfrm>
        <a:off x="3129442" y="1252167"/>
        <a:ext cx="1449079" cy="1423657"/>
      </dsp:txXfrm>
    </dsp:sp>
    <dsp:sp modelId="{3113C7D4-69F5-AC48-B7C8-5BF9072EE157}">
      <dsp:nvSpPr>
        <dsp:cNvPr id="0" name=""/>
        <dsp:cNvSpPr/>
      </dsp:nvSpPr>
      <dsp:spPr>
        <a:xfrm>
          <a:off x="770250" y="470315"/>
          <a:ext cx="4270972" cy="4270972"/>
        </a:xfrm>
        <a:prstGeom prst="pie">
          <a:avLst>
            <a:gd name="adj1" fmla="val 1800000"/>
            <a:gd name="adj2" fmla="val 9000000"/>
          </a:avLst>
        </a:prstGeom>
        <a:solidFill>
          <a:schemeClr val="tx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marL="92075" lvl="0" indent="0" algn="ctr" defTabSz="1111250">
            <a:lnSpc>
              <a:spcPct val="90000"/>
            </a:lnSpc>
            <a:spcBef>
              <a:spcPct val="0"/>
            </a:spcBef>
            <a:spcAft>
              <a:spcPct val="35000"/>
            </a:spcAft>
            <a:buNone/>
            <a:tabLst/>
          </a:pPr>
          <a:r>
            <a:rPr lang="en-GB" sz="2500" kern="1200">
              <a:latin typeface="Roboto Medium" pitchFamily="2" charset="0"/>
              <a:ea typeface="Roboto Medium" pitchFamily="2" charset="0"/>
            </a:rPr>
            <a:t>AT2 Progress Checks 35%</a:t>
          </a:r>
        </a:p>
      </dsp:txBody>
      <dsp:txXfrm>
        <a:off x="1939683" y="3165095"/>
        <a:ext cx="1932106" cy="1321967"/>
      </dsp:txXfrm>
    </dsp:sp>
    <dsp:sp modelId="{FA4660E9-3FA0-42A9-9D84-175FD0505B6C}">
      <dsp:nvSpPr>
        <dsp:cNvPr id="0" name=""/>
        <dsp:cNvSpPr/>
      </dsp:nvSpPr>
      <dsp:spPr>
        <a:xfrm>
          <a:off x="770250" y="470315"/>
          <a:ext cx="4270972" cy="4270972"/>
        </a:xfrm>
        <a:prstGeom prst="pie">
          <a:avLst>
            <a:gd name="adj1" fmla="val 9000000"/>
            <a:gd name="adj2" fmla="val 16200000"/>
          </a:avLst>
        </a:prstGeom>
        <a:solidFill>
          <a:srgbClr val="83B73D"/>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tabLst>
              <a:tab pos="898525" algn="l"/>
            </a:tabLst>
          </a:pPr>
          <a:r>
            <a:rPr lang="en-GB" sz="2500" kern="1200">
              <a:latin typeface="Roboto Medium" pitchFamily="2" charset="0"/>
              <a:ea typeface="Roboto Medium" pitchFamily="2" charset="0"/>
            </a:rPr>
            <a:t>AT3 Appraisal 30%</a:t>
          </a:r>
        </a:p>
      </dsp:txBody>
      <dsp:txXfrm>
        <a:off x="1227854" y="1309256"/>
        <a:ext cx="1449079" cy="14236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65FE4-1A31-447E-8458-DB4F39019E65}">
      <dsp:nvSpPr>
        <dsp:cNvPr id="0" name=""/>
        <dsp:cNvSpPr/>
      </dsp:nvSpPr>
      <dsp:spPr>
        <a:xfrm>
          <a:off x="751858" y="1095719"/>
          <a:ext cx="1257645" cy="11663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23FEFA-A519-4C36-A94B-AB07DF02FD17}">
      <dsp:nvSpPr>
        <dsp:cNvPr id="0" name=""/>
        <dsp:cNvSpPr/>
      </dsp:nvSpPr>
      <dsp:spPr>
        <a:xfrm>
          <a:off x="0" y="2470260"/>
          <a:ext cx="301257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AU" sz="2700" kern="1200"/>
            <a:t>Early adopters</a:t>
          </a:r>
          <a:endParaRPr lang="en-US" sz="2700" kern="1200"/>
        </a:p>
      </dsp:txBody>
      <dsp:txXfrm>
        <a:off x="0" y="2470260"/>
        <a:ext cx="3012572" cy="720000"/>
      </dsp:txXfrm>
    </dsp:sp>
    <dsp:sp modelId="{B786F74B-C059-4AA2-B345-D8EABA34EA64}">
      <dsp:nvSpPr>
        <dsp:cNvPr id="0" name=""/>
        <dsp:cNvSpPr/>
      </dsp:nvSpPr>
      <dsp:spPr>
        <a:xfrm>
          <a:off x="4791518" y="1145185"/>
          <a:ext cx="932563" cy="932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7FCD98-8C2D-4885-A906-2E8E9B7AE24F}">
      <dsp:nvSpPr>
        <dsp:cNvPr id="0" name=""/>
        <dsp:cNvSpPr/>
      </dsp:nvSpPr>
      <dsp:spPr>
        <a:xfrm>
          <a:off x="3622819" y="2430223"/>
          <a:ext cx="3784465" cy="887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AU" sz="2700" kern="1200"/>
            <a:t>Started with two teachers</a:t>
          </a:r>
          <a:endParaRPr lang="en-US" sz="2700" kern="1200"/>
        </a:p>
      </dsp:txBody>
      <dsp:txXfrm>
        <a:off x="3622819" y="2430223"/>
        <a:ext cx="3784465" cy="887133"/>
      </dsp:txXfrm>
    </dsp:sp>
    <dsp:sp modelId="{D348DB33-1EA3-46AC-8A0E-8060E8BBBDCD}">
      <dsp:nvSpPr>
        <dsp:cNvPr id="0" name=""/>
        <dsp:cNvSpPr/>
      </dsp:nvSpPr>
      <dsp:spPr>
        <a:xfrm>
          <a:off x="8588189" y="1254710"/>
          <a:ext cx="861585" cy="7279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5F4B02-85A9-401F-B5B1-5291B977BB85}">
      <dsp:nvSpPr>
        <dsp:cNvPr id="0" name=""/>
        <dsp:cNvSpPr/>
      </dsp:nvSpPr>
      <dsp:spPr>
        <a:xfrm>
          <a:off x="7955508" y="2444833"/>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pPr>
          <a:r>
            <a:rPr lang="en-AU" sz="2700" kern="1200"/>
            <a:t>Why?</a:t>
          </a:r>
          <a:endParaRPr lang="en-US" sz="2700" kern="1200"/>
        </a:p>
      </dsp:txBody>
      <dsp:txXfrm>
        <a:off x="7955508" y="2444833"/>
        <a:ext cx="2072362"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166DF-75EC-4868-89D1-4460C4161861}">
      <dsp:nvSpPr>
        <dsp:cNvPr id="0" name=""/>
        <dsp:cNvSpPr/>
      </dsp:nvSpPr>
      <dsp:spPr>
        <a:xfrm>
          <a:off x="0" y="0"/>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421F2E-EDEA-4FC3-84D2-B947D0A672FD}">
      <dsp:nvSpPr>
        <dsp:cNvPr id="0" name=""/>
        <dsp:cNvSpPr/>
      </dsp:nvSpPr>
      <dsp:spPr>
        <a:xfrm>
          <a:off x="0" y="0"/>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AU" sz="3800" kern="1200"/>
            <a:t>Subject requirements were significantly different</a:t>
          </a:r>
          <a:endParaRPr lang="en-US" sz="3800" kern="1200"/>
        </a:p>
      </dsp:txBody>
      <dsp:txXfrm>
        <a:off x="0" y="0"/>
        <a:ext cx="6291714" cy="1382683"/>
      </dsp:txXfrm>
    </dsp:sp>
    <dsp:sp modelId="{3F9D250E-D78D-4FD0-A6A5-4B6EBE4F715A}">
      <dsp:nvSpPr>
        <dsp:cNvPr id="0" name=""/>
        <dsp:cNvSpPr/>
      </dsp:nvSpPr>
      <dsp:spPr>
        <a:xfrm>
          <a:off x="0" y="1382683"/>
          <a:ext cx="6291714" cy="0"/>
        </a:xfrm>
        <a:prstGeom prst="line">
          <a:avLst/>
        </a:prstGeom>
        <a:solidFill>
          <a:schemeClr val="accent5">
            <a:hueOff val="-612379"/>
            <a:satOff val="90"/>
            <a:lumOff val="-2157"/>
            <a:alphaOff val="0"/>
          </a:schemeClr>
        </a:solidFill>
        <a:ln w="12700" cap="flat" cmpd="sng" algn="ctr">
          <a:solidFill>
            <a:schemeClr val="accent5">
              <a:hueOff val="-612379"/>
              <a:satOff val="90"/>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6D6924-D9C0-418F-AD1E-81DA68F67834}">
      <dsp:nvSpPr>
        <dsp:cNvPr id="0" name=""/>
        <dsp:cNvSpPr/>
      </dsp:nvSpPr>
      <dsp:spPr>
        <a:xfrm>
          <a:off x="0" y="1382683"/>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AU" sz="3800" kern="1200"/>
            <a:t>Early involvement was helpful</a:t>
          </a:r>
          <a:endParaRPr lang="en-US" sz="3800" kern="1200"/>
        </a:p>
      </dsp:txBody>
      <dsp:txXfrm>
        <a:off x="0" y="1382683"/>
        <a:ext cx="6291714" cy="1382683"/>
      </dsp:txXfrm>
    </dsp:sp>
    <dsp:sp modelId="{488BA3B6-150C-4536-A54F-4C2F31DE6378}">
      <dsp:nvSpPr>
        <dsp:cNvPr id="0" name=""/>
        <dsp:cNvSpPr/>
      </dsp:nvSpPr>
      <dsp:spPr>
        <a:xfrm>
          <a:off x="0" y="2765367"/>
          <a:ext cx="6291714" cy="0"/>
        </a:xfrm>
        <a:prstGeom prst="line">
          <a:avLst/>
        </a:prstGeom>
        <a:solidFill>
          <a:schemeClr val="accent5">
            <a:hueOff val="-1224758"/>
            <a:satOff val="180"/>
            <a:lumOff val="-4314"/>
            <a:alphaOff val="0"/>
          </a:schemeClr>
        </a:solidFill>
        <a:ln w="12700" cap="flat" cmpd="sng" algn="ctr">
          <a:solidFill>
            <a:schemeClr val="accent5">
              <a:hueOff val="-1224758"/>
              <a:satOff val="180"/>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033B52-9515-48FD-8E5A-61338D595375}">
      <dsp:nvSpPr>
        <dsp:cNvPr id="0" name=""/>
        <dsp:cNvSpPr/>
      </dsp:nvSpPr>
      <dsp:spPr>
        <a:xfrm>
          <a:off x="0" y="2765367"/>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AU" sz="3800" kern="1200"/>
            <a:t>Ability to identify issues early</a:t>
          </a:r>
          <a:endParaRPr lang="en-US" sz="3800" kern="1200"/>
        </a:p>
      </dsp:txBody>
      <dsp:txXfrm>
        <a:off x="0" y="2765367"/>
        <a:ext cx="6291714" cy="1382683"/>
      </dsp:txXfrm>
    </dsp:sp>
    <dsp:sp modelId="{C01CA32D-07B9-426A-95B8-2374568B3DD5}">
      <dsp:nvSpPr>
        <dsp:cNvPr id="0" name=""/>
        <dsp:cNvSpPr/>
      </dsp:nvSpPr>
      <dsp:spPr>
        <a:xfrm>
          <a:off x="0" y="4148051"/>
          <a:ext cx="6291714" cy="0"/>
        </a:xfrm>
        <a:prstGeom prst="line">
          <a:avLst/>
        </a:prstGeom>
        <a:solidFill>
          <a:schemeClr val="accent5">
            <a:hueOff val="-1837137"/>
            <a:satOff val="270"/>
            <a:lumOff val="-6471"/>
            <a:alphaOff val="0"/>
          </a:schemeClr>
        </a:solidFill>
        <a:ln w="12700" cap="flat" cmpd="sng" algn="ctr">
          <a:solidFill>
            <a:schemeClr val="accent5">
              <a:hueOff val="-1837137"/>
              <a:satOff val="270"/>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B45347-DB73-4AF3-9AD0-1D9B2F80F9BA}">
      <dsp:nvSpPr>
        <dsp:cNvPr id="0" name=""/>
        <dsp:cNvSpPr/>
      </dsp:nvSpPr>
      <dsp:spPr>
        <a:xfrm>
          <a:off x="0" y="4148051"/>
          <a:ext cx="6291714"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a:t>Managing change</a:t>
          </a:r>
        </a:p>
      </dsp:txBody>
      <dsp:txXfrm>
        <a:off x="0" y="4148051"/>
        <a:ext cx="6291714" cy="13826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04284-1F7C-4D58-BC79-8C2DEE7E9FAF}">
      <dsp:nvSpPr>
        <dsp:cNvPr id="0" name=""/>
        <dsp:cNvSpPr/>
      </dsp:nvSpPr>
      <dsp:spPr>
        <a:xfrm>
          <a:off x="0" y="2444593"/>
          <a:ext cx="9856230" cy="428624"/>
        </a:xfrm>
        <a:prstGeom prst="homePlate">
          <a:avLst/>
        </a:prstGeom>
        <a:solidFill>
          <a:schemeClr val="lt1">
            <a:alpha val="90000"/>
            <a:hueOff val="0"/>
            <a:satOff val="0"/>
            <a:lumOff val="0"/>
            <a:alphaOff val="0"/>
          </a:schemeClr>
        </a:solidFill>
        <a:ln w="25400" cap="flat" cmpd="sng" algn="ctr">
          <a:solidFill>
            <a:srgbClr val="903060"/>
          </a:solidFill>
          <a:prstDash val="solid"/>
        </a:ln>
        <a:effectLst/>
      </dsp:spPr>
      <dsp:style>
        <a:lnRef idx="2">
          <a:scrgbClr r="0" g="0" b="0"/>
        </a:lnRef>
        <a:fillRef idx="1">
          <a:scrgbClr r="0" g="0" b="0"/>
        </a:fillRef>
        <a:effectRef idx="0">
          <a:scrgbClr r="0" g="0" b="0"/>
        </a:effectRef>
        <a:fontRef idx="minor"/>
      </dsp:style>
    </dsp:sp>
    <dsp:sp modelId="{19EF924A-339B-436A-9151-9C7B0B0377B9}">
      <dsp:nvSpPr>
        <dsp:cNvPr id="0" name=""/>
        <dsp:cNvSpPr/>
      </dsp:nvSpPr>
      <dsp:spPr>
        <a:xfrm rot="8100000">
          <a:off x="138732" y="577095"/>
          <a:ext cx="339940" cy="339940"/>
        </a:xfrm>
        <a:prstGeom prst="teardrop">
          <a:avLst>
            <a:gd name="adj" fmla="val 115000"/>
          </a:avLst>
        </a:prstGeom>
        <a:solidFill>
          <a:schemeClr val="accent6">
            <a:shade val="8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6B4BA4-33F0-43CE-A60E-B95E195AD5A9}">
      <dsp:nvSpPr>
        <dsp:cNvPr id="0" name=""/>
        <dsp:cNvSpPr/>
      </dsp:nvSpPr>
      <dsp:spPr>
        <a:xfrm>
          <a:off x="176496" y="614859"/>
          <a:ext cx="264411" cy="264411"/>
        </a:xfrm>
        <a:prstGeom prst="donut">
          <a:avLst/>
        </a:prstGeom>
        <a:solidFill>
          <a:schemeClr val="lt1">
            <a:alpha val="90000"/>
            <a:hueOff val="0"/>
            <a:satOff val="0"/>
            <a:lumOff val="0"/>
            <a:alphaOff val="0"/>
          </a:schemeClr>
        </a:solidFill>
        <a:ln w="25400" cap="flat" cmpd="sng" algn="ctr">
          <a:solidFill>
            <a:schemeClr val="accent6">
              <a:shade val="80000"/>
              <a:hueOff val="-47712"/>
              <a:satOff val="2126"/>
              <a:lumOff val="2972"/>
              <a:alphaOff val="0"/>
            </a:schemeClr>
          </a:solidFill>
          <a:prstDash val="solid"/>
        </a:ln>
        <a:effectLst/>
      </dsp:spPr>
      <dsp:style>
        <a:lnRef idx="2">
          <a:scrgbClr r="0" g="0" b="0"/>
        </a:lnRef>
        <a:fillRef idx="1">
          <a:scrgbClr r="0" g="0" b="0"/>
        </a:fillRef>
        <a:effectRef idx="0">
          <a:scrgbClr r="0" g="0" b="0"/>
        </a:effectRef>
        <a:fontRef idx="minor"/>
      </dsp:style>
    </dsp:sp>
    <dsp:sp modelId="{A782CF5D-A585-4990-846A-5EDBD19A9BDB}">
      <dsp:nvSpPr>
        <dsp:cNvPr id="0" name=""/>
        <dsp:cNvSpPr/>
      </dsp:nvSpPr>
      <dsp:spPr>
        <a:xfrm>
          <a:off x="549076" y="1002640"/>
          <a:ext cx="1710792" cy="1454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latin typeface="Roboto Light" panose="02000000000000000000" pitchFamily="2" charset="0"/>
              <a:ea typeface="Roboto Light" panose="02000000000000000000" pitchFamily="2" charset="0"/>
            </a:rPr>
            <a:t>Entrepreneurial Learning, </a:t>
          </a:r>
          <a:br>
            <a:rPr lang="en-US" sz="1400" kern="1200">
              <a:latin typeface="Roboto Light" panose="02000000000000000000" pitchFamily="2" charset="0"/>
              <a:ea typeface="Roboto Light" panose="02000000000000000000" pitchFamily="2" charset="0"/>
            </a:rPr>
          </a:br>
          <a:r>
            <a:rPr lang="en-US" sz="1400" b="1" kern="1200">
              <a:latin typeface="Roboto Light" panose="02000000000000000000" pitchFamily="2" charset="0"/>
              <a:ea typeface="Roboto Light" panose="02000000000000000000" pitchFamily="2" charset="0"/>
            </a:rPr>
            <a:t>Validation 1</a:t>
          </a:r>
        </a:p>
      </dsp:txBody>
      <dsp:txXfrm>
        <a:off x="549076" y="1002640"/>
        <a:ext cx="1710792" cy="1454811"/>
      </dsp:txXfrm>
    </dsp:sp>
    <dsp:sp modelId="{85C50C56-6DC8-4C47-8DBC-4FD6B1554AA4}">
      <dsp:nvSpPr>
        <dsp:cNvPr id="0" name=""/>
        <dsp:cNvSpPr/>
      </dsp:nvSpPr>
      <dsp:spPr>
        <a:xfrm>
          <a:off x="549076" y="491490"/>
          <a:ext cx="1710792" cy="511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r>
            <a:rPr lang="en-US" sz="3200" b="1" kern="1200">
              <a:latin typeface="Roboto Light" panose="02000000000000000000" pitchFamily="2" charset="0"/>
              <a:ea typeface="Roboto Light" panose="02000000000000000000" pitchFamily="2" charset="0"/>
            </a:rPr>
            <a:t>2020 </a:t>
          </a:r>
          <a:endParaRPr lang="en-US" sz="1600" kern="1200">
            <a:latin typeface="Roboto Light" panose="02000000000000000000" pitchFamily="2" charset="0"/>
            <a:ea typeface="Roboto Light" panose="02000000000000000000" pitchFamily="2" charset="0"/>
          </a:endParaRPr>
        </a:p>
      </dsp:txBody>
      <dsp:txXfrm>
        <a:off x="549076" y="491490"/>
        <a:ext cx="1710792" cy="511150"/>
      </dsp:txXfrm>
    </dsp:sp>
    <dsp:sp modelId="{4F322B1B-F357-4BCD-BF34-8A0D705A1CE7}">
      <dsp:nvSpPr>
        <dsp:cNvPr id="0" name=""/>
        <dsp:cNvSpPr/>
      </dsp:nvSpPr>
      <dsp:spPr>
        <a:xfrm>
          <a:off x="308702" y="1002640"/>
          <a:ext cx="0" cy="1454811"/>
        </a:xfrm>
        <a:prstGeom prst="line">
          <a:avLst/>
        </a:prstGeom>
        <a:noFill/>
        <a:ln w="12700" cap="flat" cmpd="sng" algn="ctr">
          <a:solidFill>
            <a:schemeClr val="accent6">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F727168-E825-43C1-AF50-41E115F59C0C}">
      <dsp:nvSpPr>
        <dsp:cNvPr id="0" name=""/>
        <dsp:cNvSpPr/>
      </dsp:nvSpPr>
      <dsp:spPr>
        <a:xfrm>
          <a:off x="280635" y="2411448"/>
          <a:ext cx="86534" cy="92007"/>
        </a:xfrm>
        <a:prstGeom prst="ellipse">
          <a:avLst/>
        </a:prstGeom>
        <a:solidFill>
          <a:schemeClr val="accent6">
            <a:shade val="8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4632EA-1574-417A-A3FA-D711159FBAD1}">
      <dsp:nvSpPr>
        <dsp:cNvPr id="0" name=""/>
        <dsp:cNvSpPr/>
      </dsp:nvSpPr>
      <dsp:spPr>
        <a:xfrm rot="18900000">
          <a:off x="1229388" y="3997868"/>
          <a:ext cx="339940" cy="339940"/>
        </a:xfrm>
        <a:prstGeom prst="teardrop">
          <a:avLst>
            <a:gd name="adj" fmla="val 115000"/>
          </a:avLst>
        </a:prstGeom>
        <a:solidFill>
          <a:schemeClr val="accent6">
            <a:shade val="80000"/>
            <a:hueOff val="-54527"/>
            <a:satOff val="2430"/>
            <a:lumOff val="3397"/>
            <a:alphaOff val="0"/>
          </a:schemeClr>
        </a:solidFill>
        <a:ln w="25400" cap="flat" cmpd="sng" algn="ctr">
          <a:solidFill>
            <a:schemeClr val="accent6">
              <a:shade val="80000"/>
              <a:hueOff val="-54527"/>
              <a:satOff val="2430"/>
              <a:lumOff val="339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2E0966-F86B-4BBD-BE80-8FAB861AF0E8}">
      <dsp:nvSpPr>
        <dsp:cNvPr id="0" name=""/>
        <dsp:cNvSpPr/>
      </dsp:nvSpPr>
      <dsp:spPr>
        <a:xfrm>
          <a:off x="1267152" y="4035632"/>
          <a:ext cx="264411" cy="264411"/>
        </a:xfrm>
        <a:prstGeom prst="donut">
          <a:avLst/>
        </a:prstGeom>
        <a:solidFill>
          <a:schemeClr val="lt1">
            <a:alpha val="90000"/>
            <a:hueOff val="0"/>
            <a:satOff val="0"/>
            <a:lumOff val="0"/>
            <a:alphaOff val="0"/>
          </a:schemeClr>
        </a:solidFill>
        <a:ln w="25400" cap="flat" cmpd="sng" algn="ctr">
          <a:solidFill>
            <a:schemeClr val="accent6">
              <a:shade val="80000"/>
              <a:hueOff val="-95423"/>
              <a:satOff val="4252"/>
              <a:lumOff val="5945"/>
              <a:alphaOff val="0"/>
            </a:schemeClr>
          </a:solidFill>
          <a:prstDash val="solid"/>
        </a:ln>
        <a:effectLst/>
      </dsp:spPr>
      <dsp:style>
        <a:lnRef idx="2">
          <a:scrgbClr r="0" g="0" b="0"/>
        </a:lnRef>
        <a:fillRef idx="1">
          <a:scrgbClr r="0" g="0" b="0"/>
        </a:fillRef>
        <a:effectRef idx="0">
          <a:scrgbClr r="0" g="0" b="0"/>
        </a:effectRef>
        <a:fontRef idx="minor"/>
      </dsp:style>
    </dsp:sp>
    <dsp:sp modelId="{B608C5A1-CE9E-4410-9F2F-F714CC6AB069}">
      <dsp:nvSpPr>
        <dsp:cNvPr id="0" name=""/>
        <dsp:cNvSpPr/>
      </dsp:nvSpPr>
      <dsp:spPr>
        <a:xfrm>
          <a:off x="1639733" y="2457452"/>
          <a:ext cx="1710792" cy="1454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a:latin typeface="Roboto Light" panose="02000000000000000000" pitchFamily="2" charset="0"/>
              <a:ea typeface="Roboto Light" panose="02000000000000000000" pitchFamily="2" charset="0"/>
            </a:rPr>
            <a:t>Future capabilities – discovery</a:t>
          </a:r>
        </a:p>
      </dsp:txBody>
      <dsp:txXfrm>
        <a:off x="1639733" y="2457452"/>
        <a:ext cx="1710792" cy="1454811"/>
      </dsp:txXfrm>
    </dsp:sp>
    <dsp:sp modelId="{C1E34084-406C-48D5-88FE-7226282DBC49}">
      <dsp:nvSpPr>
        <dsp:cNvPr id="0" name=""/>
        <dsp:cNvSpPr/>
      </dsp:nvSpPr>
      <dsp:spPr>
        <a:xfrm>
          <a:off x="1639733" y="3912263"/>
          <a:ext cx="1710792" cy="511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r>
            <a:rPr lang="en-US" sz="3200" b="1" kern="1200">
              <a:latin typeface="Roboto Light" panose="02000000000000000000" pitchFamily="2" charset="0"/>
              <a:ea typeface="Roboto Light" panose="02000000000000000000" pitchFamily="2" charset="0"/>
            </a:rPr>
            <a:t>2020</a:t>
          </a:r>
          <a:br>
            <a:rPr lang="en-US" sz="1600" kern="1200"/>
          </a:br>
          <a:endParaRPr lang="en-US" sz="1800" b="1" kern="1200"/>
        </a:p>
      </dsp:txBody>
      <dsp:txXfrm>
        <a:off x="1639733" y="3912263"/>
        <a:ext cx="1710792" cy="511150"/>
      </dsp:txXfrm>
    </dsp:sp>
    <dsp:sp modelId="{33168228-1414-4AAF-B7E5-C08A80BBB2F1}">
      <dsp:nvSpPr>
        <dsp:cNvPr id="0" name=""/>
        <dsp:cNvSpPr/>
      </dsp:nvSpPr>
      <dsp:spPr>
        <a:xfrm>
          <a:off x="1399358" y="2457452"/>
          <a:ext cx="0" cy="1454811"/>
        </a:xfrm>
        <a:prstGeom prst="line">
          <a:avLst/>
        </a:prstGeom>
        <a:noFill/>
        <a:ln w="9525" cap="flat" cmpd="sng" algn="ctr">
          <a:solidFill>
            <a:schemeClr val="accent6">
              <a:shade val="90000"/>
              <a:hueOff val="-54534"/>
              <a:satOff val="1088"/>
              <a:lumOff val="2954"/>
              <a:alphaOff val="0"/>
            </a:schemeClr>
          </a:solidFill>
          <a:prstDash val="solid"/>
        </a:ln>
        <a:effectLst/>
      </dsp:spPr>
      <dsp:style>
        <a:lnRef idx="1">
          <a:scrgbClr r="0" g="0" b="0"/>
        </a:lnRef>
        <a:fillRef idx="0">
          <a:scrgbClr r="0" g="0" b="0"/>
        </a:fillRef>
        <a:effectRef idx="0">
          <a:scrgbClr r="0" g="0" b="0"/>
        </a:effectRef>
        <a:fontRef idx="minor"/>
      </dsp:style>
    </dsp:sp>
    <dsp:sp modelId="{B57996C3-16BE-4CEB-B9E2-6FFC42938F41}">
      <dsp:nvSpPr>
        <dsp:cNvPr id="0" name=""/>
        <dsp:cNvSpPr/>
      </dsp:nvSpPr>
      <dsp:spPr>
        <a:xfrm>
          <a:off x="1371292" y="2411448"/>
          <a:ext cx="86534" cy="92007"/>
        </a:xfrm>
        <a:prstGeom prst="ellipse">
          <a:avLst/>
        </a:prstGeom>
        <a:solidFill>
          <a:schemeClr val="accent6">
            <a:shade val="80000"/>
            <a:hueOff val="45897"/>
            <a:satOff val="-1844"/>
            <a:lumOff val="394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09B8D-1C75-4604-9F35-AEC078447C45}">
      <dsp:nvSpPr>
        <dsp:cNvPr id="0" name=""/>
        <dsp:cNvSpPr/>
      </dsp:nvSpPr>
      <dsp:spPr>
        <a:xfrm rot="13500000" flipV="1">
          <a:off x="2463888" y="623034"/>
          <a:ext cx="248061" cy="248061"/>
        </a:xfrm>
        <a:prstGeom prst="ellipse">
          <a:avLst/>
        </a:prstGeom>
        <a:solidFill>
          <a:schemeClr val="accent6">
            <a:shade val="80000"/>
            <a:hueOff val="-109055"/>
            <a:satOff val="4860"/>
            <a:lumOff val="6794"/>
            <a:alphaOff val="0"/>
          </a:schemeClr>
        </a:solidFill>
        <a:ln w="25400" cap="flat" cmpd="sng" algn="ctr">
          <a:solidFill>
            <a:schemeClr val="accent6">
              <a:shade val="80000"/>
              <a:hueOff val="-109055"/>
              <a:satOff val="4860"/>
              <a:lumOff val="67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E91A1F-E910-48AB-A4C9-128002268483}">
      <dsp:nvSpPr>
        <dsp:cNvPr id="0" name=""/>
        <dsp:cNvSpPr/>
      </dsp:nvSpPr>
      <dsp:spPr>
        <a:xfrm flipV="1">
          <a:off x="2401866" y="656329"/>
          <a:ext cx="372106" cy="181471"/>
        </a:xfrm>
        <a:prstGeom prst="star12">
          <a:avLst/>
        </a:prstGeom>
        <a:solidFill>
          <a:schemeClr val="lt1">
            <a:alpha val="90000"/>
            <a:hueOff val="0"/>
            <a:satOff val="0"/>
            <a:lumOff val="0"/>
            <a:alphaOff val="0"/>
          </a:schemeClr>
        </a:solidFill>
        <a:ln w="25400" cap="flat" cmpd="sng" algn="ctr">
          <a:solidFill>
            <a:schemeClr val="accent6">
              <a:shade val="80000"/>
              <a:hueOff val="-143135"/>
              <a:satOff val="6378"/>
              <a:lumOff val="8917"/>
              <a:alphaOff val="0"/>
            </a:schemeClr>
          </a:solidFill>
          <a:prstDash val="solid"/>
        </a:ln>
        <a:effectLst/>
      </dsp:spPr>
      <dsp:style>
        <a:lnRef idx="2">
          <a:scrgbClr r="0" g="0" b="0"/>
        </a:lnRef>
        <a:fillRef idx="1">
          <a:scrgbClr r="0" g="0" b="0"/>
        </a:fillRef>
        <a:effectRef idx="0">
          <a:scrgbClr r="0" g="0" b="0"/>
        </a:effectRef>
        <a:fontRef idx="minor"/>
      </dsp:style>
    </dsp:sp>
    <dsp:sp modelId="{FC8603F2-85FC-4134-978C-4054E468209C}">
      <dsp:nvSpPr>
        <dsp:cNvPr id="0" name=""/>
        <dsp:cNvSpPr/>
      </dsp:nvSpPr>
      <dsp:spPr>
        <a:xfrm>
          <a:off x="2828293" y="1002640"/>
          <a:ext cx="1710792" cy="1454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i="0" kern="1200">
              <a:latin typeface="Roboto Light" panose="02000000000000000000" pitchFamily="2" charset="0"/>
              <a:ea typeface="Roboto Light" panose="02000000000000000000" pitchFamily="2" charset="0"/>
            </a:rPr>
            <a:t>Personal Enterprise  </a:t>
          </a:r>
        </a:p>
        <a:p>
          <a:pPr marL="0" lvl="0" indent="0" algn="l" defTabSz="533400">
            <a:lnSpc>
              <a:spcPct val="90000"/>
            </a:lnSpc>
            <a:spcBef>
              <a:spcPct val="0"/>
            </a:spcBef>
            <a:spcAft>
              <a:spcPct val="35000"/>
            </a:spcAft>
            <a:buNone/>
          </a:pPr>
          <a:r>
            <a:rPr lang="en-US" sz="1200" b="1" i="0" kern="1200">
              <a:latin typeface="Roboto Light" panose="02000000000000000000" pitchFamily="2" charset="0"/>
              <a:ea typeface="Roboto Light" panose="02000000000000000000" pitchFamily="2" charset="0"/>
            </a:rPr>
            <a:t>Validation 2</a:t>
          </a:r>
          <a:r>
            <a:rPr lang="en-US" sz="1200" i="0" kern="1200">
              <a:latin typeface="Roboto Light" panose="02000000000000000000" pitchFamily="2" charset="0"/>
              <a:ea typeface="Roboto Light" panose="02000000000000000000" pitchFamily="2" charset="0"/>
            </a:rPr>
            <a:t> </a:t>
          </a:r>
        </a:p>
        <a:p>
          <a:pPr marL="0" lvl="0" indent="0" algn="l" defTabSz="533400">
            <a:lnSpc>
              <a:spcPct val="90000"/>
            </a:lnSpc>
            <a:spcBef>
              <a:spcPct val="0"/>
            </a:spcBef>
            <a:spcAft>
              <a:spcPct val="35000"/>
            </a:spcAft>
            <a:buNone/>
          </a:pPr>
          <a:r>
            <a:rPr lang="en-US" sz="1200" i="0" kern="1200">
              <a:latin typeface="Roboto Light" panose="02000000000000000000" pitchFamily="2" charset="0"/>
              <a:ea typeface="Roboto Light" panose="02000000000000000000" pitchFamily="2" charset="0"/>
            </a:rPr>
            <a:t>EOI Pilot Schools</a:t>
          </a:r>
        </a:p>
        <a:p>
          <a:pPr marL="0" lvl="0" indent="0" algn="l" defTabSz="533400">
            <a:lnSpc>
              <a:spcPct val="90000"/>
            </a:lnSpc>
            <a:spcBef>
              <a:spcPct val="0"/>
            </a:spcBef>
            <a:spcAft>
              <a:spcPct val="35000"/>
            </a:spcAft>
            <a:buNone/>
          </a:pPr>
          <a:r>
            <a:rPr lang="en-US" sz="1200" i="0" kern="1200">
              <a:latin typeface="Roboto Light" panose="02000000000000000000" pitchFamily="2" charset="0"/>
              <a:ea typeface="Roboto Light" panose="02000000000000000000" pitchFamily="2" charset="0"/>
            </a:rPr>
            <a:t>Tested utility of 5 capabilities</a:t>
          </a:r>
        </a:p>
        <a:p>
          <a:pPr marL="0" lvl="0" indent="0" algn="l" defTabSz="533400">
            <a:lnSpc>
              <a:spcPct val="90000"/>
            </a:lnSpc>
            <a:spcBef>
              <a:spcPct val="0"/>
            </a:spcBef>
            <a:spcAft>
              <a:spcPct val="35000"/>
            </a:spcAft>
            <a:buNone/>
          </a:pPr>
          <a:endParaRPr lang="en-US" sz="1200" i="1" kern="1200">
            <a:latin typeface="Roboto Light" panose="02000000000000000000" pitchFamily="2" charset="0"/>
            <a:ea typeface="Roboto Light" panose="02000000000000000000" pitchFamily="2" charset="0"/>
          </a:endParaRPr>
        </a:p>
      </dsp:txBody>
      <dsp:txXfrm>
        <a:off x="2828293" y="1002640"/>
        <a:ext cx="1710792" cy="1454811"/>
      </dsp:txXfrm>
    </dsp:sp>
    <dsp:sp modelId="{4EB3AA5C-1289-44C6-9F3E-859ABA28E18F}">
      <dsp:nvSpPr>
        <dsp:cNvPr id="0" name=""/>
        <dsp:cNvSpPr/>
      </dsp:nvSpPr>
      <dsp:spPr>
        <a:xfrm>
          <a:off x="2828293" y="491490"/>
          <a:ext cx="1710792" cy="511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endParaRPr lang="en-US" sz="3200" b="0" i="0" kern="1200">
            <a:solidFill>
              <a:schemeClr val="tx1">
                <a:lumMod val="65000"/>
                <a:lumOff val="35000"/>
              </a:schemeClr>
            </a:solidFill>
          </a:endParaRPr>
        </a:p>
      </dsp:txBody>
      <dsp:txXfrm>
        <a:off x="2828293" y="491490"/>
        <a:ext cx="1710792" cy="511150"/>
      </dsp:txXfrm>
    </dsp:sp>
    <dsp:sp modelId="{0BB03C0E-97EC-4D66-9B09-35D689DAB28C}">
      <dsp:nvSpPr>
        <dsp:cNvPr id="0" name=""/>
        <dsp:cNvSpPr/>
      </dsp:nvSpPr>
      <dsp:spPr>
        <a:xfrm>
          <a:off x="2596796" y="811325"/>
          <a:ext cx="0" cy="1519477"/>
        </a:xfrm>
        <a:prstGeom prst="line">
          <a:avLst/>
        </a:prstGeom>
        <a:noFill/>
        <a:ln w="12700" cap="flat" cmpd="sng" algn="ctr">
          <a:solidFill>
            <a:schemeClr val="accent6">
              <a:shade val="90000"/>
              <a:hueOff val="91825"/>
              <a:satOff val="-3615"/>
              <a:lumOff val="7195"/>
              <a:alphaOff val="0"/>
            </a:schemeClr>
          </a:solidFill>
          <a:prstDash val="dash"/>
          <a:miter lim="800000"/>
        </a:ln>
        <a:effectLst/>
      </dsp:spPr>
      <dsp:style>
        <a:lnRef idx="1">
          <a:scrgbClr r="0" g="0" b="0"/>
        </a:lnRef>
        <a:fillRef idx="0">
          <a:scrgbClr r="0" g="0" b="0"/>
        </a:fillRef>
        <a:effectRef idx="0">
          <a:scrgbClr r="0" g="0" b="0"/>
        </a:effectRef>
        <a:fontRef idx="minor"/>
      </dsp:style>
    </dsp:sp>
    <dsp:sp modelId="{56361E50-9FEC-48AD-A369-C1A8379B35EC}">
      <dsp:nvSpPr>
        <dsp:cNvPr id="0" name=""/>
        <dsp:cNvSpPr/>
      </dsp:nvSpPr>
      <dsp:spPr>
        <a:xfrm>
          <a:off x="2568729" y="2228835"/>
          <a:ext cx="48835" cy="96096"/>
        </a:xfrm>
        <a:prstGeom prst="ellipse">
          <a:avLst/>
        </a:prstGeom>
        <a:solidFill>
          <a:schemeClr val="accent6">
            <a:shade val="80000"/>
            <a:hueOff val="91794"/>
            <a:satOff val="-3688"/>
            <a:lumOff val="789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DBECBF-E3AA-450B-95D4-8349AA21B4F8}">
      <dsp:nvSpPr>
        <dsp:cNvPr id="0" name=""/>
        <dsp:cNvSpPr/>
      </dsp:nvSpPr>
      <dsp:spPr>
        <a:xfrm rot="18900000">
          <a:off x="3508605" y="3997868"/>
          <a:ext cx="339940" cy="339940"/>
        </a:xfrm>
        <a:prstGeom prst="teardrop">
          <a:avLst>
            <a:gd name="adj" fmla="val 115000"/>
          </a:avLst>
        </a:prstGeom>
        <a:solidFill>
          <a:schemeClr val="accent6">
            <a:shade val="80000"/>
            <a:hueOff val="-163582"/>
            <a:satOff val="7290"/>
            <a:lumOff val="10191"/>
            <a:alphaOff val="0"/>
          </a:schemeClr>
        </a:solidFill>
        <a:ln w="25400" cap="flat" cmpd="sng" algn="ctr">
          <a:solidFill>
            <a:schemeClr val="accent6">
              <a:shade val="80000"/>
              <a:hueOff val="-163582"/>
              <a:satOff val="7290"/>
              <a:lumOff val="1019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DDD44C-F5E4-49AD-B1D9-346B8B8AEE8F}">
      <dsp:nvSpPr>
        <dsp:cNvPr id="0" name=""/>
        <dsp:cNvSpPr/>
      </dsp:nvSpPr>
      <dsp:spPr>
        <a:xfrm>
          <a:off x="3546369" y="4035632"/>
          <a:ext cx="264411" cy="264411"/>
        </a:xfrm>
        <a:prstGeom prst="donut">
          <a:avLst/>
        </a:prstGeom>
        <a:solidFill>
          <a:schemeClr val="lt1">
            <a:alpha val="90000"/>
            <a:hueOff val="0"/>
            <a:satOff val="0"/>
            <a:lumOff val="0"/>
            <a:alphaOff val="0"/>
          </a:schemeClr>
        </a:solidFill>
        <a:ln w="25400" cap="flat" cmpd="sng" algn="ctr">
          <a:solidFill>
            <a:schemeClr val="accent6">
              <a:shade val="80000"/>
              <a:hueOff val="-190846"/>
              <a:satOff val="8505"/>
              <a:lumOff val="11889"/>
              <a:alphaOff val="0"/>
            </a:schemeClr>
          </a:solidFill>
          <a:prstDash val="solid"/>
        </a:ln>
        <a:effectLst/>
      </dsp:spPr>
      <dsp:style>
        <a:lnRef idx="2">
          <a:scrgbClr r="0" g="0" b="0"/>
        </a:lnRef>
        <a:fillRef idx="1">
          <a:scrgbClr r="0" g="0" b="0"/>
        </a:fillRef>
        <a:effectRef idx="0">
          <a:scrgbClr r="0" g="0" b="0"/>
        </a:effectRef>
        <a:fontRef idx="minor"/>
      </dsp:style>
    </dsp:sp>
    <dsp:sp modelId="{FE564261-183D-47F9-8E7E-BCFC5023A815}">
      <dsp:nvSpPr>
        <dsp:cNvPr id="0" name=""/>
        <dsp:cNvSpPr/>
      </dsp:nvSpPr>
      <dsp:spPr>
        <a:xfrm>
          <a:off x="3944714" y="2486147"/>
          <a:ext cx="1710792" cy="1454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1" kern="1200">
              <a:latin typeface="Roboto Light" panose="02000000000000000000" pitchFamily="2" charset="0"/>
              <a:ea typeface="Roboto Light" panose="02000000000000000000" pitchFamily="2" charset="0"/>
            </a:rPr>
            <a:t>Pilot 1</a:t>
          </a:r>
          <a:r>
            <a:rPr lang="en-US" sz="1200" kern="1200">
              <a:latin typeface="Roboto Light" panose="02000000000000000000" pitchFamily="2" charset="0"/>
              <a:ea typeface="Roboto Light" panose="02000000000000000000" pitchFamily="2" charset="0"/>
            </a:rPr>
            <a:t> frameworks</a:t>
          </a:r>
        </a:p>
        <a:p>
          <a:pPr marL="0" lvl="0" indent="0" algn="l" defTabSz="533400">
            <a:lnSpc>
              <a:spcPct val="90000"/>
            </a:lnSpc>
            <a:spcBef>
              <a:spcPct val="0"/>
            </a:spcBef>
            <a:spcAft>
              <a:spcPct val="35000"/>
            </a:spcAft>
            <a:buNone/>
          </a:pPr>
          <a:r>
            <a:rPr lang="en-US" sz="1200" kern="1200">
              <a:latin typeface="Roboto Light" panose="02000000000000000000" pitchFamily="2" charset="0"/>
              <a:ea typeface="Roboto Light" panose="02000000000000000000" pitchFamily="2" charset="0"/>
            </a:rPr>
            <a:t>Professional Learning</a:t>
          </a:r>
        </a:p>
        <a:p>
          <a:pPr marL="0" lvl="0" indent="0" algn="l" defTabSz="533400">
            <a:lnSpc>
              <a:spcPct val="90000"/>
            </a:lnSpc>
            <a:spcBef>
              <a:spcPct val="0"/>
            </a:spcBef>
            <a:spcAft>
              <a:spcPct val="35000"/>
            </a:spcAft>
            <a:buNone/>
          </a:pPr>
          <a:r>
            <a:rPr lang="en-US" sz="1200" kern="1200">
              <a:latin typeface="Roboto Light" panose="02000000000000000000" pitchFamily="2" charset="0"/>
              <a:ea typeface="Roboto Light" panose="02000000000000000000" pitchFamily="2" charset="0"/>
            </a:rPr>
            <a:t>Stage 2 students </a:t>
          </a:r>
        </a:p>
      </dsp:txBody>
      <dsp:txXfrm>
        <a:off x="3944714" y="2486147"/>
        <a:ext cx="1710792" cy="1454811"/>
      </dsp:txXfrm>
    </dsp:sp>
    <dsp:sp modelId="{3DA36ABE-9810-4ED4-9A55-2905E7588D06}">
      <dsp:nvSpPr>
        <dsp:cNvPr id="0" name=""/>
        <dsp:cNvSpPr/>
      </dsp:nvSpPr>
      <dsp:spPr>
        <a:xfrm>
          <a:off x="3944714" y="3940959"/>
          <a:ext cx="1710792" cy="511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2400" bIns="0" numCol="1" spcCol="1270" anchor="ctr" anchorCtr="0">
          <a:noAutofit/>
        </a:bodyPr>
        <a:lstStyle/>
        <a:p>
          <a:pPr marL="0" lvl="0" indent="0" algn="l" defTabSz="1066800">
            <a:lnSpc>
              <a:spcPct val="90000"/>
            </a:lnSpc>
            <a:spcBef>
              <a:spcPct val="0"/>
            </a:spcBef>
            <a:spcAft>
              <a:spcPct val="35000"/>
            </a:spcAft>
            <a:buNone/>
            <a:defRPr b="1"/>
          </a:pPr>
          <a:r>
            <a:rPr lang="en-US" sz="2400" b="1" kern="1200">
              <a:latin typeface="Roboto Light" panose="02000000000000000000" pitchFamily="2" charset="0"/>
              <a:ea typeface="Roboto Light" panose="02000000000000000000" pitchFamily="2" charset="0"/>
            </a:rPr>
            <a:t>2022</a:t>
          </a:r>
          <a:br>
            <a:rPr lang="en-US" sz="1800" kern="1200"/>
          </a:br>
          <a:r>
            <a:rPr lang="en-US" sz="1400" kern="1200">
              <a:latin typeface="Roboto Light" panose="02000000000000000000" pitchFamily="2" charset="0"/>
              <a:ea typeface="Roboto Light" panose="02000000000000000000" pitchFamily="2" charset="0"/>
            </a:rPr>
            <a:t>Pilot 1 Teacher focus </a:t>
          </a:r>
          <a:endParaRPr lang="en-US" sz="1050" kern="1200">
            <a:latin typeface="Roboto Light" panose="02000000000000000000" pitchFamily="2" charset="0"/>
            <a:ea typeface="Roboto Light" panose="02000000000000000000" pitchFamily="2" charset="0"/>
          </a:endParaRPr>
        </a:p>
      </dsp:txBody>
      <dsp:txXfrm>
        <a:off x="3944714" y="3940959"/>
        <a:ext cx="1710792" cy="511150"/>
      </dsp:txXfrm>
    </dsp:sp>
    <dsp:sp modelId="{4B9F5909-A57C-4893-9C8A-D5960FE9BE37}">
      <dsp:nvSpPr>
        <dsp:cNvPr id="0" name=""/>
        <dsp:cNvSpPr/>
      </dsp:nvSpPr>
      <dsp:spPr>
        <a:xfrm>
          <a:off x="3678575" y="2457452"/>
          <a:ext cx="0" cy="1454811"/>
        </a:xfrm>
        <a:prstGeom prst="line">
          <a:avLst/>
        </a:prstGeom>
        <a:noFill/>
        <a:ln w="9525" cap="flat" cmpd="sng" algn="ctr">
          <a:solidFill>
            <a:schemeClr val="accent6">
              <a:shade val="90000"/>
              <a:hueOff val="-163601"/>
              <a:satOff val="3264"/>
              <a:lumOff val="8862"/>
              <a:alphaOff val="0"/>
            </a:schemeClr>
          </a:solidFill>
          <a:prstDash val="solid"/>
        </a:ln>
        <a:effectLst/>
      </dsp:spPr>
      <dsp:style>
        <a:lnRef idx="1">
          <a:scrgbClr r="0" g="0" b="0"/>
        </a:lnRef>
        <a:fillRef idx="0">
          <a:scrgbClr r="0" g="0" b="0"/>
        </a:fillRef>
        <a:effectRef idx="0">
          <a:scrgbClr r="0" g="0" b="0"/>
        </a:effectRef>
        <a:fontRef idx="minor"/>
      </dsp:style>
    </dsp:sp>
    <dsp:sp modelId="{D891B168-1DA5-4124-931F-A51FCB8EFC11}">
      <dsp:nvSpPr>
        <dsp:cNvPr id="0" name=""/>
        <dsp:cNvSpPr/>
      </dsp:nvSpPr>
      <dsp:spPr>
        <a:xfrm>
          <a:off x="3650508" y="2411448"/>
          <a:ext cx="86534" cy="92007"/>
        </a:xfrm>
        <a:prstGeom prst="ellipse">
          <a:avLst/>
        </a:prstGeom>
        <a:solidFill>
          <a:schemeClr val="accent6">
            <a:shade val="80000"/>
            <a:hueOff val="137691"/>
            <a:satOff val="-5532"/>
            <a:lumOff val="1184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8CC4C6-DFBC-460C-A9ED-BEDA8CC682D4}">
      <dsp:nvSpPr>
        <dsp:cNvPr id="0" name=""/>
        <dsp:cNvSpPr/>
      </dsp:nvSpPr>
      <dsp:spPr>
        <a:xfrm rot="8100000">
          <a:off x="4599261" y="577095"/>
          <a:ext cx="339940" cy="339940"/>
        </a:xfrm>
        <a:prstGeom prst="teardrop">
          <a:avLst>
            <a:gd name="adj" fmla="val 115000"/>
          </a:avLst>
        </a:prstGeom>
        <a:solidFill>
          <a:schemeClr val="accent6">
            <a:shade val="80000"/>
            <a:hueOff val="-218110"/>
            <a:satOff val="9719"/>
            <a:lumOff val="13588"/>
            <a:alphaOff val="0"/>
          </a:schemeClr>
        </a:solidFill>
        <a:ln w="25400" cap="flat" cmpd="sng" algn="ctr">
          <a:solidFill>
            <a:schemeClr val="accent6">
              <a:shade val="80000"/>
              <a:hueOff val="-218110"/>
              <a:satOff val="9719"/>
              <a:lumOff val="13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CA82DA-B677-461B-A08D-337683480059}">
      <dsp:nvSpPr>
        <dsp:cNvPr id="0" name=""/>
        <dsp:cNvSpPr/>
      </dsp:nvSpPr>
      <dsp:spPr>
        <a:xfrm>
          <a:off x="4637025" y="614859"/>
          <a:ext cx="264411" cy="264411"/>
        </a:xfrm>
        <a:prstGeom prst="donut">
          <a:avLst/>
        </a:prstGeom>
        <a:solidFill>
          <a:schemeClr val="lt1">
            <a:alpha val="90000"/>
            <a:hueOff val="0"/>
            <a:satOff val="0"/>
            <a:lumOff val="0"/>
            <a:alphaOff val="0"/>
          </a:schemeClr>
        </a:solidFill>
        <a:ln w="25400" cap="flat" cmpd="sng" algn="ctr">
          <a:solidFill>
            <a:schemeClr val="accent6">
              <a:shade val="80000"/>
              <a:hueOff val="-238558"/>
              <a:satOff val="10631"/>
              <a:lumOff val="14862"/>
              <a:alphaOff val="0"/>
            </a:schemeClr>
          </a:solidFill>
          <a:prstDash val="solid"/>
        </a:ln>
        <a:effectLst/>
      </dsp:spPr>
      <dsp:style>
        <a:lnRef idx="2">
          <a:scrgbClr r="0" g="0" b="0"/>
        </a:lnRef>
        <a:fillRef idx="1">
          <a:scrgbClr r="0" g="0" b="0"/>
        </a:fillRef>
        <a:effectRef idx="0">
          <a:scrgbClr r="0" g="0" b="0"/>
        </a:effectRef>
        <a:fontRef idx="minor"/>
      </dsp:style>
    </dsp:sp>
    <dsp:sp modelId="{D1646913-A3FA-4470-A3E9-C64B0A13A62A}">
      <dsp:nvSpPr>
        <dsp:cNvPr id="0" name=""/>
        <dsp:cNvSpPr/>
      </dsp:nvSpPr>
      <dsp:spPr>
        <a:xfrm>
          <a:off x="5040870" y="1000917"/>
          <a:ext cx="1823243" cy="1454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endParaRPr lang="en-US" sz="1200" b="0" kern="1200">
            <a:latin typeface="Roboto Light" panose="02000000000000000000" pitchFamily="2" charset="0"/>
            <a:ea typeface="Roboto Light" panose="02000000000000000000" pitchFamily="2" charset="0"/>
          </a:endParaRPr>
        </a:p>
        <a:p>
          <a:pPr marL="0" lvl="0" indent="0" algn="l" defTabSz="533400">
            <a:lnSpc>
              <a:spcPct val="90000"/>
            </a:lnSpc>
            <a:spcBef>
              <a:spcPct val="0"/>
            </a:spcBef>
            <a:spcAft>
              <a:spcPct val="35000"/>
            </a:spcAft>
            <a:buNone/>
          </a:pPr>
          <a:r>
            <a:rPr lang="en-US" sz="1200" b="0" kern="1200">
              <a:latin typeface="Roboto Light" panose="02000000000000000000" pitchFamily="2" charset="0"/>
              <a:ea typeface="Roboto Light" panose="02000000000000000000" pitchFamily="2" charset="0"/>
            </a:rPr>
            <a:t>Pilot 2</a:t>
          </a:r>
          <a:r>
            <a:rPr lang="en-US" sz="1200" kern="1200">
              <a:latin typeface="Roboto Light" panose="02000000000000000000" pitchFamily="2" charset="0"/>
              <a:ea typeface="Roboto Light" panose="02000000000000000000" pitchFamily="2" charset="0"/>
            </a:rPr>
            <a:t> frameworks</a:t>
          </a:r>
        </a:p>
        <a:p>
          <a:pPr marL="0" lvl="0" indent="0" algn="l" defTabSz="533400">
            <a:lnSpc>
              <a:spcPct val="90000"/>
            </a:lnSpc>
            <a:spcBef>
              <a:spcPct val="0"/>
            </a:spcBef>
            <a:spcAft>
              <a:spcPct val="35000"/>
            </a:spcAft>
            <a:buNone/>
          </a:pPr>
          <a:r>
            <a:rPr lang="en-US" sz="1200" kern="1200">
              <a:latin typeface="Roboto Light" panose="02000000000000000000" pitchFamily="2" charset="0"/>
              <a:ea typeface="Roboto Light" panose="02000000000000000000" pitchFamily="2" charset="0"/>
            </a:rPr>
            <a:t>Elemental model</a:t>
          </a:r>
        </a:p>
        <a:p>
          <a:pPr marL="0" lvl="0" indent="0" algn="l" defTabSz="533400">
            <a:lnSpc>
              <a:spcPct val="90000"/>
            </a:lnSpc>
            <a:spcBef>
              <a:spcPct val="0"/>
            </a:spcBef>
            <a:spcAft>
              <a:spcPct val="35000"/>
            </a:spcAft>
            <a:buNone/>
          </a:pPr>
          <a:r>
            <a:rPr lang="en-US" sz="1200" kern="1200">
              <a:latin typeface="Roboto Light" panose="02000000000000000000" pitchFamily="2" charset="0"/>
              <a:ea typeface="Roboto Light" panose="02000000000000000000" pitchFamily="2" charset="0"/>
            </a:rPr>
            <a:t>Stage 2 and </a:t>
          </a:r>
          <a:br>
            <a:rPr lang="en-US" sz="1200" kern="1200">
              <a:latin typeface="Roboto Light" panose="02000000000000000000" pitchFamily="2" charset="0"/>
              <a:ea typeface="Roboto Light" panose="02000000000000000000" pitchFamily="2" charset="0"/>
            </a:rPr>
          </a:br>
          <a:r>
            <a:rPr lang="en-US" sz="1200" kern="1200">
              <a:latin typeface="Roboto Light" panose="02000000000000000000" pitchFamily="2" charset="0"/>
              <a:ea typeface="Roboto Light" panose="02000000000000000000" pitchFamily="2" charset="0"/>
            </a:rPr>
            <a:t>Stage 1 students </a:t>
          </a:r>
        </a:p>
      </dsp:txBody>
      <dsp:txXfrm>
        <a:off x="5040870" y="1000917"/>
        <a:ext cx="1823243" cy="1454811"/>
      </dsp:txXfrm>
    </dsp:sp>
    <dsp:sp modelId="{6EC2FC68-E1B8-4274-8090-C2C96A4CD82C}">
      <dsp:nvSpPr>
        <dsp:cNvPr id="0" name=""/>
        <dsp:cNvSpPr/>
      </dsp:nvSpPr>
      <dsp:spPr>
        <a:xfrm>
          <a:off x="5040870" y="489767"/>
          <a:ext cx="1823243" cy="511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r>
            <a:rPr lang="en-US" sz="3200" b="1" kern="1200">
              <a:latin typeface="Roboto Light" panose="02000000000000000000" pitchFamily="2" charset="0"/>
              <a:ea typeface="Roboto Light" panose="02000000000000000000" pitchFamily="2" charset="0"/>
            </a:rPr>
            <a:t>2023</a:t>
          </a:r>
          <a:r>
            <a:rPr lang="en-US" sz="3200" b="1" kern="1200"/>
            <a:t> </a:t>
          </a:r>
          <a:br>
            <a:rPr lang="en-US" sz="3200" b="1" kern="1200"/>
          </a:br>
          <a:r>
            <a:rPr lang="en-US" sz="1800" b="1" kern="1200">
              <a:latin typeface="Roboto" panose="02000000000000000000" pitchFamily="2" charset="0"/>
              <a:ea typeface="Roboto" panose="02000000000000000000" pitchFamily="2" charset="0"/>
            </a:rPr>
            <a:t>Pilot 2 Student focus </a:t>
          </a:r>
          <a:endParaRPr lang="en-US" sz="1200" b="1" kern="1200">
            <a:latin typeface="Roboto" panose="02000000000000000000" pitchFamily="2" charset="0"/>
            <a:ea typeface="Roboto" panose="02000000000000000000" pitchFamily="2" charset="0"/>
          </a:endParaRPr>
        </a:p>
      </dsp:txBody>
      <dsp:txXfrm>
        <a:off x="5040870" y="489767"/>
        <a:ext cx="1823243" cy="511150"/>
      </dsp:txXfrm>
    </dsp:sp>
    <dsp:sp modelId="{4F41BF23-550C-4E7F-977E-3D22E3AF7B51}">
      <dsp:nvSpPr>
        <dsp:cNvPr id="0" name=""/>
        <dsp:cNvSpPr/>
      </dsp:nvSpPr>
      <dsp:spPr>
        <a:xfrm>
          <a:off x="4769231" y="1002640"/>
          <a:ext cx="0" cy="1454811"/>
        </a:xfrm>
        <a:prstGeom prst="line">
          <a:avLst/>
        </a:prstGeom>
        <a:noFill/>
        <a:ln w="9525" cap="flat" cmpd="sng" algn="ctr">
          <a:solidFill>
            <a:schemeClr val="accent6">
              <a:shade val="90000"/>
              <a:hueOff val="-218134"/>
              <a:satOff val="4353"/>
              <a:lumOff val="11816"/>
              <a:alphaOff val="0"/>
            </a:schemeClr>
          </a:solidFill>
          <a:prstDash val="solid"/>
        </a:ln>
        <a:effectLst/>
      </dsp:spPr>
      <dsp:style>
        <a:lnRef idx="1">
          <a:scrgbClr r="0" g="0" b="0"/>
        </a:lnRef>
        <a:fillRef idx="0">
          <a:scrgbClr r="0" g="0" b="0"/>
        </a:fillRef>
        <a:effectRef idx="0">
          <a:scrgbClr r="0" g="0" b="0"/>
        </a:effectRef>
        <a:fontRef idx="minor"/>
      </dsp:style>
    </dsp:sp>
    <dsp:sp modelId="{278CF1E0-B1C4-4B10-A5EC-FD7EF0557E2D}">
      <dsp:nvSpPr>
        <dsp:cNvPr id="0" name=""/>
        <dsp:cNvSpPr/>
      </dsp:nvSpPr>
      <dsp:spPr>
        <a:xfrm>
          <a:off x="4741165" y="2411448"/>
          <a:ext cx="86534" cy="92007"/>
        </a:xfrm>
        <a:prstGeom prst="ellipse">
          <a:avLst/>
        </a:prstGeom>
        <a:solidFill>
          <a:schemeClr val="accent6">
            <a:shade val="80000"/>
            <a:hueOff val="183589"/>
            <a:satOff val="-7377"/>
            <a:lumOff val="1578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F98938-B973-410F-B6E0-43437FA146E6}">
      <dsp:nvSpPr>
        <dsp:cNvPr id="0" name=""/>
        <dsp:cNvSpPr/>
      </dsp:nvSpPr>
      <dsp:spPr>
        <a:xfrm rot="18900000">
          <a:off x="5792828" y="3266012"/>
          <a:ext cx="193282" cy="193282"/>
        </a:xfrm>
        <a:prstGeom prst="ellipse">
          <a:avLst/>
        </a:prstGeom>
        <a:solidFill>
          <a:schemeClr val="accent6">
            <a:shade val="80000"/>
            <a:hueOff val="-272637"/>
            <a:satOff val="12149"/>
            <a:lumOff val="16985"/>
            <a:alphaOff val="0"/>
          </a:schemeClr>
        </a:solidFill>
        <a:ln w="25400" cap="flat" cmpd="sng" algn="ctr">
          <a:solidFill>
            <a:schemeClr val="accent6">
              <a:shade val="80000"/>
              <a:hueOff val="-272637"/>
              <a:satOff val="12149"/>
              <a:lumOff val="1698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BE64BD-02BC-4C6F-AC50-F9617E59754D}">
      <dsp:nvSpPr>
        <dsp:cNvPr id="0" name=""/>
        <dsp:cNvSpPr/>
      </dsp:nvSpPr>
      <dsp:spPr>
        <a:xfrm>
          <a:off x="5757264" y="3230447"/>
          <a:ext cx="264411" cy="264411"/>
        </a:xfrm>
        <a:prstGeom prst="star12">
          <a:avLst/>
        </a:prstGeom>
        <a:solidFill>
          <a:schemeClr val="lt1">
            <a:alpha val="90000"/>
            <a:hueOff val="0"/>
            <a:satOff val="0"/>
            <a:lumOff val="0"/>
            <a:alphaOff val="0"/>
          </a:schemeClr>
        </a:solidFill>
        <a:ln w="25400" cap="flat" cmpd="sng" algn="ctr">
          <a:solidFill>
            <a:schemeClr val="accent6">
              <a:shade val="80000"/>
              <a:hueOff val="-286269"/>
              <a:satOff val="12757"/>
              <a:lumOff val="17834"/>
              <a:alphaOff val="0"/>
            </a:schemeClr>
          </a:solidFill>
          <a:prstDash val="solid"/>
        </a:ln>
        <a:effectLst/>
      </dsp:spPr>
      <dsp:style>
        <a:lnRef idx="2">
          <a:scrgbClr r="0" g="0" b="0"/>
        </a:lnRef>
        <a:fillRef idx="1">
          <a:scrgbClr r="0" g="0" b="0"/>
        </a:fillRef>
        <a:effectRef idx="0">
          <a:scrgbClr r="0" g="0" b="0"/>
        </a:effectRef>
        <a:fontRef idx="minor"/>
      </dsp:style>
    </dsp:sp>
    <dsp:sp modelId="{5C5070CD-E29E-4F50-9A43-342A2DE968FF}">
      <dsp:nvSpPr>
        <dsp:cNvPr id="0" name=""/>
        <dsp:cNvSpPr/>
      </dsp:nvSpPr>
      <dsp:spPr>
        <a:xfrm>
          <a:off x="6156487" y="2457452"/>
          <a:ext cx="1710792" cy="77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0500" rIns="0" bIns="127000" numCol="1" spcCol="1270" anchor="b" anchorCtr="0">
          <a:noAutofit/>
        </a:bodyPr>
        <a:lstStyle/>
        <a:p>
          <a:pPr marL="0" lvl="0" indent="0" algn="l" defTabSz="889000">
            <a:lnSpc>
              <a:spcPct val="90000"/>
            </a:lnSpc>
            <a:spcBef>
              <a:spcPct val="0"/>
            </a:spcBef>
            <a:spcAft>
              <a:spcPct val="35000"/>
            </a:spcAft>
            <a:buNone/>
          </a:pPr>
          <a:endParaRPr lang="en-US" sz="2000" kern="1200" baseline="0">
            <a:solidFill>
              <a:schemeClr val="tx1">
                <a:lumMod val="65000"/>
                <a:lumOff val="35000"/>
              </a:schemeClr>
            </a:solidFill>
          </a:endParaRPr>
        </a:p>
      </dsp:txBody>
      <dsp:txXfrm>
        <a:off x="6156487" y="2457452"/>
        <a:ext cx="1710792" cy="777974"/>
      </dsp:txXfrm>
    </dsp:sp>
    <dsp:sp modelId="{6FED4196-A0D3-4E5C-83DA-99291A8FFFC3}">
      <dsp:nvSpPr>
        <dsp:cNvPr id="0" name=""/>
        <dsp:cNvSpPr/>
      </dsp:nvSpPr>
      <dsp:spPr>
        <a:xfrm>
          <a:off x="6156487" y="3235426"/>
          <a:ext cx="1710792" cy="273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52400" bIns="0" numCol="1" spcCol="1270" anchor="ctr" anchorCtr="0">
          <a:noAutofit/>
        </a:bodyPr>
        <a:lstStyle/>
        <a:p>
          <a:pPr marL="0" lvl="0" indent="0" algn="l" defTabSz="1066800">
            <a:lnSpc>
              <a:spcPct val="90000"/>
            </a:lnSpc>
            <a:spcBef>
              <a:spcPct val="0"/>
            </a:spcBef>
            <a:spcAft>
              <a:spcPct val="35000"/>
            </a:spcAft>
            <a:buNone/>
            <a:defRPr b="1"/>
          </a:pPr>
          <a:endParaRPr lang="en-US" sz="2400" b="1" i="1" kern="1200">
            <a:solidFill>
              <a:schemeClr val="tx1">
                <a:lumMod val="65000"/>
                <a:lumOff val="35000"/>
              </a:schemeClr>
            </a:solidFill>
          </a:endParaRPr>
        </a:p>
      </dsp:txBody>
      <dsp:txXfrm>
        <a:off x="6156487" y="3235426"/>
        <a:ext cx="1710792" cy="273342"/>
      </dsp:txXfrm>
    </dsp:sp>
    <dsp:sp modelId="{54DE4918-169B-4E9C-B946-44A9D45AEC94}">
      <dsp:nvSpPr>
        <dsp:cNvPr id="0" name=""/>
        <dsp:cNvSpPr/>
      </dsp:nvSpPr>
      <dsp:spPr>
        <a:xfrm>
          <a:off x="5933867" y="2482755"/>
          <a:ext cx="0" cy="678167"/>
        </a:xfrm>
        <a:prstGeom prst="line">
          <a:avLst/>
        </a:prstGeom>
        <a:noFill/>
        <a:ln w="9525" cap="flat" cmpd="sng" algn="ctr">
          <a:solidFill>
            <a:schemeClr val="accent6">
              <a:shade val="90000"/>
              <a:hueOff val="-272668"/>
              <a:satOff val="5441"/>
              <a:lumOff val="14770"/>
              <a:alphaOff val="0"/>
            </a:schemeClr>
          </a:solidFill>
          <a:prstDash val="solid"/>
        </a:ln>
        <a:effectLst/>
      </dsp:spPr>
      <dsp:style>
        <a:lnRef idx="1">
          <a:scrgbClr r="0" g="0" b="0"/>
        </a:lnRef>
        <a:fillRef idx="0">
          <a:scrgbClr r="0" g="0" b="0"/>
        </a:fillRef>
        <a:effectRef idx="0">
          <a:scrgbClr r="0" g="0" b="0"/>
        </a:effectRef>
        <a:fontRef idx="minor"/>
      </dsp:style>
    </dsp:sp>
    <dsp:sp modelId="{A64C6D16-2F77-439A-848A-F1081C5E5CBE}">
      <dsp:nvSpPr>
        <dsp:cNvPr id="0" name=""/>
        <dsp:cNvSpPr/>
      </dsp:nvSpPr>
      <dsp:spPr>
        <a:xfrm>
          <a:off x="5845431" y="2408251"/>
          <a:ext cx="94654" cy="42889"/>
        </a:xfrm>
        <a:prstGeom prst="ellipse">
          <a:avLst/>
        </a:prstGeom>
        <a:solidFill>
          <a:schemeClr val="accent6">
            <a:shade val="80000"/>
            <a:hueOff val="229486"/>
            <a:satOff val="-9221"/>
            <a:lumOff val="1973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147E20-941F-4B23-A793-7365CC2CF5DB}">
      <dsp:nvSpPr>
        <dsp:cNvPr id="0" name=""/>
        <dsp:cNvSpPr/>
      </dsp:nvSpPr>
      <dsp:spPr>
        <a:xfrm rot="18903235">
          <a:off x="7806891" y="3310833"/>
          <a:ext cx="339162" cy="339162"/>
        </a:xfrm>
        <a:prstGeom prst="teardrop">
          <a:avLst>
            <a:gd name="adj" fmla="val 115000"/>
          </a:avLst>
        </a:prstGeom>
        <a:solidFill>
          <a:schemeClr val="accent6">
            <a:shade val="80000"/>
            <a:hueOff val="-327165"/>
            <a:satOff val="14579"/>
            <a:lumOff val="20382"/>
            <a:alphaOff val="0"/>
          </a:schemeClr>
        </a:solidFill>
        <a:ln w="25400" cap="flat" cmpd="sng" algn="ctr">
          <a:solidFill>
            <a:schemeClr val="accent6">
              <a:shade val="80000"/>
              <a:hueOff val="-327165"/>
              <a:satOff val="14579"/>
              <a:lumOff val="203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D1D6C3-D58E-4029-B9B6-40D5735408CB}">
      <dsp:nvSpPr>
        <dsp:cNvPr id="0" name=""/>
        <dsp:cNvSpPr/>
      </dsp:nvSpPr>
      <dsp:spPr>
        <a:xfrm rot="10803235">
          <a:off x="7844569" y="3348992"/>
          <a:ext cx="263806" cy="26284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B973C00-4308-413E-B83F-EDF0BFCB5F48}">
      <dsp:nvSpPr>
        <dsp:cNvPr id="0" name=""/>
        <dsp:cNvSpPr/>
      </dsp:nvSpPr>
      <dsp:spPr>
        <a:xfrm>
          <a:off x="339852" y="4068104"/>
          <a:ext cx="1400591" cy="1454811"/>
        </a:xfrm>
        <a:prstGeom prst="rect">
          <a:avLst/>
        </a:prstGeom>
        <a:noFill/>
        <a:ln>
          <a:noFill/>
        </a:ln>
        <a:effectLst/>
      </dsp:spPr>
      <dsp:style>
        <a:lnRef idx="0">
          <a:scrgbClr r="0" g="0" b="0"/>
        </a:lnRef>
        <a:fillRef idx="0">
          <a:scrgbClr r="0" g="0" b="0"/>
        </a:fillRef>
        <a:effectRef idx="0">
          <a:scrgbClr r="0" g="0" b="0"/>
        </a:effectRef>
        <a:fontRef idx="minor"/>
      </dsp:style>
    </dsp:sp>
    <dsp:sp modelId="{12F11B8A-E15A-4B23-8B49-2660BE51F74C}">
      <dsp:nvSpPr>
        <dsp:cNvPr id="0" name=""/>
        <dsp:cNvSpPr/>
      </dsp:nvSpPr>
      <dsp:spPr>
        <a:xfrm>
          <a:off x="339852" y="3556954"/>
          <a:ext cx="1400591" cy="511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6200" bIns="0" numCol="1" spcCol="1270" anchor="ctr" anchorCtr="0">
          <a:noAutofit/>
        </a:bodyPr>
        <a:lstStyle/>
        <a:p>
          <a:pPr marL="0" lvl="0" indent="0" algn="l" defTabSz="533400">
            <a:lnSpc>
              <a:spcPct val="90000"/>
            </a:lnSpc>
            <a:spcBef>
              <a:spcPct val="0"/>
            </a:spcBef>
            <a:spcAft>
              <a:spcPct val="35000"/>
            </a:spcAft>
            <a:buNone/>
            <a:defRPr b="1"/>
          </a:pPr>
          <a:r>
            <a:rPr lang="en-US" sz="1200" b="0" kern="1200">
              <a:latin typeface="Roboto Light" panose="02000000000000000000" pitchFamily="2" charset="0"/>
              <a:ea typeface="Roboto Light" panose="02000000000000000000" pitchFamily="2" charset="0"/>
            </a:rPr>
            <a:t>Prototype Entrepreneurial Learning</a:t>
          </a:r>
        </a:p>
        <a:p>
          <a:pPr marL="0" lvl="0" indent="0" algn="l" defTabSz="533400">
            <a:lnSpc>
              <a:spcPct val="90000"/>
            </a:lnSpc>
            <a:spcBef>
              <a:spcPct val="0"/>
            </a:spcBef>
            <a:spcAft>
              <a:spcPct val="35000"/>
            </a:spcAft>
            <a:buNone/>
            <a:defRPr b="1"/>
          </a:pPr>
          <a:r>
            <a:rPr lang="en-US" sz="1200" b="0" kern="1200">
              <a:latin typeface="Roboto Light" panose="02000000000000000000" pitchFamily="2" charset="0"/>
              <a:ea typeface="Roboto Light" panose="02000000000000000000" pitchFamily="2" charset="0"/>
            </a:rPr>
            <a:t>Melbourne Assessment</a:t>
          </a:r>
        </a:p>
        <a:p>
          <a:pPr marL="0" lvl="0" indent="0" algn="l" defTabSz="533400">
            <a:lnSpc>
              <a:spcPct val="90000"/>
            </a:lnSpc>
            <a:spcBef>
              <a:spcPct val="0"/>
            </a:spcBef>
            <a:spcAft>
              <a:spcPct val="35000"/>
            </a:spcAft>
            <a:buNone/>
            <a:defRPr b="1"/>
          </a:pPr>
          <a:r>
            <a:rPr lang="en-US" sz="2800" b="1" kern="1200">
              <a:latin typeface="Roboto Light" panose="02000000000000000000" pitchFamily="2" charset="0"/>
              <a:ea typeface="Roboto Light" panose="02000000000000000000" pitchFamily="2" charset="0"/>
            </a:rPr>
            <a:t>2019</a:t>
          </a:r>
          <a:br>
            <a:rPr lang="en-US" sz="1400" kern="1200">
              <a:latin typeface="Roboto Light" panose="02000000000000000000" pitchFamily="2" charset="0"/>
              <a:ea typeface="Roboto Light" panose="02000000000000000000" pitchFamily="2" charset="0"/>
            </a:rPr>
          </a:br>
          <a:endParaRPr lang="en-US" sz="1400" b="1" kern="1200">
            <a:latin typeface="Roboto Light" panose="02000000000000000000" pitchFamily="2" charset="0"/>
            <a:ea typeface="Roboto Light" panose="02000000000000000000" pitchFamily="2" charset="0"/>
          </a:endParaRPr>
        </a:p>
      </dsp:txBody>
      <dsp:txXfrm>
        <a:off x="339852" y="3556954"/>
        <a:ext cx="1400591" cy="511150"/>
      </dsp:txXfrm>
    </dsp:sp>
    <dsp:sp modelId="{43A88C98-25CB-452C-B772-EF64B1D63796}">
      <dsp:nvSpPr>
        <dsp:cNvPr id="0" name=""/>
        <dsp:cNvSpPr/>
      </dsp:nvSpPr>
      <dsp:spPr>
        <a:xfrm>
          <a:off x="7006769" y="1002640"/>
          <a:ext cx="0" cy="1454811"/>
        </a:xfrm>
        <a:prstGeom prst="line">
          <a:avLst/>
        </a:prstGeom>
        <a:noFill/>
        <a:ln w="12700" cap="flat" cmpd="sng" algn="ctr">
          <a:solidFill>
            <a:schemeClr val="accent6">
              <a:shade val="90000"/>
              <a:hueOff val="275474"/>
              <a:satOff val="-10845"/>
              <a:lumOff val="21585"/>
              <a:alphaOff val="0"/>
            </a:schemeClr>
          </a:solidFill>
          <a:prstDash val="dash"/>
          <a:miter lim="800000"/>
        </a:ln>
        <a:effectLst/>
      </dsp:spPr>
      <dsp:style>
        <a:lnRef idx="1">
          <a:scrgbClr r="0" g="0" b="0"/>
        </a:lnRef>
        <a:fillRef idx="0">
          <a:scrgbClr r="0" g="0" b="0"/>
        </a:fillRef>
        <a:effectRef idx="0">
          <a:scrgbClr r="0" g="0" b="0"/>
        </a:effectRef>
        <a:fontRef idx="minor"/>
      </dsp:style>
    </dsp:sp>
    <dsp:sp modelId="{93A33F00-AB1D-4506-972B-7A3928C31837}">
      <dsp:nvSpPr>
        <dsp:cNvPr id="0" name=""/>
        <dsp:cNvSpPr/>
      </dsp:nvSpPr>
      <dsp:spPr>
        <a:xfrm>
          <a:off x="6978702" y="2411448"/>
          <a:ext cx="86534" cy="92007"/>
        </a:xfrm>
        <a:prstGeom prst="ellipse">
          <a:avLst/>
        </a:prstGeom>
        <a:solidFill>
          <a:schemeClr val="accent6">
            <a:shade val="80000"/>
            <a:hueOff val="275383"/>
            <a:satOff val="-11065"/>
            <a:lumOff val="2368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45CBB8-3063-4EE0-B3F4-89C460AC2BE2}">
      <dsp:nvSpPr>
        <dsp:cNvPr id="0" name=""/>
        <dsp:cNvSpPr/>
      </dsp:nvSpPr>
      <dsp:spPr>
        <a:xfrm rot="18900000">
          <a:off x="6962607" y="665112"/>
          <a:ext cx="140351" cy="140351"/>
        </a:xfrm>
        <a:prstGeom prst="teardrop">
          <a:avLst>
            <a:gd name="adj" fmla="val 115000"/>
          </a:avLst>
        </a:prstGeom>
        <a:solidFill>
          <a:schemeClr val="accent6">
            <a:shade val="80000"/>
            <a:hueOff val="-381692"/>
            <a:satOff val="17009"/>
            <a:lumOff val="23779"/>
            <a:alphaOff val="0"/>
          </a:schemeClr>
        </a:solidFill>
        <a:ln w="25400" cap="flat" cmpd="sng" algn="ctr">
          <a:solidFill>
            <a:schemeClr val="accent6">
              <a:shade val="80000"/>
              <a:hueOff val="-381692"/>
              <a:satOff val="17009"/>
              <a:lumOff val="2377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DF5578-2EB5-41AB-8C01-F88C6CF41C01}">
      <dsp:nvSpPr>
        <dsp:cNvPr id="0" name=""/>
        <dsp:cNvSpPr/>
      </dsp:nvSpPr>
      <dsp:spPr>
        <a:xfrm>
          <a:off x="6978199" y="603082"/>
          <a:ext cx="109167" cy="26441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A62102-7002-447F-A5B4-B481F6A24531}">
      <dsp:nvSpPr>
        <dsp:cNvPr id="0" name=""/>
        <dsp:cNvSpPr/>
      </dsp:nvSpPr>
      <dsp:spPr>
        <a:xfrm>
          <a:off x="2827028" y="-457871"/>
          <a:ext cx="1436757" cy="1316977"/>
        </a:xfrm>
        <a:prstGeom prst="rect">
          <a:avLst/>
        </a:prstGeom>
        <a:noFill/>
        <a:ln>
          <a:noFill/>
        </a:ln>
        <a:effectLst/>
      </dsp:spPr>
      <dsp:style>
        <a:lnRef idx="0">
          <a:scrgbClr r="0" g="0" b="0"/>
        </a:lnRef>
        <a:fillRef idx="0">
          <a:scrgbClr r="0" g="0" b="0"/>
        </a:fillRef>
        <a:effectRef idx="0">
          <a:scrgbClr r="0" g="0" b="0"/>
        </a:effectRef>
        <a:fontRef idx="minor"/>
      </dsp:style>
    </dsp:sp>
    <dsp:sp modelId="{A1DD81F4-73BC-48C2-AFCF-3155A1BB87C0}">
      <dsp:nvSpPr>
        <dsp:cNvPr id="0" name=""/>
        <dsp:cNvSpPr/>
      </dsp:nvSpPr>
      <dsp:spPr>
        <a:xfrm>
          <a:off x="2827028" y="494915"/>
          <a:ext cx="1436757" cy="462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03200" bIns="0" numCol="1" spcCol="1270" anchor="ctr" anchorCtr="0">
          <a:noAutofit/>
        </a:bodyPr>
        <a:lstStyle/>
        <a:p>
          <a:pPr marL="0" lvl="0" indent="0" algn="l" defTabSz="1422400">
            <a:lnSpc>
              <a:spcPct val="90000"/>
            </a:lnSpc>
            <a:spcBef>
              <a:spcPct val="0"/>
            </a:spcBef>
            <a:spcAft>
              <a:spcPct val="35000"/>
            </a:spcAft>
            <a:buNone/>
            <a:defRPr b="1"/>
          </a:pPr>
          <a:r>
            <a:rPr lang="en-US" sz="3200" b="1" kern="1200">
              <a:latin typeface="Roboto Light" panose="02000000000000000000" pitchFamily="2" charset="0"/>
              <a:ea typeface="Roboto Light" panose="02000000000000000000" pitchFamily="2" charset="0"/>
            </a:rPr>
            <a:t>2021</a:t>
          </a:r>
          <a:endParaRPr lang="en-US" sz="3200" kern="1200">
            <a:latin typeface="Roboto Light" panose="02000000000000000000" pitchFamily="2" charset="0"/>
            <a:ea typeface="Roboto Light" panose="02000000000000000000" pitchFamily="2" charset="0"/>
          </a:endParaRPr>
        </a:p>
      </dsp:txBody>
      <dsp:txXfrm>
        <a:off x="2827028" y="494915"/>
        <a:ext cx="1436757" cy="462721"/>
      </dsp:txXfrm>
    </dsp:sp>
    <dsp:sp modelId="{D4007581-1DDF-4A8F-B3BE-22E0D3C35FAA}">
      <dsp:nvSpPr>
        <dsp:cNvPr id="0" name=""/>
        <dsp:cNvSpPr/>
      </dsp:nvSpPr>
      <dsp:spPr>
        <a:xfrm>
          <a:off x="7967080" y="2410107"/>
          <a:ext cx="0" cy="777974"/>
        </a:xfrm>
        <a:prstGeom prst="line">
          <a:avLst/>
        </a:prstGeom>
        <a:noFill/>
        <a:ln w="12700" cap="flat" cmpd="sng" algn="ctr">
          <a:solidFill>
            <a:schemeClr val="accent6">
              <a:shade val="90000"/>
              <a:hueOff val="321387"/>
              <a:satOff val="-12653"/>
              <a:lumOff val="25183"/>
              <a:alphaOff val="0"/>
            </a:schemeClr>
          </a:solidFill>
          <a:prstDash val="dash"/>
          <a:miter lim="800000"/>
        </a:ln>
        <a:effectLst/>
      </dsp:spPr>
      <dsp:style>
        <a:lnRef idx="1">
          <a:scrgbClr r="0" g="0" b="0"/>
        </a:lnRef>
        <a:fillRef idx="0">
          <a:scrgbClr r="0" g="0" b="0"/>
        </a:fillRef>
        <a:effectRef idx="0">
          <a:scrgbClr r="0" g="0" b="0"/>
        </a:effectRef>
        <a:fontRef idx="minor"/>
      </dsp:style>
    </dsp:sp>
    <dsp:sp modelId="{59972419-1B94-4753-B4EC-FF02465F31DB}">
      <dsp:nvSpPr>
        <dsp:cNvPr id="0" name=""/>
        <dsp:cNvSpPr/>
      </dsp:nvSpPr>
      <dsp:spPr>
        <a:xfrm>
          <a:off x="7901370" y="2385506"/>
          <a:ext cx="161819" cy="49201"/>
        </a:xfrm>
        <a:prstGeom prst="ellipse">
          <a:avLst/>
        </a:prstGeom>
        <a:solidFill>
          <a:schemeClr val="accent6">
            <a:shade val="80000"/>
            <a:hueOff val="321280"/>
            <a:satOff val="-12909"/>
            <a:lumOff val="2762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42" y="0"/>
            <a:ext cx="2949787" cy="498693"/>
          </a:xfrm>
          <a:prstGeom prst="rect">
            <a:avLst/>
          </a:prstGeom>
        </p:spPr>
        <p:txBody>
          <a:bodyPr vert="horz" lIns="91440" tIns="45720" rIns="91440" bIns="45720" rtlCol="0"/>
          <a:lstStyle>
            <a:lvl1pPr algn="r">
              <a:defRPr sz="1200"/>
            </a:lvl1pPr>
          </a:lstStyle>
          <a:p>
            <a:fld id="{54BDF85E-2271-4D02-A55B-D30F45F73D97}" type="datetimeFigureOut">
              <a:rPr lang="en-AU" smtClean="0"/>
              <a:t>27/04/2025</a:t>
            </a:fld>
            <a:endParaRPr lang="en-AU"/>
          </a:p>
        </p:txBody>
      </p:sp>
      <p:sp>
        <p:nvSpPr>
          <p:cNvPr id="4" name="Slide Image Placeholder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4" y="9440652"/>
            <a:ext cx="2949787" cy="498691"/>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42" y="9440652"/>
            <a:ext cx="2949787" cy="498691"/>
          </a:xfrm>
          <a:prstGeom prst="rect">
            <a:avLst/>
          </a:prstGeom>
        </p:spPr>
        <p:txBody>
          <a:bodyPr vert="horz" lIns="91440" tIns="45720" rIns="91440" bIns="45720" rtlCol="0" anchor="b"/>
          <a:lstStyle>
            <a:lvl1pPr algn="r">
              <a:defRPr sz="1200"/>
            </a:lvl1pPr>
          </a:lstStyle>
          <a:p>
            <a:fld id="{10794EA7-CE14-4E5C-B3AB-1E8044A3B22F}" type="slidenum">
              <a:rPr lang="en-AU" smtClean="0"/>
              <a:t>‹#›</a:t>
            </a:fld>
            <a:endParaRPr lang="en-AU"/>
          </a:p>
        </p:txBody>
      </p:sp>
    </p:spTree>
    <p:extLst>
      <p:ext uri="{BB962C8B-B14F-4D97-AF65-F5344CB8AC3E}">
        <p14:creationId xmlns:p14="http://schemas.microsoft.com/office/powerpoint/2010/main" val="2683562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E2E3F-1F05-4ED9-8B6E-B7C91407761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483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b4a6dd1cf4_0_462:notes"/>
          <p:cNvSpPr>
            <a:spLocks noGrp="1" noRot="1" noChangeAspect="1"/>
          </p:cNvSpPr>
          <p:nvPr>
            <p:ph type="sldImg" idx="2"/>
          </p:nvPr>
        </p:nvSpPr>
        <p:spPr>
          <a:xfrm>
            <a:off x="-558800" y="881063"/>
            <a:ext cx="7824788" cy="44021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b4a6dd1cf4_0_462:notes"/>
          <p:cNvSpPr txBox="1">
            <a:spLocks noGrp="1"/>
          </p:cNvSpPr>
          <p:nvPr>
            <p:ph type="body" idx="1"/>
          </p:nvPr>
        </p:nvSpPr>
        <p:spPr>
          <a:xfrm>
            <a:off x="670677" y="5578194"/>
            <a:ext cx="5365381" cy="5284604"/>
          </a:xfrm>
          <a:prstGeom prst="rect">
            <a:avLst/>
          </a:prstGeom>
        </p:spPr>
        <p:txBody>
          <a:bodyPr spcFirstLastPara="1" wrap="square" lIns="91425" tIns="91425" rIns="91425" bIns="91425" anchor="t" anchorCtr="0">
            <a:noAutofit/>
          </a:bodyPr>
          <a:lstStyle/>
          <a:p>
            <a:pPr>
              <a:lnSpc>
                <a:spcPct val="105000"/>
              </a:lnSpc>
              <a:spcAft>
                <a:spcPts val="800"/>
              </a:spcAft>
            </a:pPr>
            <a:endParaRPr lang="en-US" sz="1100" dirty="0">
              <a:latin typeface="Roboto Light" panose="02000000000000000000" pitchFamily="2" charset="0"/>
              <a:ea typeface="Roboto Light" panose="02000000000000000000" pitchFamily="2" charset="0"/>
              <a:cs typeface="Calibri"/>
            </a:endParaRPr>
          </a:p>
        </p:txBody>
      </p:sp>
    </p:spTree>
    <p:extLst>
      <p:ext uri="{BB962C8B-B14F-4D97-AF65-F5344CB8AC3E}">
        <p14:creationId xmlns:p14="http://schemas.microsoft.com/office/powerpoint/2010/main" val="158069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C8360-02DF-4C09-AE9B-67104078567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665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C8360-02DF-4C09-AE9B-67104078567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493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cs typeface="Calibri"/>
            </a:endParaRPr>
          </a:p>
          <a:p>
            <a:endParaRPr lang="en-AU" dirty="0">
              <a:cs typeface="Calibri"/>
            </a:endParaRPr>
          </a:p>
        </p:txBody>
      </p:sp>
      <p:sp>
        <p:nvSpPr>
          <p:cNvPr id="4" name="Slide Number Placeholder 3"/>
          <p:cNvSpPr>
            <a:spLocks noGrp="1"/>
          </p:cNvSpPr>
          <p:nvPr>
            <p:ph type="sldNum" sz="quarter" idx="5"/>
          </p:nvPr>
        </p:nvSpPr>
        <p:spPr/>
        <p:txBody>
          <a:bodyPr/>
          <a:lstStyle/>
          <a:p>
            <a:fld id="{09EE2E3F-1F05-4ED9-8B6E-B7C91407761D}" type="slidenum">
              <a:rPr lang="en-AU" smtClean="0"/>
              <a:t>13</a:t>
            </a:fld>
            <a:endParaRPr lang="en-AU"/>
          </a:p>
        </p:txBody>
      </p:sp>
    </p:spTree>
    <p:extLst>
      <p:ext uri="{BB962C8B-B14F-4D97-AF65-F5344CB8AC3E}">
        <p14:creationId xmlns:p14="http://schemas.microsoft.com/office/powerpoint/2010/main" val="1163613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C8360-02DF-4C09-AE9B-67104078567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188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C8360-02DF-4C09-AE9B-67104078567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335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45D7E"/>
                </a:solidFill>
                <a:effectLst/>
                <a:latin typeface="Google Sans"/>
              </a:rPr>
              <a:t>Education is complex, the change and ambition we aspire to is complex, it has not been done before, so we don’t really know the answer yet.</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C8360-02DF-4C09-AE9B-67104078567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762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17</a:t>
            </a:fld>
            <a:endParaRPr lang="en-AU"/>
          </a:p>
        </p:txBody>
      </p:sp>
    </p:spTree>
    <p:extLst>
      <p:ext uri="{BB962C8B-B14F-4D97-AF65-F5344CB8AC3E}">
        <p14:creationId xmlns:p14="http://schemas.microsoft.com/office/powerpoint/2010/main" val="185262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18</a:t>
            </a:fld>
            <a:endParaRPr lang="en-AU"/>
          </a:p>
        </p:txBody>
      </p:sp>
    </p:spTree>
    <p:extLst>
      <p:ext uri="{BB962C8B-B14F-4D97-AF65-F5344CB8AC3E}">
        <p14:creationId xmlns:p14="http://schemas.microsoft.com/office/powerpoint/2010/main" val="1812994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C8360-02DF-4C09-AE9B-67104078567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3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2</a:t>
            </a:fld>
            <a:endParaRPr lang="en-AU"/>
          </a:p>
        </p:txBody>
      </p:sp>
    </p:spTree>
    <p:extLst>
      <p:ext uri="{BB962C8B-B14F-4D97-AF65-F5344CB8AC3E}">
        <p14:creationId xmlns:p14="http://schemas.microsoft.com/office/powerpoint/2010/main" val="899623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C8360-02DF-4C09-AE9B-67104078567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035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Roboto"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C8360-02DF-4C09-AE9B-67104078567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913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B49AA2F-A987-438A-9CC1-60ADBA8DBEF5}" type="slidenum">
              <a:rPr kumimoji="0" lang="en-AU"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0" lang="en-AU"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23987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Roboto" panose="02000000000000000000" pitchFamily="2" charset="0"/>
                <a:ea typeface="Roboto" panose="02000000000000000000" pitchFamily="2" charset="0"/>
              </a:rPr>
              <a:t>In </a:t>
            </a:r>
            <a:r>
              <a:rPr lang="en-AU" sz="1100" b="1" dirty="0">
                <a:latin typeface="Roboto" panose="02000000000000000000" pitchFamily="2" charset="0"/>
                <a:ea typeface="Roboto" panose="02000000000000000000" pitchFamily="2" charset="0"/>
              </a:rPr>
              <a:t>2018</a:t>
            </a:r>
            <a:r>
              <a:rPr lang="en-AU" sz="1100" dirty="0">
                <a:latin typeface="Roboto" panose="02000000000000000000" pitchFamily="2" charset="0"/>
                <a:ea typeface="Roboto" panose="02000000000000000000" pitchFamily="2" charset="0"/>
              </a:rPr>
              <a:t> there was a review from the South Australian government, which provided some strong direction for the SACE Board, to focus on what secondary education should look like, and more importantly, how the compulsory aspects of the SACE (including PLP and RP) prepared students for the life ahead of them. </a:t>
            </a:r>
          </a:p>
          <a:p>
            <a:endParaRPr lang="en-AU" sz="1100" dirty="0">
              <a:latin typeface="Roboto" panose="02000000000000000000" pitchFamily="2" charset="0"/>
              <a:ea typeface="Roboto" panose="02000000000000000000" pitchFamily="2" charset="0"/>
            </a:endParaRPr>
          </a:p>
          <a:p>
            <a:r>
              <a:rPr lang="en-AU" sz="1100" dirty="0">
                <a:latin typeface="Roboto" panose="02000000000000000000" pitchFamily="2" charset="0"/>
                <a:ea typeface="Roboto" panose="02000000000000000000" pitchFamily="2" charset="0"/>
                <a:cs typeface="Calibri"/>
              </a:rPr>
              <a:t>In </a:t>
            </a:r>
            <a:r>
              <a:rPr lang="en-AU" sz="1100" b="1" dirty="0">
                <a:latin typeface="Roboto" panose="02000000000000000000" pitchFamily="2" charset="0"/>
                <a:ea typeface="Roboto" panose="02000000000000000000" pitchFamily="2" charset="0"/>
                <a:cs typeface="Calibri"/>
              </a:rPr>
              <a:t>2020</a:t>
            </a:r>
            <a:r>
              <a:rPr lang="en-AU" sz="1100" dirty="0">
                <a:latin typeface="Roboto" panose="02000000000000000000" pitchFamily="2" charset="0"/>
                <a:ea typeface="Roboto" panose="02000000000000000000" pitchFamily="2" charset="0"/>
                <a:cs typeface="Calibri"/>
              </a:rPr>
              <a:t>, we launched a strategic plan which was built upon the foundations of research. The research showed how </a:t>
            </a:r>
            <a:r>
              <a:rPr lang="en-AU" sz="1100" dirty="0" err="1">
                <a:latin typeface="Roboto" panose="02000000000000000000" pitchFamily="2" charset="0"/>
                <a:ea typeface="Roboto" panose="02000000000000000000" pitchFamily="2" charset="0"/>
                <a:cs typeface="Calibri"/>
              </a:rPr>
              <a:t>cre</a:t>
            </a:r>
            <a:r>
              <a:rPr lang="en-US" sz="1100" dirty="0" err="1">
                <a:latin typeface="Roboto" panose="02000000000000000000" pitchFamily="2" charset="0"/>
                <a:ea typeface="Roboto" panose="02000000000000000000" pitchFamily="2" charset="0"/>
              </a:rPr>
              <a:t>ating</a:t>
            </a:r>
            <a:r>
              <a:rPr lang="en-US" sz="1100" dirty="0">
                <a:latin typeface="Roboto" panose="02000000000000000000" pitchFamily="2" charset="0"/>
                <a:ea typeface="Roboto" panose="02000000000000000000" pitchFamily="2" charset="0"/>
              </a:rPr>
              <a:t> space to support students in developing transferrable capabilities for </a:t>
            </a:r>
            <a:r>
              <a:rPr lang="en-AU" sz="1100" dirty="0">
                <a:latin typeface="Roboto" panose="02000000000000000000" pitchFamily="2" charset="0"/>
                <a:ea typeface="Roboto" panose="02000000000000000000" pitchFamily="2" charset="0"/>
                <a:cs typeface="Calibri"/>
              </a:rPr>
              <a:t>a world beyond school, is what would best enable them to thrive.</a:t>
            </a:r>
          </a:p>
          <a:p>
            <a:endParaRPr lang="en-AU" sz="1100" dirty="0">
              <a:latin typeface="Roboto" panose="02000000000000000000" pitchFamily="2" charset="0"/>
              <a:ea typeface="Roboto" panose="02000000000000000000" pitchFamily="2" charset="0"/>
              <a:cs typeface="Calibri"/>
            </a:endParaRPr>
          </a:p>
          <a:p>
            <a:r>
              <a:rPr lang="en-US" sz="1100" dirty="0">
                <a:effectLst/>
                <a:latin typeface="Roboto" panose="02000000000000000000" pitchFamily="2" charset="0"/>
                <a:ea typeface="Roboto" panose="02000000000000000000" pitchFamily="2" charset="0"/>
                <a:cs typeface="Segoe UI"/>
              </a:rPr>
              <a:t>AIF went through its f</a:t>
            </a:r>
            <a:r>
              <a:rPr lang="en-AU" sz="1100" b="0" dirty="0" err="1">
                <a:effectLst/>
                <a:latin typeface="Roboto" panose="02000000000000000000" pitchFamily="2" charset="0"/>
                <a:ea typeface="Roboto" panose="02000000000000000000" pitchFamily="2" charset="0"/>
                <a:cs typeface="Segoe UI"/>
              </a:rPr>
              <a:t>irst</a:t>
            </a:r>
            <a:r>
              <a:rPr lang="en-AU" sz="1100" b="0" dirty="0">
                <a:effectLst/>
                <a:latin typeface="Roboto" panose="02000000000000000000" pitchFamily="2" charset="0"/>
                <a:ea typeface="Roboto" panose="02000000000000000000" pitchFamily="2" charset="0"/>
                <a:cs typeface="Segoe UI"/>
              </a:rPr>
              <a:t> pilot in </a:t>
            </a:r>
            <a:r>
              <a:rPr lang="en-AU" sz="1100" b="1" dirty="0">
                <a:latin typeface="Roboto" panose="02000000000000000000" pitchFamily="2" charset="0"/>
                <a:ea typeface="Roboto" panose="02000000000000000000" pitchFamily="2" charset="0"/>
              </a:rPr>
              <a:t>2022</a:t>
            </a:r>
            <a:r>
              <a:rPr lang="en-AU" sz="1100" b="0" dirty="0">
                <a:latin typeface="Roboto" panose="02000000000000000000" pitchFamily="2" charset="0"/>
                <a:ea typeface="Roboto" panose="02000000000000000000" pitchFamily="2" charset="0"/>
              </a:rPr>
              <a:t>.</a:t>
            </a:r>
            <a:endParaRPr lang="en-AU" sz="1100" b="0" dirty="0">
              <a:latin typeface="Roboto" panose="02000000000000000000" pitchFamily="2" charset="0"/>
              <a:ea typeface="Roboto" panose="02000000000000000000" pitchFamily="2" charset="0"/>
              <a:cs typeface="Calibri"/>
            </a:endParaRPr>
          </a:p>
          <a:p>
            <a:endParaRPr lang="en-AU" sz="1100" dirty="0">
              <a:latin typeface="Roboto" panose="02000000000000000000" pitchFamily="2" charset="0"/>
              <a:ea typeface="Roboto" panose="02000000000000000000" pitchFamily="2" charset="0"/>
            </a:endParaRPr>
          </a:p>
          <a:p>
            <a:r>
              <a:rPr lang="en-US" sz="1100" dirty="0">
                <a:effectLst/>
                <a:latin typeface="Roboto" panose="02000000000000000000" pitchFamily="2" charset="0"/>
                <a:ea typeface="Roboto" panose="02000000000000000000" pitchFamily="2" charset="0"/>
                <a:cs typeface="Segoe UI"/>
              </a:rPr>
              <a:t>In </a:t>
            </a:r>
            <a:r>
              <a:rPr lang="en-US" sz="1100" b="1" dirty="0">
                <a:effectLst/>
                <a:latin typeface="Roboto" panose="02000000000000000000" pitchFamily="2" charset="0"/>
                <a:ea typeface="Roboto" panose="02000000000000000000" pitchFamily="2" charset="0"/>
                <a:cs typeface="Segoe UI"/>
              </a:rPr>
              <a:t>2023</a:t>
            </a:r>
            <a:r>
              <a:rPr lang="en-US" sz="1100" dirty="0">
                <a:effectLst/>
                <a:latin typeface="Roboto" panose="02000000000000000000" pitchFamily="2" charset="0"/>
                <a:ea typeface="Roboto" panose="02000000000000000000" pitchFamily="2" charset="0"/>
                <a:cs typeface="Segoe UI"/>
              </a:rPr>
              <a:t>, we saw a broad cross-section of more than 6000 students enrolled in AIF, which helped us test what would best allow this subject to deliver on its promise of enabling greater student agency.</a:t>
            </a:r>
          </a:p>
          <a:p>
            <a:endParaRPr lang="en-US" sz="1100" dirty="0">
              <a:effectLst/>
              <a:latin typeface="Roboto" panose="02000000000000000000" pitchFamily="2" charset="0"/>
              <a:ea typeface="Roboto" panose="02000000000000000000" pitchFamily="2" charset="0"/>
            </a:endParaRPr>
          </a:p>
          <a:p>
            <a:r>
              <a:rPr kumimoji="0" lang="en-US" sz="1100" b="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Light"/>
              </a:rPr>
              <a:t>That brings us to the SACE Board’s recently unveiled strategic plan</a:t>
            </a:r>
            <a:r>
              <a:rPr kumimoji="0" lang="en-US" sz="1100" b="0" i="0" u="none" strike="noStrike" kern="1200" cap="none" spc="0" normalizeH="0" baseline="0" noProof="0" dirty="0">
                <a:ln>
                  <a:noFill/>
                </a:ln>
                <a:solidFill>
                  <a:srgbClr val="7AB800"/>
                </a:solidFill>
                <a:effectLst/>
                <a:uLnTx/>
                <a:uFillTx/>
                <a:latin typeface="Roboto" panose="02000000000000000000" pitchFamily="2" charset="0"/>
                <a:ea typeface="Roboto" panose="02000000000000000000" pitchFamily="2" charset="0"/>
                <a:cs typeface="Roboto Bold"/>
              </a:rPr>
              <a:t>, which seeks to deliver a passport to thrive.</a:t>
            </a:r>
          </a:p>
          <a:p>
            <a:endParaRPr lang="en-AU" sz="1100" dirty="0">
              <a:effectLst/>
              <a:latin typeface="Roboto" panose="02000000000000000000" pitchFamily="2" charset="0"/>
              <a:ea typeface="Roboto" panose="02000000000000000000" pitchFamily="2" charset="0"/>
            </a:endParaRPr>
          </a:p>
          <a:p>
            <a:r>
              <a:rPr lang="en-US" sz="1100" dirty="0">
                <a:effectLst/>
                <a:latin typeface="Roboto" panose="02000000000000000000" pitchFamily="2" charset="0"/>
                <a:ea typeface="Roboto" panose="02000000000000000000" pitchFamily="2" charset="0"/>
                <a:cs typeface="Segoe UI"/>
              </a:rPr>
              <a:t>And then, where we are now, </a:t>
            </a:r>
            <a:r>
              <a:rPr lang="en-US" sz="1100" b="1" dirty="0">
                <a:effectLst/>
                <a:latin typeface="Roboto" panose="02000000000000000000" pitchFamily="2" charset="0"/>
                <a:ea typeface="Roboto" panose="02000000000000000000" pitchFamily="2" charset="0"/>
                <a:cs typeface="Segoe UI"/>
              </a:rPr>
              <a:t>2025,</a:t>
            </a:r>
            <a:r>
              <a:rPr lang="en-US" sz="1100" dirty="0">
                <a:effectLst/>
                <a:latin typeface="Roboto" panose="02000000000000000000" pitchFamily="2" charset="0"/>
                <a:ea typeface="Roboto" panose="02000000000000000000" pitchFamily="2" charset="0"/>
                <a:cs typeface="Segoe UI"/>
              </a:rPr>
              <a:t> is the year in which all students will have the opportunity to engage with AIF.</a:t>
            </a:r>
          </a:p>
          <a:p>
            <a:endParaRPr lang="en-US" sz="1100" dirty="0">
              <a:effectLst/>
              <a:latin typeface="Roboto" panose="02000000000000000000" pitchFamily="2" charset="0"/>
              <a:ea typeface="Roboto" panose="02000000000000000000" pitchFamily="2" charset="0"/>
            </a:endParaRPr>
          </a:p>
          <a:p>
            <a:endParaRPr lang="en-US" sz="1100" dirty="0">
              <a:effectLst/>
              <a:latin typeface="Roboto" panose="02000000000000000000" pitchFamily="2" charset="0"/>
              <a:ea typeface="Roboto" panose="02000000000000000000" pitchFamily="2" charset="0"/>
            </a:endParaRPr>
          </a:p>
          <a:p>
            <a:endParaRPr lang="en-US" sz="1100" dirty="0">
              <a:effectLst/>
              <a:latin typeface="Roboto" panose="02000000000000000000" pitchFamily="2" charset="0"/>
              <a:ea typeface="Roboto" panose="02000000000000000000" pitchFamily="2" charset="0"/>
            </a:endParaRPr>
          </a:p>
          <a:p>
            <a:endParaRPr lang="en-US" sz="1100" dirty="0">
              <a:effectLst/>
              <a:latin typeface="Roboto" panose="02000000000000000000" pitchFamily="2" charset="0"/>
              <a:ea typeface="Roboto" panose="02000000000000000000" pitchFamily="2" charset="0"/>
            </a:endParaRPr>
          </a:p>
          <a:p>
            <a:endParaRPr lang="en-AU" sz="1100"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3EFBB-DB3A-4160-B5FE-43502A39224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782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Roboto Light" panose="02000000000000000000" pitchFamily="2" charset="0"/>
                <a:ea typeface="Roboto Light" panose="02000000000000000000" pitchFamily="2" charset="0"/>
                <a:cs typeface="Roboto Light" panose="02000000000000000000" pitchFamily="2" charset="0"/>
              </a:rPr>
              <a:t>Activating Identities and Futures aims to foster independent learning and the skills of lifelong learning in students. The belief that students have the ability and the will to positively influence their own lives and the world around them is integral to the course.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Roboto Light" panose="02000000000000000000" pitchFamily="2" charset="0"/>
                <a:ea typeface="Roboto Light" panose="02000000000000000000" pitchFamily="2" charset="0"/>
                <a:cs typeface="Roboto Light" panose="02000000000000000000" pitchFamily="2" charset="0"/>
              </a:rPr>
              <a:t>This subject supports students to be more proactive and reflective in their learning, and to develop and use a broad set of transferable learning strategies.</a:t>
            </a:r>
            <a:endParaRPr lang="en-AU" sz="1800" dirty="0">
              <a:effectLst/>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dirty="0">
                <a:effectLst/>
                <a:latin typeface="Roboto Light" panose="02000000000000000000" pitchFamily="2" charset="0"/>
                <a:ea typeface="Roboto Light" panose="02000000000000000000" pitchFamily="2" charset="0"/>
                <a:cs typeface="Calibri"/>
              </a:rPr>
              <a:t>AIF </a:t>
            </a:r>
            <a:r>
              <a:rPr lang="en-US" sz="1800" dirty="0">
                <a:effectLst/>
                <a:latin typeface="Roboto Light" panose="02000000000000000000" pitchFamily="2" charset="0"/>
                <a:ea typeface="Roboto Light" panose="02000000000000000000" pitchFamily="2" charset="0"/>
                <a:cs typeface="Roboto Light" panose="02000000000000000000" pitchFamily="2" charset="0"/>
              </a:rPr>
              <a:t>requires students to take greater ownership and agency over their learning, in the pursuit of a Learning Goal of their choice.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Roboto Light" panose="02000000000000000000" pitchFamily="2" charset="0"/>
                <a:ea typeface="Roboto Light" panose="02000000000000000000" pitchFamily="2" charset="0"/>
                <a:cs typeface="Roboto Light" panose="02000000000000000000" pitchFamily="2" charset="0"/>
              </a:rPr>
              <a:t>Each student will have a different learning journey that they tailor to their Learning Goal. Approaches, contexts, and strategies will vary to suit the individual student. </a:t>
            </a:r>
            <a:endParaRPr lang="en-AU" sz="1800" b="0" dirty="0">
              <a:effectLst/>
              <a:latin typeface="Roboto Light" panose="02000000000000000000" pitchFamily="2" charset="0"/>
              <a:ea typeface="Roboto Light"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0" dirty="0">
              <a:effectLst/>
              <a:latin typeface="Roboto Light" panose="02000000000000000000" pitchFamily="2" charset="0"/>
              <a:ea typeface="Roboto Light"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Roboto Light" panose="02000000000000000000" pitchFamily="2" charset="0"/>
                <a:ea typeface="Roboto Light" panose="02000000000000000000" pitchFamily="2" charset="0"/>
                <a:cs typeface="Roboto Light" panose="02000000000000000000" pitchFamily="2" charset="0"/>
              </a:rPr>
              <a:t>Students will develop greater awareness and understanding of their own thought processes, decision-making, and </a:t>
            </a:r>
            <a:r>
              <a:rPr lang="en-US" sz="1800" dirty="0" err="1">
                <a:effectLst/>
                <a:latin typeface="Roboto Light" panose="02000000000000000000" pitchFamily="2" charset="0"/>
                <a:ea typeface="Roboto Light" panose="02000000000000000000" pitchFamily="2" charset="0"/>
                <a:cs typeface="Roboto Light" panose="02000000000000000000" pitchFamily="2" charset="0"/>
              </a:rPr>
              <a:t>organisation</a:t>
            </a:r>
            <a:r>
              <a:rPr lang="en-US" sz="1800" dirty="0">
                <a:effectLst/>
                <a:latin typeface="Roboto Light" panose="02000000000000000000" pitchFamily="2" charset="0"/>
                <a:ea typeface="Roboto Light" panose="02000000000000000000" pitchFamily="2" charset="0"/>
                <a:cs typeface="Roboto Light" panose="02000000000000000000" pitchFamily="2" charset="0"/>
              </a:rPr>
              <a:t> in relation to learning.</a:t>
            </a:r>
            <a:endParaRPr lang="en-AU" sz="1800" b="0" dirty="0">
              <a:effectLst/>
              <a:latin typeface="Roboto Light" panose="02000000000000000000" pitchFamily="2" charset="0"/>
              <a:ea typeface="Roboto Light"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0" dirty="0">
              <a:effectLst/>
              <a:latin typeface="Roboto Light" panose="02000000000000000000" pitchFamily="2" charset="0"/>
              <a:ea typeface="Roboto Light" panose="020000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BFF87-D691-4976-B3D1-79012C82B4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30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cs typeface="Calibri"/>
              </a:rPr>
              <a:t>Here is a visual overview of the requirements of the subject.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cs typeface="Calibri"/>
              </a:rPr>
              <a:t>AIF is a Stage 2, 10 Credit, one semester subject.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cs typeface="Calibri"/>
              </a:rPr>
              <a:t>Students will likely start with developing a portfolio, for </a:t>
            </a:r>
            <a:r>
              <a:rPr lang="en-AU" b="1" dirty="0">
                <a:cs typeface="Calibri"/>
              </a:rPr>
              <a:t>Assessment Type 1,</a:t>
            </a:r>
            <a:r>
              <a:rPr lang="en-AU" b="0" dirty="0">
                <a:cs typeface="Calibri"/>
              </a:rPr>
              <a:t> where they will identify a learning goal and create evidence of learning as they progress. As they work towards their learning goal, they’ll check in with their teacher  - where they will share their decision making and metacognitive skills through the </a:t>
            </a:r>
            <a:r>
              <a:rPr lang="en-AU" b="1" dirty="0">
                <a:cs typeface="Calibri"/>
              </a:rPr>
              <a:t>AT2 Progress Checks</a:t>
            </a:r>
            <a:r>
              <a:rPr lang="en-AU" b="0" dirty="0">
                <a:cs typeface="Calibri"/>
              </a:rPr>
              <a:t>. Towards the end, students will </a:t>
            </a:r>
            <a:r>
              <a:rPr lang="en-AU" b="1" dirty="0">
                <a:cs typeface="Calibri"/>
              </a:rPr>
              <a:t>appraise </a:t>
            </a:r>
            <a:r>
              <a:rPr lang="en-AU" b="0" dirty="0">
                <a:cs typeface="Calibri"/>
              </a:rPr>
              <a:t>their learning and how they went in relation to developing the learning output in the </a:t>
            </a:r>
            <a:r>
              <a:rPr lang="en-AU" b="1" dirty="0">
                <a:cs typeface="Calibri"/>
              </a:rPr>
              <a:t>AT3 Appraisal.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BFF87-D691-4976-B3D1-79012C82B4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318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0"/>
              <a:t>The subject outline is underpinned by these four pedagogical approaches: Feedback, Student Agency, Natural Evidence of Learning and Metacognition. </a:t>
            </a:r>
          </a:p>
          <a:p>
            <a:pPr>
              <a:lnSpc>
                <a:spcPct val="107000"/>
              </a:lnSpc>
              <a:spcAft>
                <a:spcPts val="800"/>
              </a:spcAft>
            </a:pPr>
            <a:endParaRPr lang="en-US" b="0"/>
          </a:p>
          <a:p>
            <a:pPr>
              <a:lnSpc>
                <a:spcPct val="107000"/>
              </a:lnSpc>
              <a:spcAft>
                <a:spcPts val="800"/>
              </a:spcAft>
            </a:pPr>
            <a:r>
              <a:rPr lang="en-US" b="0"/>
              <a:t>Through the co-design process of 2 pilots of EIF and AIF, and working with real students, these four elements emerged as the most impactful strategies for supporting students to foster independent learning skills and mindsets.</a:t>
            </a:r>
          </a:p>
          <a:p>
            <a:pPr>
              <a:lnSpc>
                <a:spcPct val="107000"/>
              </a:lnSpc>
              <a:spcAft>
                <a:spcPts val="800"/>
              </a:spcAft>
            </a:pPr>
            <a:endParaRPr lang="en-US" b="0"/>
          </a:p>
          <a:p>
            <a:pPr defTabSz="629930">
              <a:defRPr/>
            </a:pPr>
            <a:r>
              <a:rPr lang="en-US" b="0">
                <a:solidFill>
                  <a:srgbClr val="263238"/>
                </a:solidFill>
                <a:latin typeface="Roboto" panose="02000000000000000000" pitchFamily="2" charset="0"/>
              </a:rPr>
              <a:t>Those findings are also supported by global research undertaken by The Education Endowment Foundation, who found that focusing on metacognition, self-regulation, and feedback, were low effort, high-impact strategies with a positive effect on teaching and learning. </a:t>
            </a:r>
            <a:endParaRPr lang="en-US" b="0"/>
          </a:p>
          <a:p>
            <a:pPr>
              <a:lnSpc>
                <a:spcPct val="107000"/>
              </a:lnSpc>
              <a:spcAft>
                <a:spcPts val="800"/>
              </a:spcAft>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AA23B7-318B-4D8A-8C1D-86C2C594F9D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405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AU" sz="1200">
                <a:solidFill>
                  <a:srgbClr val="000000"/>
                </a:solidFill>
                <a:latin typeface="Roboto"/>
                <a:ea typeface="Calibri" panose="020F0502020204030204" pitchFamily="34" charset="0"/>
                <a:cs typeface="Roboto"/>
              </a:rPr>
              <a:t>As </a:t>
            </a:r>
            <a:r>
              <a:rPr lang="en-AU"/>
              <a:t>we journeyed through co-designing AIF, we also ensured we considered what this looks like for students who are eligible and want to use the SACE Modified pathway to succeed. </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en-AU"/>
          </a:p>
          <a:p>
            <a:pPr marL="0" marR="0" lvl="0" indent="0" algn="just" defTabSz="914400" rtl="0" eaLnBrk="1" fontAlgn="auto" latinLnBrk="0" hangingPunct="1">
              <a:lnSpc>
                <a:spcPct val="107000"/>
              </a:lnSpc>
              <a:spcBef>
                <a:spcPts val="0"/>
              </a:spcBef>
              <a:spcAft>
                <a:spcPts val="800"/>
              </a:spcAft>
              <a:buClrTx/>
              <a:buSzTx/>
              <a:buFontTx/>
              <a:buNone/>
              <a:tabLst/>
              <a:defRPr/>
            </a:pPr>
            <a:r>
              <a:rPr lang="en-AU"/>
              <a:t>We were very happy to see that due to the flexibility of the subject and focus on the student, we were able to do something slightly different from what other SACE modified subjects are able to offer, which we call ‘one subject, two pathways’. </a:t>
            </a:r>
          </a:p>
          <a:p>
            <a:pPr marL="0" marR="0" lvl="0" indent="0" algn="just" defTabSz="914400" rtl="0" eaLnBrk="1" fontAlgn="auto" latinLnBrk="0" hangingPunct="1">
              <a:lnSpc>
                <a:spcPct val="107000"/>
              </a:lnSpc>
              <a:spcBef>
                <a:spcPts val="0"/>
              </a:spcBef>
              <a:spcAft>
                <a:spcPts val="800"/>
              </a:spcAft>
              <a:buClrTx/>
              <a:buSzTx/>
              <a:buFontTx/>
              <a:buNone/>
              <a:tabLst/>
              <a:defRPr/>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BFF87-D691-4976-B3D1-79012C82B4B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317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794EA7-CE14-4E5C-B3AB-1E8044A3B22F}" type="slidenum">
              <a:rPr lang="en-AU" smtClean="0"/>
              <a:t>28</a:t>
            </a:fld>
            <a:endParaRPr lang="en-AU"/>
          </a:p>
        </p:txBody>
      </p:sp>
    </p:spTree>
    <p:extLst>
      <p:ext uri="{BB962C8B-B14F-4D97-AF65-F5344CB8AC3E}">
        <p14:creationId xmlns:p14="http://schemas.microsoft.com/office/powerpoint/2010/main" val="3930334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400" dirty="0"/>
          </a:p>
        </p:txBody>
      </p:sp>
      <p:sp>
        <p:nvSpPr>
          <p:cNvPr id="4" name="Slide Number Placeholder 3"/>
          <p:cNvSpPr>
            <a:spLocks noGrp="1"/>
          </p:cNvSpPr>
          <p:nvPr>
            <p:ph type="sldNum" sz="quarter" idx="5"/>
          </p:nvPr>
        </p:nvSpPr>
        <p:spPr/>
        <p:txBody>
          <a:bodyPr/>
          <a:lstStyle/>
          <a:p>
            <a:fld id="{B4E70C2D-5209-465C-B34C-20662CC74BB2}" type="slidenum">
              <a:rPr lang="en-AU" smtClean="0"/>
              <a:t>29</a:t>
            </a:fld>
            <a:endParaRPr lang="en-AU"/>
          </a:p>
        </p:txBody>
      </p:sp>
    </p:spTree>
    <p:extLst>
      <p:ext uri="{BB962C8B-B14F-4D97-AF65-F5344CB8AC3E}">
        <p14:creationId xmlns:p14="http://schemas.microsoft.com/office/powerpoint/2010/main" val="2426561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endParaRPr lang="en-US">
              <a:ea typeface="Calibri"/>
              <a:cs typeface="Calibri"/>
            </a:endParaRPr>
          </a:p>
          <a:p>
            <a:pPr marL="285750" indent="-2857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C19C0-C87A-4ACD-8D57-74BF817213C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199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a:t>Early adopters - part of SACE pilot 2023. At our school we immerse ourselves in innovation. We take risks and not afraid of change because we have the support and trust of leadership. Immanuel is at the forefront of providing new opportunities for our students and for our staff to drive new ideas and professional learning.</a:t>
            </a:r>
          </a:p>
          <a:p>
            <a:endParaRPr lang="en-AU" sz="1400"/>
          </a:p>
          <a:p>
            <a:r>
              <a:rPr lang="en-AU" sz="1400"/>
              <a:t>Started with two teachers – Senior Years Learning Leader and AIF Coordinator (both experienced RP teachers)</a:t>
            </a:r>
          </a:p>
          <a:p>
            <a:endParaRPr lang="en-AU" sz="1400"/>
          </a:p>
          <a:p>
            <a:r>
              <a:rPr lang="en-AU" sz="1400"/>
              <a:t>Why - To understand the subject; The purpose; How to deliver it successfully in our context. We also wanted to be part of the change process and provide feedback to SACE on what worked and what didn’t.</a:t>
            </a:r>
            <a:endParaRPr lang="en-AU" sz="1400">
              <a:ea typeface="Calibri"/>
              <a:cs typeface="Calibri"/>
            </a:endParaRPr>
          </a:p>
          <a:p>
            <a:endParaRPr lang="en-AU"/>
          </a:p>
          <a:p>
            <a:endParaRPr lang="en-AU">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4E70C2D-5209-465C-B34C-20662CC74BB2}" type="slidenum">
              <a:t>30</a:t>
            </a:fld>
            <a:endParaRPr lang="en-US"/>
          </a:p>
        </p:txBody>
      </p:sp>
    </p:spTree>
    <p:extLst>
      <p:ext uri="{BB962C8B-B14F-4D97-AF65-F5344CB8AC3E}">
        <p14:creationId xmlns:p14="http://schemas.microsoft.com/office/powerpoint/2010/main" val="2948046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4E70C2D-5209-465C-B34C-20662CC74BB2}" type="slidenum">
              <a:rPr lang="en-AU" smtClean="0"/>
              <a:t>32</a:t>
            </a:fld>
            <a:endParaRPr lang="en-AU"/>
          </a:p>
        </p:txBody>
      </p:sp>
    </p:spTree>
    <p:extLst>
      <p:ext uri="{BB962C8B-B14F-4D97-AF65-F5344CB8AC3E}">
        <p14:creationId xmlns:p14="http://schemas.microsoft.com/office/powerpoint/2010/main" val="2599452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Courier New" panose="020B0604020202020204" pitchFamily="34" charset="0"/>
              <a:buNone/>
              <a:tabLst/>
              <a:defRPr/>
            </a:pPr>
            <a:r>
              <a:rPr lang="en-AU" sz="1400" dirty="0"/>
              <a:t>What we found significantly different was the focus on process over product – we had to change our headset from synthesis of information to evidence of the learning journey to produce an output that did not necessarily need to be fully completed (as it wasn’t assessed)</a:t>
            </a:r>
          </a:p>
          <a:p>
            <a:pPr marL="457200" marR="0" lvl="1" indent="0" algn="l" defTabSz="914400" rtl="0" eaLnBrk="1" fontAlgn="auto" latinLnBrk="0" hangingPunct="1">
              <a:lnSpc>
                <a:spcPct val="100000"/>
              </a:lnSpc>
              <a:spcBef>
                <a:spcPts val="0"/>
              </a:spcBef>
              <a:spcAft>
                <a:spcPts val="0"/>
              </a:spcAft>
              <a:buClrTx/>
              <a:buSzTx/>
              <a:buFont typeface="Courier New" panose="020B0604020202020204" pitchFamily="34" charset="0"/>
              <a:buNone/>
              <a:tabLst/>
              <a:defRPr/>
            </a:pPr>
            <a:endParaRPr lang="en-AU" sz="1400" dirty="0"/>
          </a:p>
          <a:p>
            <a:pPr marL="457200" marR="0" lvl="1" indent="0" algn="l" defTabSz="914400" rtl="0" eaLnBrk="1" fontAlgn="auto" latinLnBrk="0" hangingPunct="1">
              <a:lnSpc>
                <a:spcPct val="100000"/>
              </a:lnSpc>
              <a:spcBef>
                <a:spcPts val="0"/>
              </a:spcBef>
              <a:spcAft>
                <a:spcPts val="0"/>
              </a:spcAft>
              <a:buClrTx/>
              <a:buSzTx/>
              <a:buFont typeface="Courier New" panose="020B0604020202020204" pitchFamily="34" charset="0"/>
              <a:buNone/>
              <a:tabLst/>
              <a:defRPr/>
            </a:pPr>
            <a:r>
              <a:rPr lang="en-AU" sz="1400" dirty="0"/>
              <a:t>Early Involvement - We wanted to experience what worked, what needed improving and what we couldn’t deliver first before rolling out to all classes and training staff. We did this by visiting another school that was already in the pilot in 2022.</a:t>
            </a:r>
            <a:endParaRPr lang="en-AU" sz="1400" dirty="0">
              <a:ea typeface="Calibri"/>
              <a:cs typeface="Calibri"/>
            </a:endParaRPr>
          </a:p>
          <a:p>
            <a:pPr lvl="1">
              <a:buFont typeface="Courier New" panose="020B0604020202020204" pitchFamily="34" charset="0"/>
              <a:buNone/>
            </a:pPr>
            <a:endParaRPr lang="en-AU" sz="1400" dirty="0"/>
          </a:p>
          <a:p>
            <a:pPr lvl="1">
              <a:buFont typeface="Courier New" panose="020B0604020202020204" pitchFamily="34" charset="0"/>
              <a:buNone/>
            </a:pPr>
            <a:r>
              <a:rPr lang="en-AU" sz="1400" dirty="0"/>
              <a:t>Issues:</a:t>
            </a:r>
          </a:p>
          <a:p>
            <a:pPr lvl="1">
              <a:buFont typeface="Courier New" panose="020B0604020202020204" pitchFamily="34" charset="0"/>
              <a:buNone/>
            </a:pPr>
            <a:r>
              <a:rPr lang="en-AU" sz="1400" dirty="0"/>
              <a:t>Problem to Solve: Could teachers transition to the flexibility and agency offered in AIF? Could teacher’s ‘let go’ and trust students to take charge? </a:t>
            </a:r>
          </a:p>
          <a:p>
            <a:pPr lvl="1">
              <a:buFont typeface="Courier New" panose="020B0604020202020204" pitchFamily="34" charset="0"/>
              <a:buNone/>
            </a:pPr>
            <a:r>
              <a:rPr lang="en-AU" sz="1400" dirty="0"/>
              <a:t>Could we deliver and result the subject in a semester because we weren’t able to do this with RP. How do we adopt/adjust the new language of AIF – strategies, perspectives, feedback and the emphasis not being on synthesis and product. </a:t>
            </a:r>
          </a:p>
          <a:p>
            <a:pPr lvl="1">
              <a:buFont typeface="Courier New" panose="020B0604020202020204" pitchFamily="34" charset="0"/>
              <a:buNone/>
            </a:pPr>
            <a:r>
              <a:rPr lang="en-AU" sz="1400" dirty="0">
                <a:ea typeface="Calibri"/>
                <a:cs typeface="Calibri"/>
              </a:rPr>
              <a:t>Outcome: We found that t</a:t>
            </a:r>
            <a:r>
              <a:rPr lang="en-AU" sz="1400" dirty="0"/>
              <a:t>eachers' interpretation of student agency varied. </a:t>
            </a:r>
            <a:r>
              <a:rPr lang="en-AU" sz="1400" dirty="0">
                <a:ea typeface="Calibri"/>
                <a:cs typeface="Calibri"/>
              </a:rPr>
              <a:t>Teachers struggled initially with 'letting go’. The move away from product to process was difficult for some teachers and students.</a:t>
            </a:r>
          </a:p>
          <a:p>
            <a:pPr lvl="1">
              <a:buFont typeface="Courier New" panose="020B0604020202020204" pitchFamily="34" charset="0"/>
              <a:buNone/>
            </a:pPr>
            <a:endParaRPr lang="en-AU" sz="1400" dirty="0">
              <a:ea typeface="Calibri"/>
              <a:cs typeface="Calibri"/>
            </a:endParaRPr>
          </a:p>
          <a:p>
            <a:pPr lvl="1">
              <a:buFont typeface="Courier New" panose="020B0604020202020204" pitchFamily="34" charset="0"/>
              <a:buNone/>
            </a:pPr>
            <a:r>
              <a:rPr lang="en-AU" sz="1400" dirty="0">
                <a:ea typeface="Calibri"/>
                <a:cs typeface="Calibri"/>
              </a:rPr>
              <a:t>To manage change to reduce transition anxiety we:</a:t>
            </a:r>
          </a:p>
          <a:p>
            <a:pPr marL="457200" marR="0" lvl="1" indent="0" algn="l" defTabSz="914400" rtl="0" eaLnBrk="1" fontAlgn="auto" latinLnBrk="0" hangingPunct="1">
              <a:lnSpc>
                <a:spcPct val="100000"/>
              </a:lnSpc>
              <a:spcBef>
                <a:spcPts val="0"/>
              </a:spcBef>
              <a:spcAft>
                <a:spcPts val="0"/>
              </a:spcAft>
              <a:buClrTx/>
              <a:buSzTx/>
              <a:buFont typeface="Courier New" panose="020B0604020202020204" pitchFamily="34" charset="0"/>
              <a:buNone/>
              <a:tabLst/>
              <a:defRPr/>
            </a:pPr>
            <a:r>
              <a:rPr lang="en-AU" sz="1400" dirty="0">
                <a:ea typeface="Calibri"/>
                <a:cs typeface="Calibri"/>
              </a:rPr>
              <a:t>Talked the talk – we had to talk positively to staff about subject to reduce change anxiety and reassure them that this change was for the better for both teachers and students and that subject was now achievable in a semester by all students.</a:t>
            </a:r>
          </a:p>
          <a:p>
            <a:pPr lvl="1">
              <a:buFont typeface="Courier New" panose="020B0604020202020204" pitchFamily="34" charset="0"/>
              <a:buNone/>
            </a:pPr>
            <a:r>
              <a:rPr lang="en-AU" sz="1400" dirty="0">
                <a:ea typeface="Calibri"/>
                <a:cs typeface="Calibri"/>
              </a:rPr>
              <a:t>Showed examples – of students who had completed AIF previous semester</a:t>
            </a:r>
          </a:p>
          <a:p>
            <a:pPr lvl="1">
              <a:buFont typeface="Courier New" panose="020B0604020202020204" pitchFamily="34" charset="0"/>
              <a:buNone/>
            </a:pPr>
            <a:r>
              <a:rPr lang="en-AU" sz="1400" dirty="0">
                <a:ea typeface="Calibri"/>
                <a:cs typeface="Calibri"/>
              </a:rPr>
              <a:t>Went through the three assessment tasks – important for teachers to be aware that there was no longer a curated Folio or a 2000 word (equivalent) Outcome</a:t>
            </a:r>
          </a:p>
          <a:p>
            <a:pPr lvl="1">
              <a:buFont typeface="Courier New" panose="020B0604020202020204" pitchFamily="34" charset="0"/>
              <a:buNone/>
            </a:pPr>
            <a:r>
              <a:rPr lang="en-AU" sz="1400" dirty="0">
                <a:ea typeface="Calibri"/>
                <a:cs typeface="Calibri"/>
              </a:rPr>
              <a:t>To ease anxiety, we invited students to speak of their experience with AIF to teachers before delivering subject across all classes (strengths and weaknesses from their perspective)</a:t>
            </a:r>
          </a:p>
          <a:p>
            <a:pPr lvl="1">
              <a:buFont typeface="Courier New" panose="020B0604020202020204" pitchFamily="34" charset="0"/>
              <a:buNone/>
            </a:pPr>
            <a:endParaRPr lang="en-AU" sz="1400" dirty="0">
              <a:ea typeface="Calibri"/>
              <a:cs typeface="Calibri"/>
            </a:endParaRPr>
          </a:p>
          <a:p>
            <a:pPr lvl="1">
              <a:buFont typeface="Courier New" panose="020B0604020202020204" pitchFamily="34" charset="0"/>
              <a:buNone/>
            </a:pPr>
            <a:r>
              <a:rPr lang="en-AU" sz="1400" dirty="0">
                <a:ea typeface="Calibri"/>
                <a:cs typeface="Calibri"/>
              </a:rPr>
              <a:t>Managing Change:</a:t>
            </a:r>
          </a:p>
          <a:p>
            <a:pPr lvl="1">
              <a:buFont typeface="Courier New" panose="020B0604020202020204" pitchFamily="34" charset="0"/>
              <a:buNone/>
            </a:pPr>
            <a:r>
              <a:rPr lang="en-AU" sz="1400" dirty="0">
                <a:ea typeface="Calibri"/>
                <a:cs typeface="Calibri"/>
              </a:rPr>
              <a:t>Internal workshops</a:t>
            </a:r>
          </a:p>
          <a:p>
            <a:pPr lvl="1">
              <a:buFont typeface="Courier New" panose="020B0604020202020204" pitchFamily="34" charset="0"/>
              <a:buNone/>
            </a:pPr>
            <a:r>
              <a:rPr lang="en-AU" sz="1400" dirty="0">
                <a:ea typeface="Calibri"/>
                <a:cs typeface="Calibri"/>
              </a:rPr>
              <a:t>Encouraged attending SACE workshops/SACE Teams group</a:t>
            </a:r>
          </a:p>
          <a:p>
            <a:pPr lvl="1">
              <a:buFont typeface="Courier New" panose="020B0604020202020204" pitchFamily="34" charset="0"/>
              <a:buNone/>
            </a:pPr>
            <a:r>
              <a:rPr lang="en-AU" sz="1400" dirty="0">
                <a:ea typeface="Calibri"/>
                <a:cs typeface="Calibri"/>
              </a:rPr>
              <a:t>Regular check-ins by us with new staff to subject. That was either face-to-face or email. We provided teachers with a weekly programme and resources to ease the load.</a:t>
            </a:r>
          </a:p>
          <a:p>
            <a:pPr lvl="1">
              <a:buFont typeface="Courier New" panose="020B0604020202020204" pitchFamily="34" charset="0"/>
              <a:buNone/>
            </a:pPr>
            <a:endParaRPr lang="en-AU" sz="1400" dirty="0">
              <a:ea typeface="Calibri"/>
              <a:cs typeface="Calibri"/>
            </a:endParaRPr>
          </a:p>
          <a:p>
            <a:endParaRPr lang="en-AU" sz="1400" dirty="0"/>
          </a:p>
          <a:p>
            <a:endParaRPr lang="en-AU" dirty="0"/>
          </a:p>
        </p:txBody>
      </p:sp>
      <p:sp>
        <p:nvSpPr>
          <p:cNvPr id="4" name="Slide Number Placeholder 3"/>
          <p:cNvSpPr>
            <a:spLocks noGrp="1"/>
          </p:cNvSpPr>
          <p:nvPr>
            <p:ph type="sldNum" sz="quarter" idx="5"/>
          </p:nvPr>
        </p:nvSpPr>
        <p:spPr/>
        <p:txBody>
          <a:bodyPr/>
          <a:lstStyle/>
          <a:p>
            <a:fld id="{B4E70C2D-5209-465C-B34C-20662CC74BB2}" type="slidenum">
              <a:rPr lang="en-AU" smtClean="0"/>
              <a:t>33</a:t>
            </a:fld>
            <a:endParaRPr lang="en-AU"/>
          </a:p>
        </p:txBody>
      </p:sp>
    </p:spTree>
    <p:extLst>
      <p:ext uri="{BB962C8B-B14F-4D97-AF65-F5344CB8AC3E}">
        <p14:creationId xmlns:p14="http://schemas.microsoft.com/office/powerpoint/2010/main" val="68088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Time is a huge factor in any school – finding time was a challenge as we were on borrowed time, and we had to move and train staff fast.</a:t>
            </a:r>
          </a:p>
          <a:p>
            <a:endParaRPr lang="en-AU" sz="1400" dirty="0"/>
          </a:p>
          <a:p>
            <a:r>
              <a:rPr lang="en-AU" sz="1400" dirty="0"/>
              <a:t>Attitude, enthusiasm and positive language was very important to get staff to embrace the change and the integrity of the subject.</a:t>
            </a:r>
          </a:p>
          <a:p>
            <a:endParaRPr lang="en-AU" sz="1400" dirty="0"/>
          </a:p>
          <a:p>
            <a:r>
              <a:rPr lang="en-AU" sz="1400" dirty="0"/>
              <a:t>Getting teachers to let go was one of the biggest challenges as many were RP teachers who were comfortable with the subject the way it was.</a:t>
            </a:r>
          </a:p>
          <a:p>
            <a:endParaRPr lang="en-AU" sz="1400" dirty="0"/>
          </a:p>
          <a:p>
            <a:r>
              <a:rPr lang="en-AU" sz="1400" dirty="0"/>
              <a:t>Consistency – We created a detailed semester programme to guide all teachers and assessment due dates were flexible to some extent. We realised during our own trial that due dates had to be flexible. Moved away from a specific date to a specific week.</a:t>
            </a:r>
          </a:p>
          <a:p>
            <a:endParaRPr lang="en-AU" sz="1400" dirty="0"/>
          </a:p>
          <a:p>
            <a:r>
              <a:rPr lang="en-AU" sz="1400" dirty="0"/>
              <a:t>Balancing semesters – semester 2 is more challenging as it’s shorter but we were confident we could still deliver the subject and result it in that semester.</a:t>
            </a:r>
          </a:p>
          <a:p>
            <a:endParaRPr lang="en-AU" dirty="0"/>
          </a:p>
        </p:txBody>
      </p:sp>
      <p:sp>
        <p:nvSpPr>
          <p:cNvPr id="4" name="Slide Number Placeholder 3"/>
          <p:cNvSpPr>
            <a:spLocks noGrp="1"/>
          </p:cNvSpPr>
          <p:nvPr>
            <p:ph type="sldNum" sz="quarter" idx="5"/>
          </p:nvPr>
        </p:nvSpPr>
        <p:spPr/>
        <p:txBody>
          <a:bodyPr/>
          <a:lstStyle/>
          <a:p>
            <a:fld id="{B4E70C2D-5209-465C-B34C-20662CC74BB2}" type="slidenum">
              <a:rPr lang="en-AU" smtClean="0"/>
              <a:t>34</a:t>
            </a:fld>
            <a:endParaRPr lang="en-AU"/>
          </a:p>
        </p:txBody>
      </p:sp>
    </p:spTree>
    <p:extLst>
      <p:ext uri="{BB962C8B-B14F-4D97-AF65-F5344CB8AC3E}">
        <p14:creationId xmlns:p14="http://schemas.microsoft.com/office/powerpoint/2010/main" val="4071813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Equitable: Equitable for all students – many chose </a:t>
            </a:r>
            <a:r>
              <a:rPr lang="en-AU" sz="1400" dirty="0">
                <a:ea typeface="Calibri"/>
                <a:cs typeface="Calibri"/>
              </a:rPr>
              <a:t>multi modal presentations increased. </a:t>
            </a:r>
            <a:r>
              <a:rPr lang="en-AU" sz="1400" dirty="0"/>
              <a:t>Most popular: podcasts, websites, videos, pamphlets, info graphics, music tutorials etc.</a:t>
            </a:r>
          </a:p>
          <a:p>
            <a:endParaRPr lang="en-AU"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Topics were varied and achievable - </a:t>
            </a:r>
            <a:r>
              <a:rPr lang="en-AU" sz="1400" dirty="0" err="1"/>
              <a:t>eg</a:t>
            </a:r>
            <a:r>
              <a:rPr lang="en-AU" sz="1400" dirty="0"/>
              <a:t> embraced personal topics such as ADHD, dyslexia, trauma in young people, scoliosis etc. Learning skills such as knitting and we still had students pursuing academic topics as well as career pathway topics.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All students can succeed - focus is on process rather than product. Student agency – take charge of their own learning and how much they want to learn.</a:t>
            </a:r>
          </a:p>
          <a:p>
            <a:endParaRPr lang="en-AU" sz="1400" dirty="0"/>
          </a:p>
          <a:p>
            <a:r>
              <a:rPr lang="en-AU" sz="1400" dirty="0"/>
              <a:t>Capabilities – all students achieved the capabilities-  most without realising – the skills developed can be used well into the future (vocation or study). </a:t>
            </a:r>
          </a:p>
          <a:p>
            <a:endParaRPr lang="en-AU" sz="1400" dirty="0"/>
          </a:p>
          <a:p>
            <a:r>
              <a:rPr lang="en-AU" sz="1400" dirty="0"/>
              <a:t>Engagement and support from within and outside our school community was very positive and provided perspectives and feedback which enhanced the students learning journey.</a:t>
            </a:r>
          </a:p>
          <a:p>
            <a:r>
              <a:rPr lang="en-AU" sz="1400" dirty="0"/>
              <a:t> </a:t>
            </a:r>
          </a:p>
          <a:p>
            <a:endParaRPr lang="en-AU" dirty="0"/>
          </a:p>
        </p:txBody>
      </p:sp>
      <p:sp>
        <p:nvSpPr>
          <p:cNvPr id="4" name="Slide Number Placeholder 3"/>
          <p:cNvSpPr>
            <a:spLocks noGrp="1"/>
          </p:cNvSpPr>
          <p:nvPr>
            <p:ph type="sldNum" sz="quarter" idx="5"/>
          </p:nvPr>
        </p:nvSpPr>
        <p:spPr/>
        <p:txBody>
          <a:bodyPr/>
          <a:lstStyle/>
          <a:p>
            <a:fld id="{B4E70C2D-5209-465C-B34C-20662CC74BB2}" type="slidenum">
              <a:rPr lang="en-AU" smtClean="0"/>
              <a:t>35</a:t>
            </a:fld>
            <a:endParaRPr lang="en-AU"/>
          </a:p>
        </p:txBody>
      </p:sp>
    </p:spTree>
    <p:extLst>
      <p:ext uri="{BB962C8B-B14F-4D97-AF65-F5344CB8AC3E}">
        <p14:creationId xmlns:p14="http://schemas.microsoft.com/office/powerpoint/2010/main" val="1590051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a:t>Jamie was invited to speak to the Federal Senate on bridging the gap between young people and politics.</a:t>
            </a:r>
          </a:p>
          <a:p>
            <a:endParaRPr lang="en-AU" sz="1400"/>
          </a:p>
          <a:p>
            <a:r>
              <a:rPr lang="en-AU" sz="1400"/>
              <a:t>Jannik – Swiss Alliance University</a:t>
            </a:r>
          </a:p>
        </p:txBody>
      </p:sp>
      <p:sp>
        <p:nvSpPr>
          <p:cNvPr id="4" name="Slide Number Placeholder 3"/>
          <p:cNvSpPr>
            <a:spLocks noGrp="1"/>
          </p:cNvSpPr>
          <p:nvPr>
            <p:ph type="sldNum" sz="quarter" idx="5"/>
          </p:nvPr>
        </p:nvSpPr>
        <p:spPr/>
        <p:txBody>
          <a:bodyPr/>
          <a:lstStyle/>
          <a:p>
            <a:fld id="{B4E70C2D-5209-465C-B34C-20662CC74BB2}" type="slidenum">
              <a:rPr lang="en-AU" smtClean="0"/>
              <a:t>36</a:t>
            </a:fld>
            <a:endParaRPr lang="en-AU"/>
          </a:p>
        </p:txBody>
      </p:sp>
    </p:spTree>
    <p:extLst>
      <p:ext uri="{BB962C8B-B14F-4D97-AF65-F5344CB8AC3E}">
        <p14:creationId xmlns:p14="http://schemas.microsoft.com/office/powerpoint/2010/main" val="2098339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dirty="0"/>
              <a:t>We have a few student examples for you so you can hear directly from the students about why they chose the topics they did.</a:t>
            </a:r>
          </a:p>
          <a:p>
            <a:endParaRPr lang="en-AU" sz="1400" dirty="0"/>
          </a:p>
          <a:p>
            <a:r>
              <a:rPr lang="en-AU" sz="1400" dirty="0"/>
              <a:t>Click play on the speaker icon to hear from Patrick</a:t>
            </a:r>
          </a:p>
        </p:txBody>
      </p:sp>
      <p:sp>
        <p:nvSpPr>
          <p:cNvPr id="4" name="Slide Number Placeholder 3"/>
          <p:cNvSpPr>
            <a:spLocks noGrp="1"/>
          </p:cNvSpPr>
          <p:nvPr>
            <p:ph type="sldNum" sz="quarter" idx="5"/>
          </p:nvPr>
        </p:nvSpPr>
        <p:spPr/>
        <p:txBody>
          <a:bodyPr/>
          <a:lstStyle/>
          <a:p>
            <a:fld id="{B4E70C2D-5209-465C-B34C-20662CC74BB2}" type="slidenum">
              <a:rPr lang="en-AU" smtClean="0"/>
              <a:t>37</a:t>
            </a:fld>
            <a:endParaRPr lang="en-AU"/>
          </a:p>
        </p:txBody>
      </p:sp>
    </p:spTree>
    <p:extLst>
      <p:ext uri="{BB962C8B-B14F-4D97-AF65-F5344CB8AC3E}">
        <p14:creationId xmlns:p14="http://schemas.microsoft.com/office/powerpoint/2010/main" val="3830052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Click play on the speaker icon to hear from Marley</a:t>
            </a:r>
          </a:p>
          <a:p>
            <a:endParaRPr lang="en-AU" dirty="0"/>
          </a:p>
        </p:txBody>
      </p:sp>
      <p:sp>
        <p:nvSpPr>
          <p:cNvPr id="4" name="Slide Number Placeholder 3"/>
          <p:cNvSpPr>
            <a:spLocks noGrp="1"/>
          </p:cNvSpPr>
          <p:nvPr>
            <p:ph type="sldNum" sz="quarter" idx="5"/>
          </p:nvPr>
        </p:nvSpPr>
        <p:spPr/>
        <p:txBody>
          <a:bodyPr/>
          <a:lstStyle/>
          <a:p>
            <a:fld id="{B4E70C2D-5209-465C-B34C-20662CC74BB2}" type="slidenum">
              <a:rPr lang="en-AU" smtClean="0"/>
              <a:t>38</a:t>
            </a:fld>
            <a:endParaRPr lang="en-AU"/>
          </a:p>
        </p:txBody>
      </p:sp>
    </p:spTree>
    <p:extLst>
      <p:ext uri="{BB962C8B-B14F-4D97-AF65-F5344CB8AC3E}">
        <p14:creationId xmlns:p14="http://schemas.microsoft.com/office/powerpoint/2010/main" val="1992887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E70C2D-5209-465C-B34C-20662CC74BB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800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4E70C2D-5209-465C-B34C-20662CC74BB2}" type="slidenum">
              <a:rPr lang="en-AU" smtClean="0"/>
              <a:t>40</a:t>
            </a:fld>
            <a:endParaRPr lang="en-AU"/>
          </a:p>
        </p:txBody>
      </p:sp>
    </p:spTree>
    <p:extLst>
      <p:ext uri="{BB962C8B-B14F-4D97-AF65-F5344CB8AC3E}">
        <p14:creationId xmlns:p14="http://schemas.microsoft.com/office/powerpoint/2010/main" val="1488815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B49AA2F-A987-438A-9CC1-60ADBA8DBEF5}" type="slidenum">
              <a:rPr kumimoji="0" lang="en-AU"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a:t>
            </a:fld>
            <a:endParaRPr kumimoji="0" lang="en-AU"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31938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94EA7-CE14-4E5C-B3AB-1E8044A3B22F}" type="slidenum">
              <a:rPr lang="en-AU" smtClean="0"/>
              <a:t>41</a:t>
            </a:fld>
            <a:endParaRPr lang="en-AU"/>
          </a:p>
        </p:txBody>
      </p:sp>
    </p:spTree>
    <p:extLst>
      <p:ext uri="{BB962C8B-B14F-4D97-AF65-F5344CB8AC3E}">
        <p14:creationId xmlns:p14="http://schemas.microsoft.com/office/powerpoint/2010/main" val="586279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0" y="809625"/>
            <a:ext cx="7192963" cy="40465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D01AB-1810-FD48-A932-AF17AEAC1280}" type="slidenum">
              <a:rPr lang="en-US" smtClean="0"/>
              <a:t>42</a:t>
            </a:fld>
            <a:endParaRPr lang="en-US"/>
          </a:p>
        </p:txBody>
      </p:sp>
    </p:spTree>
    <p:extLst>
      <p:ext uri="{BB962C8B-B14F-4D97-AF65-F5344CB8AC3E}">
        <p14:creationId xmlns:p14="http://schemas.microsoft.com/office/powerpoint/2010/main" val="1785561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43</a:t>
            </a:fld>
            <a:endParaRPr lang="en-AU"/>
          </a:p>
        </p:txBody>
      </p:sp>
    </p:spTree>
    <p:extLst>
      <p:ext uri="{BB962C8B-B14F-4D97-AF65-F5344CB8AC3E}">
        <p14:creationId xmlns:p14="http://schemas.microsoft.com/office/powerpoint/2010/main" val="1041699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44</a:t>
            </a:fld>
            <a:endParaRPr lang="en-AU"/>
          </a:p>
        </p:txBody>
      </p:sp>
    </p:spTree>
    <p:extLst>
      <p:ext uri="{BB962C8B-B14F-4D97-AF65-F5344CB8AC3E}">
        <p14:creationId xmlns:p14="http://schemas.microsoft.com/office/powerpoint/2010/main" val="26195898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45</a:t>
            </a:fld>
            <a:endParaRPr lang="en-AU"/>
          </a:p>
        </p:txBody>
      </p:sp>
    </p:spTree>
    <p:extLst>
      <p:ext uri="{BB962C8B-B14F-4D97-AF65-F5344CB8AC3E}">
        <p14:creationId xmlns:p14="http://schemas.microsoft.com/office/powerpoint/2010/main" val="39384871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46</a:t>
            </a:fld>
            <a:endParaRPr lang="en-AU"/>
          </a:p>
        </p:txBody>
      </p:sp>
    </p:spTree>
    <p:extLst>
      <p:ext uri="{BB962C8B-B14F-4D97-AF65-F5344CB8AC3E}">
        <p14:creationId xmlns:p14="http://schemas.microsoft.com/office/powerpoint/2010/main" val="610042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47</a:t>
            </a:fld>
            <a:endParaRPr lang="en-AU"/>
          </a:p>
        </p:txBody>
      </p:sp>
    </p:spTree>
    <p:extLst>
      <p:ext uri="{BB962C8B-B14F-4D97-AF65-F5344CB8AC3E}">
        <p14:creationId xmlns:p14="http://schemas.microsoft.com/office/powerpoint/2010/main" val="28499161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0" y="809625"/>
            <a:ext cx="7192963" cy="40465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D01AB-1810-FD48-A932-AF17AEAC1280}" type="slidenum">
              <a:rPr lang="en-US" smtClean="0"/>
              <a:t>48</a:t>
            </a:fld>
            <a:endParaRPr lang="en-US"/>
          </a:p>
        </p:txBody>
      </p:sp>
    </p:spTree>
    <p:extLst>
      <p:ext uri="{BB962C8B-B14F-4D97-AF65-F5344CB8AC3E}">
        <p14:creationId xmlns:p14="http://schemas.microsoft.com/office/powerpoint/2010/main" val="5403808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Capabilities combine skills, knowledge, attitudes, and behaviours that empower students to navigate a wide range of situations with confidence. These capabilities go beyond academic knowledge, encompassing qualities like problem-solving, communication, adaptability, creativity, relationship-building and perseverance. It enables students to apply their learning in real-world contexts, and provides a foundation for lifelong learning and growth.</a:t>
            </a:r>
          </a:p>
          <a:p>
            <a:r>
              <a:rPr lang="en-AU"/>
              <a:t>These capabilities build upon those outlined in the national Australian Curriculum, which schools use to support students’ development in the early and middle years. They have been identified by schools, industry, employers, and further education providers as essential for young people’s future success in both work and life.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B49AA2F-A987-438A-9CC1-60ADBA8DBEF5}" type="slidenum">
              <a:rPr kumimoji="0" lang="en-AU"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49</a:t>
            </a:fld>
            <a:endParaRPr kumimoji="0" lang="en-AU"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73553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Roboto Light" panose="02000000000000000000" pitchFamily="2" charset="0"/>
                <a:ea typeface="Roboto Light" panose="02000000000000000000" pitchFamily="2" charset="0"/>
              </a:rPr>
              <a:t>The Capabilities and Learner Profile pilot is committed to </a:t>
            </a:r>
            <a:r>
              <a:rPr lang="en-US" sz="1200" dirty="0" err="1">
                <a:latin typeface="Roboto Light" panose="02000000000000000000" pitchFamily="2" charset="0"/>
                <a:ea typeface="Roboto Light" panose="02000000000000000000" pitchFamily="2" charset="0"/>
              </a:rPr>
              <a:t>recognising</a:t>
            </a:r>
            <a:r>
              <a:rPr lang="en-US" sz="1200" dirty="0">
                <a:latin typeface="Roboto Light" panose="02000000000000000000" pitchFamily="2" charset="0"/>
                <a:ea typeface="Roboto Light" panose="02000000000000000000" pitchFamily="2" charset="0"/>
              </a:rPr>
              <a:t> and showcasing more of what young people know and can do beyond just subject grades. </a:t>
            </a:r>
            <a:r>
              <a:rPr lang="en-US" sz="1200" b="0" i="0" dirty="0">
                <a:solidFill>
                  <a:schemeClr val="tx1"/>
                </a:solidFill>
                <a:effectLst/>
                <a:latin typeface="Roboto" panose="02000000000000000000" pitchFamily="2" charset="0"/>
                <a:ea typeface="Roboto" panose="02000000000000000000" pitchFamily="2" charset="0"/>
              </a:rPr>
              <a:t>As a key pillar of the strategic plan, we believe that by placing a focus on the intentional development of capabilities, we will equip students with the language, skills and knowledge they need to open doors to future pathways and possibilities while encouraging curiosity, lifelong learning, being responsible members of society, and being connected to people and communities. </a:t>
            </a:r>
            <a:r>
              <a:rPr lang="en-US" sz="1200" b="0" dirty="0"/>
              <a:t>If students can </a:t>
            </a:r>
            <a:r>
              <a:rPr lang="en-US" sz="1200" b="0" dirty="0" err="1"/>
              <a:t>recognise</a:t>
            </a:r>
            <a:r>
              <a:rPr lang="en-US" sz="1200" b="0" dirty="0"/>
              <a:t> their unique strengths and have the language to be able to talk about them, this will help signal what they would like to do, where they would like to go, and what goals they might have. We want to give students the language to talk about what they are truly capable of.</a:t>
            </a:r>
            <a:endParaRPr lang="en-US" dirty="0">
              <a:solidFill>
                <a:srgbClr val="000000"/>
              </a:solidFill>
              <a:latin typeface="Roboto" panose="02000000000000000000" pitchFamily="2" charset="0"/>
            </a:endParaRPr>
          </a:p>
          <a:p>
            <a:endParaRPr lang="en-US" sz="1200" dirty="0">
              <a:latin typeface="Roboto Light" panose="02000000000000000000" pitchFamily="2" charset="0"/>
              <a:ea typeface="Roboto Light" panose="02000000000000000000" pitchFamily="2" charset="0"/>
            </a:endParaRPr>
          </a:p>
          <a:p>
            <a:r>
              <a:rPr lang="en-US" sz="1200" dirty="0">
                <a:latin typeface="Roboto Light" panose="02000000000000000000" pitchFamily="2" charset="0"/>
                <a:ea typeface="Roboto Light" panose="02000000000000000000" pitchFamily="2" charset="0"/>
              </a:rPr>
              <a:t>The SACE also wants to </a:t>
            </a:r>
            <a:r>
              <a:rPr lang="en-US" sz="1200" dirty="0" err="1">
                <a:latin typeface="Roboto Light" panose="02000000000000000000" pitchFamily="2" charset="0"/>
                <a:ea typeface="Roboto Light" panose="02000000000000000000" pitchFamily="2" charset="0"/>
              </a:rPr>
              <a:t>personalise</a:t>
            </a:r>
            <a:r>
              <a:rPr lang="en-US" sz="1200" dirty="0">
                <a:latin typeface="Roboto Light" panose="02000000000000000000" pitchFamily="2" charset="0"/>
                <a:ea typeface="Roboto Light" panose="02000000000000000000" pitchFamily="2" charset="0"/>
              </a:rPr>
              <a:t> the learning program for each individual student’s chosen pathway and allow the SACE certificate to recognize and value the learning that students do both inside and outside of the classroom. We are committed to putting students at the </a:t>
            </a:r>
            <a:r>
              <a:rPr lang="en-US" sz="1200" dirty="0" err="1">
                <a:latin typeface="Roboto Light" panose="02000000000000000000" pitchFamily="2" charset="0"/>
                <a:ea typeface="Roboto Light" panose="02000000000000000000" pitchFamily="2" charset="0"/>
              </a:rPr>
              <a:t>centre</a:t>
            </a:r>
            <a:r>
              <a:rPr lang="en-US" sz="1200" dirty="0">
                <a:latin typeface="Roboto Light" panose="02000000000000000000" pitchFamily="2" charset="0"/>
                <a:ea typeface="Roboto Light" panose="02000000000000000000" pitchFamily="2" charset="0"/>
              </a:rPr>
              <a:t> of decision making and supporting them to think about their strengths and the capabilities they have both in school and in their everyday lives.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endParaRPr lang="en-AU" dirty="0"/>
          </a:p>
        </p:txBody>
      </p:sp>
      <p:sp>
        <p:nvSpPr>
          <p:cNvPr id="4" name="Slide Number Placeholder 3"/>
          <p:cNvSpPr>
            <a:spLocks noGrp="1"/>
          </p:cNvSpPr>
          <p:nvPr>
            <p:ph type="sldNum" sz="quarter" idx="5"/>
          </p:nvPr>
        </p:nvSpPr>
        <p:spPr/>
        <p:txBody>
          <a:bodyPr/>
          <a:lstStyle/>
          <a:p>
            <a:fld id="{10794EA7-CE14-4E5C-B3AB-1E8044A3B22F}" type="slidenum">
              <a:rPr lang="en-AU" smtClean="0"/>
              <a:t>50</a:t>
            </a:fld>
            <a:endParaRPr lang="en-AU"/>
          </a:p>
        </p:txBody>
      </p:sp>
    </p:spTree>
    <p:extLst>
      <p:ext uri="{BB962C8B-B14F-4D97-AF65-F5344CB8AC3E}">
        <p14:creationId xmlns:p14="http://schemas.microsoft.com/office/powerpoint/2010/main" val="2866947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When we reflected on the 3 pilots of the last strategic plan, we came up with 6 high-level ‘From – to- Throughs’…</a:t>
            </a:r>
            <a:r>
              <a:rPr lang="en-US" b="1" dirty="0" err="1"/>
              <a:t>theyare</a:t>
            </a:r>
            <a:r>
              <a:rPr lang="en-US" b="1" dirty="0"/>
              <a:t> a great tool for program logic and to test your prototypes.</a:t>
            </a:r>
          </a:p>
          <a:p>
            <a:endParaRPr lang="en-US" b="1" dirty="0"/>
          </a:p>
          <a:p>
            <a:r>
              <a:rPr lang="en-US" b="1" dirty="0"/>
              <a:t>Less is more curriculum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We have heard that there is an overcrowded curriculum that doesn’t allow you to deep dive into topics and concepts that resonate with your students; instead you have to rush through all superficially. We also heard you want to make room for the development of capabilities. So our aim is to undertake curriculum transformation across all subjects to look at reducing/refining content, number of units, prescribed topics – we will also consider greater affordances for capabilities where they naturally fit</a:t>
            </a:r>
          </a:p>
          <a:p>
            <a:r>
              <a:rPr lang="en-US" b="1" dirty="0"/>
              <a:t>Assessment is for Learning</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Through our pilots we heard that most students are doing assessments for SACE – for the authority, to get through the qualification – not for their own learning and development. For teachers it means their T&amp;L program is focussed on working through one assessment task to the next. We also hear students ask ‘if this work counts?’ and either they are reluctant to engage or have great evidence of learning that doesn’t contribute to their final assessment grade. We have learned some things about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NEoL</a:t>
            </a:r>
            <a:r>
              <a:rPr lang="en-AU" sz="1800" dirty="0">
                <a:effectLst/>
                <a:latin typeface="Calibri" panose="020F0502020204030204" pitchFamily="34" charset="0"/>
                <a:ea typeface="Calibri" panose="020F0502020204030204" pitchFamily="34" charset="0"/>
                <a:cs typeface="Times New Roman" panose="02020603050405020304" pitchFamily="18" charset="0"/>
              </a:rPr>
              <a:t> and considering incorporating all relevant coursework into teachers’ professional judgement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E2E3F-1F05-4ED9-8B6E-B7C91407761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0292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have been piloting since 2022, work really began on this project in 2019. Early work included prototyping an entrepreneurial capability, connecting with the University of Melbourne, and undertaking horizon scans to identify the most valued skills and capabilities for schools, industry stakeholders, and tertiary stakeholders. Over the course of our three pilots, we have worked with schools in the SACE Change Network to test the capability frameworks, we have learnt about how this fits within existing school structures, have connected with students to gather their insights and perspective on the accessibility, usability and value of a Learner Profile, focused on </a:t>
            </a:r>
            <a:r>
              <a:rPr lang="en-US" b="0" dirty="0"/>
              <a:t>testing learning design and assessment, and considered student agency in the development and recognition of student capabilities. </a:t>
            </a:r>
          </a:p>
          <a:p>
            <a:endParaRPr lang="en-US" b="0" dirty="0"/>
          </a:p>
          <a:p>
            <a:r>
              <a:rPr lang="en-US" b="0" dirty="0"/>
              <a:t>We have commenced pilot 4 for 2025 where we are looking to review and refine our resources, promote the external value and utility of a Learner Profile for post-school pathways, and connect our learnings into subject renewal.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D1C32-F038-47FD-A424-5DCA743549A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5526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latin typeface="Roboto Light" panose="02000000000000000000" pitchFamily="2" charset="0"/>
                <a:ea typeface="Roboto Light" panose="02000000000000000000" pitchFamily="2" charset="0"/>
              </a:rPr>
              <a:t>So, why capabilities?</a:t>
            </a:r>
          </a:p>
          <a:p>
            <a:r>
              <a:rPr lang="en-US" sz="1100">
                <a:latin typeface="Roboto Light" panose="02000000000000000000" pitchFamily="2" charset="0"/>
                <a:ea typeface="Roboto Light" panose="02000000000000000000" pitchFamily="2" charset="0"/>
              </a:rPr>
              <a:t>The development of capabilities is so important for students as they navigate high school, and eventually life outside of school. Developing a diverse skill set helps students discover their passions and potential future pathways. Supporting the development of capabilities in young people can pave the way for their long-term success and fulfillment.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55F92-AB80-4119-95CE-9C38A6528C9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2121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latin typeface="Roboto Light" panose="02000000000000000000" pitchFamily="2" charset="0"/>
                <a:ea typeface="Roboto Light" panose="02000000000000000000" pitchFamily="2" charset="0"/>
              </a:rPr>
              <a:t>If we look at the bigger picture, this work is gaining traction both nationally and internationally, and the SACE is really leading the way in having capabilities valued and recognized as part of the students’ learning journey. Key connections have been made with the University of Melbourne, Learning Creates, and Big Picture Australia who are also pioneers in this work.</a:t>
            </a:r>
          </a:p>
          <a:p>
            <a:endParaRPr lang="en-US" sz="1100">
              <a:latin typeface="Roboto Light" panose="02000000000000000000" pitchFamily="2" charset="0"/>
              <a:ea typeface="Roboto Light" panose="02000000000000000000" pitchFamily="2" charset="0"/>
            </a:endParaRPr>
          </a:p>
          <a:p>
            <a:r>
              <a:rPr lang="en-US" sz="1100">
                <a:latin typeface="Roboto Light" panose="02000000000000000000" pitchFamily="2" charset="0"/>
                <a:ea typeface="Roboto Light" panose="02000000000000000000" pitchFamily="2" charset="0"/>
              </a:rPr>
              <a:t>At a local level, we have been piloting for nearly three years, partnering with schools (who are probably in this room today), students, SATAC, the universities, and industry representatives to test and learn how this will work and what it will mean for the future of schooling in South Australia, the Northern Territory, and internationally. </a:t>
            </a:r>
          </a:p>
          <a:p>
            <a:endParaRPr lang="en-US" sz="1100">
              <a:latin typeface="Roboto Light" panose="02000000000000000000" pitchFamily="2" charset="0"/>
              <a:ea typeface="Roboto Light"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59708-C5E8-4659-868F-0EEBED07B6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507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latin typeface="Roboto Light" panose="02000000000000000000" pitchFamily="2" charset="0"/>
                <a:ea typeface="Roboto Light" panose="02000000000000000000" pitchFamily="2" charset="0"/>
              </a:rPr>
              <a:t>This diagram encapsulates the high-level concept of the way capabilities could be embedded, valued and </a:t>
            </a:r>
            <a:r>
              <a:rPr lang="en-US" sz="1100" err="1">
                <a:latin typeface="Roboto Light" panose="02000000000000000000" pitchFamily="2" charset="0"/>
                <a:ea typeface="Roboto Light" panose="02000000000000000000" pitchFamily="2" charset="0"/>
              </a:rPr>
              <a:t>recognised</a:t>
            </a:r>
            <a:r>
              <a:rPr lang="en-US" sz="1100">
                <a:latin typeface="Roboto Light" panose="02000000000000000000" pitchFamily="2" charset="0"/>
                <a:ea typeface="Roboto Light" panose="02000000000000000000" pitchFamily="2" charset="0"/>
              </a:rPr>
              <a:t> in the SACE. It illustrates how a student might be able to develop their capabilities during their SACE years.</a:t>
            </a:r>
          </a:p>
          <a:p>
            <a:r>
              <a:rPr lang="en-US" sz="1100">
                <a:latin typeface="Roboto Light" panose="02000000000000000000" pitchFamily="2" charset="0"/>
                <a:ea typeface="Roboto Light" panose="02000000000000000000" pitchFamily="2" charset="0"/>
              </a:rPr>
              <a:t>And it is our pilot schools who have been the ones ‘on the ground’ testing and trialing the development and recognition of capabilities within their school structures and processes. I am pleased now to be able to introduce you to our first pilot school who you will be hearing from today. Please welcome Ashley Jenner, Director of Learning Innovation, from Sports College SA who is going to share the Sports College pilot journey and what this has looked like for teachers and students at their 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0FBBF-6F5F-4157-9DA1-F994E11FA0B9}" type="slidenum">
              <a:rPr kumimoji="0" lang="en-AU" sz="6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6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4973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56</a:t>
            </a:fld>
            <a:endParaRPr lang="en-AU"/>
          </a:p>
        </p:txBody>
      </p:sp>
    </p:spTree>
    <p:extLst>
      <p:ext uri="{BB962C8B-B14F-4D97-AF65-F5344CB8AC3E}">
        <p14:creationId xmlns:p14="http://schemas.microsoft.com/office/powerpoint/2010/main" val="19663814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57</a:t>
            </a:fld>
            <a:endParaRPr lang="en-AU"/>
          </a:p>
        </p:txBody>
      </p:sp>
    </p:spTree>
    <p:extLst>
      <p:ext uri="{BB962C8B-B14F-4D97-AF65-F5344CB8AC3E}">
        <p14:creationId xmlns:p14="http://schemas.microsoft.com/office/powerpoint/2010/main" val="4148848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58</a:t>
            </a:fld>
            <a:endParaRPr lang="en-AU"/>
          </a:p>
        </p:txBody>
      </p:sp>
    </p:spTree>
    <p:extLst>
      <p:ext uri="{BB962C8B-B14F-4D97-AF65-F5344CB8AC3E}">
        <p14:creationId xmlns:p14="http://schemas.microsoft.com/office/powerpoint/2010/main" val="18301194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59</a:t>
            </a:fld>
            <a:endParaRPr lang="en-AU"/>
          </a:p>
        </p:txBody>
      </p:sp>
    </p:spTree>
    <p:extLst>
      <p:ext uri="{BB962C8B-B14F-4D97-AF65-F5344CB8AC3E}">
        <p14:creationId xmlns:p14="http://schemas.microsoft.com/office/powerpoint/2010/main" val="36800523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60</a:t>
            </a:fld>
            <a:endParaRPr lang="en-AU"/>
          </a:p>
        </p:txBody>
      </p:sp>
    </p:spTree>
    <p:extLst>
      <p:ext uri="{BB962C8B-B14F-4D97-AF65-F5344CB8AC3E}">
        <p14:creationId xmlns:p14="http://schemas.microsoft.com/office/powerpoint/2010/main" val="8943392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C5EE9-163B-4E76-95F3-72BD9ECB2FB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9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Calibri" panose="020F0502020204030204" pitchFamily="34" charset="0"/>
                <a:cs typeface="Times New Roman" panose="02020603050405020304" pitchFamily="18" charset="0"/>
              </a:rPr>
              <a:t>Teacher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Calibri" panose="020F0502020204030204" pitchFamily="34" charset="0"/>
                <a:cs typeface="Times New Roman" panose="02020603050405020304" pitchFamily="18" charset="0"/>
              </a:rPr>
              <a:t>We have heard that much of the SACE curriculum lends it self to a ‘tell and apply’ pedagogy that is largely teacher led, with some student input, Students are passive agents in the learning and required to absorb and apply what they have learnt. Our pilots have shown evidence of the value in students playing a greater role driving their learning and working in partnership with teachers as co-agents. Teachers are just as important as ever, but in a more coaching and mentor role, they will need to be adaptive practitioners that are responsive to students’ needs (ZPD).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Recognition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Calibri" panose="020F0502020204030204" pitchFamily="34" charset="0"/>
                <a:cs typeface="Times New Roman" panose="02020603050405020304" pitchFamily="18" charset="0"/>
              </a:rPr>
              <a:t>We have heard that, although subject discipline knowledge is still important, there seems to be an over emphasis placed on student achievement and success in this domain at the expense of other learning that is comparable and should be equally valued. The SACE has always recognised learning that happens out side of the classroom, but we have heard it is not valued, celebrated or recognised, at the same level.  (e.g. Aboriginal cultural knowledge and student capabilities). We will be working to explore ways to formally recognise this learning.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E2E3F-1F05-4ED9-8B6E-B7C91407761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764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C5EE9-163B-4E76-95F3-72BD9ECB2FB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9364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C5EE9-163B-4E76-95F3-72BD9ECB2FB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2427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C5EE9-163B-4E76-95F3-72BD9ECB2FB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4071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B49AA2F-A987-438A-9CC1-60ADBA8DBEF5}" type="slidenum">
              <a:rPr kumimoji="0" lang="en-AU"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65</a:t>
            </a:fld>
            <a:endParaRPr kumimoji="0" lang="en-AU"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490434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800" dirty="0">
                <a:latin typeface="Roboto Light"/>
                <a:ea typeface="Times New Roman" panose="02020603050405020304" pitchFamily="18" charset="0"/>
                <a:cs typeface="Roboto Light"/>
              </a:rPr>
              <a:t>We worked with Aboriginal communities and authorities across SA and NT to co-design three pathways for the students to be recognised  - these pathways are Co-delivered, Student-led and Community-led</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DCEDA-D70F-47F8-93EB-720B40A37E7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8212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a typeface="Calibri"/>
                <a:cs typeface="Calibri"/>
              </a:rPr>
              <a:t>If we have a deeper look at the individual recognitions</a:t>
            </a:r>
            <a:endParaRPr lang="en-US" dirty="0">
              <a:ea typeface="Calibri"/>
              <a:cs typeface="Calibri"/>
            </a:endParaRPr>
          </a:p>
          <a:p>
            <a:endParaRPr lang="en-AU" dirty="0">
              <a:ea typeface="Calibri"/>
              <a:cs typeface="Calibri"/>
            </a:endParaRPr>
          </a:p>
          <a:p>
            <a:r>
              <a:rPr lang="en-AU" b="1" dirty="0"/>
              <a:t>Co-delivered</a:t>
            </a:r>
            <a:endParaRPr lang="en-US" dirty="0"/>
          </a:p>
          <a:p>
            <a:r>
              <a:rPr lang="en-AU" dirty="0"/>
              <a:t>The first pathway (that was actually the last designed) Schools are required to co develop a Cultural Learning Plan with Aboriginal Cultural Authorities and/or Aboriginal Communities describing activities, tasks</a:t>
            </a:r>
            <a:r>
              <a:rPr lang="en-AU" u="sng" dirty="0"/>
              <a:t>,</a:t>
            </a:r>
            <a:r>
              <a:rPr lang="en-AU" dirty="0"/>
              <a:t> and learning that students will participate in. The evidence described in the 3 learning domains should be equivalent to a 60 hour</a:t>
            </a:r>
            <a:r>
              <a:rPr lang="en-AU" u="sng" dirty="0"/>
              <a:t>,</a:t>
            </a:r>
            <a:r>
              <a:rPr lang="en-AU" dirty="0"/>
              <a:t> Stage 1, 10 credit course, and can be met by students participating in multiple tasks and activities. </a:t>
            </a:r>
            <a:endParaRPr lang="en-US" dirty="0">
              <a:ea typeface="Calibri"/>
              <a:cs typeface="Calibri"/>
            </a:endParaRPr>
          </a:p>
          <a:p>
            <a:r>
              <a:rPr lang="en-AU" dirty="0"/>
              <a:t>Students are recognised across 3 learning domains, </a:t>
            </a:r>
            <a:r>
              <a:rPr lang="en-AU" b="1" dirty="0"/>
              <a:t>Knowing, Doing, Being </a:t>
            </a:r>
            <a:r>
              <a:rPr lang="en-AU" dirty="0"/>
              <a:t>which is</a:t>
            </a:r>
            <a:r>
              <a:rPr lang="en-AU" b="1" dirty="0"/>
              <a:t> </a:t>
            </a:r>
            <a:r>
              <a:rPr lang="en-AU" dirty="0"/>
              <a:t>sing a framework consistent with the current SACE option of Self-Directed Community Learning.</a:t>
            </a:r>
            <a:endParaRPr lang="en-AU" dirty="0">
              <a:ea typeface="Calibri"/>
              <a:cs typeface="Calibri"/>
            </a:endParaRPr>
          </a:p>
          <a:p>
            <a:endParaRPr lang="en-AU" dirty="0">
              <a:ea typeface="Calibri"/>
              <a:cs typeface="Calibri"/>
            </a:endParaRPr>
          </a:p>
          <a:p>
            <a:r>
              <a:rPr lang="en-AU" b="1" dirty="0"/>
              <a:t>Student Led</a:t>
            </a:r>
            <a:endParaRPr lang="en-US" dirty="0"/>
          </a:p>
          <a:p>
            <a:r>
              <a:rPr lang="en-AU" dirty="0"/>
              <a:t>Also using the Knowing, Doing, Being framework, a Performance Criteria checklist has been developed with standards under the following three criteria:  </a:t>
            </a:r>
            <a:endParaRPr lang="en-US" dirty="0"/>
          </a:p>
          <a:p>
            <a:r>
              <a:rPr lang="en-AU" dirty="0"/>
              <a:t>1.</a:t>
            </a:r>
            <a:r>
              <a:rPr lang="en-AU" b="1" dirty="0"/>
              <a:t>Knowing.</a:t>
            </a:r>
            <a:r>
              <a:rPr lang="en-AU" dirty="0"/>
              <a:t> Knowledge and understanding   </a:t>
            </a:r>
            <a:endParaRPr lang="en-AU" dirty="0">
              <a:ea typeface="Calibri"/>
              <a:cs typeface="Calibri"/>
            </a:endParaRPr>
          </a:p>
          <a:p>
            <a:r>
              <a:rPr lang="en-AU" dirty="0"/>
              <a:t>2.</a:t>
            </a:r>
            <a:r>
              <a:rPr lang="en-AU" b="1" dirty="0"/>
              <a:t>Doing.</a:t>
            </a:r>
            <a:r>
              <a:rPr lang="en-AU" dirty="0"/>
              <a:t> Impact and contribution   </a:t>
            </a:r>
            <a:endParaRPr lang="en-US" dirty="0">
              <a:ea typeface="Calibri"/>
              <a:cs typeface="Calibri"/>
            </a:endParaRPr>
          </a:p>
          <a:p>
            <a:r>
              <a:rPr lang="en-AU" dirty="0"/>
              <a:t>3.</a:t>
            </a:r>
            <a:r>
              <a:rPr lang="en-AU" b="1" dirty="0"/>
              <a:t>Being.</a:t>
            </a:r>
            <a:r>
              <a:rPr lang="en-AU" dirty="0"/>
              <a:t> Personal Meaning   </a:t>
            </a:r>
            <a:endParaRPr lang="en-US" dirty="0"/>
          </a:p>
          <a:p>
            <a:r>
              <a:rPr lang="en-AU" dirty="0"/>
              <a:t>Performance Indicators have been developed by SACE in Allyship with school and Aboriginal Community stakeholders and the indicators are informed by the Stronger Smarter consultation paper that articulates nationally defined Aboriginal cultural competencies</a:t>
            </a:r>
            <a:endParaRPr lang="en-US" dirty="0"/>
          </a:p>
          <a:p>
            <a:endParaRPr lang="en-AU" dirty="0">
              <a:ea typeface="Calibri"/>
              <a:cs typeface="Calibri"/>
            </a:endParaRPr>
          </a:p>
          <a:p>
            <a:r>
              <a:rPr lang="en-AU" b="1" dirty="0"/>
              <a:t>Community Led</a:t>
            </a:r>
            <a:endParaRPr lang="en-US" dirty="0"/>
          </a:p>
          <a:p>
            <a:r>
              <a:rPr lang="en-AU" dirty="0"/>
              <a:t>Through co development and consultation Aboriginal communities have confirmed that ongoing </a:t>
            </a:r>
            <a:r>
              <a:rPr lang="en-AU" b="1" dirty="0"/>
              <a:t>leadership, authority, </a:t>
            </a:r>
            <a:r>
              <a:rPr lang="en-AU" dirty="0"/>
              <a:t>and</a:t>
            </a:r>
            <a:r>
              <a:rPr lang="en-AU" b="1" dirty="0"/>
              <a:t> responsibility </a:t>
            </a:r>
            <a:r>
              <a:rPr lang="en-AU" dirty="0"/>
              <a:t>are valued as the highest levels of learning. When students are given ongoing leadership, ongoing responsibility and ongoing authority, they have developed and demonstrated deep understanding of aspects of their culture.  </a:t>
            </a:r>
            <a:endParaRPr lang="en-US" dirty="0"/>
          </a:p>
          <a:p>
            <a:r>
              <a:rPr lang="en-AU" dirty="0"/>
              <a:t>Schools work with cultural authorities to confirm learning, and learning is verified by the cultural authority.</a:t>
            </a:r>
            <a:endParaRPr lang="en-AU" dirty="0">
              <a:ea typeface="Calibri"/>
              <a:cs typeface="Calibri"/>
            </a:endParaRPr>
          </a:p>
          <a:p>
            <a:endParaRPr lang="en-AU" b="1" dirty="0"/>
          </a:p>
          <a:p>
            <a:endParaRPr lang="en-AU" dirty="0"/>
          </a:p>
          <a:p>
            <a:endParaRPr lang="en-AU" dirty="0">
              <a:ea typeface="Calibri"/>
              <a:cs typeface="Calibri"/>
            </a:endParaRPr>
          </a:p>
          <a:p>
            <a:endParaRPr lang="en-AU" u="sng" dirty="0">
              <a:ea typeface="Calibri" panose="020F0502020204030204"/>
              <a:cs typeface="Calibri" panose="020F0502020204030204"/>
            </a:endParaRPr>
          </a:p>
          <a:p>
            <a:endParaRPr lang="en-AU" u="sng" dirty="0">
              <a:ea typeface="Calibri" panose="020F0502020204030204"/>
              <a:cs typeface="Calibri" panose="020F0502020204030204"/>
            </a:endParaRPr>
          </a:p>
          <a:p>
            <a:pPr lvl="1">
              <a:lnSpc>
                <a:spcPct val="107000"/>
              </a:lnSpc>
              <a:buFont typeface="Courier New" panose="02070309020205020404" pitchFamily="49" charset="0"/>
            </a:pPr>
            <a:endParaRPr lang="en-AU"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F8B0378-B457-48D3-8068-8A2376B2F8D8}" type="slidenum">
              <a:rPr lang="en-AU" smtClean="0"/>
              <a:t>67</a:t>
            </a:fld>
            <a:endParaRPr lang="en-AU"/>
          </a:p>
        </p:txBody>
      </p:sp>
    </p:spTree>
    <p:extLst>
      <p:ext uri="{BB962C8B-B14F-4D97-AF65-F5344CB8AC3E}">
        <p14:creationId xmlns:p14="http://schemas.microsoft.com/office/powerpoint/2010/main" val="2134762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a:ea typeface="Roboto"/>
                <a:cs typeface="Roboto"/>
              </a:rPr>
              <a:t>In 2022, the SACE Board worked closely with SACE Change Network schools to run a small-scale pilot to </a:t>
            </a:r>
            <a:r>
              <a:rPr kumimoji="0" lang="en-US" sz="1200" b="0" i="0" u="none" strike="noStrike" kern="1200" cap="none" spc="0" normalizeH="0" baseline="0" noProof="0" dirty="0" err="1">
                <a:ln>
                  <a:noFill/>
                </a:ln>
                <a:solidFill>
                  <a:srgbClr val="000000"/>
                </a:solidFill>
                <a:effectLst/>
                <a:uLnTx/>
                <a:uFillTx/>
                <a:latin typeface="Roboto"/>
                <a:ea typeface="Roboto"/>
                <a:cs typeface="Roboto"/>
              </a:rPr>
              <a:t>recognise</a:t>
            </a:r>
            <a:r>
              <a:rPr kumimoji="0" lang="en-US" sz="1200" b="0" i="0" u="none" strike="noStrike" kern="1200" cap="none" spc="0" normalizeH="0" baseline="0" noProof="0" dirty="0">
                <a:ln>
                  <a:noFill/>
                </a:ln>
                <a:solidFill>
                  <a:srgbClr val="000000"/>
                </a:solidFill>
                <a:effectLst/>
                <a:uLnTx/>
                <a:uFillTx/>
                <a:latin typeface="Roboto"/>
                <a:ea typeface="Roboto"/>
                <a:cs typeface="Roboto"/>
              </a:rPr>
              <a:t> Aboriginal students’ cultural knowledge and learning, including:</a:t>
            </a:r>
            <a:endParaRPr lang="en-US" dirty="0"/>
          </a:p>
          <a:p>
            <a:pPr>
              <a:buFont typeface="Arial" panose="020B0604020202020204" pitchFamily="34" charset="0"/>
              <a:buChar char="•"/>
              <a:defRPr/>
            </a:pPr>
            <a:r>
              <a:rPr kumimoji="0" lang="en-US" sz="1200" b="0" i="0" u="none" strike="noStrike" kern="1200" cap="none" spc="0" normalizeH="0" baseline="0" noProof="0" dirty="0">
                <a:ln>
                  <a:noFill/>
                </a:ln>
                <a:solidFill>
                  <a:srgbClr val="000000"/>
                </a:solidFill>
                <a:effectLst/>
                <a:uLnTx/>
                <a:uFillTx/>
                <a:latin typeface="Roboto"/>
                <a:ea typeface="Roboto"/>
                <a:cs typeface="Roboto"/>
              </a:rPr>
              <a:t>Community led learning </a:t>
            </a:r>
            <a:endParaRPr lang="en-US" dirty="0">
              <a:solidFill>
                <a:srgbClr val="000000"/>
              </a:solidFill>
              <a:latin typeface="Roboto"/>
              <a:ea typeface="Roboto"/>
              <a:cs typeface="Roboto"/>
            </a:endParaRPr>
          </a:p>
          <a:p>
            <a:pPr marL="0" marR="0" lvl="0" indent="0" algn="l" defTabSz="91440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a:ea typeface="Roboto"/>
                <a:cs typeface="Roboto"/>
              </a:rPr>
              <a:t>Self-directed cultural learning</a:t>
            </a:r>
            <a:r>
              <a:rPr lang="en-US" dirty="0">
                <a:solidFill>
                  <a:srgbClr val="000000"/>
                </a:solidFill>
                <a:latin typeface="Roboto"/>
                <a:ea typeface="Roboto"/>
                <a:cs typeface="Roboto"/>
              </a:rPr>
              <a:t> </a:t>
            </a:r>
          </a:p>
          <a:p>
            <a:pPr marR="0" lvl="0" algn="l" defTabSz="914400">
              <a:lnSpc>
                <a:spcPct val="100000"/>
              </a:lnSpc>
              <a:spcBef>
                <a:spcPts val="0"/>
              </a:spcBef>
              <a:spcAft>
                <a:spcPts val="0"/>
              </a:spcAft>
              <a:buClrTx/>
              <a:buSzTx/>
              <a:buFont typeface="Arial" panose="020B0604020202020204" pitchFamily="34" charset="0"/>
              <a:buChar char="•"/>
              <a:tabLst/>
              <a:defRPr/>
            </a:pPr>
            <a:endParaRPr lang="en-US" dirty="0">
              <a:latin typeface="Roboto"/>
              <a:ea typeface="Roboto"/>
              <a:cs typeface="Roboto"/>
            </a:endParaRPr>
          </a:p>
          <a:p>
            <a:pPr>
              <a:defRPr/>
            </a:pPr>
            <a:r>
              <a:rPr lang="en-US" dirty="0">
                <a:latin typeface="Roboto"/>
                <a:ea typeface="Roboto"/>
                <a:cs typeface="Roboto"/>
              </a:rPr>
              <a:t>In this pilot 20 students received recognition across 7 schools with the majority using the community – led pathway.  </a:t>
            </a:r>
          </a:p>
          <a:p>
            <a:pPr marL="171450" indent="-171450">
              <a:buFontTx/>
              <a:buChar char="-"/>
              <a:defRPr/>
            </a:pPr>
            <a:endParaRPr lang="en-AU"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DCEDA-D70F-47F8-93EB-720B40A37E7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5215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Roboto"/>
                <a:ea typeface="Roboto"/>
                <a:cs typeface="Roboto"/>
              </a:rPr>
              <a:t>Pilot</a:t>
            </a:r>
            <a:r>
              <a:rPr lang="en-US" b="0" i="0" dirty="0">
                <a:solidFill>
                  <a:srgbClr val="000000"/>
                </a:solidFill>
                <a:effectLst/>
                <a:latin typeface="Roboto"/>
                <a:ea typeface="Roboto"/>
                <a:cs typeface="Roboto"/>
              </a:rPr>
              <a:t> 2 commenced in semester 2 2023 and was extended into 2024, working in partnership</a:t>
            </a:r>
            <a:r>
              <a:rPr lang="en-US" dirty="0">
                <a:solidFill>
                  <a:srgbClr val="000000"/>
                </a:solidFill>
                <a:latin typeface="Roboto"/>
                <a:ea typeface="Roboto"/>
                <a:cs typeface="Roboto"/>
              </a:rPr>
              <a:t> with schools</a:t>
            </a:r>
            <a:r>
              <a:rPr lang="en-US" b="0" i="0" dirty="0">
                <a:solidFill>
                  <a:srgbClr val="000000"/>
                </a:solidFill>
                <a:effectLst/>
                <a:latin typeface="Roboto"/>
                <a:ea typeface="Roboto"/>
                <a:cs typeface="Roboto"/>
              </a:rPr>
              <a:t> across South Australia and the Northern Territory. </a:t>
            </a:r>
            <a:r>
              <a:rPr lang="en-US" dirty="0">
                <a:solidFill>
                  <a:srgbClr val="000000"/>
                </a:solidFill>
                <a:latin typeface="Roboto"/>
                <a:ea typeface="Roboto"/>
                <a:cs typeface="Roboto"/>
              </a:rPr>
              <a:t>Through Pilot 2 an amazing 52 students across the 2 years received recognition with a greater number of cultural authorities used and more schools involved. Learning events have taken place in order for us to continue to monitor and improve.</a:t>
            </a:r>
            <a:endParaRPr lang="en-US" b="0" i="0" dirty="0">
              <a:solidFill>
                <a:srgbClr val="000000"/>
              </a:solidFill>
              <a:effectLst/>
              <a:latin typeface="Calibri" panose="020F0502020204030204"/>
              <a:ea typeface="Calibri"/>
              <a:cs typeface="Calibri"/>
            </a:endParaRPr>
          </a:p>
          <a:p>
            <a:endParaRPr lang="en-US" dirty="0">
              <a:latin typeface="Roboto"/>
              <a:ea typeface="Roboto"/>
              <a:cs typeface="Roboto"/>
            </a:endParaRPr>
          </a:p>
          <a:p>
            <a:r>
              <a:rPr lang="en-US" dirty="0">
                <a:latin typeface="Roboto"/>
                <a:ea typeface="Roboto"/>
                <a:cs typeface="Roboto"/>
              </a:rPr>
              <a:t>We are proud to report</a:t>
            </a:r>
            <a:r>
              <a:rPr lang="en-US" dirty="0">
                <a:solidFill>
                  <a:srgbClr val="000000"/>
                </a:solidFill>
                <a:latin typeface="Roboto"/>
                <a:ea typeface="Roboto"/>
                <a:cs typeface="Roboto"/>
              </a:rPr>
              <a:t> that 71 Aboriginal students have received formal recognition in the pilot.  </a:t>
            </a:r>
            <a:endParaRPr lang="en-US" dirty="0">
              <a:latin typeface="Roboto"/>
              <a:ea typeface="Roboto"/>
              <a:cs typeface="Roboto"/>
            </a:endParaRPr>
          </a:p>
          <a:p>
            <a:endParaRPr lang="en-US" dirty="0">
              <a:latin typeface="Roboto"/>
              <a:ea typeface="Roboto"/>
              <a:cs typeface="Roboto"/>
            </a:endParaRPr>
          </a:p>
          <a:p>
            <a:pPr marL="171450" indent="-171450">
              <a:buFontTx/>
              <a:buChar char="-"/>
            </a:pPr>
            <a:endParaRPr lang="en-AU"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DCEDA-D70F-47F8-93EB-720B40A37E71}"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5215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70</a:t>
            </a:fld>
            <a:endParaRPr lang="en-AU"/>
          </a:p>
        </p:txBody>
      </p:sp>
    </p:spTree>
    <p:extLst>
      <p:ext uri="{BB962C8B-B14F-4D97-AF65-F5344CB8AC3E}">
        <p14:creationId xmlns:p14="http://schemas.microsoft.com/office/powerpoint/2010/main" val="15179923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71</a:t>
            </a:fld>
            <a:endParaRPr lang="en-AU"/>
          </a:p>
        </p:txBody>
      </p:sp>
    </p:spTree>
    <p:extLst>
      <p:ext uri="{BB962C8B-B14F-4D97-AF65-F5344CB8AC3E}">
        <p14:creationId xmlns:p14="http://schemas.microsoft.com/office/powerpoint/2010/main" val="2138154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Fit for purpose QA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Calibri" panose="020F0502020204030204" pitchFamily="34" charset="0"/>
                <a:cs typeface="Times New Roman" panose="02020603050405020304" pitchFamily="18" charset="0"/>
              </a:rPr>
              <a:t>We have heard that SA teachers and leaders are proud of our high-trust in teacher professionalism and assessment design and decisions. However, our current QA system doesn’t support capability of teachers, doesn’t provide professional learning opportunities and in turn, confidence in the system. There have also been concerns about the level of feedback received that is effective and actionable. Emerging learning from our pilots suggests we need to consider a new QA model that is fit-for-purpose and is able to accommodate the new types of evidence that is emerging (</a:t>
            </a:r>
            <a:r>
              <a:rPr lang="en-AU" sz="1200" dirty="0" err="1">
                <a:effectLst/>
                <a:latin typeface="Calibri" panose="020F0502020204030204" pitchFamily="34" charset="0"/>
                <a:ea typeface="Calibri" panose="020F0502020204030204" pitchFamily="34" charset="0"/>
                <a:cs typeface="Times New Roman" panose="02020603050405020304" pitchFamily="18" charset="0"/>
              </a:rPr>
              <a:t>NEoL</a:t>
            </a:r>
            <a:r>
              <a:rPr lang="en-AU" sz="1200" dirty="0">
                <a:effectLst/>
                <a:latin typeface="Calibri" panose="020F0502020204030204" pitchFamily="34" charset="0"/>
                <a:ea typeface="Calibri" panose="020F0502020204030204" pitchFamily="34" charset="0"/>
                <a:cs typeface="Times New Roman" panose="02020603050405020304" pitchFamily="18" charset="0"/>
              </a:rPr>
              <a:t>, hierarchy of evidence, capabilities and Aboriginal Cultural learning). Proposing a new front-loaded, social moderation approach that is timely, effective and build capability.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effectLst/>
                <a:latin typeface="Calibri" panose="020F0502020204030204" pitchFamily="34" charset="0"/>
                <a:ea typeface="Calibri" panose="020F0502020204030204" pitchFamily="34" charset="0"/>
                <a:cs typeface="Times New Roman" panose="02020603050405020304" pitchFamily="18" charset="0"/>
              </a:rPr>
              <a:t>A certificate for the new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Calibri" panose="020F0502020204030204" pitchFamily="34" charset="0"/>
                <a:cs typeface="Times New Roman" panose="02020603050405020304" pitchFamily="18" charset="0"/>
              </a:rPr>
              <a:t>We have heard, that for many students, SACE completion is a significant milestone and rite-of-passage that they are proud of. However, the certificate and ROA do not reflect a holistic representation of the skills and capabilities they have developed through 13 years of schooling. The certificate, ROA and, by extension,  educational success is seen through meritorious achievement in subject grades. This meets the needs of a small portion of students, but not all students are able to demonstrate evidence of the excellence and strength through the current methods (essays/tests/exams) of assessment and representations of success (A+, merits, high ATAR). More importantly, this representation does not support students to make decisions about their future pathways. A broader recognition of the types of student evidence, a focus on student capability development and a way to recognise and warrant this is the proposal moving forward. It is assumed this will support students and stakeholders to make better decisions about employment and further education pathways.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E2E3F-1F05-4ED9-8B6E-B7C91407761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5240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73</a:t>
            </a:fld>
            <a:endParaRPr lang="en-AU"/>
          </a:p>
        </p:txBody>
      </p:sp>
    </p:spTree>
    <p:extLst>
      <p:ext uri="{BB962C8B-B14F-4D97-AF65-F5344CB8AC3E}">
        <p14:creationId xmlns:p14="http://schemas.microsoft.com/office/powerpoint/2010/main" val="41834208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75</a:t>
            </a:fld>
            <a:endParaRPr lang="en-AU"/>
          </a:p>
        </p:txBody>
      </p:sp>
    </p:spTree>
    <p:extLst>
      <p:ext uri="{BB962C8B-B14F-4D97-AF65-F5344CB8AC3E}">
        <p14:creationId xmlns:p14="http://schemas.microsoft.com/office/powerpoint/2010/main" val="1982159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77</a:t>
            </a:fld>
            <a:endParaRPr lang="en-AU"/>
          </a:p>
        </p:txBody>
      </p:sp>
    </p:spTree>
    <p:extLst>
      <p:ext uri="{BB962C8B-B14F-4D97-AF65-F5344CB8AC3E}">
        <p14:creationId xmlns:p14="http://schemas.microsoft.com/office/powerpoint/2010/main" val="9510651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78</a:t>
            </a:fld>
            <a:endParaRPr lang="en-AU"/>
          </a:p>
        </p:txBody>
      </p:sp>
    </p:spTree>
    <p:extLst>
      <p:ext uri="{BB962C8B-B14F-4D97-AF65-F5344CB8AC3E}">
        <p14:creationId xmlns:p14="http://schemas.microsoft.com/office/powerpoint/2010/main" val="26040288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FCF5F-7D24-3219-7F97-817D420AF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704B0-5AC6-31D0-AE5E-B29E5BC41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606A7-7C51-99B3-D883-08A8992D4562}"/>
              </a:ext>
            </a:extLst>
          </p:cNvPr>
          <p:cNvSpPr>
            <a:spLocks noGrp="1"/>
          </p:cNvSpPr>
          <p:nvPr>
            <p:ph type="body" idx="1"/>
          </p:nvPr>
        </p:nvSpPr>
        <p:spPr/>
        <p:txBody>
          <a:bodyPr/>
          <a:lstStyle/>
          <a:p>
            <a:endParaRPr lang="en-AU">
              <a:ea typeface="Calibri"/>
              <a:cs typeface="Calibri"/>
            </a:endParaRPr>
          </a:p>
          <a:p>
            <a:endParaRPr lang="en-AU"/>
          </a:p>
          <a:p>
            <a:endParaRPr lang="en-AU">
              <a:ea typeface="Calibri"/>
              <a:cs typeface="Calibri"/>
            </a:endParaRPr>
          </a:p>
          <a:p>
            <a:endParaRPr lang="en-AU">
              <a:ea typeface="Calibri"/>
              <a:cs typeface="Calibri"/>
            </a:endParaRPr>
          </a:p>
        </p:txBody>
      </p:sp>
      <p:sp>
        <p:nvSpPr>
          <p:cNvPr id="4" name="Slide Number Placeholder 3">
            <a:extLst>
              <a:ext uri="{FF2B5EF4-FFF2-40B4-BE49-F238E27FC236}">
                <a16:creationId xmlns:a16="http://schemas.microsoft.com/office/drawing/2014/main" id="{A682A51D-E57D-5134-96D6-923D8CD8EA0F}"/>
              </a:ext>
            </a:extLst>
          </p:cNvPr>
          <p:cNvSpPr>
            <a:spLocks noGrp="1"/>
          </p:cNvSpPr>
          <p:nvPr>
            <p:ph type="sldNum" sz="quarter" idx="5"/>
          </p:nvPr>
        </p:nvSpPr>
        <p:spPr/>
        <p:txBody>
          <a:bodyPr/>
          <a:lstStyle/>
          <a:p>
            <a:fld id="{10794EA7-CE14-4E5C-B3AB-1E8044A3B22F}" type="slidenum">
              <a:rPr lang="en-AU" smtClean="0"/>
              <a:t>79</a:t>
            </a:fld>
            <a:endParaRPr lang="en-AU"/>
          </a:p>
        </p:txBody>
      </p:sp>
    </p:spTree>
    <p:extLst>
      <p:ext uri="{BB962C8B-B14F-4D97-AF65-F5344CB8AC3E}">
        <p14:creationId xmlns:p14="http://schemas.microsoft.com/office/powerpoint/2010/main" val="34681880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794EA7-CE14-4E5C-B3AB-1E8044A3B22F}" type="slidenum">
              <a:rPr lang="en-AU" smtClean="0"/>
              <a:t>80</a:t>
            </a:fld>
            <a:endParaRPr lang="en-AU"/>
          </a:p>
        </p:txBody>
      </p:sp>
    </p:spTree>
    <p:extLst>
      <p:ext uri="{BB962C8B-B14F-4D97-AF65-F5344CB8AC3E}">
        <p14:creationId xmlns:p14="http://schemas.microsoft.com/office/powerpoint/2010/main" val="32676195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Jason</a:t>
            </a:r>
          </a:p>
          <a:p>
            <a:endParaRPr lang="en-AU"/>
          </a:p>
        </p:txBody>
      </p:sp>
      <p:sp>
        <p:nvSpPr>
          <p:cNvPr id="4" name="Slide Number Placeholder 3"/>
          <p:cNvSpPr>
            <a:spLocks noGrp="1"/>
          </p:cNvSpPr>
          <p:nvPr>
            <p:ph type="sldNum" sz="quarter" idx="5"/>
          </p:nvPr>
        </p:nvSpPr>
        <p:spPr/>
        <p:txBody>
          <a:bodyPr/>
          <a:lstStyle/>
          <a:p>
            <a:fld id="{10794EA7-CE14-4E5C-B3AB-1E8044A3B22F}" type="slidenum">
              <a:rPr lang="en-AU" smtClean="0"/>
              <a:t>81</a:t>
            </a:fld>
            <a:endParaRPr lang="en-AU"/>
          </a:p>
        </p:txBody>
      </p:sp>
    </p:spTree>
    <p:extLst>
      <p:ext uri="{BB962C8B-B14F-4D97-AF65-F5344CB8AC3E}">
        <p14:creationId xmlns:p14="http://schemas.microsoft.com/office/powerpoint/2010/main" val="1492817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B49AA2F-A987-438A-9CC1-60ADBA8DBEF5}" type="slidenum">
              <a:rPr kumimoji="0" lang="en-AU"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82</a:t>
            </a:fld>
            <a:endParaRPr kumimoji="0" lang="en-AU"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5182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B49AA2F-A987-438A-9CC1-60ADBA8DBEF5}" type="slidenum">
              <a:rPr kumimoji="0" lang="en-AU" sz="6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AU" sz="6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88136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AA23B7-318B-4D8A-8C1D-86C2C594F9D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635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5081-F15C-4271-BEA3-05F6EDCE2F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32DD314-BDB2-4B06-8FF5-9322C63BC9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9FA1550-92CF-4C3A-A8D0-E6DD59246D47}"/>
              </a:ext>
            </a:extLst>
          </p:cNvPr>
          <p:cNvSpPr>
            <a:spLocks noGrp="1"/>
          </p:cNvSpPr>
          <p:nvPr>
            <p:ph type="dt" sz="half" idx="10"/>
          </p:nvPr>
        </p:nvSpPr>
        <p:spPr/>
        <p:txBody>
          <a:bodyPr/>
          <a:lstStyle/>
          <a:p>
            <a:fld id="{B5AD639D-915E-4BA4-8D98-3A0B0B31F060}" type="datetimeFigureOut">
              <a:rPr lang="en-AU" smtClean="0"/>
              <a:t>27/04/2025</a:t>
            </a:fld>
            <a:endParaRPr lang="en-AU"/>
          </a:p>
        </p:txBody>
      </p:sp>
      <p:sp>
        <p:nvSpPr>
          <p:cNvPr id="5" name="Footer Placeholder 4">
            <a:extLst>
              <a:ext uri="{FF2B5EF4-FFF2-40B4-BE49-F238E27FC236}">
                <a16:creationId xmlns:a16="http://schemas.microsoft.com/office/drawing/2014/main" id="{B77FF810-2ADB-4D86-AD27-CDC0493E2C0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F0DAB1-5B9E-4562-96BD-946425BE20FD}"/>
              </a:ext>
            </a:extLst>
          </p:cNvPr>
          <p:cNvSpPr>
            <a:spLocks noGrp="1"/>
          </p:cNvSpPr>
          <p:nvPr>
            <p:ph type="sldNum" sz="quarter" idx="12"/>
          </p:nvPr>
        </p:nvSpPr>
        <p:spPr/>
        <p:txBody>
          <a:bodyPr/>
          <a:lstStyle/>
          <a:p>
            <a:fld id="{8F8600D7-D8A9-443F-9969-05687463DEBA}" type="slidenum">
              <a:rPr lang="en-AU" smtClean="0"/>
              <a:t>‹#›</a:t>
            </a:fld>
            <a:endParaRPr lang="en-AU"/>
          </a:p>
        </p:txBody>
      </p:sp>
    </p:spTree>
    <p:extLst>
      <p:ext uri="{BB962C8B-B14F-4D97-AF65-F5344CB8AC3E}">
        <p14:creationId xmlns:p14="http://schemas.microsoft.com/office/powerpoint/2010/main" val="1484690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4187-D592-4F82-BC1D-84FAC0207A3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57E3373-60E3-448A-89FF-D32FD526A7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9667F74-7DC6-48D2-AE5E-C515832478BD}"/>
              </a:ext>
            </a:extLst>
          </p:cNvPr>
          <p:cNvSpPr>
            <a:spLocks noGrp="1"/>
          </p:cNvSpPr>
          <p:nvPr>
            <p:ph type="dt" sz="half" idx="10"/>
          </p:nvPr>
        </p:nvSpPr>
        <p:spPr/>
        <p:txBody>
          <a:bodyPr/>
          <a:lstStyle/>
          <a:p>
            <a:fld id="{B5AD639D-915E-4BA4-8D98-3A0B0B31F060}" type="datetimeFigureOut">
              <a:rPr lang="en-AU" smtClean="0"/>
              <a:t>27/04/2025</a:t>
            </a:fld>
            <a:endParaRPr lang="en-AU"/>
          </a:p>
        </p:txBody>
      </p:sp>
      <p:sp>
        <p:nvSpPr>
          <p:cNvPr id="5" name="Footer Placeholder 4">
            <a:extLst>
              <a:ext uri="{FF2B5EF4-FFF2-40B4-BE49-F238E27FC236}">
                <a16:creationId xmlns:a16="http://schemas.microsoft.com/office/drawing/2014/main" id="{323731E6-6154-48B3-B4CE-26221E53B9D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8181043-25D0-49A7-A153-E55794C03C97}"/>
              </a:ext>
            </a:extLst>
          </p:cNvPr>
          <p:cNvSpPr>
            <a:spLocks noGrp="1"/>
          </p:cNvSpPr>
          <p:nvPr>
            <p:ph type="sldNum" sz="quarter" idx="12"/>
          </p:nvPr>
        </p:nvSpPr>
        <p:spPr/>
        <p:txBody>
          <a:bodyPr/>
          <a:lstStyle/>
          <a:p>
            <a:fld id="{8F8600D7-D8A9-443F-9969-05687463DEBA}" type="slidenum">
              <a:rPr lang="en-AU" smtClean="0"/>
              <a:t>‹#›</a:t>
            </a:fld>
            <a:endParaRPr lang="en-AU"/>
          </a:p>
        </p:txBody>
      </p:sp>
    </p:spTree>
    <p:extLst>
      <p:ext uri="{BB962C8B-B14F-4D97-AF65-F5344CB8AC3E}">
        <p14:creationId xmlns:p14="http://schemas.microsoft.com/office/powerpoint/2010/main" val="15463876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D10B-3983-4890-AC76-BA4A3CC4E18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9C8AC8B-4446-4A04-BB08-A333A2F93C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70131D-D0FE-4375-9699-A6F84816DDC7}"/>
              </a:ext>
            </a:extLst>
          </p:cNvPr>
          <p:cNvSpPr>
            <a:spLocks noGrp="1"/>
          </p:cNvSpPr>
          <p:nvPr>
            <p:ph type="dt" sz="half" idx="10"/>
          </p:nvPr>
        </p:nvSpPr>
        <p:spPr/>
        <p:txBody>
          <a:bodyPr/>
          <a:lstStyle/>
          <a:p>
            <a:fld id="{12602777-C252-459D-AC72-392B969BE792}" type="datetimeFigureOut">
              <a:rPr lang="en-AU" smtClean="0"/>
              <a:t>27/04/2025</a:t>
            </a:fld>
            <a:endParaRPr lang="en-AU"/>
          </a:p>
        </p:txBody>
      </p:sp>
      <p:sp>
        <p:nvSpPr>
          <p:cNvPr id="5" name="Footer Placeholder 4">
            <a:extLst>
              <a:ext uri="{FF2B5EF4-FFF2-40B4-BE49-F238E27FC236}">
                <a16:creationId xmlns:a16="http://schemas.microsoft.com/office/drawing/2014/main" id="{00FDCE67-79E9-4F1F-B0AD-23E63D984BF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779D19E-8E18-41BF-8E76-10E47EE4269B}"/>
              </a:ext>
            </a:extLst>
          </p:cNvPr>
          <p:cNvSpPr>
            <a:spLocks noGrp="1"/>
          </p:cNvSpPr>
          <p:nvPr>
            <p:ph type="sldNum" sz="quarter" idx="12"/>
          </p:nvPr>
        </p:nvSpPr>
        <p:spPr/>
        <p:txBody>
          <a:bodyPr/>
          <a:lstStyle/>
          <a:p>
            <a:fld id="{2F74C07A-8DD7-4222-9D4A-F53BB9E0772D}" type="slidenum">
              <a:rPr lang="en-AU" smtClean="0"/>
              <a:t>‹#›</a:t>
            </a:fld>
            <a:endParaRPr lang="en-AU"/>
          </a:p>
        </p:txBody>
      </p:sp>
    </p:spTree>
    <p:extLst>
      <p:ext uri="{BB962C8B-B14F-4D97-AF65-F5344CB8AC3E}">
        <p14:creationId xmlns:p14="http://schemas.microsoft.com/office/powerpoint/2010/main" val="8540424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CE6B-E79F-4258-9344-0F11BFC033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88BFC13-D9CB-4CDF-8287-3A61E31090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944876-F464-483A-8088-CA18EEF01829}"/>
              </a:ext>
            </a:extLst>
          </p:cNvPr>
          <p:cNvSpPr>
            <a:spLocks noGrp="1"/>
          </p:cNvSpPr>
          <p:nvPr>
            <p:ph type="dt" sz="half" idx="10"/>
          </p:nvPr>
        </p:nvSpPr>
        <p:spPr/>
        <p:txBody>
          <a:bodyPr/>
          <a:lstStyle/>
          <a:p>
            <a:fld id="{12602777-C252-459D-AC72-392B969BE792}" type="datetimeFigureOut">
              <a:rPr lang="en-AU" smtClean="0"/>
              <a:t>27/04/2025</a:t>
            </a:fld>
            <a:endParaRPr lang="en-AU"/>
          </a:p>
        </p:txBody>
      </p:sp>
      <p:sp>
        <p:nvSpPr>
          <p:cNvPr id="5" name="Footer Placeholder 4">
            <a:extLst>
              <a:ext uri="{FF2B5EF4-FFF2-40B4-BE49-F238E27FC236}">
                <a16:creationId xmlns:a16="http://schemas.microsoft.com/office/drawing/2014/main" id="{8774F2E7-45BC-4F84-902D-568BEC1C300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2C495C0-1B42-41D2-9066-8D0CC772C188}"/>
              </a:ext>
            </a:extLst>
          </p:cNvPr>
          <p:cNvSpPr>
            <a:spLocks noGrp="1"/>
          </p:cNvSpPr>
          <p:nvPr>
            <p:ph type="sldNum" sz="quarter" idx="12"/>
          </p:nvPr>
        </p:nvSpPr>
        <p:spPr/>
        <p:txBody>
          <a:bodyPr/>
          <a:lstStyle/>
          <a:p>
            <a:fld id="{2F74C07A-8DD7-4222-9D4A-F53BB9E0772D}" type="slidenum">
              <a:rPr lang="en-AU" smtClean="0"/>
              <a:t>‹#›</a:t>
            </a:fld>
            <a:endParaRPr lang="en-AU"/>
          </a:p>
        </p:txBody>
      </p:sp>
    </p:spTree>
    <p:extLst>
      <p:ext uri="{BB962C8B-B14F-4D97-AF65-F5344CB8AC3E}">
        <p14:creationId xmlns:p14="http://schemas.microsoft.com/office/powerpoint/2010/main" val="36959396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1E9F0-1D0A-4925-ADBB-9941F78B4CA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5E5B677-9497-4671-ADFB-DA027247E7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35B1ED6-650D-4E7A-AB07-BCFAF5442E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A62D50F-4963-47D5-ACC8-CAAC13ACF645}"/>
              </a:ext>
            </a:extLst>
          </p:cNvPr>
          <p:cNvSpPr>
            <a:spLocks noGrp="1"/>
          </p:cNvSpPr>
          <p:nvPr>
            <p:ph type="dt" sz="half" idx="10"/>
          </p:nvPr>
        </p:nvSpPr>
        <p:spPr/>
        <p:txBody>
          <a:bodyPr/>
          <a:lstStyle/>
          <a:p>
            <a:fld id="{12602777-C252-459D-AC72-392B969BE792}" type="datetimeFigureOut">
              <a:rPr lang="en-AU" smtClean="0"/>
              <a:t>27/04/2025</a:t>
            </a:fld>
            <a:endParaRPr lang="en-AU"/>
          </a:p>
        </p:txBody>
      </p:sp>
      <p:sp>
        <p:nvSpPr>
          <p:cNvPr id="6" name="Footer Placeholder 5">
            <a:extLst>
              <a:ext uri="{FF2B5EF4-FFF2-40B4-BE49-F238E27FC236}">
                <a16:creationId xmlns:a16="http://schemas.microsoft.com/office/drawing/2014/main" id="{6E949E41-9C1F-44D2-873F-055E08F4A01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6D2B12B-D56B-4656-AAF1-23F46E1B4918}"/>
              </a:ext>
            </a:extLst>
          </p:cNvPr>
          <p:cNvSpPr>
            <a:spLocks noGrp="1"/>
          </p:cNvSpPr>
          <p:nvPr>
            <p:ph type="sldNum" sz="quarter" idx="12"/>
          </p:nvPr>
        </p:nvSpPr>
        <p:spPr/>
        <p:txBody>
          <a:bodyPr/>
          <a:lstStyle/>
          <a:p>
            <a:fld id="{2F74C07A-8DD7-4222-9D4A-F53BB9E0772D}" type="slidenum">
              <a:rPr lang="en-AU" smtClean="0"/>
              <a:t>‹#›</a:t>
            </a:fld>
            <a:endParaRPr lang="en-AU"/>
          </a:p>
        </p:txBody>
      </p:sp>
    </p:spTree>
    <p:extLst>
      <p:ext uri="{BB962C8B-B14F-4D97-AF65-F5344CB8AC3E}">
        <p14:creationId xmlns:p14="http://schemas.microsoft.com/office/powerpoint/2010/main" val="23811227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F724C-6D9F-4E1C-9278-D37EE314EE3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9A70807-BCDF-4725-BBE7-75F06256F0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42878B-7C2D-498B-8CD3-21AB888CE6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A62F80E-0FF5-47F1-8D1E-B84E6F6E33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27EE3C-7E6F-4130-9B5A-77415C640E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C4057368-C396-4EE8-B333-64869BBC6D46}"/>
              </a:ext>
            </a:extLst>
          </p:cNvPr>
          <p:cNvSpPr>
            <a:spLocks noGrp="1"/>
          </p:cNvSpPr>
          <p:nvPr>
            <p:ph type="dt" sz="half" idx="10"/>
          </p:nvPr>
        </p:nvSpPr>
        <p:spPr/>
        <p:txBody>
          <a:bodyPr/>
          <a:lstStyle/>
          <a:p>
            <a:fld id="{12602777-C252-459D-AC72-392B969BE792}" type="datetimeFigureOut">
              <a:rPr lang="en-AU" smtClean="0"/>
              <a:t>27/04/2025</a:t>
            </a:fld>
            <a:endParaRPr lang="en-AU"/>
          </a:p>
        </p:txBody>
      </p:sp>
      <p:sp>
        <p:nvSpPr>
          <p:cNvPr id="8" name="Footer Placeholder 7">
            <a:extLst>
              <a:ext uri="{FF2B5EF4-FFF2-40B4-BE49-F238E27FC236}">
                <a16:creationId xmlns:a16="http://schemas.microsoft.com/office/drawing/2014/main" id="{179EC538-4561-41D6-A957-7FF29D8B78F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2448095-490B-485B-B121-6500154A3852}"/>
              </a:ext>
            </a:extLst>
          </p:cNvPr>
          <p:cNvSpPr>
            <a:spLocks noGrp="1"/>
          </p:cNvSpPr>
          <p:nvPr>
            <p:ph type="sldNum" sz="quarter" idx="12"/>
          </p:nvPr>
        </p:nvSpPr>
        <p:spPr/>
        <p:txBody>
          <a:bodyPr/>
          <a:lstStyle/>
          <a:p>
            <a:fld id="{2F74C07A-8DD7-4222-9D4A-F53BB9E0772D}" type="slidenum">
              <a:rPr lang="en-AU" smtClean="0"/>
              <a:t>‹#›</a:t>
            </a:fld>
            <a:endParaRPr lang="en-AU"/>
          </a:p>
        </p:txBody>
      </p:sp>
    </p:spTree>
    <p:extLst>
      <p:ext uri="{BB962C8B-B14F-4D97-AF65-F5344CB8AC3E}">
        <p14:creationId xmlns:p14="http://schemas.microsoft.com/office/powerpoint/2010/main" val="18513312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1EB0-4671-4361-92AD-1CD486F31EA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763BA4E-E28D-4D45-AC76-BA85859EB618}"/>
              </a:ext>
            </a:extLst>
          </p:cNvPr>
          <p:cNvSpPr>
            <a:spLocks noGrp="1"/>
          </p:cNvSpPr>
          <p:nvPr>
            <p:ph type="dt" sz="half" idx="10"/>
          </p:nvPr>
        </p:nvSpPr>
        <p:spPr/>
        <p:txBody>
          <a:bodyPr/>
          <a:lstStyle/>
          <a:p>
            <a:fld id="{12602777-C252-459D-AC72-392B969BE792}" type="datetimeFigureOut">
              <a:rPr lang="en-AU" smtClean="0"/>
              <a:t>27/04/2025</a:t>
            </a:fld>
            <a:endParaRPr lang="en-AU"/>
          </a:p>
        </p:txBody>
      </p:sp>
      <p:sp>
        <p:nvSpPr>
          <p:cNvPr id="4" name="Footer Placeholder 3">
            <a:extLst>
              <a:ext uri="{FF2B5EF4-FFF2-40B4-BE49-F238E27FC236}">
                <a16:creationId xmlns:a16="http://schemas.microsoft.com/office/drawing/2014/main" id="{A0BCA6F9-4245-49BA-9AB5-5D0AEF80BA1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9F1B3C5-F3B4-4EE9-8589-D5486A28764B}"/>
              </a:ext>
            </a:extLst>
          </p:cNvPr>
          <p:cNvSpPr>
            <a:spLocks noGrp="1"/>
          </p:cNvSpPr>
          <p:nvPr>
            <p:ph type="sldNum" sz="quarter" idx="12"/>
          </p:nvPr>
        </p:nvSpPr>
        <p:spPr/>
        <p:txBody>
          <a:bodyPr/>
          <a:lstStyle/>
          <a:p>
            <a:fld id="{2F74C07A-8DD7-4222-9D4A-F53BB9E0772D}" type="slidenum">
              <a:rPr lang="en-AU" smtClean="0"/>
              <a:t>‹#›</a:t>
            </a:fld>
            <a:endParaRPr lang="en-AU"/>
          </a:p>
        </p:txBody>
      </p:sp>
    </p:spTree>
    <p:extLst>
      <p:ext uri="{BB962C8B-B14F-4D97-AF65-F5344CB8AC3E}">
        <p14:creationId xmlns:p14="http://schemas.microsoft.com/office/powerpoint/2010/main" val="91383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FAB047-1A19-4944-A09F-EC3E5675DFE5}"/>
              </a:ext>
            </a:extLst>
          </p:cNvPr>
          <p:cNvSpPr>
            <a:spLocks noGrp="1"/>
          </p:cNvSpPr>
          <p:nvPr>
            <p:ph type="dt" sz="half" idx="10"/>
          </p:nvPr>
        </p:nvSpPr>
        <p:spPr/>
        <p:txBody>
          <a:bodyPr/>
          <a:lstStyle/>
          <a:p>
            <a:fld id="{12602777-C252-459D-AC72-392B969BE792}" type="datetimeFigureOut">
              <a:rPr lang="en-AU" smtClean="0"/>
              <a:t>27/04/2025</a:t>
            </a:fld>
            <a:endParaRPr lang="en-AU"/>
          </a:p>
        </p:txBody>
      </p:sp>
      <p:sp>
        <p:nvSpPr>
          <p:cNvPr id="3" name="Footer Placeholder 2">
            <a:extLst>
              <a:ext uri="{FF2B5EF4-FFF2-40B4-BE49-F238E27FC236}">
                <a16:creationId xmlns:a16="http://schemas.microsoft.com/office/drawing/2014/main" id="{DBD5BB65-3373-452F-BC73-F0D8D8420AC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6750D99-B05F-4027-B6EF-2B705B3EBA7E}"/>
              </a:ext>
            </a:extLst>
          </p:cNvPr>
          <p:cNvSpPr>
            <a:spLocks noGrp="1"/>
          </p:cNvSpPr>
          <p:nvPr>
            <p:ph type="sldNum" sz="quarter" idx="12"/>
          </p:nvPr>
        </p:nvSpPr>
        <p:spPr/>
        <p:txBody>
          <a:bodyPr/>
          <a:lstStyle/>
          <a:p>
            <a:fld id="{2F74C07A-8DD7-4222-9D4A-F53BB9E0772D}" type="slidenum">
              <a:rPr lang="en-AU" smtClean="0"/>
              <a:t>‹#›</a:t>
            </a:fld>
            <a:endParaRPr lang="en-AU"/>
          </a:p>
        </p:txBody>
      </p:sp>
    </p:spTree>
    <p:extLst>
      <p:ext uri="{BB962C8B-B14F-4D97-AF65-F5344CB8AC3E}">
        <p14:creationId xmlns:p14="http://schemas.microsoft.com/office/powerpoint/2010/main" val="34714694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2D403-2895-41B6-8380-7AD643DD20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CF70D6F-F4ED-4992-A3E4-3816E7FD3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22A044E-5B36-4CDB-9EE8-6CEB51C662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3F87FD-5015-412F-90C9-3703B505B99B}"/>
              </a:ext>
            </a:extLst>
          </p:cNvPr>
          <p:cNvSpPr>
            <a:spLocks noGrp="1"/>
          </p:cNvSpPr>
          <p:nvPr>
            <p:ph type="dt" sz="half" idx="10"/>
          </p:nvPr>
        </p:nvSpPr>
        <p:spPr/>
        <p:txBody>
          <a:bodyPr/>
          <a:lstStyle/>
          <a:p>
            <a:fld id="{12602777-C252-459D-AC72-392B969BE792}" type="datetimeFigureOut">
              <a:rPr lang="en-AU" smtClean="0"/>
              <a:t>27/04/2025</a:t>
            </a:fld>
            <a:endParaRPr lang="en-AU"/>
          </a:p>
        </p:txBody>
      </p:sp>
      <p:sp>
        <p:nvSpPr>
          <p:cNvPr id="6" name="Footer Placeholder 5">
            <a:extLst>
              <a:ext uri="{FF2B5EF4-FFF2-40B4-BE49-F238E27FC236}">
                <a16:creationId xmlns:a16="http://schemas.microsoft.com/office/drawing/2014/main" id="{7BEE3AC4-2097-4780-AE9B-AB8F9D264E6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4A7FBAB-BECF-4DF1-8514-BFA04DB208A3}"/>
              </a:ext>
            </a:extLst>
          </p:cNvPr>
          <p:cNvSpPr>
            <a:spLocks noGrp="1"/>
          </p:cNvSpPr>
          <p:nvPr>
            <p:ph type="sldNum" sz="quarter" idx="12"/>
          </p:nvPr>
        </p:nvSpPr>
        <p:spPr/>
        <p:txBody>
          <a:bodyPr/>
          <a:lstStyle/>
          <a:p>
            <a:fld id="{2F74C07A-8DD7-4222-9D4A-F53BB9E0772D}" type="slidenum">
              <a:rPr lang="en-AU" smtClean="0"/>
              <a:t>‹#›</a:t>
            </a:fld>
            <a:endParaRPr lang="en-AU"/>
          </a:p>
        </p:txBody>
      </p:sp>
    </p:spTree>
    <p:extLst>
      <p:ext uri="{BB962C8B-B14F-4D97-AF65-F5344CB8AC3E}">
        <p14:creationId xmlns:p14="http://schemas.microsoft.com/office/powerpoint/2010/main" val="30549950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039C-3D17-4889-A891-DB34A5ED0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9B31E79-90C2-4F0B-8317-4E5A8BE5FF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304E339-E26E-4342-BB34-EB980932E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2CAE9-F99D-4683-9A4C-C26CD637FA4B}"/>
              </a:ext>
            </a:extLst>
          </p:cNvPr>
          <p:cNvSpPr>
            <a:spLocks noGrp="1"/>
          </p:cNvSpPr>
          <p:nvPr>
            <p:ph type="dt" sz="half" idx="10"/>
          </p:nvPr>
        </p:nvSpPr>
        <p:spPr/>
        <p:txBody>
          <a:bodyPr/>
          <a:lstStyle/>
          <a:p>
            <a:fld id="{12602777-C252-459D-AC72-392B969BE792}" type="datetimeFigureOut">
              <a:rPr lang="en-AU" smtClean="0"/>
              <a:t>27/04/2025</a:t>
            </a:fld>
            <a:endParaRPr lang="en-AU"/>
          </a:p>
        </p:txBody>
      </p:sp>
      <p:sp>
        <p:nvSpPr>
          <p:cNvPr id="6" name="Footer Placeholder 5">
            <a:extLst>
              <a:ext uri="{FF2B5EF4-FFF2-40B4-BE49-F238E27FC236}">
                <a16:creationId xmlns:a16="http://schemas.microsoft.com/office/drawing/2014/main" id="{06C56A06-E5DF-45A2-88F0-F9479561138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271FCF5-858E-4CAC-98FF-A39DFB233F24}"/>
              </a:ext>
            </a:extLst>
          </p:cNvPr>
          <p:cNvSpPr>
            <a:spLocks noGrp="1"/>
          </p:cNvSpPr>
          <p:nvPr>
            <p:ph type="sldNum" sz="quarter" idx="12"/>
          </p:nvPr>
        </p:nvSpPr>
        <p:spPr/>
        <p:txBody>
          <a:bodyPr/>
          <a:lstStyle/>
          <a:p>
            <a:fld id="{2F74C07A-8DD7-4222-9D4A-F53BB9E0772D}" type="slidenum">
              <a:rPr lang="en-AU" smtClean="0"/>
              <a:t>‹#›</a:t>
            </a:fld>
            <a:endParaRPr lang="en-AU"/>
          </a:p>
        </p:txBody>
      </p:sp>
    </p:spTree>
    <p:extLst>
      <p:ext uri="{BB962C8B-B14F-4D97-AF65-F5344CB8AC3E}">
        <p14:creationId xmlns:p14="http://schemas.microsoft.com/office/powerpoint/2010/main" val="19999294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A8A2-937F-427C-9E16-432C33462D6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C6AA930-E881-4787-A00C-C708944083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CDF1B6-9016-43B4-A96A-548636CEE59E}"/>
              </a:ext>
            </a:extLst>
          </p:cNvPr>
          <p:cNvSpPr>
            <a:spLocks noGrp="1"/>
          </p:cNvSpPr>
          <p:nvPr>
            <p:ph type="dt" sz="half" idx="10"/>
          </p:nvPr>
        </p:nvSpPr>
        <p:spPr/>
        <p:txBody>
          <a:bodyPr/>
          <a:lstStyle/>
          <a:p>
            <a:fld id="{12602777-C252-459D-AC72-392B969BE792}" type="datetimeFigureOut">
              <a:rPr lang="en-AU" smtClean="0"/>
              <a:t>27/04/2025</a:t>
            </a:fld>
            <a:endParaRPr lang="en-AU"/>
          </a:p>
        </p:txBody>
      </p:sp>
      <p:sp>
        <p:nvSpPr>
          <p:cNvPr id="5" name="Footer Placeholder 4">
            <a:extLst>
              <a:ext uri="{FF2B5EF4-FFF2-40B4-BE49-F238E27FC236}">
                <a16:creationId xmlns:a16="http://schemas.microsoft.com/office/drawing/2014/main" id="{7244CAC6-B5EC-4713-8734-B9D32F18926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0C3CF86-FF29-4239-AE0E-91777A7095D0}"/>
              </a:ext>
            </a:extLst>
          </p:cNvPr>
          <p:cNvSpPr>
            <a:spLocks noGrp="1"/>
          </p:cNvSpPr>
          <p:nvPr>
            <p:ph type="sldNum" sz="quarter" idx="12"/>
          </p:nvPr>
        </p:nvSpPr>
        <p:spPr/>
        <p:txBody>
          <a:bodyPr/>
          <a:lstStyle/>
          <a:p>
            <a:fld id="{2F74C07A-8DD7-4222-9D4A-F53BB9E0772D}" type="slidenum">
              <a:rPr lang="en-AU" smtClean="0"/>
              <a:t>‹#›</a:t>
            </a:fld>
            <a:endParaRPr lang="en-AU"/>
          </a:p>
        </p:txBody>
      </p:sp>
    </p:spTree>
    <p:extLst>
      <p:ext uri="{BB962C8B-B14F-4D97-AF65-F5344CB8AC3E}">
        <p14:creationId xmlns:p14="http://schemas.microsoft.com/office/powerpoint/2010/main" val="22332793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023216-DCFA-4573-B506-B1327365C7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5622EFA-5EC3-430D-9797-39313D5FB3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5085FC3-C462-464F-88A8-CF7847DA8862}"/>
              </a:ext>
            </a:extLst>
          </p:cNvPr>
          <p:cNvSpPr>
            <a:spLocks noGrp="1"/>
          </p:cNvSpPr>
          <p:nvPr>
            <p:ph type="dt" sz="half" idx="10"/>
          </p:nvPr>
        </p:nvSpPr>
        <p:spPr/>
        <p:txBody>
          <a:bodyPr/>
          <a:lstStyle/>
          <a:p>
            <a:fld id="{12602777-C252-459D-AC72-392B969BE792}" type="datetimeFigureOut">
              <a:rPr lang="en-AU" smtClean="0"/>
              <a:t>27/04/2025</a:t>
            </a:fld>
            <a:endParaRPr lang="en-AU"/>
          </a:p>
        </p:txBody>
      </p:sp>
      <p:sp>
        <p:nvSpPr>
          <p:cNvPr id="5" name="Footer Placeholder 4">
            <a:extLst>
              <a:ext uri="{FF2B5EF4-FFF2-40B4-BE49-F238E27FC236}">
                <a16:creationId xmlns:a16="http://schemas.microsoft.com/office/drawing/2014/main" id="{E4BF9919-D037-42FA-A956-544E1125688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6E08C84-09E6-4F90-89F3-C14A394F6D13}"/>
              </a:ext>
            </a:extLst>
          </p:cNvPr>
          <p:cNvSpPr>
            <a:spLocks noGrp="1"/>
          </p:cNvSpPr>
          <p:nvPr>
            <p:ph type="sldNum" sz="quarter" idx="12"/>
          </p:nvPr>
        </p:nvSpPr>
        <p:spPr/>
        <p:txBody>
          <a:bodyPr/>
          <a:lstStyle/>
          <a:p>
            <a:fld id="{2F74C07A-8DD7-4222-9D4A-F53BB9E0772D}" type="slidenum">
              <a:rPr lang="en-AU" smtClean="0"/>
              <a:t>‹#›</a:t>
            </a:fld>
            <a:endParaRPr lang="en-AU"/>
          </a:p>
        </p:txBody>
      </p:sp>
    </p:spTree>
    <p:extLst>
      <p:ext uri="{BB962C8B-B14F-4D97-AF65-F5344CB8AC3E}">
        <p14:creationId xmlns:p14="http://schemas.microsoft.com/office/powerpoint/2010/main" val="2950516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A851AC-584D-4C97-8C0D-61D550D74D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D19D801-3A78-43A6-A73E-CAAC025245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8F8680A-27D8-4177-BB21-F1EF55346B86}"/>
              </a:ext>
            </a:extLst>
          </p:cNvPr>
          <p:cNvSpPr>
            <a:spLocks noGrp="1"/>
          </p:cNvSpPr>
          <p:nvPr>
            <p:ph type="dt" sz="half" idx="10"/>
          </p:nvPr>
        </p:nvSpPr>
        <p:spPr/>
        <p:txBody>
          <a:bodyPr/>
          <a:lstStyle/>
          <a:p>
            <a:fld id="{B5AD639D-915E-4BA4-8D98-3A0B0B31F060}" type="datetimeFigureOut">
              <a:rPr lang="en-AU" smtClean="0"/>
              <a:t>27/04/2025</a:t>
            </a:fld>
            <a:endParaRPr lang="en-AU"/>
          </a:p>
        </p:txBody>
      </p:sp>
      <p:sp>
        <p:nvSpPr>
          <p:cNvPr id="5" name="Footer Placeholder 4">
            <a:extLst>
              <a:ext uri="{FF2B5EF4-FFF2-40B4-BE49-F238E27FC236}">
                <a16:creationId xmlns:a16="http://schemas.microsoft.com/office/drawing/2014/main" id="{021BEED7-7FC1-4F93-AA7A-DEBC62089B7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2310436-2A1E-460A-A426-3EED4D293420}"/>
              </a:ext>
            </a:extLst>
          </p:cNvPr>
          <p:cNvSpPr>
            <a:spLocks noGrp="1"/>
          </p:cNvSpPr>
          <p:nvPr>
            <p:ph type="sldNum" sz="quarter" idx="12"/>
          </p:nvPr>
        </p:nvSpPr>
        <p:spPr/>
        <p:txBody>
          <a:bodyPr/>
          <a:lstStyle/>
          <a:p>
            <a:fld id="{8F8600D7-D8A9-443F-9969-05687463DEBA}" type="slidenum">
              <a:rPr lang="en-AU" smtClean="0"/>
              <a:t>‹#›</a:t>
            </a:fld>
            <a:endParaRPr lang="en-AU"/>
          </a:p>
        </p:txBody>
      </p:sp>
    </p:spTree>
    <p:extLst>
      <p:ext uri="{BB962C8B-B14F-4D97-AF65-F5344CB8AC3E}">
        <p14:creationId xmlns:p14="http://schemas.microsoft.com/office/powerpoint/2010/main" val="746756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1"/>
            <a:ext cx="12192000" cy="6858000"/>
          </a:xfrm>
          <a:prstGeom prst="rect">
            <a:avLst/>
          </a:prstGeom>
          <a:solidFill>
            <a:srgbClr val="00502F"/>
          </a:solidFill>
          <a:ln>
            <a:noFill/>
          </a:ln>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a:endParaRPr lang="en-US" sz="2400"/>
          </a:p>
        </p:txBody>
      </p:sp>
      <p:sp>
        <p:nvSpPr>
          <p:cNvPr id="9" name="Flowchart: Manual Input 8"/>
          <p:cNvSpPr/>
          <p:nvPr userDrawn="1"/>
        </p:nvSpPr>
        <p:spPr>
          <a:xfrm flipH="1" flipV="1">
            <a:off x="0" y="-3"/>
            <a:ext cx="12192000" cy="443348"/>
          </a:xfrm>
          <a:prstGeom prst="flowChartManualInput">
            <a:avLst/>
          </a:prstGeom>
          <a:solidFill>
            <a:srgbClr val="FFDE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a:p>
        </p:txBody>
      </p:sp>
      <p:grpSp>
        <p:nvGrpSpPr>
          <p:cNvPr id="10" name="Group 9"/>
          <p:cNvGrpSpPr/>
          <p:nvPr userDrawn="1"/>
        </p:nvGrpSpPr>
        <p:grpSpPr>
          <a:xfrm>
            <a:off x="3221276" y="5355051"/>
            <a:ext cx="5921245" cy="1076092"/>
            <a:chOff x="2449485" y="3805536"/>
            <a:chExt cx="3842477" cy="698309"/>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3111" t="82981"/>
            <a:stretch/>
          </p:blipFill>
          <p:spPr>
            <a:xfrm>
              <a:off x="4872975" y="4027632"/>
              <a:ext cx="1418987" cy="476213"/>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9485" y="3805536"/>
              <a:ext cx="2216342" cy="688494"/>
            </a:xfrm>
            <a:prstGeom prst="rect">
              <a:avLst/>
            </a:prstGeom>
          </p:spPr>
        </p:pic>
      </p:grpSp>
    </p:spTree>
    <p:extLst>
      <p:ext uri="{BB962C8B-B14F-4D97-AF65-F5344CB8AC3E}">
        <p14:creationId xmlns:p14="http://schemas.microsoft.com/office/powerpoint/2010/main" val="1759072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Flowchart: Manual Input 7"/>
          <p:cNvSpPr/>
          <p:nvPr userDrawn="1"/>
        </p:nvSpPr>
        <p:spPr>
          <a:xfrm flipH="1" flipV="1">
            <a:off x="0" y="-3"/>
            <a:ext cx="12192000" cy="443348"/>
          </a:xfrm>
          <a:prstGeom prst="flowChartManualInput">
            <a:avLst/>
          </a:prstGeom>
          <a:solidFill>
            <a:srgbClr val="FFDE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a:p>
        </p:txBody>
      </p:sp>
      <p:grpSp>
        <p:nvGrpSpPr>
          <p:cNvPr id="9" name="Group 8"/>
          <p:cNvGrpSpPr/>
          <p:nvPr userDrawn="1"/>
        </p:nvGrpSpPr>
        <p:grpSpPr>
          <a:xfrm>
            <a:off x="7651219" y="5295598"/>
            <a:ext cx="4367980" cy="993233"/>
            <a:chOff x="5155880" y="3702619"/>
            <a:chExt cx="3275985" cy="744925"/>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5880" y="3702619"/>
              <a:ext cx="1934788" cy="74492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8389" y="3960819"/>
              <a:ext cx="1253476" cy="393224"/>
            </a:xfrm>
            <a:prstGeom prst="rect">
              <a:avLst/>
            </a:prstGeom>
          </p:spPr>
        </p:pic>
      </p:grpSp>
      <p:sp>
        <p:nvSpPr>
          <p:cNvPr id="12" name="Rectangle 11"/>
          <p:cNvSpPr/>
          <p:nvPr userDrawn="1"/>
        </p:nvSpPr>
        <p:spPr>
          <a:xfrm>
            <a:off x="0" y="6288832"/>
            <a:ext cx="12192000" cy="569169"/>
          </a:xfrm>
          <a:prstGeom prst="rect">
            <a:avLst/>
          </a:prstGeom>
          <a:solidFill>
            <a:srgbClr val="00502F"/>
          </a:solidFill>
          <a:ln>
            <a:noFill/>
          </a:ln>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a:endParaRPr lang="en-US" sz="2400"/>
          </a:p>
        </p:txBody>
      </p:sp>
    </p:spTree>
    <p:extLst>
      <p:ext uri="{BB962C8B-B14F-4D97-AF65-F5344CB8AC3E}">
        <p14:creationId xmlns:p14="http://schemas.microsoft.com/office/powerpoint/2010/main" val="424292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3467F-38AD-40B0-A853-7C696AFF3B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86D9BF6-8417-4E0E-BDA4-2F251FE66F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8B60BED-5236-441F-9CFD-165C78EF9376}"/>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5" name="Footer Placeholder 4">
            <a:extLst>
              <a:ext uri="{FF2B5EF4-FFF2-40B4-BE49-F238E27FC236}">
                <a16:creationId xmlns:a16="http://schemas.microsoft.com/office/drawing/2014/main" id="{8F4FF9D9-5B7B-49E3-B515-86FD5AAB5EC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715D9C-A22F-473D-BD43-A6C21C617BF3}"/>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1541589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77B3-A44D-4514-977D-EA983C520DE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4E4C950-A7BF-45AD-91D9-77DF76F8F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E9368DB-5BF0-4CF9-A9FF-725BEFC96AE2}"/>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5" name="Footer Placeholder 4">
            <a:extLst>
              <a:ext uri="{FF2B5EF4-FFF2-40B4-BE49-F238E27FC236}">
                <a16:creationId xmlns:a16="http://schemas.microsoft.com/office/drawing/2014/main" id="{81E5D076-C490-48B2-88C8-71E205EE92F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D052F5C-9253-4CD3-906B-59C2853207C0}"/>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2083582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A5FDD-8A15-459B-84F8-B24C42E8B1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2FA01BB-54E0-4E5E-B080-49C46DFCF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721DE0-BB61-4D90-8235-C62B56435F79}"/>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5" name="Footer Placeholder 4">
            <a:extLst>
              <a:ext uri="{FF2B5EF4-FFF2-40B4-BE49-F238E27FC236}">
                <a16:creationId xmlns:a16="http://schemas.microsoft.com/office/drawing/2014/main" id="{D549B768-CFBF-48AB-A3BC-AB299EC98A0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B22E9E-ED51-48C1-9C74-ED91A453CEB4}"/>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1070765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A2B6-0BDD-41DA-BD90-95F1D56AD9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0160534-0686-46EC-B516-21A8205E19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C0421AF-0597-4636-BB06-598A58BD77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64ED8E2-A4B6-4BE0-94D2-300766B3D941}"/>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6" name="Footer Placeholder 5">
            <a:extLst>
              <a:ext uri="{FF2B5EF4-FFF2-40B4-BE49-F238E27FC236}">
                <a16:creationId xmlns:a16="http://schemas.microsoft.com/office/drawing/2014/main" id="{1F66249D-9EBB-4091-9B1A-7985A7E6421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F66CEC7-45A5-4961-9868-0ACB424BE4BD}"/>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3813240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66F1-072F-4A70-9C14-9A62DE9EC03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0424C2E-3C87-40C4-97D5-2194C64511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59459-E66E-417B-9A58-D6B9F65188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26810D8-F734-48C6-B0B2-106B7BF1A4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129C46-2946-42C8-A687-19A6814595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6E2D8FA-1CBD-41AE-888C-740ABE19ED7D}"/>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8" name="Footer Placeholder 7">
            <a:extLst>
              <a:ext uri="{FF2B5EF4-FFF2-40B4-BE49-F238E27FC236}">
                <a16:creationId xmlns:a16="http://schemas.microsoft.com/office/drawing/2014/main" id="{61E2C8E7-F8B5-40F0-947C-665620E6C1C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889BFA3-4FDA-4F3B-AF2C-EBAC5D14271B}"/>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3300731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8B0B-E282-4D7F-844D-A2322A0FDDB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56E1615-92D5-41F5-9C13-30E77AE035B3}"/>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4" name="Footer Placeholder 3">
            <a:extLst>
              <a:ext uri="{FF2B5EF4-FFF2-40B4-BE49-F238E27FC236}">
                <a16:creationId xmlns:a16="http://schemas.microsoft.com/office/drawing/2014/main" id="{2DB4C5E4-6C75-45A8-91FB-D3C48EF6B32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0EC245E-B1C8-4C68-9288-24A1D5CE40E2}"/>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838808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6C5E-88D9-4341-BD00-084A1D9238E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C218584-930D-4F09-83D8-F84AC70973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F4A511D-3837-4CC4-AB48-4566ADABA35A}"/>
              </a:ext>
            </a:extLst>
          </p:cNvPr>
          <p:cNvSpPr>
            <a:spLocks noGrp="1"/>
          </p:cNvSpPr>
          <p:nvPr>
            <p:ph type="dt" sz="half" idx="10"/>
          </p:nvPr>
        </p:nvSpPr>
        <p:spPr/>
        <p:txBody>
          <a:bodyPr/>
          <a:lstStyle/>
          <a:p>
            <a:fld id="{B5AD639D-915E-4BA4-8D98-3A0B0B31F060}" type="datetimeFigureOut">
              <a:rPr lang="en-AU" smtClean="0"/>
              <a:t>27/04/2025</a:t>
            </a:fld>
            <a:endParaRPr lang="en-AU"/>
          </a:p>
        </p:txBody>
      </p:sp>
      <p:sp>
        <p:nvSpPr>
          <p:cNvPr id="5" name="Footer Placeholder 4">
            <a:extLst>
              <a:ext uri="{FF2B5EF4-FFF2-40B4-BE49-F238E27FC236}">
                <a16:creationId xmlns:a16="http://schemas.microsoft.com/office/drawing/2014/main" id="{B50079DF-D9F5-4C8E-8E98-D07619D14E7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D4DEEA1-A451-43ED-849C-4A846ED755D1}"/>
              </a:ext>
            </a:extLst>
          </p:cNvPr>
          <p:cNvSpPr>
            <a:spLocks noGrp="1"/>
          </p:cNvSpPr>
          <p:nvPr>
            <p:ph type="sldNum" sz="quarter" idx="12"/>
          </p:nvPr>
        </p:nvSpPr>
        <p:spPr/>
        <p:txBody>
          <a:bodyPr/>
          <a:lstStyle/>
          <a:p>
            <a:fld id="{8F8600D7-D8A9-443F-9969-05687463DEBA}" type="slidenum">
              <a:rPr lang="en-AU" smtClean="0"/>
              <a:t>‹#›</a:t>
            </a:fld>
            <a:endParaRPr lang="en-AU"/>
          </a:p>
        </p:txBody>
      </p:sp>
    </p:spTree>
    <p:extLst>
      <p:ext uri="{BB962C8B-B14F-4D97-AF65-F5344CB8AC3E}">
        <p14:creationId xmlns:p14="http://schemas.microsoft.com/office/powerpoint/2010/main" val="3204124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05DB5B-77E4-4983-AE14-4BE4D76204A0}"/>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3" name="Footer Placeholder 2">
            <a:extLst>
              <a:ext uri="{FF2B5EF4-FFF2-40B4-BE49-F238E27FC236}">
                <a16:creationId xmlns:a16="http://schemas.microsoft.com/office/drawing/2014/main" id="{6400A2AB-BAA6-4345-ABEB-7D7DD20D2AC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4A1E387-F547-41E1-90B4-CDD666BF577E}"/>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1124024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04CB-9748-4372-972E-15DDD622F2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D95B804-1EBD-41EF-AE85-CB667D6EA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98C91A4-F7BE-43EC-8EB4-15D6ADEBB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49901F-6D6E-4873-9676-8FEA44B66262}"/>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6" name="Footer Placeholder 5">
            <a:extLst>
              <a:ext uri="{FF2B5EF4-FFF2-40B4-BE49-F238E27FC236}">
                <a16:creationId xmlns:a16="http://schemas.microsoft.com/office/drawing/2014/main" id="{F5959792-4F66-421B-ACC6-4747BD8140A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762E024-20CD-412A-BE04-38AA3D12E560}"/>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834472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2968-16F9-4252-9F49-90BEBD69B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EBDB70E-4BBB-4164-B20D-4EF1A602B6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FD0001D-2F49-47EB-8D72-68445FBE4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BDAA82-DDBA-457F-BB30-D074BC50A2B5}"/>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6" name="Footer Placeholder 5">
            <a:extLst>
              <a:ext uri="{FF2B5EF4-FFF2-40B4-BE49-F238E27FC236}">
                <a16:creationId xmlns:a16="http://schemas.microsoft.com/office/drawing/2014/main" id="{E2D554B8-E138-4958-A4F7-C41089EF753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9A4084B-BC2C-4C40-B688-80A5BC3DD2F6}"/>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3277725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793AF-0021-491A-8490-A5B53E7B537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A69D2E4-2CD3-4C44-B69A-E81CEE7998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2A5412C-D82D-4096-B12C-BFE3C7776122}"/>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5" name="Footer Placeholder 4">
            <a:extLst>
              <a:ext uri="{FF2B5EF4-FFF2-40B4-BE49-F238E27FC236}">
                <a16:creationId xmlns:a16="http://schemas.microsoft.com/office/drawing/2014/main" id="{5B759776-FB29-48E5-BA06-4650E6CB619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0FF3220-5906-4147-B88F-81CDC340328C}"/>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1131389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6CD72-5E82-48A5-869E-A2DA61B1F4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5D7975A-6BA2-474A-8D1D-43CBB6FF02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6A7ABAB-AC1B-4BC6-A827-96936377067A}"/>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5" name="Footer Placeholder 4">
            <a:extLst>
              <a:ext uri="{FF2B5EF4-FFF2-40B4-BE49-F238E27FC236}">
                <a16:creationId xmlns:a16="http://schemas.microsoft.com/office/drawing/2014/main" id="{1E8C4AF9-68C1-44A2-9959-1761FCD0AF5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0D35F5D-B497-4595-908E-91F3947E0EFF}"/>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1946278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01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3467F-38AD-40B0-A853-7C696AFF3B41}"/>
              </a:ext>
            </a:extLst>
          </p:cNvPr>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86D9BF6-8417-4E0E-BDA4-2F251FE66F9A}"/>
              </a:ext>
            </a:extLst>
          </p:cNvPr>
          <p:cNvSpPr>
            <a:spLocks noGrp="1"/>
          </p:cNvSpPr>
          <p:nvPr>
            <p:ph type="subTitle" idx="1"/>
          </p:nvPr>
        </p:nvSpPr>
        <p:spPr>
          <a:xfrm>
            <a:off x="1524001" y="3602038"/>
            <a:ext cx="9144000" cy="1655762"/>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8B60BED-5236-441F-9CFD-165C78EF9376}"/>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5" name="Footer Placeholder 4">
            <a:extLst>
              <a:ext uri="{FF2B5EF4-FFF2-40B4-BE49-F238E27FC236}">
                <a16:creationId xmlns:a16="http://schemas.microsoft.com/office/drawing/2014/main" id="{8F4FF9D9-5B7B-49E3-B515-86FD5AAB5EC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715D9C-A22F-473D-BD43-A6C21C617BF3}"/>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2725230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A5FDD-8A15-459B-84F8-B24C42E8B16B}"/>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2FA01BB-54E0-4E5E-B080-49C46DFCF61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79" indent="0">
              <a:buNone/>
              <a:defRPr sz="2000">
                <a:solidFill>
                  <a:schemeClr val="tx1">
                    <a:tint val="75000"/>
                  </a:schemeClr>
                </a:solidFill>
              </a:defRPr>
            </a:lvl2pPr>
            <a:lvl3pPr marL="914358" indent="0">
              <a:buNone/>
              <a:defRPr sz="1800">
                <a:solidFill>
                  <a:schemeClr val="tx1">
                    <a:tint val="75000"/>
                  </a:schemeClr>
                </a:solidFill>
              </a:defRPr>
            </a:lvl3pPr>
            <a:lvl4pPr marL="1371536" indent="0">
              <a:buNone/>
              <a:defRPr sz="1600">
                <a:solidFill>
                  <a:schemeClr val="tx1">
                    <a:tint val="75000"/>
                  </a:schemeClr>
                </a:solidFill>
              </a:defRPr>
            </a:lvl4pPr>
            <a:lvl5pPr marL="1828715" indent="0">
              <a:buNone/>
              <a:defRPr sz="1600">
                <a:solidFill>
                  <a:schemeClr val="tx1">
                    <a:tint val="75000"/>
                  </a:schemeClr>
                </a:solidFill>
              </a:defRPr>
            </a:lvl5pPr>
            <a:lvl6pPr marL="2285894" indent="0">
              <a:buNone/>
              <a:defRPr sz="1600">
                <a:solidFill>
                  <a:schemeClr val="tx1">
                    <a:tint val="75000"/>
                  </a:schemeClr>
                </a:solidFill>
              </a:defRPr>
            </a:lvl6pPr>
            <a:lvl7pPr marL="2743073" indent="0">
              <a:buNone/>
              <a:defRPr sz="1600">
                <a:solidFill>
                  <a:schemeClr val="tx1">
                    <a:tint val="75000"/>
                  </a:schemeClr>
                </a:solidFill>
              </a:defRPr>
            </a:lvl7pPr>
            <a:lvl8pPr marL="3200252" indent="0">
              <a:buNone/>
              <a:defRPr sz="1600">
                <a:solidFill>
                  <a:schemeClr val="tx1">
                    <a:tint val="75000"/>
                  </a:schemeClr>
                </a:solidFill>
              </a:defRPr>
            </a:lvl8pPr>
            <a:lvl9pPr marL="365743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721DE0-BB61-4D90-8235-C62B56435F79}"/>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5" name="Footer Placeholder 4">
            <a:extLst>
              <a:ext uri="{FF2B5EF4-FFF2-40B4-BE49-F238E27FC236}">
                <a16:creationId xmlns:a16="http://schemas.microsoft.com/office/drawing/2014/main" id="{D549B768-CFBF-48AB-A3BC-AB299EC98A0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B22E9E-ED51-48C1-9C74-ED91A453CEB4}"/>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2917804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66F1-072F-4A70-9C14-9A62DE9EC03D}"/>
              </a:ext>
            </a:extLst>
          </p:cNvPr>
          <p:cNvSpPr>
            <a:spLocks noGrp="1"/>
          </p:cNvSpPr>
          <p:nvPr>
            <p:ph type="title"/>
          </p:nvPr>
        </p:nvSpPr>
        <p:spPr>
          <a:xfrm>
            <a:off x="839788" y="365126"/>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0424C2E-3C87-40C4-97D5-2194C64511A6}"/>
              </a:ext>
            </a:extLst>
          </p:cNvPr>
          <p:cNvSpPr>
            <a:spLocks noGrp="1"/>
          </p:cNvSpPr>
          <p:nvPr>
            <p:ph type="body" idx="1"/>
          </p:nvPr>
        </p:nvSpPr>
        <p:spPr>
          <a:xfrm>
            <a:off x="839788" y="1681163"/>
            <a:ext cx="5157787"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59459-E66E-417B-9A58-D6B9F65188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26810D8-F734-48C6-B0B2-106B7BF1A4F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129C46-2946-42C8-A687-19A6814595F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6E2D8FA-1CBD-41AE-888C-740ABE19ED7D}"/>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8" name="Footer Placeholder 7">
            <a:extLst>
              <a:ext uri="{FF2B5EF4-FFF2-40B4-BE49-F238E27FC236}">
                <a16:creationId xmlns:a16="http://schemas.microsoft.com/office/drawing/2014/main" id="{61E2C8E7-F8B5-40F0-947C-665620E6C1C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889BFA3-4FDA-4F3B-AF2C-EBAC5D14271B}"/>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1714375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04CB-9748-4372-972E-15DDD622F2C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D95B804-1EBD-41EF-AE85-CB667D6EA15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98C91A4-F7BE-43EC-8EB4-15D6ADEBB0EA}"/>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49901F-6D6E-4873-9676-8FEA44B66262}"/>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6" name="Footer Placeholder 5">
            <a:extLst>
              <a:ext uri="{FF2B5EF4-FFF2-40B4-BE49-F238E27FC236}">
                <a16:creationId xmlns:a16="http://schemas.microsoft.com/office/drawing/2014/main" id="{F5959792-4F66-421B-ACC6-4747BD8140A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762E024-20CD-412A-BE04-38AA3D12E560}"/>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20239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10C98-2248-4B7E-B26B-B5E3EC0D5A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22DBB7B-46B1-43B0-816C-7CE2684278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7CD418-D91A-4EEC-8AE0-B6E41923A8D6}"/>
              </a:ext>
            </a:extLst>
          </p:cNvPr>
          <p:cNvSpPr>
            <a:spLocks noGrp="1"/>
          </p:cNvSpPr>
          <p:nvPr>
            <p:ph type="dt" sz="half" idx="10"/>
          </p:nvPr>
        </p:nvSpPr>
        <p:spPr/>
        <p:txBody>
          <a:bodyPr/>
          <a:lstStyle/>
          <a:p>
            <a:fld id="{B5AD639D-915E-4BA4-8D98-3A0B0B31F060}" type="datetimeFigureOut">
              <a:rPr lang="en-AU" smtClean="0"/>
              <a:t>27/04/2025</a:t>
            </a:fld>
            <a:endParaRPr lang="en-AU"/>
          </a:p>
        </p:txBody>
      </p:sp>
      <p:sp>
        <p:nvSpPr>
          <p:cNvPr id="5" name="Footer Placeholder 4">
            <a:extLst>
              <a:ext uri="{FF2B5EF4-FFF2-40B4-BE49-F238E27FC236}">
                <a16:creationId xmlns:a16="http://schemas.microsoft.com/office/drawing/2014/main" id="{B194BCD2-2A71-4AE5-A9E3-AD5DD5DF12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F26BD56-272A-42CF-9F2A-605ADF3E3000}"/>
              </a:ext>
            </a:extLst>
          </p:cNvPr>
          <p:cNvSpPr>
            <a:spLocks noGrp="1"/>
          </p:cNvSpPr>
          <p:nvPr>
            <p:ph type="sldNum" sz="quarter" idx="12"/>
          </p:nvPr>
        </p:nvSpPr>
        <p:spPr/>
        <p:txBody>
          <a:bodyPr/>
          <a:lstStyle/>
          <a:p>
            <a:fld id="{8F8600D7-D8A9-443F-9969-05687463DEBA}" type="slidenum">
              <a:rPr lang="en-AU" smtClean="0"/>
              <a:t>‹#›</a:t>
            </a:fld>
            <a:endParaRPr lang="en-AU"/>
          </a:p>
        </p:txBody>
      </p:sp>
    </p:spTree>
    <p:extLst>
      <p:ext uri="{BB962C8B-B14F-4D97-AF65-F5344CB8AC3E}">
        <p14:creationId xmlns:p14="http://schemas.microsoft.com/office/powerpoint/2010/main" val="198701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2968-16F9-4252-9F49-90BEBD69BE9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EBDB70E-4BBB-4164-B20D-4EF1A602B6FB}"/>
              </a:ext>
            </a:extLst>
          </p:cNvPr>
          <p:cNvSpPr>
            <a:spLocks noGrp="1"/>
          </p:cNvSpPr>
          <p:nvPr>
            <p:ph type="pic" idx="1"/>
          </p:nvPr>
        </p:nvSpPr>
        <p:spPr>
          <a:xfrm>
            <a:off x="5183188" y="987426"/>
            <a:ext cx="6172200" cy="4873625"/>
          </a:xfrm>
        </p:spPr>
        <p:txBody>
          <a:bodyPr/>
          <a:lstStyle>
            <a:lvl1pPr marL="0" indent="0">
              <a:buNone/>
              <a:defRPr sz="32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endParaRPr lang="en-AU"/>
          </a:p>
        </p:txBody>
      </p:sp>
      <p:sp>
        <p:nvSpPr>
          <p:cNvPr id="4" name="Text Placeholder 3">
            <a:extLst>
              <a:ext uri="{FF2B5EF4-FFF2-40B4-BE49-F238E27FC236}">
                <a16:creationId xmlns:a16="http://schemas.microsoft.com/office/drawing/2014/main" id="{9FD0001D-2F49-47EB-8D72-68445FBE46EF}"/>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BDAA82-DDBA-457F-BB30-D074BC50A2B5}"/>
              </a:ext>
            </a:extLst>
          </p:cNvPr>
          <p:cNvSpPr>
            <a:spLocks noGrp="1"/>
          </p:cNvSpPr>
          <p:nvPr>
            <p:ph type="dt" sz="half" idx="10"/>
          </p:nvPr>
        </p:nvSpPr>
        <p:spPr/>
        <p:txBody>
          <a:bodyPr/>
          <a:lstStyle/>
          <a:p>
            <a:fld id="{62CF059C-645E-4680-94F4-1286C084FF5F}" type="datetimeFigureOut">
              <a:rPr lang="en-AU" smtClean="0"/>
              <a:t>27/04/2025</a:t>
            </a:fld>
            <a:endParaRPr lang="en-AU"/>
          </a:p>
        </p:txBody>
      </p:sp>
      <p:sp>
        <p:nvSpPr>
          <p:cNvPr id="6" name="Footer Placeholder 5">
            <a:extLst>
              <a:ext uri="{FF2B5EF4-FFF2-40B4-BE49-F238E27FC236}">
                <a16:creationId xmlns:a16="http://schemas.microsoft.com/office/drawing/2014/main" id="{E2D554B8-E138-4958-A4F7-C41089EF753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9A4084B-BC2C-4C40-B688-80A5BC3DD2F6}"/>
              </a:ext>
            </a:extLst>
          </p:cNvPr>
          <p:cNvSpPr>
            <a:spLocks noGrp="1"/>
          </p:cNvSpPr>
          <p:nvPr>
            <p:ph type="sldNum" sz="quarter" idx="12"/>
          </p:nvPr>
        </p:nvSpPr>
        <p:spPr/>
        <p:txBody>
          <a:bodyPr/>
          <a:lstStyle/>
          <a:p>
            <a:fld id="{64FB3BE0-4BC5-460A-947E-3918A394BE53}" type="slidenum">
              <a:rPr lang="en-AU" smtClean="0"/>
              <a:t>‹#›</a:t>
            </a:fld>
            <a:endParaRPr lang="en-AU"/>
          </a:p>
        </p:txBody>
      </p:sp>
    </p:spTree>
    <p:extLst>
      <p:ext uri="{BB962C8B-B14F-4D97-AF65-F5344CB8AC3E}">
        <p14:creationId xmlns:p14="http://schemas.microsoft.com/office/powerpoint/2010/main" val="4237946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1F1F1">
              <a:alpha val="50195"/>
            </a:srgbClr>
          </a:solidFill>
        </p:spPr>
        <p:txBody>
          <a:bodyPr wrap="square" lIns="0" tIns="0" rIns="0" bIns="0" rtlCol="0"/>
          <a:lstStyle/>
          <a:p>
            <a:endParaRPr/>
          </a:p>
        </p:txBody>
      </p:sp>
      <p:sp>
        <p:nvSpPr>
          <p:cNvPr id="2" name="Holder 2"/>
          <p:cNvSpPr>
            <a:spLocks noGrp="1"/>
          </p:cNvSpPr>
          <p:nvPr>
            <p:ph type="ctrTitle" hasCustomPrompt="1"/>
          </p:nvPr>
        </p:nvSpPr>
        <p:spPr>
          <a:xfrm>
            <a:off x="5118313" y="2489982"/>
            <a:ext cx="1955373" cy="574039"/>
          </a:xfrm>
          <a:prstGeom prst="rect">
            <a:avLst/>
          </a:prstGeom>
        </p:spPr>
        <p:txBody>
          <a:bodyPr wrap="square" lIns="0" tIns="0" rIns="0" bIns="0">
            <a:spAutoFit/>
          </a:bodyPr>
          <a:lstStyle>
            <a:lvl1pPr>
              <a:defRPr sz="3600" b="0" i="0">
                <a:solidFill>
                  <a:schemeClr val="tx1"/>
                </a:solidFill>
                <a:latin typeface="Roboto Medium" pitchFamily="2" charset="0"/>
                <a:ea typeface="Roboto Medium" pitchFamily="2" charset="0"/>
                <a:cs typeface="Segoe UI"/>
              </a:defRPr>
            </a:lvl1pPr>
          </a:lstStyle>
          <a:p>
            <a:r>
              <a:rPr lang="en-AU"/>
              <a:t>Heading</a:t>
            </a:r>
            <a:endParaRPr/>
          </a:p>
        </p:txBody>
      </p:sp>
      <p:sp>
        <p:nvSpPr>
          <p:cNvPr id="3" name="Holder 3"/>
          <p:cNvSpPr>
            <a:spLocks noGrp="1"/>
          </p:cNvSpPr>
          <p:nvPr>
            <p:ph type="subTitle" idx="4" hasCustomPrompt="1"/>
          </p:nvPr>
        </p:nvSpPr>
        <p:spPr>
          <a:xfrm>
            <a:off x="1828800" y="3840480"/>
            <a:ext cx="8534400" cy="307777"/>
          </a:xfrm>
          <a:prstGeom prst="rect">
            <a:avLst/>
          </a:prstGeom>
        </p:spPr>
        <p:txBody>
          <a:bodyPr wrap="square" lIns="0" tIns="0" rIns="0" bIns="0">
            <a:spAutoFit/>
          </a:bodyPr>
          <a:lstStyle>
            <a:lvl1pPr>
              <a:defRPr>
                <a:latin typeface="Roboto" pitchFamily="2" charset="0"/>
                <a:ea typeface="Roboto" pitchFamily="2" charset="0"/>
              </a:defRPr>
            </a:lvl1pPr>
          </a:lstStyle>
          <a:p>
            <a:r>
              <a:rPr lang="en-AU"/>
              <a:t>Body text</a:t>
            </a:r>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60187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869006" y="789615"/>
            <a:ext cx="10453987" cy="430887"/>
          </a:xfrm>
          <a:prstGeom prst="rect">
            <a:avLst/>
          </a:prstGeom>
        </p:spPr>
        <p:txBody>
          <a:bodyPr lIns="0" tIns="0" rIns="0" bIns="0"/>
          <a:lstStyle>
            <a:lvl1pPr>
              <a:defRPr sz="2800" b="0" i="0">
                <a:solidFill>
                  <a:schemeClr val="tx1"/>
                </a:solidFill>
                <a:latin typeface="Roboto Medium" pitchFamily="2" charset="0"/>
                <a:ea typeface="Roboto Medium" pitchFamily="2" charset="0"/>
                <a:cs typeface="Tahoma"/>
              </a:defRPr>
            </a:lvl1pPr>
          </a:lstStyle>
          <a:p>
            <a:r>
              <a:rPr lang="en-AU"/>
              <a:t>Heading two</a:t>
            </a:r>
            <a:endParaRPr/>
          </a:p>
        </p:txBody>
      </p:sp>
      <p:sp>
        <p:nvSpPr>
          <p:cNvPr id="3" name="Holder 3"/>
          <p:cNvSpPr>
            <a:spLocks noGrp="1"/>
          </p:cNvSpPr>
          <p:nvPr>
            <p:ph type="body" idx="1" hasCustomPrompt="1"/>
          </p:nvPr>
        </p:nvSpPr>
        <p:spPr>
          <a:xfrm>
            <a:off x="609600" y="1577340"/>
            <a:ext cx="10972800" cy="492443"/>
          </a:xfrm>
          <a:prstGeom prst="rect">
            <a:avLst/>
          </a:prstGeom>
        </p:spPr>
        <p:txBody>
          <a:bodyPr lIns="0" tIns="0" rIns="0" bIns="0"/>
          <a:lstStyle>
            <a:lvl1pPr>
              <a:defRPr sz="3200"/>
            </a:lvl1pPr>
          </a:lstStyle>
          <a:p>
            <a:pPr marL="0" marR="0" lvl="0" indent="0" defTabSz="91440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rPr>
              <a:t>Body text</a:t>
            </a:r>
            <a:endParaRPr lang="en-AU">
              <a:latin typeface="Roboto" panose="02000000000000000000" pitchFamily="2" charset="0"/>
              <a:ea typeface="Roboto" panose="02000000000000000000" pitchFamily="2" charset="0"/>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8173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869006" y="789615"/>
            <a:ext cx="10453987" cy="430887"/>
          </a:xfrm>
          <a:prstGeom prst="rect">
            <a:avLst/>
          </a:prstGeom>
        </p:spPr>
        <p:txBody>
          <a:bodyPr lIns="0" tIns="0" rIns="0" bIns="0"/>
          <a:lstStyle>
            <a:lvl1pPr>
              <a:defRPr sz="2800" b="0" i="0">
                <a:solidFill>
                  <a:schemeClr val="tx1"/>
                </a:solidFill>
                <a:latin typeface="+mj-lt"/>
                <a:ea typeface="Roboto Medium" pitchFamily="2" charset="0"/>
                <a:cs typeface="Tahoma"/>
              </a:defRPr>
            </a:lvl1pPr>
          </a:lstStyle>
          <a:p>
            <a:r>
              <a:rPr lang="en-AU"/>
              <a:t>Heading one</a:t>
            </a:r>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atin typeface="Roboto" pitchFamily="2" charset="0"/>
                <a:ea typeface="Roboto" pitchFamily="2" charset="0"/>
              </a:defRPr>
            </a:lvl1pPr>
          </a:lstStyle>
          <a:p>
            <a:endParaRPr/>
          </a:p>
        </p:txBody>
      </p:sp>
      <p:sp>
        <p:nvSpPr>
          <p:cNvPr id="4" name="Holder 4"/>
          <p:cNvSpPr>
            <a:spLocks noGrp="1"/>
          </p:cNvSpPr>
          <p:nvPr>
            <p:ph sz="half" idx="3"/>
          </p:nvPr>
        </p:nvSpPr>
        <p:spPr>
          <a:xfrm>
            <a:off x="6278880" y="1577340"/>
            <a:ext cx="5303520" cy="307777"/>
          </a:xfrm>
          <a:prstGeom prst="rect">
            <a:avLst/>
          </a:prstGeom>
        </p:spPr>
        <p:txBody>
          <a:bodyPr wrap="square" lIns="0" tIns="0" rIns="0" bIns="0">
            <a:spAutoFit/>
          </a:bodyPr>
          <a:lstStyle>
            <a:lvl1pPr>
              <a:defRPr>
                <a:latin typeface="Roboto" pitchFamily="2" charset="0"/>
                <a:ea typeface="Roboto" pitchFamily="2" charset="0"/>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7" name="Holder 7"/>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35759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615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4" name="Holder 4"/>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96098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ACE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A34C515-70C9-4573-BA71-FF23B016A42D}"/>
              </a:ext>
            </a:extLst>
          </p:cNvPr>
          <p:cNvSpPr>
            <a:spLocks noGrp="1"/>
          </p:cNvSpPr>
          <p:nvPr>
            <p:ph type="title"/>
          </p:nvPr>
        </p:nvSpPr>
        <p:spPr>
          <a:xfrm>
            <a:off x="869006" y="789615"/>
            <a:ext cx="10453987" cy="492443"/>
          </a:xfrm>
          <a:prstGeom prst="rect">
            <a:avLst/>
          </a:prstGeom>
        </p:spPr>
        <p:txBody>
          <a:bodyPr/>
          <a:lstStyle>
            <a:lvl1pPr algn="l">
              <a:defRPr>
                <a:solidFill>
                  <a:schemeClr val="tx1"/>
                </a:solidFill>
                <a:latin typeface="Roboto Black" panose="02000000000000000000" pitchFamily="2" charset="0"/>
                <a:ea typeface="Roboto Black" panose="02000000000000000000" pitchFamily="2" charset="0"/>
              </a:defRPr>
            </a:lvl1pPr>
          </a:lstStyle>
          <a:p>
            <a:r>
              <a:rPr lang="en-US"/>
              <a:t>Click to edit Master title style</a:t>
            </a:r>
            <a:endParaRPr lang="en-AU"/>
          </a:p>
        </p:txBody>
      </p:sp>
      <p:pic>
        <p:nvPicPr>
          <p:cNvPr id="6" name="Picture 5" descr="A drawing of a person&#10;&#10;Description automatically generated">
            <a:extLst>
              <a:ext uri="{FF2B5EF4-FFF2-40B4-BE49-F238E27FC236}">
                <a16:creationId xmlns:a16="http://schemas.microsoft.com/office/drawing/2014/main" id="{3786EC69-BDF7-4431-B123-FBB9A0123AE2}"/>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584" y="5667246"/>
            <a:ext cx="2594491" cy="866284"/>
          </a:xfrm>
          <a:prstGeom prst="rect">
            <a:avLst/>
          </a:prstGeom>
        </p:spPr>
      </p:pic>
    </p:spTree>
    <p:extLst>
      <p:ext uri="{BB962C8B-B14F-4D97-AF65-F5344CB8AC3E}">
        <p14:creationId xmlns:p14="http://schemas.microsoft.com/office/powerpoint/2010/main" val="143485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ACE Blank">
    <p:spTree>
      <p:nvGrpSpPr>
        <p:cNvPr id="1" name=""/>
        <p:cNvGrpSpPr/>
        <p:nvPr/>
      </p:nvGrpSpPr>
      <p:grpSpPr>
        <a:xfrm>
          <a:off x="0" y="0"/>
          <a:ext cx="0" cy="0"/>
          <a:chOff x="0" y="0"/>
          <a:chExt cx="0" cy="0"/>
        </a:xfrm>
      </p:grpSpPr>
      <p:pic>
        <p:nvPicPr>
          <p:cNvPr id="6" name="Picture 5" descr="A drawing of a person&#10;&#10;Description automatically generated">
            <a:extLst>
              <a:ext uri="{FF2B5EF4-FFF2-40B4-BE49-F238E27FC236}">
                <a16:creationId xmlns:a16="http://schemas.microsoft.com/office/drawing/2014/main" id="{3786EC69-BDF7-4431-B123-FBB9A0123AE2}"/>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584" y="5667246"/>
            <a:ext cx="2594491" cy="866284"/>
          </a:xfrm>
          <a:prstGeom prst="rect">
            <a:avLst/>
          </a:prstGeom>
        </p:spPr>
      </p:pic>
    </p:spTree>
    <p:extLst>
      <p:ext uri="{BB962C8B-B14F-4D97-AF65-F5344CB8AC3E}">
        <p14:creationId xmlns:p14="http://schemas.microsoft.com/office/powerpoint/2010/main" val="111821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9" name="Picture 8" descr="A drawing of a person&#10;&#10;Description automatically generated">
            <a:extLst>
              <a:ext uri="{FF2B5EF4-FFF2-40B4-BE49-F238E27FC236}">
                <a16:creationId xmlns:a16="http://schemas.microsoft.com/office/drawing/2014/main" id="{587428F5-525D-407D-9EBA-D9F391DBC99B}"/>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409575" y="5626591"/>
            <a:ext cx="2654644" cy="866284"/>
          </a:xfrm>
          <a:prstGeom prst="rect">
            <a:avLst/>
          </a:prstGeom>
        </p:spPr>
      </p:pic>
      <p:sp>
        <p:nvSpPr>
          <p:cNvPr id="10" name="Title 9">
            <a:extLst>
              <a:ext uri="{FF2B5EF4-FFF2-40B4-BE49-F238E27FC236}">
                <a16:creationId xmlns:a16="http://schemas.microsoft.com/office/drawing/2014/main" id="{1A34C515-70C9-4573-BA71-FF23B016A42D}"/>
              </a:ext>
            </a:extLst>
          </p:cNvPr>
          <p:cNvSpPr>
            <a:spLocks noGrp="1"/>
          </p:cNvSpPr>
          <p:nvPr>
            <p:ph type="title"/>
          </p:nvPr>
        </p:nvSpPr>
        <p:spPr>
          <a:xfrm>
            <a:off x="869006" y="789615"/>
            <a:ext cx="10453987" cy="276999"/>
          </a:xfrm>
          <a:prstGeom prst="rect">
            <a:avLst/>
          </a:prstGeom>
        </p:spPr>
        <p:txBody>
          <a:bodyPr/>
          <a:lstStyle>
            <a:lvl1pPr algn="l">
              <a:defRPr>
                <a:latin typeface="Roboto Black" panose="02000000000000000000" pitchFamily="2" charset="0"/>
                <a:ea typeface="Roboto Black" panose="02000000000000000000" pitchFamily="2" charset="0"/>
              </a:defRPr>
            </a:lvl1pPr>
          </a:lstStyle>
          <a:p>
            <a:r>
              <a:rPr lang="en-US"/>
              <a:t>Click to edit Master title style</a:t>
            </a:r>
            <a:endParaRPr lang="en-AU"/>
          </a:p>
        </p:txBody>
      </p:sp>
    </p:spTree>
    <p:extLst>
      <p:ext uri="{BB962C8B-B14F-4D97-AF65-F5344CB8AC3E}">
        <p14:creationId xmlns:p14="http://schemas.microsoft.com/office/powerpoint/2010/main" val="3410019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6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274A-76A8-424B-8286-A4B3157FE6A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F6F0801-440D-4B01-B06E-64F81D5480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5C932C8-D2B2-40B7-9818-83E17E3128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A048D27-3FC8-4446-839A-AB6FF450C2C6}"/>
              </a:ext>
            </a:extLst>
          </p:cNvPr>
          <p:cNvSpPr>
            <a:spLocks noGrp="1"/>
          </p:cNvSpPr>
          <p:nvPr>
            <p:ph type="dt" sz="half" idx="10"/>
          </p:nvPr>
        </p:nvSpPr>
        <p:spPr/>
        <p:txBody>
          <a:bodyPr/>
          <a:lstStyle/>
          <a:p>
            <a:fld id="{B5AD639D-915E-4BA4-8D98-3A0B0B31F060}" type="datetimeFigureOut">
              <a:rPr lang="en-AU" smtClean="0"/>
              <a:t>27/04/2025</a:t>
            </a:fld>
            <a:endParaRPr lang="en-AU"/>
          </a:p>
        </p:txBody>
      </p:sp>
      <p:sp>
        <p:nvSpPr>
          <p:cNvPr id="6" name="Footer Placeholder 5">
            <a:extLst>
              <a:ext uri="{FF2B5EF4-FFF2-40B4-BE49-F238E27FC236}">
                <a16:creationId xmlns:a16="http://schemas.microsoft.com/office/drawing/2014/main" id="{1329087D-9780-4330-A1F8-268226F6098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3F5A869-4C75-41C4-95CF-EB1F486350DC}"/>
              </a:ext>
            </a:extLst>
          </p:cNvPr>
          <p:cNvSpPr>
            <a:spLocks noGrp="1"/>
          </p:cNvSpPr>
          <p:nvPr>
            <p:ph type="sldNum" sz="quarter" idx="12"/>
          </p:nvPr>
        </p:nvSpPr>
        <p:spPr/>
        <p:txBody>
          <a:bodyPr/>
          <a:lstStyle/>
          <a:p>
            <a:fld id="{8F8600D7-D8A9-443F-9969-05687463DEBA}" type="slidenum">
              <a:rPr lang="en-AU" smtClean="0"/>
              <a:t>‹#›</a:t>
            </a:fld>
            <a:endParaRPr lang="en-AU"/>
          </a:p>
        </p:txBody>
      </p:sp>
    </p:spTree>
    <p:extLst>
      <p:ext uri="{BB962C8B-B14F-4D97-AF65-F5344CB8AC3E}">
        <p14:creationId xmlns:p14="http://schemas.microsoft.com/office/powerpoint/2010/main" val="12499718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5471E-F1B8-41CF-BBC5-16F5D0C277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F8195FE-1578-405E-87CB-FEDC3B9DA53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4869F51-D664-4040-9584-17DB750FA5B7}"/>
              </a:ext>
            </a:extLst>
          </p:cNvPr>
          <p:cNvSpPr>
            <a:spLocks noGrp="1"/>
          </p:cNvSpPr>
          <p:nvPr>
            <p:ph type="dt" sz="half" idx="10"/>
          </p:nvPr>
        </p:nvSpPr>
        <p:spPr>
          <a:xfrm>
            <a:off x="609600" y="6377940"/>
            <a:ext cx="2804160" cy="342900"/>
          </a:xfrm>
          <a:prstGeom prst="rect">
            <a:avLst/>
          </a:prstGeom>
        </p:spPr>
        <p:txBody>
          <a:bodyPr/>
          <a:lstStyle/>
          <a:p>
            <a:fld id="{721E04F1-B16E-464F-A890-A17744C0628B}" type="datetimeFigureOut">
              <a:rPr lang="en-AU" smtClean="0"/>
              <a:t>27/04/2025</a:t>
            </a:fld>
            <a:endParaRPr lang="en-AU"/>
          </a:p>
        </p:txBody>
      </p:sp>
      <p:sp>
        <p:nvSpPr>
          <p:cNvPr id="5" name="Footer Placeholder 4">
            <a:extLst>
              <a:ext uri="{FF2B5EF4-FFF2-40B4-BE49-F238E27FC236}">
                <a16:creationId xmlns:a16="http://schemas.microsoft.com/office/drawing/2014/main" id="{0A5D937F-56EF-4356-AC50-4C217F799E28}"/>
              </a:ext>
            </a:extLst>
          </p:cNvPr>
          <p:cNvSpPr>
            <a:spLocks noGrp="1"/>
          </p:cNvSpPr>
          <p:nvPr>
            <p:ph type="ftr" sz="quarter" idx="11"/>
          </p:nvPr>
        </p:nvSpPr>
        <p:spPr>
          <a:xfrm>
            <a:off x="4145280" y="6377940"/>
            <a:ext cx="3901440" cy="342900"/>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780341DB-9389-40CB-8352-E0CFE061FA54}"/>
              </a:ext>
            </a:extLst>
          </p:cNvPr>
          <p:cNvSpPr>
            <a:spLocks noGrp="1"/>
          </p:cNvSpPr>
          <p:nvPr>
            <p:ph type="sldNum" sz="quarter" idx="12"/>
          </p:nvPr>
        </p:nvSpPr>
        <p:spPr>
          <a:xfrm>
            <a:off x="8778240" y="6377940"/>
            <a:ext cx="2804160" cy="342900"/>
          </a:xfrm>
          <a:prstGeom prst="rect">
            <a:avLst/>
          </a:prstGeom>
        </p:spPr>
        <p:txBody>
          <a:bodyPr/>
          <a:lstStyle/>
          <a:p>
            <a:fld id="{03DB2293-430C-48ED-A151-F90EDC51FC15}" type="slidenum">
              <a:rPr lang="en-AU" smtClean="0"/>
              <a:t>‹#›</a:t>
            </a:fld>
            <a:endParaRPr lang="en-AU"/>
          </a:p>
        </p:txBody>
      </p:sp>
    </p:spTree>
    <p:extLst>
      <p:ext uri="{BB962C8B-B14F-4D97-AF65-F5344CB8AC3E}">
        <p14:creationId xmlns:p14="http://schemas.microsoft.com/office/powerpoint/2010/main" val="1385177678"/>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984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636C8-4EEC-F2EE-DABC-4E4A60A4EE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260C3B1-734A-0C45-C48E-4BF9A011B9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524C64-2598-8623-1593-EED0B23DEEA6}"/>
              </a:ext>
            </a:extLst>
          </p:cNvPr>
          <p:cNvSpPr>
            <a:spLocks noGrp="1"/>
          </p:cNvSpPr>
          <p:nvPr>
            <p:ph type="dt" sz="half" idx="10"/>
          </p:nvPr>
        </p:nvSpPr>
        <p:spPr>
          <a:xfrm>
            <a:off x="838200" y="6356350"/>
            <a:ext cx="2743200" cy="365125"/>
          </a:xfrm>
          <a:prstGeom prst="rect">
            <a:avLst/>
          </a:prstGeom>
        </p:spPr>
        <p:txBody>
          <a:bodyPr/>
          <a:lstStyle/>
          <a:p>
            <a:fld id="{7C8E0746-01D0-468F-83C2-9A3D5E534BEA}" type="datetimeFigureOut">
              <a:rPr lang="en-AU" smtClean="0"/>
              <a:t>27/04/2025</a:t>
            </a:fld>
            <a:endParaRPr lang="en-AU"/>
          </a:p>
        </p:txBody>
      </p:sp>
      <p:sp>
        <p:nvSpPr>
          <p:cNvPr id="5" name="Footer Placeholder 4">
            <a:extLst>
              <a:ext uri="{FF2B5EF4-FFF2-40B4-BE49-F238E27FC236}">
                <a16:creationId xmlns:a16="http://schemas.microsoft.com/office/drawing/2014/main" id="{56F57957-B49A-BCF5-BAEB-2D060C23B64D}"/>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8401A77B-F2CE-7DCC-4446-5A11137769F9}"/>
              </a:ext>
            </a:extLst>
          </p:cNvPr>
          <p:cNvSpPr>
            <a:spLocks noGrp="1"/>
          </p:cNvSpPr>
          <p:nvPr>
            <p:ph type="sldNum" sz="quarter" idx="12"/>
          </p:nvPr>
        </p:nvSpPr>
        <p:spPr>
          <a:xfrm>
            <a:off x="8610600" y="6356350"/>
            <a:ext cx="2743200" cy="365125"/>
          </a:xfrm>
          <a:prstGeom prst="rect">
            <a:avLst/>
          </a:prstGeom>
        </p:spPr>
        <p:txBody>
          <a:bodyPr/>
          <a:lstStyle/>
          <a:p>
            <a:fld id="{712F467E-0D92-4B6F-9EB3-931F0E0490BF}" type="slidenum">
              <a:rPr lang="en-AU" smtClean="0"/>
              <a:t>‹#›</a:t>
            </a:fld>
            <a:endParaRPr lang="en-AU"/>
          </a:p>
        </p:txBody>
      </p:sp>
    </p:spTree>
    <p:extLst>
      <p:ext uri="{BB962C8B-B14F-4D97-AF65-F5344CB8AC3E}">
        <p14:creationId xmlns:p14="http://schemas.microsoft.com/office/powerpoint/2010/main" val="3924873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10900-68C9-B380-06DD-3BD848621C05}"/>
              </a:ext>
            </a:extLst>
          </p:cNvPr>
          <p:cNvSpPr>
            <a:spLocks noGrp="1"/>
          </p:cNvSpPr>
          <p:nvPr>
            <p:ph type="ctrTitle"/>
          </p:nvPr>
        </p:nvSpPr>
        <p:spPr>
          <a:xfrm>
            <a:off x="1524000" y="1122363"/>
            <a:ext cx="9144000" cy="2387600"/>
          </a:xfrm>
        </p:spPr>
        <p:txBody>
          <a:bodyPr anchor="b"/>
          <a:lstStyle>
            <a:lvl1pPr algn="ctr">
              <a:defRPr sz="6000">
                <a:solidFill>
                  <a:srgbClr val="83B73D"/>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AU"/>
          </a:p>
        </p:txBody>
      </p:sp>
      <p:sp>
        <p:nvSpPr>
          <p:cNvPr id="3" name="Subtitle 2">
            <a:extLst>
              <a:ext uri="{FF2B5EF4-FFF2-40B4-BE49-F238E27FC236}">
                <a16:creationId xmlns:a16="http://schemas.microsoft.com/office/drawing/2014/main" id="{4492C51C-092E-D2BB-4DB0-F3B826E6E728}"/>
              </a:ext>
            </a:extLst>
          </p:cNvPr>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170908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001B-8A19-5029-30F5-B77FE4D80C17}"/>
              </a:ext>
            </a:extLst>
          </p:cNvPr>
          <p:cNvSpPr>
            <a:spLocks noGrp="1"/>
          </p:cNvSpPr>
          <p:nvPr>
            <p:ph type="title"/>
          </p:nvPr>
        </p:nvSpPr>
        <p:spPr/>
        <p:txBody>
          <a:bodyPr/>
          <a:lstStyle>
            <a:lvl1pPr>
              <a:defRPr>
                <a:solidFill>
                  <a:srgbClr val="83B73D"/>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C021136-4F0B-2AAD-B220-0FFD3D4A6C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35712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021136-4F0B-2AAD-B220-0FFD3D4A6C50}"/>
              </a:ext>
            </a:extLst>
          </p:cNvPr>
          <p:cNvSpPr>
            <a:spLocks noGrp="1"/>
          </p:cNvSpPr>
          <p:nvPr>
            <p:ph idx="1"/>
          </p:nvPr>
        </p:nvSpPr>
        <p:spPr>
          <a:xfrm>
            <a:off x="4990010" y="365125"/>
            <a:ext cx="5974081"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object 16">
            <a:extLst>
              <a:ext uri="{FF2B5EF4-FFF2-40B4-BE49-F238E27FC236}">
                <a16:creationId xmlns:a16="http://schemas.microsoft.com/office/drawing/2014/main" id="{7E6ECE9A-C32E-C634-887F-507AB6D51F7C}"/>
              </a:ext>
            </a:extLst>
          </p:cNvPr>
          <p:cNvSpPr/>
          <p:nvPr userDrawn="1"/>
        </p:nvSpPr>
        <p:spPr>
          <a:xfrm>
            <a:off x="398949" y="365125"/>
            <a:ext cx="4068339" cy="115016"/>
          </a:xfrm>
          <a:custGeom>
            <a:avLst/>
            <a:gdLst/>
            <a:ahLst/>
            <a:cxnLst/>
            <a:rect l="l" t="t" r="r" b="b"/>
            <a:pathLst>
              <a:path w="4288155" h="209550">
                <a:moveTo>
                  <a:pt x="0" y="209417"/>
                </a:moveTo>
                <a:lnTo>
                  <a:pt x="4288016" y="209417"/>
                </a:lnTo>
                <a:lnTo>
                  <a:pt x="4288016" y="0"/>
                </a:lnTo>
                <a:lnTo>
                  <a:pt x="0" y="0"/>
                </a:lnTo>
                <a:lnTo>
                  <a:pt x="0" y="209417"/>
                </a:lnTo>
                <a:close/>
              </a:path>
            </a:pathLst>
          </a:custGeom>
          <a:solidFill>
            <a:srgbClr val="83B73D"/>
          </a:solidFill>
        </p:spPr>
        <p:txBody>
          <a:bodyPr wrap="square" lIns="0" tIns="0" rIns="0" bIns="0" rtlCol="0"/>
          <a:lstStyle/>
          <a:p>
            <a:endParaRPr/>
          </a:p>
        </p:txBody>
      </p:sp>
      <p:sp>
        <p:nvSpPr>
          <p:cNvPr id="5" name="object 17">
            <a:extLst>
              <a:ext uri="{FF2B5EF4-FFF2-40B4-BE49-F238E27FC236}">
                <a16:creationId xmlns:a16="http://schemas.microsoft.com/office/drawing/2014/main" id="{4064DBB3-9C01-17C9-86D3-B6036130E2F8}"/>
              </a:ext>
            </a:extLst>
          </p:cNvPr>
          <p:cNvSpPr/>
          <p:nvPr userDrawn="1"/>
        </p:nvSpPr>
        <p:spPr>
          <a:xfrm>
            <a:off x="389009" y="4589507"/>
            <a:ext cx="4068339" cy="689748"/>
          </a:xfrm>
          <a:custGeom>
            <a:avLst/>
            <a:gdLst/>
            <a:ahLst/>
            <a:cxnLst/>
            <a:rect l="l" t="t" r="r" b="b"/>
            <a:pathLst>
              <a:path w="4288155" h="1256665">
                <a:moveTo>
                  <a:pt x="0" y="1256506"/>
                </a:moveTo>
                <a:lnTo>
                  <a:pt x="4288016" y="1256506"/>
                </a:lnTo>
                <a:lnTo>
                  <a:pt x="4288016" y="0"/>
                </a:lnTo>
                <a:lnTo>
                  <a:pt x="0" y="0"/>
                </a:lnTo>
                <a:lnTo>
                  <a:pt x="0" y="1256506"/>
                </a:lnTo>
                <a:close/>
              </a:path>
            </a:pathLst>
          </a:custGeom>
          <a:solidFill>
            <a:srgbClr val="80B740"/>
          </a:solidFill>
        </p:spPr>
        <p:txBody>
          <a:bodyPr wrap="square" lIns="0" tIns="0" rIns="0" bIns="0" rtlCol="0"/>
          <a:lstStyle/>
          <a:p>
            <a:endParaRPr/>
          </a:p>
        </p:txBody>
      </p:sp>
      <p:sp>
        <p:nvSpPr>
          <p:cNvPr id="7" name="Content Placeholder 6">
            <a:extLst>
              <a:ext uri="{FF2B5EF4-FFF2-40B4-BE49-F238E27FC236}">
                <a16:creationId xmlns:a16="http://schemas.microsoft.com/office/drawing/2014/main" id="{4E706AA7-B770-E181-F20B-3AA147743083}"/>
              </a:ext>
            </a:extLst>
          </p:cNvPr>
          <p:cNvSpPr>
            <a:spLocks noGrp="1"/>
          </p:cNvSpPr>
          <p:nvPr>
            <p:ph sz="quarter" idx="10" hasCustomPrompt="1"/>
          </p:nvPr>
        </p:nvSpPr>
        <p:spPr>
          <a:xfrm>
            <a:off x="398948" y="574675"/>
            <a:ext cx="4058751" cy="3884613"/>
          </a:xfrm>
        </p:spPr>
        <p:txBody>
          <a:bodyPr anchor="b">
            <a:normAutofit/>
          </a:bodyPr>
          <a:lstStyle>
            <a:lvl1pPr marL="0" indent="0">
              <a:buNone/>
              <a:defRPr sz="5400">
                <a:latin typeface="Roboto Light" panose="02000000000000000000" pitchFamily="2" charset="0"/>
                <a:ea typeface="Roboto Light" panose="02000000000000000000" pitchFamily="2" charset="0"/>
              </a:defRPr>
            </a:lvl1pPr>
          </a:lstStyle>
          <a:p>
            <a:pPr lvl="0"/>
            <a:r>
              <a:rPr lang="en-AU"/>
              <a:t>Enter activity title or content heading here</a:t>
            </a:r>
          </a:p>
        </p:txBody>
      </p:sp>
    </p:spTree>
    <p:extLst>
      <p:ext uri="{BB962C8B-B14F-4D97-AF65-F5344CB8AC3E}">
        <p14:creationId xmlns:p14="http://schemas.microsoft.com/office/powerpoint/2010/main" val="3862079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DA9710-06F0-8837-A3A6-9EAA902A4864}"/>
              </a:ext>
            </a:extLst>
          </p:cNvPr>
          <p:cNvSpPr/>
          <p:nvPr userDrawn="1"/>
        </p:nvSpPr>
        <p:spPr>
          <a:xfrm>
            <a:off x="-3116" y="3962400"/>
            <a:ext cx="12191715" cy="289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9E5001B-8A19-5029-30F5-B77FE4D80C17}"/>
              </a:ext>
            </a:extLst>
          </p:cNvPr>
          <p:cNvSpPr>
            <a:spLocks noGrp="1"/>
          </p:cNvSpPr>
          <p:nvPr>
            <p:ph type="title"/>
          </p:nvPr>
        </p:nvSpPr>
        <p:spPr/>
        <p:txBody>
          <a:bodyPr/>
          <a:lstStyle>
            <a:lvl1pPr>
              <a:defRPr>
                <a:solidFill>
                  <a:srgbClr val="83B73D"/>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C021136-4F0B-2AAD-B220-0FFD3D4A6C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02488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content">
    <p:spTree>
      <p:nvGrpSpPr>
        <p:cNvPr id="1" name=""/>
        <p:cNvGrpSpPr/>
        <p:nvPr/>
      </p:nvGrpSpPr>
      <p:grpSpPr>
        <a:xfrm>
          <a:off x="0" y="0"/>
          <a:ext cx="0" cy="0"/>
          <a:chOff x="0" y="0"/>
          <a:chExt cx="0" cy="0"/>
        </a:xfrm>
      </p:grpSpPr>
      <p:sp>
        <p:nvSpPr>
          <p:cNvPr id="3" name="object 47">
            <a:extLst>
              <a:ext uri="{FF2B5EF4-FFF2-40B4-BE49-F238E27FC236}">
                <a16:creationId xmlns:a16="http://schemas.microsoft.com/office/drawing/2014/main" id="{7C2CE724-BFEA-EF12-E7FC-2432DAC8441C}"/>
              </a:ext>
            </a:extLst>
          </p:cNvPr>
          <p:cNvSpPr txBox="1"/>
          <p:nvPr userDrawn="1"/>
        </p:nvSpPr>
        <p:spPr>
          <a:xfrm>
            <a:off x="-3115" y="209172"/>
            <a:ext cx="12191715" cy="479871"/>
          </a:xfrm>
          <a:prstGeom prst="rect">
            <a:avLst/>
          </a:prstGeom>
          <a:solidFill>
            <a:srgbClr val="80B740"/>
          </a:solidFill>
        </p:spPr>
        <p:txBody>
          <a:bodyPr vert="horz" wrap="square" lIns="0" tIns="17712" rIns="0" bIns="0" rtlCol="0">
            <a:spAutoFit/>
          </a:bodyPr>
          <a:lstStyle/>
          <a:p>
            <a:pPr marL="418950">
              <a:spcBef>
                <a:spcPts val="139"/>
              </a:spcBef>
              <a:tabLst>
                <a:tab pos="2057012" algn="l"/>
                <a:tab pos="4391270" algn="l"/>
              </a:tabLst>
            </a:pPr>
            <a:endParaRPr sz="3002">
              <a:latin typeface="Roboto-Light"/>
              <a:cs typeface="Roboto-Light"/>
            </a:endParaRPr>
          </a:p>
        </p:txBody>
      </p:sp>
      <p:sp>
        <p:nvSpPr>
          <p:cNvPr id="2" name="Title 1">
            <a:extLst>
              <a:ext uri="{FF2B5EF4-FFF2-40B4-BE49-F238E27FC236}">
                <a16:creationId xmlns:a16="http://schemas.microsoft.com/office/drawing/2014/main" id="{5471686A-21B9-CCC5-5830-D27DFF94DCAF}"/>
              </a:ext>
            </a:extLst>
          </p:cNvPr>
          <p:cNvSpPr>
            <a:spLocks noGrp="1"/>
          </p:cNvSpPr>
          <p:nvPr>
            <p:ph type="title"/>
          </p:nvPr>
        </p:nvSpPr>
        <p:spPr>
          <a:xfrm>
            <a:off x="190130" y="275207"/>
            <a:ext cx="10515600" cy="413835"/>
          </a:xfrm>
        </p:spPr>
        <p:txBody>
          <a:bodyPr>
            <a:normAutofit/>
          </a:bodyPr>
          <a:lstStyle>
            <a:lvl1pPr>
              <a:defRPr sz="3200">
                <a:solidFill>
                  <a:schemeClr val="bg1"/>
                </a:solidFill>
                <a:latin typeface="Roboto" panose="02000000000000000000" pitchFamily="2" charset="0"/>
                <a:ea typeface="Roboto" panose="02000000000000000000" pitchFamily="2" charset="0"/>
              </a:defRPr>
            </a:lvl1pPr>
          </a:lstStyle>
          <a:p>
            <a:r>
              <a:rPr lang="en-US"/>
              <a:t>Click to edit Master title style</a:t>
            </a:r>
            <a:endParaRPr lang="en-AU"/>
          </a:p>
        </p:txBody>
      </p:sp>
      <p:sp>
        <p:nvSpPr>
          <p:cNvPr id="4" name="Content Placeholder 2">
            <a:extLst>
              <a:ext uri="{FF2B5EF4-FFF2-40B4-BE49-F238E27FC236}">
                <a16:creationId xmlns:a16="http://schemas.microsoft.com/office/drawing/2014/main" id="{233E3A51-925E-C6C7-0500-CC34D8A526B4}"/>
              </a:ext>
            </a:extLst>
          </p:cNvPr>
          <p:cNvSpPr>
            <a:spLocks noGrp="1"/>
          </p:cNvSpPr>
          <p:nvPr>
            <p:ph idx="1"/>
          </p:nvPr>
        </p:nvSpPr>
        <p:spPr>
          <a:xfrm>
            <a:off x="190129" y="937858"/>
            <a:ext cx="1178584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0207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content no logo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E65C92-BA18-B68D-C666-7C3850348D36}"/>
              </a:ext>
            </a:extLst>
          </p:cNvPr>
          <p:cNvSpPr/>
          <p:nvPr userDrawn="1"/>
        </p:nvSpPr>
        <p:spPr>
          <a:xfrm>
            <a:off x="-3116" y="3962400"/>
            <a:ext cx="12191715" cy="289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bject 47">
            <a:extLst>
              <a:ext uri="{FF2B5EF4-FFF2-40B4-BE49-F238E27FC236}">
                <a16:creationId xmlns:a16="http://schemas.microsoft.com/office/drawing/2014/main" id="{7C2CE724-BFEA-EF12-E7FC-2432DAC8441C}"/>
              </a:ext>
            </a:extLst>
          </p:cNvPr>
          <p:cNvSpPr txBox="1"/>
          <p:nvPr userDrawn="1"/>
        </p:nvSpPr>
        <p:spPr>
          <a:xfrm>
            <a:off x="-3115" y="209172"/>
            <a:ext cx="12191715" cy="479871"/>
          </a:xfrm>
          <a:prstGeom prst="rect">
            <a:avLst/>
          </a:prstGeom>
          <a:solidFill>
            <a:srgbClr val="80B740"/>
          </a:solidFill>
        </p:spPr>
        <p:txBody>
          <a:bodyPr vert="horz" wrap="square" lIns="0" tIns="17712" rIns="0" bIns="0" rtlCol="0">
            <a:spAutoFit/>
          </a:bodyPr>
          <a:lstStyle/>
          <a:p>
            <a:pPr marL="418950">
              <a:spcBef>
                <a:spcPts val="139"/>
              </a:spcBef>
              <a:tabLst>
                <a:tab pos="2057012" algn="l"/>
                <a:tab pos="4391270" algn="l"/>
              </a:tabLst>
            </a:pPr>
            <a:endParaRPr sz="3002">
              <a:latin typeface="Roboto-Light"/>
              <a:cs typeface="Roboto-Light"/>
            </a:endParaRPr>
          </a:p>
        </p:txBody>
      </p:sp>
      <p:sp>
        <p:nvSpPr>
          <p:cNvPr id="2" name="Title 1">
            <a:extLst>
              <a:ext uri="{FF2B5EF4-FFF2-40B4-BE49-F238E27FC236}">
                <a16:creationId xmlns:a16="http://schemas.microsoft.com/office/drawing/2014/main" id="{5471686A-21B9-CCC5-5830-D27DFF94DCAF}"/>
              </a:ext>
            </a:extLst>
          </p:cNvPr>
          <p:cNvSpPr>
            <a:spLocks noGrp="1"/>
          </p:cNvSpPr>
          <p:nvPr>
            <p:ph type="title"/>
          </p:nvPr>
        </p:nvSpPr>
        <p:spPr>
          <a:xfrm>
            <a:off x="190130" y="275207"/>
            <a:ext cx="10515600" cy="413835"/>
          </a:xfrm>
        </p:spPr>
        <p:txBody>
          <a:bodyPr>
            <a:normAutofit/>
          </a:bodyPr>
          <a:lstStyle>
            <a:lvl1pPr>
              <a:defRPr sz="3200">
                <a:solidFill>
                  <a:schemeClr val="bg1"/>
                </a:solidFill>
                <a:latin typeface="Roboto" panose="02000000000000000000" pitchFamily="2" charset="0"/>
                <a:ea typeface="Roboto" panose="02000000000000000000" pitchFamily="2" charset="0"/>
              </a:defRPr>
            </a:lvl1pPr>
          </a:lstStyle>
          <a:p>
            <a:r>
              <a:rPr lang="en-US"/>
              <a:t>Click to edit Master title style</a:t>
            </a:r>
            <a:endParaRPr lang="en-AU"/>
          </a:p>
        </p:txBody>
      </p:sp>
      <p:sp>
        <p:nvSpPr>
          <p:cNvPr id="4" name="Content Placeholder 2">
            <a:extLst>
              <a:ext uri="{FF2B5EF4-FFF2-40B4-BE49-F238E27FC236}">
                <a16:creationId xmlns:a16="http://schemas.microsoft.com/office/drawing/2014/main" id="{233E3A51-925E-C6C7-0500-CC34D8A526B4}"/>
              </a:ext>
            </a:extLst>
          </p:cNvPr>
          <p:cNvSpPr>
            <a:spLocks noGrp="1"/>
          </p:cNvSpPr>
          <p:nvPr>
            <p:ph idx="1"/>
          </p:nvPr>
        </p:nvSpPr>
        <p:spPr>
          <a:xfrm>
            <a:off x="190129" y="937858"/>
            <a:ext cx="1178584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19660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8CF9-CF09-0838-BB1A-4A191EA98562}"/>
              </a:ext>
            </a:extLst>
          </p:cNvPr>
          <p:cNvSpPr>
            <a:spLocks noGrp="1"/>
          </p:cNvSpPr>
          <p:nvPr>
            <p:ph type="title"/>
          </p:nvPr>
        </p:nvSpPr>
        <p:spPr>
          <a:xfrm>
            <a:off x="838200" y="499247"/>
            <a:ext cx="10515600" cy="2852737"/>
          </a:xfrm>
        </p:spPr>
        <p:txBody>
          <a:bodyPr anchor="b"/>
          <a:lstStyle>
            <a:lvl1pPr>
              <a:defRPr sz="6000">
                <a:solidFill>
                  <a:srgbClr val="83B73D"/>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045FDA6-42E7-074D-0DC4-89B9D50F26EC}"/>
              </a:ext>
            </a:extLst>
          </p:cNvPr>
          <p:cNvSpPr>
            <a:spLocks noGrp="1"/>
          </p:cNvSpPr>
          <p:nvPr>
            <p:ph type="body" idx="1"/>
          </p:nvPr>
        </p:nvSpPr>
        <p:spPr>
          <a:xfrm>
            <a:off x="838200" y="3506017"/>
            <a:ext cx="10515600" cy="1500187"/>
          </a:xfrm>
        </p:spPr>
        <p:txBody>
          <a:bodyPr>
            <a:normAutofit/>
          </a:bodyPr>
          <a:lstStyle>
            <a:lvl1pPr marL="0" indent="0">
              <a:buNone/>
              <a:defRPr sz="28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6407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0C40-8456-484F-B1F9-FD63609595F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0481F70-FC7E-4ECE-AF34-3F37CC18F0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8CFA1-3ECB-4CF7-8288-B9C6188415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D7AFCFD-91BD-4E46-B3F7-E45829BCA6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BDDE45-B450-49BC-932B-3C79051D5C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394863E-9524-41AB-84A8-F57C631C4EBB}"/>
              </a:ext>
            </a:extLst>
          </p:cNvPr>
          <p:cNvSpPr>
            <a:spLocks noGrp="1"/>
          </p:cNvSpPr>
          <p:nvPr>
            <p:ph type="dt" sz="half" idx="10"/>
          </p:nvPr>
        </p:nvSpPr>
        <p:spPr/>
        <p:txBody>
          <a:bodyPr/>
          <a:lstStyle/>
          <a:p>
            <a:fld id="{B5AD639D-915E-4BA4-8D98-3A0B0B31F060}" type="datetimeFigureOut">
              <a:rPr lang="en-AU" smtClean="0"/>
              <a:t>27/04/2025</a:t>
            </a:fld>
            <a:endParaRPr lang="en-AU"/>
          </a:p>
        </p:txBody>
      </p:sp>
      <p:sp>
        <p:nvSpPr>
          <p:cNvPr id="8" name="Footer Placeholder 7">
            <a:extLst>
              <a:ext uri="{FF2B5EF4-FFF2-40B4-BE49-F238E27FC236}">
                <a16:creationId xmlns:a16="http://schemas.microsoft.com/office/drawing/2014/main" id="{CECB6423-8862-4773-8A5E-55D9789BF0B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C721A8F-470C-4970-A5DF-41CFFF394743}"/>
              </a:ext>
            </a:extLst>
          </p:cNvPr>
          <p:cNvSpPr>
            <a:spLocks noGrp="1"/>
          </p:cNvSpPr>
          <p:nvPr>
            <p:ph type="sldNum" sz="quarter" idx="12"/>
          </p:nvPr>
        </p:nvSpPr>
        <p:spPr/>
        <p:txBody>
          <a:bodyPr/>
          <a:lstStyle/>
          <a:p>
            <a:fld id="{8F8600D7-D8A9-443F-9969-05687463DEBA}" type="slidenum">
              <a:rPr lang="en-AU" smtClean="0"/>
              <a:t>‹#›</a:t>
            </a:fld>
            <a:endParaRPr lang="en-AU"/>
          </a:p>
        </p:txBody>
      </p:sp>
    </p:spTree>
    <p:extLst>
      <p:ext uri="{BB962C8B-B14F-4D97-AF65-F5344CB8AC3E}">
        <p14:creationId xmlns:p14="http://schemas.microsoft.com/office/powerpoint/2010/main" val="38230732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D102-D4AF-F7EB-8C52-827E0847F645}"/>
              </a:ext>
            </a:extLst>
          </p:cNvPr>
          <p:cNvSpPr>
            <a:spLocks noGrp="1"/>
          </p:cNvSpPr>
          <p:nvPr>
            <p:ph type="title"/>
          </p:nvPr>
        </p:nvSpPr>
        <p:spPr/>
        <p:txBody>
          <a:bodyPr/>
          <a:lstStyle>
            <a:lvl1pPr>
              <a:defRPr>
                <a:solidFill>
                  <a:srgbClr val="83B73D"/>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5EEFE28-9789-B9BA-B86C-D4D954D9F9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8FC0004-F6E0-0726-0D70-72696DD38F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56256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D6DA-06BF-0ACF-E71D-8D1714B910A5}"/>
              </a:ext>
            </a:extLst>
          </p:cNvPr>
          <p:cNvSpPr>
            <a:spLocks noGrp="1"/>
          </p:cNvSpPr>
          <p:nvPr>
            <p:ph type="title"/>
          </p:nvPr>
        </p:nvSpPr>
        <p:spPr>
          <a:xfrm>
            <a:off x="839788" y="365125"/>
            <a:ext cx="10515600" cy="1325563"/>
          </a:xfrm>
        </p:spPr>
        <p:txBody>
          <a:bodyPr/>
          <a:lstStyle>
            <a:lvl1pPr>
              <a:defRPr>
                <a:solidFill>
                  <a:srgbClr val="83B73D"/>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6CFDE42-FDBE-4208-3888-BCAFAA48F5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C7C18B-C1F7-272B-F5D4-7C7C1EAD58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7F2B6C6-8780-FF25-6E41-6C1B7D3B36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53EA97-34D8-4B8B-60CB-CC9F535BEB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76333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EC70-4A82-93A3-CA87-552C15B9AE5C}"/>
              </a:ext>
            </a:extLst>
          </p:cNvPr>
          <p:cNvSpPr>
            <a:spLocks noGrp="1"/>
          </p:cNvSpPr>
          <p:nvPr>
            <p:ph type="title"/>
          </p:nvPr>
        </p:nvSpPr>
        <p:spPr/>
        <p:txBody>
          <a:bodyPr/>
          <a:lstStyle>
            <a:lvl1pPr>
              <a:defRPr>
                <a:solidFill>
                  <a:srgbClr val="83B73D"/>
                </a:solidFill>
              </a:defRPr>
            </a:lvl1pPr>
          </a:lstStyle>
          <a:p>
            <a:r>
              <a:rPr lang="en-US"/>
              <a:t>Click to edit Master title style</a:t>
            </a:r>
            <a:endParaRPr lang="en-AU"/>
          </a:p>
        </p:txBody>
      </p:sp>
    </p:spTree>
    <p:extLst>
      <p:ext uri="{BB962C8B-B14F-4D97-AF65-F5344CB8AC3E}">
        <p14:creationId xmlns:p14="http://schemas.microsoft.com/office/powerpoint/2010/main" val="25773871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51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66AD4-E320-C066-CABC-1D1ED9AEF0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9DEDC1F-C93E-06E8-709F-D1A0AA9DA1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24DB1EB-E36D-6102-2FDD-E7D048C40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9BFA0-550A-DF4F-876F-E5AF1009FA93}"/>
              </a:ext>
            </a:extLst>
          </p:cNvPr>
          <p:cNvSpPr>
            <a:spLocks noGrp="1"/>
          </p:cNvSpPr>
          <p:nvPr>
            <p:ph type="dt" sz="half" idx="10"/>
          </p:nvPr>
        </p:nvSpPr>
        <p:spPr>
          <a:xfrm>
            <a:off x="838200" y="6356350"/>
            <a:ext cx="2743200" cy="365125"/>
          </a:xfrm>
          <a:prstGeom prst="rect">
            <a:avLst/>
          </a:prstGeom>
        </p:spPr>
        <p:txBody>
          <a:bodyPr/>
          <a:lstStyle/>
          <a:p>
            <a:fld id="{2296BD79-BB8B-463E-9286-A62326085C38}" type="datetimeFigureOut">
              <a:rPr lang="en-AU" smtClean="0"/>
              <a:t>27/04/2025</a:t>
            </a:fld>
            <a:endParaRPr lang="en-AU"/>
          </a:p>
        </p:txBody>
      </p:sp>
      <p:sp>
        <p:nvSpPr>
          <p:cNvPr id="6" name="Footer Placeholder 5">
            <a:extLst>
              <a:ext uri="{FF2B5EF4-FFF2-40B4-BE49-F238E27FC236}">
                <a16:creationId xmlns:a16="http://schemas.microsoft.com/office/drawing/2014/main" id="{00334305-339F-A20E-E12A-123A811F51BE}"/>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138B30F5-BFAE-987B-274C-8B2AC57EFD40}"/>
              </a:ext>
            </a:extLst>
          </p:cNvPr>
          <p:cNvSpPr>
            <a:spLocks noGrp="1"/>
          </p:cNvSpPr>
          <p:nvPr>
            <p:ph type="sldNum" sz="quarter" idx="12"/>
          </p:nvPr>
        </p:nvSpPr>
        <p:spPr>
          <a:xfrm>
            <a:off x="8610600" y="6356350"/>
            <a:ext cx="2743200" cy="365125"/>
          </a:xfrm>
          <a:prstGeom prst="rect">
            <a:avLst/>
          </a:prstGeom>
        </p:spPr>
        <p:txBody>
          <a:bodyPr/>
          <a:lstStyle/>
          <a:p>
            <a:fld id="{1DFD93F5-50BC-455D-8C15-6556938C889E}" type="slidenum">
              <a:rPr lang="en-AU" smtClean="0"/>
              <a:t>‹#›</a:t>
            </a:fld>
            <a:endParaRPr lang="en-AU"/>
          </a:p>
        </p:txBody>
      </p:sp>
    </p:spTree>
    <p:extLst>
      <p:ext uri="{BB962C8B-B14F-4D97-AF65-F5344CB8AC3E}">
        <p14:creationId xmlns:p14="http://schemas.microsoft.com/office/powerpoint/2010/main" val="2633660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265F-56C7-6AC6-060B-96E876A60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7A7C1BB-5662-2AA8-EA96-B96DBF7EC8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9EDC1062-BBF0-F72E-7A31-756700E19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F6225-42E3-9D34-5F30-B62E2B61F658}"/>
              </a:ext>
            </a:extLst>
          </p:cNvPr>
          <p:cNvSpPr>
            <a:spLocks noGrp="1"/>
          </p:cNvSpPr>
          <p:nvPr>
            <p:ph type="dt" sz="half" idx="10"/>
          </p:nvPr>
        </p:nvSpPr>
        <p:spPr>
          <a:xfrm>
            <a:off x="838200" y="6356350"/>
            <a:ext cx="2743200" cy="365125"/>
          </a:xfrm>
          <a:prstGeom prst="rect">
            <a:avLst/>
          </a:prstGeom>
        </p:spPr>
        <p:txBody>
          <a:bodyPr/>
          <a:lstStyle/>
          <a:p>
            <a:fld id="{2296BD79-BB8B-463E-9286-A62326085C38}" type="datetimeFigureOut">
              <a:rPr lang="en-AU" smtClean="0"/>
              <a:t>27/04/2025</a:t>
            </a:fld>
            <a:endParaRPr lang="en-AU"/>
          </a:p>
        </p:txBody>
      </p:sp>
      <p:sp>
        <p:nvSpPr>
          <p:cNvPr id="6" name="Footer Placeholder 5">
            <a:extLst>
              <a:ext uri="{FF2B5EF4-FFF2-40B4-BE49-F238E27FC236}">
                <a16:creationId xmlns:a16="http://schemas.microsoft.com/office/drawing/2014/main" id="{04F215FC-4E61-41AB-41E2-918C6308BC5D}"/>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A80BE9F3-DCFA-6A6A-7830-A06214026E24}"/>
              </a:ext>
            </a:extLst>
          </p:cNvPr>
          <p:cNvSpPr>
            <a:spLocks noGrp="1"/>
          </p:cNvSpPr>
          <p:nvPr>
            <p:ph type="sldNum" sz="quarter" idx="12"/>
          </p:nvPr>
        </p:nvSpPr>
        <p:spPr>
          <a:xfrm>
            <a:off x="8610600" y="6356350"/>
            <a:ext cx="2743200" cy="365125"/>
          </a:xfrm>
          <a:prstGeom prst="rect">
            <a:avLst/>
          </a:prstGeom>
        </p:spPr>
        <p:txBody>
          <a:bodyPr/>
          <a:lstStyle/>
          <a:p>
            <a:fld id="{1DFD93F5-50BC-455D-8C15-6556938C889E}" type="slidenum">
              <a:rPr lang="en-AU" smtClean="0"/>
              <a:t>‹#›</a:t>
            </a:fld>
            <a:endParaRPr lang="en-AU"/>
          </a:p>
        </p:txBody>
      </p:sp>
    </p:spTree>
    <p:extLst>
      <p:ext uri="{BB962C8B-B14F-4D97-AF65-F5344CB8AC3E}">
        <p14:creationId xmlns:p14="http://schemas.microsoft.com/office/powerpoint/2010/main" val="3209434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01A5D-DD40-B42A-1D2A-51F6594E8A6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FE686EC-8BFD-D0FD-1EB5-191CC69B7D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6AB59E2-B290-B8CC-F997-DDEAD931C0DC}"/>
              </a:ext>
            </a:extLst>
          </p:cNvPr>
          <p:cNvSpPr>
            <a:spLocks noGrp="1"/>
          </p:cNvSpPr>
          <p:nvPr>
            <p:ph type="dt" sz="half" idx="10"/>
          </p:nvPr>
        </p:nvSpPr>
        <p:spPr>
          <a:xfrm>
            <a:off x="838200" y="6356350"/>
            <a:ext cx="2743200" cy="365125"/>
          </a:xfrm>
          <a:prstGeom prst="rect">
            <a:avLst/>
          </a:prstGeom>
        </p:spPr>
        <p:txBody>
          <a:bodyPr/>
          <a:lstStyle/>
          <a:p>
            <a:fld id="{2296BD79-BB8B-463E-9286-A62326085C38}" type="datetimeFigureOut">
              <a:rPr lang="en-AU" smtClean="0"/>
              <a:t>27/04/2025</a:t>
            </a:fld>
            <a:endParaRPr lang="en-AU"/>
          </a:p>
        </p:txBody>
      </p:sp>
      <p:sp>
        <p:nvSpPr>
          <p:cNvPr id="5" name="Footer Placeholder 4">
            <a:extLst>
              <a:ext uri="{FF2B5EF4-FFF2-40B4-BE49-F238E27FC236}">
                <a16:creationId xmlns:a16="http://schemas.microsoft.com/office/drawing/2014/main" id="{EF4B526E-5841-509F-7E50-B264FA580E3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70711BD2-E6E7-377B-BE19-2EDEA5D56B97}"/>
              </a:ext>
            </a:extLst>
          </p:cNvPr>
          <p:cNvSpPr>
            <a:spLocks noGrp="1"/>
          </p:cNvSpPr>
          <p:nvPr>
            <p:ph type="sldNum" sz="quarter" idx="12"/>
          </p:nvPr>
        </p:nvSpPr>
        <p:spPr>
          <a:xfrm>
            <a:off x="8610600" y="6356350"/>
            <a:ext cx="2743200" cy="365125"/>
          </a:xfrm>
          <a:prstGeom prst="rect">
            <a:avLst/>
          </a:prstGeom>
        </p:spPr>
        <p:txBody>
          <a:bodyPr/>
          <a:lstStyle/>
          <a:p>
            <a:fld id="{1DFD93F5-50BC-455D-8C15-6556938C889E}" type="slidenum">
              <a:rPr lang="en-AU" smtClean="0"/>
              <a:t>‹#›</a:t>
            </a:fld>
            <a:endParaRPr lang="en-AU"/>
          </a:p>
        </p:txBody>
      </p:sp>
    </p:spTree>
    <p:extLst>
      <p:ext uri="{BB962C8B-B14F-4D97-AF65-F5344CB8AC3E}">
        <p14:creationId xmlns:p14="http://schemas.microsoft.com/office/powerpoint/2010/main" val="2129068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950946-6FF6-561E-5E40-9894A500BB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94CF4AF-B51B-7D1C-140C-140441EEB1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C20E72B-5F4C-343E-58C6-EBE2C9532BEB}"/>
              </a:ext>
            </a:extLst>
          </p:cNvPr>
          <p:cNvSpPr>
            <a:spLocks noGrp="1"/>
          </p:cNvSpPr>
          <p:nvPr>
            <p:ph type="dt" sz="half" idx="10"/>
          </p:nvPr>
        </p:nvSpPr>
        <p:spPr>
          <a:xfrm>
            <a:off x="838200" y="6356350"/>
            <a:ext cx="2743200" cy="365125"/>
          </a:xfrm>
          <a:prstGeom prst="rect">
            <a:avLst/>
          </a:prstGeom>
        </p:spPr>
        <p:txBody>
          <a:bodyPr/>
          <a:lstStyle/>
          <a:p>
            <a:fld id="{2296BD79-BB8B-463E-9286-A62326085C38}" type="datetimeFigureOut">
              <a:rPr lang="en-AU" smtClean="0"/>
              <a:t>27/04/2025</a:t>
            </a:fld>
            <a:endParaRPr lang="en-AU"/>
          </a:p>
        </p:txBody>
      </p:sp>
      <p:sp>
        <p:nvSpPr>
          <p:cNvPr id="5" name="Footer Placeholder 4">
            <a:extLst>
              <a:ext uri="{FF2B5EF4-FFF2-40B4-BE49-F238E27FC236}">
                <a16:creationId xmlns:a16="http://schemas.microsoft.com/office/drawing/2014/main" id="{B93569E2-E19E-9501-4A97-EB1FC0FF9E3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B9997EBA-6667-106F-676C-1F1FDF53A378}"/>
              </a:ext>
            </a:extLst>
          </p:cNvPr>
          <p:cNvSpPr>
            <a:spLocks noGrp="1"/>
          </p:cNvSpPr>
          <p:nvPr>
            <p:ph type="sldNum" sz="quarter" idx="12"/>
          </p:nvPr>
        </p:nvSpPr>
        <p:spPr>
          <a:xfrm>
            <a:off x="8610600" y="6356350"/>
            <a:ext cx="2743200" cy="365125"/>
          </a:xfrm>
          <a:prstGeom prst="rect">
            <a:avLst/>
          </a:prstGeom>
        </p:spPr>
        <p:txBody>
          <a:bodyPr/>
          <a:lstStyle/>
          <a:p>
            <a:fld id="{1DFD93F5-50BC-455D-8C15-6556938C889E}" type="slidenum">
              <a:rPr lang="en-AU" smtClean="0"/>
              <a:t>‹#›</a:t>
            </a:fld>
            <a:endParaRPr lang="en-AU"/>
          </a:p>
        </p:txBody>
      </p:sp>
    </p:spTree>
    <p:extLst>
      <p:ext uri="{BB962C8B-B14F-4D97-AF65-F5344CB8AC3E}">
        <p14:creationId xmlns:p14="http://schemas.microsoft.com/office/powerpoint/2010/main" val="3750522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9"/>
        <p:cNvGrpSpPr/>
        <p:nvPr/>
      </p:nvGrpSpPr>
      <p:grpSpPr>
        <a:xfrm>
          <a:off x="0" y="0"/>
          <a:ext cx="0" cy="0"/>
          <a:chOff x="0" y="0"/>
          <a:chExt cx="0" cy="0"/>
        </a:xfrm>
      </p:grpSpPr>
      <p:pic>
        <p:nvPicPr>
          <p:cNvPr id="20" name="Google Shape;20;p86" descr="A drawing of a person&#10;&#10;Description automatically generated"/>
          <p:cNvPicPr preferRelativeResize="0"/>
          <p:nvPr/>
        </p:nvPicPr>
        <p:blipFill rotWithShape="1">
          <a:blip r:embed="rId2">
            <a:alphaModFix/>
          </a:blip>
          <a:srcRect/>
          <a:stretch/>
        </p:blipFill>
        <p:spPr>
          <a:xfrm>
            <a:off x="409575" y="5626591"/>
            <a:ext cx="2654644" cy="866284"/>
          </a:xfrm>
          <a:prstGeom prst="rect">
            <a:avLst/>
          </a:prstGeom>
          <a:noFill/>
          <a:ln>
            <a:noFill/>
          </a:ln>
        </p:spPr>
      </p:pic>
      <p:pic>
        <p:nvPicPr>
          <p:cNvPr id="21" name="Google Shape;21;p86" descr="A close up of a logo&#10;&#10;Description automatically generated"/>
          <p:cNvPicPr preferRelativeResize="0"/>
          <p:nvPr/>
        </p:nvPicPr>
        <p:blipFill rotWithShape="1">
          <a:blip r:embed="rId3">
            <a:alphaModFix/>
          </a:blip>
          <a:srcRect/>
          <a:stretch/>
        </p:blipFill>
        <p:spPr>
          <a:xfrm>
            <a:off x="10313457" y="4516972"/>
            <a:ext cx="1444836" cy="1975903"/>
          </a:xfrm>
          <a:prstGeom prst="rect">
            <a:avLst/>
          </a:prstGeom>
          <a:noFill/>
          <a:ln>
            <a:noFill/>
          </a:ln>
        </p:spPr>
      </p:pic>
      <p:pic>
        <p:nvPicPr>
          <p:cNvPr id="22" name="Google Shape;22;p86" descr="A picture containing drawing&#10;&#10;Description automatically generated"/>
          <p:cNvPicPr preferRelativeResize="0"/>
          <p:nvPr/>
        </p:nvPicPr>
        <p:blipFill rotWithShape="1">
          <a:blip r:embed="rId4">
            <a:alphaModFix/>
          </a:blip>
          <a:srcRect/>
          <a:stretch/>
        </p:blipFill>
        <p:spPr>
          <a:xfrm>
            <a:off x="10551581" y="6111277"/>
            <a:ext cx="1221319" cy="401109"/>
          </a:xfrm>
          <a:prstGeom prst="rect">
            <a:avLst/>
          </a:prstGeom>
          <a:noFill/>
          <a:ln>
            <a:noFill/>
          </a:ln>
        </p:spPr>
      </p:pic>
      <p:sp>
        <p:nvSpPr>
          <p:cNvPr id="23" name="Google Shape;23;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Roboto Black"/>
              <a:buNone/>
              <a:defRPr>
                <a:latin typeface="Roboto Black"/>
                <a:ea typeface="Roboto Black"/>
                <a:cs typeface="Roboto Black"/>
                <a:sym typeface="Robo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6123285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461986"/>
          </a:xfrm>
          <a:prstGeom prst="rect">
            <a:avLst/>
          </a:prstGeom>
        </p:spPr>
        <p:txBody>
          <a:bodyPr wrap="square" lIns="0" tIns="0" rIns="0" bIns="0">
            <a:spAutoFit/>
          </a:bodyPr>
          <a:lstStyle>
            <a:lvl1pPr>
              <a:defRPr sz="3002" b="0" i="0">
                <a:solidFill>
                  <a:schemeClr val="bg1"/>
                </a:solidFill>
                <a:latin typeface="Roboto-Light"/>
                <a:cs typeface="Roboto-Light"/>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5681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25C7-33F5-4784-A112-1B6BBFF1CBC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2E1A190-FBF6-4474-882E-C88F284EA133}"/>
              </a:ext>
            </a:extLst>
          </p:cNvPr>
          <p:cNvSpPr>
            <a:spLocks noGrp="1"/>
          </p:cNvSpPr>
          <p:nvPr>
            <p:ph type="dt" sz="half" idx="10"/>
          </p:nvPr>
        </p:nvSpPr>
        <p:spPr/>
        <p:txBody>
          <a:bodyPr/>
          <a:lstStyle/>
          <a:p>
            <a:fld id="{B5AD639D-915E-4BA4-8D98-3A0B0B31F060}" type="datetimeFigureOut">
              <a:rPr lang="en-AU" smtClean="0"/>
              <a:t>27/04/2025</a:t>
            </a:fld>
            <a:endParaRPr lang="en-AU"/>
          </a:p>
        </p:txBody>
      </p:sp>
      <p:sp>
        <p:nvSpPr>
          <p:cNvPr id="4" name="Footer Placeholder 3">
            <a:extLst>
              <a:ext uri="{FF2B5EF4-FFF2-40B4-BE49-F238E27FC236}">
                <a16:creationId xmlns:a16="http://schemas.microsoft.com/office/drawing/2014/main" id="{61590970-1E65-4C93-953A-FFF4B9CC3C4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2B4197E-D2F8-4343-9E88-AA2D845DA584}"/>
              </a:ext>
            </a:extLst>
          </p:cNvPr>
          <p:cNvSpPr>
            <a:spLocks noGrp="1"/>
          </p:cNvSpPr>
          <p:nvPr>
            <p:ph type="sldNum" sz="quarter" idx="12"/>
          </p:nvPr>
        </p:nvSpPr>
        <p:spPr/>
        <p:txBody>
          <a:bodyPr/>
          <a:lstStyle/>
          <a:p>
            <a:fld id="{8F8600D7-D8A9-443F-9969-05687463DEBA}" type="slidenum">
              <a:rPr lang="en-AU" smtClean="0"/>
              <a:t>‹#›</a:t>
            </a:fld>
            <a:endParaRPr lang="en-AU"/>
          </a:p>
        </p:txBody>
      </p:sp>
    </p:spTree>
    <p:extLst>
      <p:ext uri="{BB962C8B-B14F-4D97-AF65-F5344CB8AC3E}">
        <p14:creationId xmlns:p14="http://schemas.microsoft.com/office/powerpoint/2010/main" val="21907508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0" y="266681"/>
            <a:ext cx="12192000" cy="461986"/>
          </a:xfrm>
        </p:spPr>
        <p:txBody>
          <a:bodyPr lIns="0" tIns="0" rIns="0" bIns="0"/>
          <a:lstStyle>
            <a:lvl1pPr>
              <a:defRPr sz="3002" b="0" i="0">
                <a:solidFill>
                  <a:schemeClr val="bg1"/>
                </a:solidFill>
                <a:latin typeface="Roboto-Light"/>
                <a:cs typeface="Roboto-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90931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0" y="266681"/>
            <a:ext cx="12192000" cy="461986"/>
          </a:xfrm>
        </p:spPr>
        <p:txBody>
          <a:bodyPr lIns="0" tIns="0" rIns="0" bIns="0"/>
          <a:lstStyle>
            <a:lvl1pPr>
              <a:defRPr sz="3002" b="0" i="0">
                <a:solidFill>
                  <a:schemeClr val="bg1"/>
                </a:solidFill>
                <a:latin typeface="Roboto-Light"/>
                <a:cs typeface="Roboto-Light"/>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430791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0" y="266681"/>
            <a:ext cx="12192000" cy="461986"/>
          </a:xfrm>
        </p:spPr>
        <p:txBody>
          <a:bodyPr lIns="0" tIns="0" rIns="0" bIns="0"/>
          <a:lstStyle>
            <a:lvl1pPr>
              <a:defRPr sz="3002" b="0" i="0">
                <a:solidFill>
                  <a:schemeClr val="bg1"/>
                </a:solidFill>
                <a:latin typeface="Roboto-Light"/>
                <a:cs typeface="Roboto-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813493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517900" y="1542942"/>
            <a:ext cx="2730685" cy="2457482"/>
          </a:xfrm>
          <a:custGeom>
            <a:avLst/>
            <a:gdLst/>
            <a:ahLst/>
            <a:cxnLst/>
            <a:rect l="l" t="t" r="r" b="b"/>
            <a:pathLst>
              <a:path w="4502784" h="4052570">
                <a:moveTo>
                  <a:pt x="4293063" y="0"/>
                </a:moveTo>
                <a:lnTo>
                  <a:pt x="209417" y="0"/>
                </a:lnTo>
                <a:lnTo>
                  <a:pt x="161399" y="5530"/>
                </a:lnTo>
                <a:lnTo>
                  <a:pt x="117319" y="21284"/>
                </a:lnTo>
                <a:lnTo>
                  <a:pt x="78436" y="46005"/>
                </a:lnTo>
                <a:lnTo>
                  <a:pt x="46005" y="78436"/>
                </a:lnTo>
                <a:lnTo>
                  <a:pt x="21284" y="117319"/>
                </a:lnTo>
                <a:lnTo>
                  <a:pt x="5530" y="161399"/>
                </a:lnTo>
                <a:lnTo>
                  <a:pt x="0" y="209417"/>
                </a:lnTo>
                <a:lnTo>
                  <a:pt x="0" y="3842814"/>
                </a:lnTo>
                <a:lnTo>
                  <a:pt x="5530" y="3890833"/>
                </a:lnTo>
                <a:lnTo>
                  <a:pt x="21284" y="3934912"/>
                </a:lnTo>
                <a:lnTo>
                  <a:pt x="46005" y="3973796"/>
                </a:lnTo>
                <a:lnTo>
                  <a:pt x="78436" y="4006226"/>
                </a:lnTo>
                <a:lnTo>
                  <a:pt x="117319" y="4030947"/>
                </a:lnTo>
                <a:lnTo>
                  <a:pt x="161399" y="4046701"/>
                </a:lnTo>
                <a:lnTo>
                  <a:pt x="209417" y="4052232"/>
                </a:lnTo>
                <a:lnTo>
                  <a:pt x="4293063" y="4052232"/>
                </a:lnTo>
                <a:lnTo>
                  <a:pt x="4341081" y="4046701"/>
                </a:lnTo>
                <a:lnTo>
                  <a:pt x="4385161" y="4030947"/>
                </a:lnTo>
                <a:lnTo>
                  <a:pt x="4424044" y="4006226"/>
                </a:lnTo>
                <a:lnTo>
                  <a:pt x="4456474" y="3973796"/>
                </a:lnTo>
                <a:lnTo>
                  <a:pt x="4481195" y="3934912"/>
                </a:lnTo>
                <a:lnTo>
                  <a:pt x="4496950" y="3890833"/>
                </a:lnTo>
                <a:lnTo>
                  <a:pt x="4502480" y="3842814"/>
                </a:lnTo>
                <a:lnTo>
                  <a:pt x="4502480" y="209417"/>
                </a:lnTo>
                <a:lnTo>
                  <a:pt x="4496950" y="161399"/>
                </a:lnTo>
                <a:lnTo>
                  <a:pt x="4481195" y="117319"/>
                </a:lnTo>
                <a:lnTo>
                  <a:pt x="4456474" y="78436"/>
                </a:lnTo>
                <a:lnTo>
                  <a:pt x="4424044" y="46005"/>
                </a:lnTo>
                <a:lnTo>
                  <a:pt x="4385161" y="21284"/>
                </a:lnTo>
                <a:lnTo>
                  <a:pt x="4341081" y="5530"/>
                </a:lnTo>
                <a:lnTo>
                  <a:pt x="4293063" y="0"/>
                </a:lnTo>
                <a:close/>
              </a:path>
            </a:pathLst>
          </a:custGeom>
          <a:solidFill>
            <a:srgbClr val="80B740"/>
          </a:solidFill>
        </p:spPr>
        <p:txBody>
          <a:bodyPr wrap="square" lIns="0" tIns="0" rIns="0" bIns="0" rtlCol="0"/>
          <a:lstStyle/>
          <a:p>
            <a:endParaRPr sz="1092"/>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113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60B9-4BE9-4169-6026-F8A9BE689536}"/>
              </a:ext>
            </a:extLst>
          </p:cNvPr>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746A250-9EC9-0432-F81D-FB0C5D38A606}"/>
              </a:ext>
            </a:extLst>
          </p:cNvPr>
          <p:cNvSpPr>
            <a:spLocks noGrp="1"/>
          </p:cNvSpPr>
          <p:nvPr>
            <p:ph type="subTitle" idx="1"/>
          </p:nvPr>
        </p:nvSpPr>
        <p:spPr>
          <a:xfrm>
            <a:off x="1524001" y="3602038"/>
            <a:ext cx="9144000" cy="1655762"/>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B4CF121-5EE3-C346-0A72-836928E32F83}"/>
              </a:ext>
            </a:extLst>
          </p:cNvPr>
          <p:cNvSpPr>
            <a:spLocks noGrp="1"/>
          </p:cNvSpPr>
          <p:nvPr>
            <p:ph type="dt" sz="half" idx="10"/>
          </p:nvPr>
        </p:nvSpPr>
        <p:spPr/>
        <p:txBody>
          <a:bodyPr/>
          <a:lstStyle/>
          <a:p>
            <a:fld id="{5523930F-C0C5-46F2-B79E-DC0F3EF53B15}" type="datetimeFigureOut">
              <a:rPr lang="en-AU" smtClean="0"/>
              <a:t>27/04/2025</a:t>
            </a:fld>
            <a:endParaRPr lang="en-AU"/>
          </a:p>
        </p:txBody>
      </p:sp>
      <p:sp>
        <p:nvSpPr>
          <p:cNvPr id="5" name="Footer Placeholder 4">
            <a:extLst>
              <a:ext uri="{FF2B5EF4-FFF2-40B4-BE49-F238E27FC236}">
                <a16:creationId xmlns:a16="http://schemas.microsoft.com/office/drawing/2014/main" id="{73BE8F1D-E212-3CE2-6BE1-04BB24B6F3A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7054274-425A-F19F-18FF-8E11446CE358}"/>
              </a:ext>
            </a:extLst>
          </p:cNvPr>
          <p:cNvSpPr>
            <a:spLocks noGrp="1"/>
          </p:cNvSpPr>
          <p:nvPr>
            <p:ph type="sldNum" sz="quarter" idx="12"/>
          </p:nvPr>
        </p:nvSpPr>
        <p:spPr/>
        <p:txBody>
          <a:bodyPr/>
          <a:lstStyle/>
          <a:p>
            <a:fld id="{23960CAE-34C2-4353-8368-2F67979AA8FA}" type="slidenum">
              <a:rPr lang="en-AU" smtClean="0"/>
              <a:t>‹#›</a:t>
            </a:fld>
            <a:endParaRPr lang="en-AU"/>
          </a:p>
        </p:txBody>
      </p:sp>
    </p:spTree>
    <p:extLst>
      <p:ext uri="{BB962C8B-B14F-4D97-AF65-F5344CB8AC3E}">
        <p14:creationId xmlns:p14="http://schemas.microsoft.com/office/powerpoint/2010/main" val="1421883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70FE-5B21-47FF-E462-B65708E85DA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4C3063A-5A89-473B-830F-2B131D5D50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0CF4325-C3BD-4E94-EEA9-B2C4D16B2D18}"/>
              </a:ext>
            </a:extLst>
          </p:cNvPr>
          <p:cNvSpPr>
            <a:spLocks noGrp="1"/>
          </p:cNvSpPr>
          <p:nvPr>
            <p:ph type="dt" sz="half" idx="10"/>
          </p:nvPr>
        </p:nvSpPr>
        <p:spPr/>
        <p:txBody>
          <a:bodyPr/>
          <a:lstStyle/>
          <a:p>
            <a:fld id="{5523930F-C0C5-46F2-B79E-DC0F3EF53B15}" type="datetimeFigureOut">
              <a:rPr lang="en-AU" smtClean="0"/>
              <a:t>27/04/2025</a:t>
            </a:fld>
            <a:endParaRPr lang="en-AU"/>
          </a:p>
        </p:txBody>
      </p:sp>
      <p:sp>
        <p:nvSpPr>
          <p:cNvPr id="5" name="Footer Placeholder 4">
            <a:extLst>
              <a:ext uri="{FF2B5EF4-FFF2-40B4-BE49-F238E27FC236}">
                <a16:creationId xmlns:a16="http://schemas.microsoft.com/office/drawing/2014/main" id="{65E92341-BEFB-884F-91DB-78ECB732D42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09CD7E6-8193-6E28-F998-AF137126EABA}"/>
              </a:ext>
            </a:extLst>
          </p:cNvPr>
          <p:cNvSpPr>
            <a:spLocks noGrp="1"/>
          </p:cNvSpPr>
          <p:nvPr>
            <p:ph type="sldNum" sz="quarter" idx="12"/>
          </p:nvPr>
        </p:nvSpPr>
        <p:spPr/>
        <p:txBody>
          <a:bodyPr/>
          <a:lstStyle/>
          <a:p>
            <a:fld id="{23960CAE-34C2-4353-8368-2F67979AA8FA}" type="slidenum">
              <a:rPr lang="en-AU" smtClean="0"/>
              <a:t>‹#›</a:t>
            </a:fld>
            <a:endParaRPr lang="en-AU"/>
          </a:p>
        </p:txBody>
      </p:sp>
    </p:spTree>
    <p:extLst>
      <p:ext uri="{BB962C8B-B14F-4D97-AF65-F5344CB8AC3E}">
        <p14:creationId xmlns:p14="http://schemas.microsoft.com/office/powerpoint/2010/main" val="28242679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2477B-5FEE-F9FF-B1B6-823EB64C06DE}"/>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21054E9-E5E1-8BB5-1A6B-6862AC491792}"/>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179" indent="0">
              <a:buNone/>
              <a:defRPr sz="2000">
                <a:solidFill>
                  <a:schemeClr val="tx1">
                    <a:tint val="82000"/>
                  </a:schemeClr>
                </a:solidFill>
              </a:defRPr>
            </a:lvl2pPr>
            <a:lvl3pPr marL="914358" indent="0">
              <a:buNone/>
              <a:defRPr sz="1800">
                <a:solidFill>
                  <a:schemeClr val="tx1">
                    <a:tint val="82000"/>
                  </a:schemeClr>
                </a:solidFill>
              </a:defRPr>
            </a:lvl3pPr>
            <a:lvl4pPr marL="1371536" indent="0">
              <a:buNone/>
              <a:defRPr sz="1600">
                <a:solidFill>
                  <a:schemeClr val="tx1">
                    <a:tint val="82000"/>
                  </a:schemeClr>
                </a:solidFill>
              </a:defRPr>
            </a:lvl4pPr>
            <a:lvl5pPr marL="1828715" indent="0">
              <a:buNone/>
              <a:defRPr sz="1600">
                <a:solidFill>
                  <a:schemeClr val="tx1">
                    <a:tint val="82000"/>
                  </a:schemeClr>
                </a:solidFill>
              </a:defRPr>
            </a:lvl5pPr>
            <a:lvl6pPr marL="2285894" indent="0">
              <a:buNone/>
              <a:defRPr sz="1600">
                <a:solidFill>
                  <a:schemeClr val="tx1">
                    <a:tint val="82000"/>
                  </a:schemeClr>
                </a:solidFill>
              </a:defRPr>
            </a:lvl6pPr>
            <a:lvl7pPr marL="2743073" indent="0">
              <a:buNone/>
              <a:defRPr sz="1600">
                <a:solidFill>
                  <a:schemeClr val="tx1">
                    <a:tint val="82000"/>
                  </a:schemeClr>
                </a:solidFill>
              </a:defRPr>
            </a:lvl7pPr>
            <a:lvl8pPr marL="3200252" indent="0">
              <a:buNone/>
              <a:defRPr sz="1600">
                <a:solidFill>
                  <a:schemeClr val="tx1">
                    <a:tint val="82000"/>
                  </a:schemeClr>
                </a:solidFill>
              </a:defRPr>
            </a:lvl8pPr>
            <a:lvl9pPr marL="365743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69171-80A7-728D-E19F-B27FF9074C39}"/>
              </a:ext>
            </a:extLst>
          </p:cNvPr>
          <p:cNvSpPr>
            <a:spLocks noGrp="1"/>
          </p:cNvSpPr>
          <p:nvPr>
            <p:ph type="dt" sz="half" idx="10"/>
          </p:nvPr>
        </p:nvSpPr>
        <p:spPr/>
        <p:txBody>
          <a:bodyPr/>
          <a:lstStyle/>
          <a:p>
            <a:fld id="{5523930F-C0C5-46F2-B79E-DC0F3EF53B15}" type="datetimeFigureOut">
              <a:rPr lang="en-AU" smtClean="0"/>
              <a:t>27/04/2025</a:t>
            </a:fld>
            <a:endParaRPr lang="en-AU"/>
          </a:p>
        </p:txBody>
      </p:sp>
      <p:sp>
        <p:nvSpPr>
          <p:cNvPr id="5" name="Footer Placeholder 4">
            <a:extLst>
              <a:ext uri="{FF2B5EF4-FFF2-40B4-BE49-F238E27FC236}">
                <a16:creationId xmlns:a16="http://schemas.microsoft.com/office/drawing/2014/main" id="{B540F658-B6E5-D964-83A3-2DB0A31F5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E1CAE0F-EB2C-788E-F44A-B0732D8D19DC}"/>
              </a:ext>
            </a:extLst>
          </p:cNvPr>
          <p:cNvSpPr>
            <a:spLocks noGrp="1"/>
          </p:cNvSpPr>
          <p:nvPr>
            <p:ph type="sldNum" sz="quarter" idx="12"/>
          </p:nvPr>
        </p:nvSpPr>
        <p:spPr/>
        <p:txBody>
          <a:bodyPr/>
          <a:lstStyle/>
          <a:p>
            <a:fld id="{23960CAE-34C2-4353-8368-2F67979AA8FA}" type="slidenum">
              <a:rPr lang="en-AU" smtClean="0"/>
              <a:t>‹#›</a:t>
            </a:fld>
            <a:endParaRPr lang="en-AU"/>
          </a:p>
        </p:txBody>
      </p:sp>
    </p:spTree>
    <p:extLst>
      <p:ext uri="{BB962C8B-B14F-4D97-AF65-F5344CB8AC3E}">
        <p14:creationId xmlns:p14="http://schemas.microsoft.com/office/powerpoint/2010/main" val="29562746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D660-5747-21C0-7E7C-D2E8F7466C1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60C6974-BC29-AE27-AF59-2EC7F1870E6A}"/>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4A2EF15-363C-80F3-F87A-9C970EF7BC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4B5841F-EE34-2830-BBFD-D441509311CD}"/>
              </a:ext>
            </a:extLst>
          </p:cNvPr>
          <p:cNvSpPr>
            <a:spLocks noGrp="1"/>
          </p:cNvSpPr>
          <p:nvPr>
            <p:ph type="dt" sz="half" idx="10"/>
          </p:nvPr>
        </p:nvSpPr>
        <p:spPr/>
        <p:txBody>
          <a:bodyPr/>
          <a:lstStyle/>
          <a:p>
            <a:fld id="{5523930F-C0C5-46F2-B79E-DC0F3EF53B15}" type="datetimeFigureOut">
              <a:rPr lang="en-AU" smtClean="0"/>
              <a:t>27/04/2025</a:t>
            </a:fld>
            <a:endParaRPr lang="en-AU"/>
          </a:p>
        </p:txBody>
      </p:sp>
      <p:sp>
        <p:nvSpPr>
          <p:cNvPr id="6" name="Footer Placeholder 5">
            <a:extLst>
              <a:ext uri="{FF2B5EF4-FFF2-40B4-BE49-F238E27FC236}">
                <a16:creationId xmlns:a16="http://schemas.microsoft.com/office/drawing/2014/main" id="{978E7E95-1FB0-5EAA-9C51-81BBEF63C6E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B47DA93-5A09-844D-554B-87FF734E471B}"/>
              </a:ext>
            </a:extLst>
          </p:cNvPr>
          <p:cNvSpPr>
            <a:spLocks noGrp="1"/>
          </p:cNvSpPr>
          <p:nvPr>
            <p:ph type="sldNum" sz="quarter" idx="12"/>
          </p:nvPr>
        </p:nvSpPr>
        <p:spPr/>
        <p:txBody>
          <a:bodyPr/>
          <a:lstStyle/>
          <a:p>
            <a:fld id="{23960CAE-34C2-4353-8368-2F67979AA8FA}" type="slidenum">
              <a:rPr lang="en-AU" smtClean="0"/>
              <a:t>‹#›</a:t>
            </a:fld>
            <a:endParaRPr lang="en-AU"/>
          </a:p>
        </p:txBody>
      </p:sp>
    </p:spTree>
    <p:extLst>
      <p:ext uri="{BB962C8B-B14F-4D97-AF65-F5344CB8AC3E}">
        <p14:creationId xmlns:p14="http://schemas.microsoft.com/office/powerpoint/2010/main" val="34745224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7F49B-DB75-652D-ADBF-4A3B5CA00AC6}"/>
              </a:ext>
            </a:extLst>
          </p:cNvPr>
          <p:cNvSpPr>
            <a:spLocks noGrp="1"/>
          </p:cNvSpPr>
          <p:nvPr>
            <p:ph type="title"/>
          </p:nvPr>
        </p:nvSpPr>
        <p:spPr>
          <a:xfrm>
            <a:off x="839788" y="365126"/>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7FD8387-DBAD-0759-9DB9-14C677DCFBE1}"/>
              </a:ext>
            </a:extLst>
          </p:cNvPr>
          <p:cNvSpPr>
            <a:spLocks noGrp="1"/>
          </p:cNvSpPr>
          <p:nvPr>
            <p:ph type="body" idx="1"/>
          </p:nvPr>
        </p:nvSpPr>
        <p:spPr>
          <a:xfrm>
            <a:off x="839788" y="1681163"/>
            <a:ext cx="5157787"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0AA085-5C2C-44F2-8A24-D8D5E7E607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188F126-AB60-EC30-F4FF-695720223FC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79" indent="0">
              <a:buNone/>
              <a:defRPr sz="2000" b="1"/>
            </a:lvl2pPr>
            <a:lvl3pPr marL="914358" indent="0">
              <a:buNone/>
              <a:defRPr sz="1800" b="1"/>
            </a:lvl3pPr>
            <a:lvl4pPr marL="1371536" indent="0">
              <a:buNone/>
              <a:defRPr sz="1600" b="1"/>
            </a:lvl4pPr>
            <a:lvl5pPr marL="1828715" indent="0">
              <a:buNone/>
              <a:defRPr sz="1600" b="1"/>
            </a:lvl5pPr>
            <a:lvl6pPr marL="2285894" indent="0">
              <a:buNone/>
              <a:defRPr sz="1600" b="1"/>
            </a:lvl6pPr>
            <a:lvl7pPr marL="2743073" indent="0">
              <a:buNone/>
              <a:defRPr sz="1600" b="1"/>
            </a:lvl7pPr>
            <a:lvl8pPr marL="3200252" indent="0">
              <a:buNone/>
              <a:defRPr sz="1600" b="1"/>
            </a:lvl8pPr>
            <a:lvl9pPr marL="365743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BE5914-9924-F958-9083-1EECA7069E5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B0E8C3C-B9FC-CAB3-284D-0A39C06CE5C3}"/>
              </a:ext>
            </a:extLst>
          </p:cNvPr>
          <p:cNvSpPr>
            <a:spLocks noGrp="1"/>
          </p:cNvSpPr>
          <p:nvPr>
            <p:ph type="dt" sz="half" idx="10"/>
          </p:nvPr>
        </p:nvSpPr>
        <p:spPr/>
        <p:txBody>
          <a:bodyPr/>
          <a:lstStyle/>
          <a:p>
            <a:fld id="{5523930F-C0C5-46F2-B79E-DC0F3EF53B15}" type="datetimeFigureOut">
              <a:rPr lang="en-AU" smtClean="0"/>
              <a:t>27/04/2025</a:t>
            </a:fld>
            <a:endParaRPr lang="en-AU"/>
          </a:p>
        </p:txBody>
      </p:sp>
      <p:sp>
        <p:nvSpPr>
          <p:cNvPr id="8" name="Footer Placeholder 7">
            <a:extLst>
              <a:ext uri="{FF2B5EF4-FFF2-40B4-BE49-F238E27FC236}">
                <a16:creationId xmlns:a16="http://schemas.microsoft.com/office/drawing/2014/main" id="{6C1A5BDB-4D71-72B7-3BFC-084B9EAD0CB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64783FA-EB23-A752-06AC-9F83A47483C8}"/>
              </a:ext>
            </a:extLst>
          </p:cNvPr>
          <p:cNvSpPr>
            <a:spLocks noGrp="1"/>
          </p:cNvSpPr>
          <p:nvPr>
            <p:ph type="sldNum" sz="quarter" idx="12"/>
          </p:nvPr>
        </p:nvSpPr>
        <p:spPr/>
        <p:txBody>
          <a:bodyPr/>
          <a:lstStyle/>
          <a:p>
            <a:fld id="{23960CAE-34C2-4353-8368-2F67979AA8FA}" type="slidenum">
              <a:rPr lang="en-AU" smtClean="0"/>
              <a:t>‹#›</a:t>
            </a:fld>
            <a:endParaRPr lang="en-AU"/>
          </a:p>
        </p:txBody>
      </p:sp>
    </p:spTree>
    <p:extLst>
      <p:ext uri="{BB962C8B-B14F-4D97-AF65-F5344CB8AC3E}">
        <p14:creationId xmlns:p14="http://schemas.microsoft.com/office/powerpoint/2010/main" val="22011731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128AA-4DC2-F480-9B66-EE9CFE73C54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17B3279-D044-8216-DBEB-E1185D2D379E}"/>
              </a:ext>
            </a:extLst>
          </p:cNvPr>
          <p:cNvSpPr>
            <a:spLocks noGrp="1"/>
          </p:cNvSpPr>
          <p:nvPr>
            <p:ph type="dt" sz="half" idx="10"/>
          </p:nvPr>
        </p:nvSpPr>
        <p:spPr/>
        <p:txBody>
          <a:bodyPr/>
          <a:lstStyle/>
          <a:p>
            <a:fld id="{5523930F-C0C5-46F2-B79E-DC0F3EF53B15}" type="datetimeFigureOut">
              <a:rPr lang="en-AU" smtClean="0"/>
              <a:t>27/04/2025</a:t>
            </a:fld>
            <a:endParaRPr lang="en-AU"/>
          </a:p>
        </p:txBody>
      </p:sp>
      <p:sp>
        <p:nvSpPr>
          <p:cNvPr id="4" name="Footer Placeholder 3">
            <a:extLst>
              <a:ext uri="{FF2B5EF4-FFF2-40B4-BE49-F238E27FC236}">
                <a16:creationId xmlns:a16="http://schemas.microsoft.com/office/drawing/2014/main" id="{112C0D96-6C11-A675-0A7F-64E2A177833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35D6061-FCE4-9BC6-DC81-AAC00E8C061B}"/>
              </a:ext>
            </a:extLst>
          </p:cNvPr>
          <p:cNvSpPr>
            <a:spLocks noGrp="1"/>
          </p:cNvSpPr>
          <p:nvPr>
            <p:ph type="sldNum" sz="quarter" idx="12"/>
          </p:nvPr>
        </p:nvSpPr>
        <p:spPr/>
        <p:txBody>
          <a:bodyPr/>
          <a:lstStyle/>
          <a:p>
            <a:fld id="{23960CAE-34C2-4353-8368-2F67979AA8FA}" type="slidenum">
              <a:rPr lang="en-AU" smtClean="0"/>
              <a:t>‹#›</a:t>
            </a:fld>
            <a:endParaRPr lang="en-AU"/>
          </a:p>
        </p:txBody>
      </p:sp>
    </p:spTree>
    <p:extLst>
      <p:ext uri="{BB962C8B-B14F-4D97-AF65-F5344CB8AC3E}">
        <p14:creationId xmlns:p14="http://schemas.microsoft.com/office/powerpoint/2010/main" val="376100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C5673-6739-410E-B775-F9EBCFFE81C2}"/>
              </a:ext>
            </a:extLst>
          </p:cNvPr>
          <p:cNvSpPr>
            <a:spLocks noGrp="1"/>
          </p:cNvSpPr>
          <p:nvPr>
            <p:ph type="dt" sz="half" idx="10"/>
          </p:nvPr>
        </p:nvSpPr>
        <p:spPr/>
        <p:txBody>
          <a:bodyPr/>
          <a:lstStyle/>
          <a:p>
            <a:fld id="{B5AD639D-915E-4BA4-8D98-3A0B0B31F060}" type="datetimeFigureOut">
              <a:rPr lang="en-AU" smtClean="0"/>
              <a:t>27/04/2025</a:t>
            </a:fld>
            <a:endParaRPr lang="en-AU"/>
          </a:p>
        </p:txBody>
      </p:sp>
      <p:sp>
        <p:nvSpPr>
          <p:cNvPr id="3" name="Footer Placeholder 2">
            <a:extLst>
              <a:ext uri="{FF2B5EF4-FFF2-40B4-BE49-F238E27FC236}">
                <a16:creationId xmlns:a16="http://schemas.microsoft.com/office/drawing/2014/main" id="{D69C7070-EF1F-4DE2-AC7C-2469FA39469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12BB7F0-DD8B-4E56-878F-B387C2761D8E}"/>
              </a:ext>
            </a:extLst>
          </p:cNvPr>
          <p:cNvSpPr>
            <a:spLocks noGrp="1"/>
          </p:cNvSpPr>
          <p:nvPr>
            <p:ph type="sldNum" sz="quarter" idx="12"/>
          </p:nvPr>
        </p:nvSpPr>
        <p:spPr/>
        <p:txBody>
          <a:bodyPr/>
          <a:lstStyle/>
          <a:p>
            <a:fld id="{8F8600D7-D8A9-443F-9969-05687463DEBA}" type="slidenum">
              <a:rPr lang="en-AU" smtClean="0"/>
              <a:t>‹#›</a:t>
            </a:fld>
            <a:endParaRPr lang="en-AU"/>
          </a:p>
        </p:txBody>
      </p:sp>
    </p:spTree>
    <p:extLst>
      <p:ext uri="{BB962C8B-B14F-4D97-AF65-F5344CB8AC3E}">
        <p14:creationId xmlns:p14="http://schemas.microsoft.com/office/powerpoint/2010/main" val="14297739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5D7A2-FA4C-880E-615E-ED7F19C53808}"/>
              </a:ext>
            </a:extLst>
          </p:cNvPr>
          <p:cNvSpPr>
            <a:spLocks noGrp="1"/>
          </p:cNvSpPr>
          <p:nvPr>
            <p:ph type="dt" sz="half" idx="10"/>
          </p:nvPr>
        </p:nvSpPr>
        <p:spPr/>
        <p:txBody>
          <a:bodyPr/>
          <a:lstStyle/>
          <a:p>
            <a:fld id="{5523930F-C0C5-46F2-B79E-DC0F3EF53B15}" type="datetimeFigureOut">
              <a:rPr lang="en-AU" smtClean="0"/>
              <a:t>27/04/2025</a:t>
            </a:fld>
            <a:endParaRPr lang="en-AU"/>
          </a:p>
        </p:txBody>
      </p:sp>
      <p:sp>
        <p:nvSpPr>
          <p:cNvPr id="3" name="Footer Placeholder 2">
            <a:extLst>
              <a:ext uri="{FF2B5EF4-FFF2-40B4-BE49-F238E27FC236}">
                <a16:creationId xmlns:a16="http://schemas.microsoft.com/office/drawing/2014/main" id="{9C2C9C5F-3511-5B45-CC79-3350790D124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EB3AFDF-988C-831A-9676-79E15B01BA1E}"/>
              </a:ext>
            </a:extLst>
          </p:cNvPr>
          <p:cNvSpPr>
            <a:spLocks noGrp="1"/>
          </p:cNvSpPr>
          <p:nvPr>
            <p:ph type="sldNum" sz="quarter" idx="12"/>
          </p:nvPr>
        </p:nvSpPr>
        <p:spPr/>
        <p:txBody>
          <a:bodyPr/>
          <a:lstStyle/>
          <a:p>
            <a:fld id="{23960CAE-34C2-4353-8368-2F67979AA8FA}" type="slidenum">
              <a:rPr lang="en-AU" smtClean="0"/>
              <a:t>‹#›</a:t>
            </a:fld>
            <a:endParaRPr lang="en-AU"/>
          </a:p>
        </p:txBody>
      </p:sp>
    </p:spTree>
    <p:extLst>
      <p:ext uri="{BB962C8B-B14F-4D97-AF65-F5344CB8AC3E}">
        <p14:creationId xmlns:p14="http://schemas.microsoft.com/office/powerpoint/2010/main" val="5463462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3A2E5-A83B-6B39-B6BE-18B60A354E0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4194399-4AF2-D254-6C3E-1525812D601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FCCF429-DC76-3E28-64D3-E8894C6E1AE6}"/>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B07A72-203A-34B1-53F1-F87E1C5AEDCF}"/>
              </a:ext>
            </a:extLst>
          </p:cNvPr>
          <p:cNvSpPr>
            <a:spLocks noGrp="1"/>
          </p:cNvSpPr>
          <p:nvPr>
            <p:ph type="dt" sz="half" idx="10"/>
          </p:nvPr>
        </p:nvSpPr>
        <p:spPr/>
        <p:txBody>
          <a:bodyPr/>
          <a:lstStyle/>
          <a:p>
            <a:fld id="{5523930F-C0C5-46F2-B79E-DC0F3EF53B15}" type="datetimeFigureOut">
              <a:rPr lang="en-AU" smtClean="0"/>
              <a:t>27/04/2025</a:t>
            </a:fld>
            <a:endParaRPr lang="en-AU"/>
          </a:p>
        </p:txBody>
      </p:sp>
      <p:sp>
        <p:nvSpPr>
          <p:cNvPr id="6" name="Footer Placeholder 5">
            <a:extLst>
              <a:ext uri="{FF2B5EF4-FFF2-40B4-BE49-F238E27FC236}">
                <a16:creationId xmlns:a16="http://schemas.microsoft.com/office/drawing/2014/main" id="{B429C8F2-17C4-0B53-F4B2-C64B787F7B0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55EA098-B35A-0645-FA04-3500FC6AFE1C}"/>
              </a:ext>
            </a:extLst>
          </p:cNvPr>
          <p:cNvSpPr>
            <a:spLocks noGrp="1"/>
          </p:cNvSpPr>
          <p:nvPr>
            <p:ph type="sldNum" sz="quarter" idx="12"/>
          </p:nvPr>
        </p:nvSpPr>
        <p:spPr/>
        <p:txBody>
          <a:bodyPr/>
          <a:lstStyle/>
          <a:p>
            <a:fld id="{23960CAE-34C2-4353-8368-2F67979AA8FA}" type="slidenum">
              <a:rPr lang="en-AU" smtClean="0"/>
              <a:t>‹#›</a:t>
            </a:fld>
            <a:endParaRPr lang="en-AU"/>
          </a:p>
        </p:txBody>
      </p:sp>
    </p:spTree>
    <p:extLst>
      <p:ext uri="{BB962C8B-B14F-4D97-AF65-F5344CB8AC3E}">
        <p14:creationId xmlns:p14="http://schemas.microsoft.com/office/powerpoint/2010/main" val="22334619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66AA-D352-D44F-A262-6924D6BE09F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0C938C8-70BC-CA5C-4507-270E96690B1B}"/>
              </a:ext>
            </a:extLst>
          </p:cNvPr>
          <p:cNvSpPr>
            <a:spLocks noGrp="1"/>
          </p:cNvSpPr>
          <p:nvPr>
            <p:ph type="pic" idx="1"/>
          </p:nvPr>
        </p:nvSpPr>
        <p:spPr>
          <a:xfrm>
            <a:off x="5183188" y="987426"/>
            <a:ext cx="6172200" cy="4873625"/>
          </a:xfrm>
        </p:spPr>
        <p:txBody>
          <a:bodyPr/>
          <a:lstStyle>
            <a:lvl1pPr marL="0" indent="0">
              <a:buNone/>
              <a:defRPr sz="32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endParaRPr lang="en-AU"/>
          </a:p>
        </p:txBody>
      </p:sp>
      <p:sp>
        <p:nvSpPr>
          <p:cNvPr id="4" name="Text Placeholder 3">
            <a:extLst>
              <a:ext uri="{FF2B5EF4-FFF2-40B4-BE49-F238E27FC236}">
                <a16:creationId xmlns:a16="http://schemas.microsoft.com/office/drawing/2014/main" id="{A30408E5-057B-2C4B-0A09-138EF3785C01}"/>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DAAD6-98C6-5B2B-1C01-E7B177639CCE}"/>
              </a:ext>
            </a:extLst>
          </p:cNvPr>
          <p:cNvSpPr>
            <a:spLocks noGrp="1"/>
          </p:cNvSpPr>
          <p:nvPr>
            <p:ph type="dt" sz="half" idx="10"/>
          </p:nvPr>
        </p:nvSpPr>
        <p:spPr/>
        <p:txBody>
          <a:bodyPr/>
          <a:lstStyle/>
          <a:p>
            <a:fld id="{5523930F-C0C5-46F2-B79E-DC0F3EF53B15}" type="datetimeFigureOut">
              <a:rPr lang="en-AU" smtClean="0"/>
              <a:t>27/04/2025</a:t>
            </a:fld>
            <a:endParaRPr lang="en-AU"/>
          </a:p>
        </p:txBody>
      </p:sp>
      <p:sp>
        <p:nvSpPr>
          <p:cNvPr id="6" name="Footer Placeholder 5">
            <a:extLst>
              <a:ext uri="{FF2B5EF4-FFF2-40B4-BE49-F238E27FC236}">
                <a16:creationId xmlns:a16="http://schemas.microsoft.com/office/drawing/2014/main" id="{E97EF0EA-3E82-3048-36BA-8F6C4DD8FCD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CDFCB7C-A74B-0DAE-89C0-5F5746C0F5D7}"/>
              </a:ext>
            </a:extLst>
          </p:cNvPr>
          <p:cNvSpPr>
            <a:spLocks noGrp="1"/>
          </p:cNvSpPr>
          <p:nvPr>
            <p:ph type="sldNum" sz="quarter" idx="12"/>
          </p:nvPr>
        </p:nvSpPr>
        <p:spPr/>
        <p:txBody>
          <a:bodyPr/>
          <a:lstStyle/>
          <a:p>
            <a:fld id="{23960CAE-34C2-4353-8368-2F67979AA8FA}" type="slidenum">
              <a:rPr lang="en-AU" smtClean="0"/>
              <a:t>‹#›</a:t>
            </a:fld>
            <a:endParaRPr lang="en-AU"/>
          </a:p>
        </p:txBody>
      </p:sp>
    </p:spTree>
    <p:extLst>
      <p:ext uri="{BB962C8B-B14F-4D97-AF65-F5344CB8AC3E}">
        <p14:creationId xmlns:p14="http://schemas.microsoft.com/office/powerpoint/2010/main" val="5377724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7473-1375-A421-5A46-F5203505042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9BFB5AC-9385-55CD-941B-C2F353C013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DA39DF1-A432-A97E-9E99-DCE4085965D3}"/>
              </a:ext>
            </a:extLst>
          </p:cNvPr>
          <p:cNvSpPr>
            <a:spLocks noGrp="1"/>
          </p:cNvSpPr>
          <p:nvPr>
            <p:ph type="dt" sz="half" idx="10"/>
          </p:nvPr>
        </p:nvSpPr>
        <p:spPr/>
        <p:txBody>
          <a:bodyPr/>
          <a:lstStyle/>
          <a:p>
            <a:fld id="{5523930F-C0C5-46F2-B79E-DC0F3EF53B15}" type="datetimeFigureOut">
              <a:rPr lang="en-AU" smtClean="0"/>
              <a:t>27/04/2025</a:t>
            </a:fld>
            <a:endParaRPr lang="en-AU"/>
          </a:p>
        </p:txBody>
      </p:sp>
      <p:sp>
        <p:nvSpPr>
          <p:cNvPr id="5" name="Footer Placeholder 4">
            <a:extLst>
              <a:ext uri="{FF2B5EF4-FFF2-40B4-BE49-F238E27FC236}">
                <a16:creationId xmlns:a16="http://schemas.microsoft.com/office/drawing/2014/main" id="{DD3F7818-AE44-5125-E4F1-963FFDD635F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BEBB549-56D6-182D-8E7C-94818CFE3337}"/>
              </a:ext>
            </a:extLst>
          </p:cNvPr>
          <p:cNvSpPr>
            <a:spLocks noGrp="1"/>
          </p:cNvSpPr>
          <p:nvPr>
            <p:ph type="sldNum" sz="quarter" idx="12"/>
          </p:nvPr>
        </p:nvSpPr>
        <p:spPr/>
        <p:txBody>
          <a:bodyPr/>
          <a:lstStyle/>
          <a:p>
            <a:fld id="{23960CAE-34C2-4353-8368-2F67979AA8FA}" type="slidenum">
              <a:rPr lang="en-AU" smtClean="0"/>
              <a:t>‹#›</a:t>
            </a:fld>
            <a:endParaRPr lang="en-AU"/>
          </a:p>
        </p:txBody>
      </p:sp>
    </p:spTree>
    <p:extLst>
      <p:ext uri="{BB962C8B-B14F-4D97-AF65-F5344CB8AC3E}">
        <p14:creationId xmlns:p14="http://schemas.microsoft.com/office/powerpoint/2010/main" val="10384003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9036F-2775-2DDA-5198-21B6665A9E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A2A7A51-6F65-AB40-057B-2BE00090CA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119D8EB-4153-8B45-E51D-AB82D73209B9}"/>
              </a:ext>
            </a:extLst>
          </p:cNvPr>
          <p:cNvSpPr>
            <a:spLocks noGrp="1"/>
          </p:cNvSpPr>
          <p:nvPr>
            <p:ph type="dt" sz="half" idx="10"/>
          </p:nvPr>
        </p:nvSpPr>
        <p:spPr/>
        <p:txBody>
          <a:bodyPr/>
          <a:lstStyle/>
          <a:p>
            <a:fld id="{5523930F-C0C5-46F2-B79E-DC0F3EF53B15}" type="datetimeFigureOut">
              <a:rPr lang="en-AU" smtClean="0"/>
              <a:t>27/04/2025</a:t>
            </a:fld>
            <a:endParaRPr lang="en-AU"/>
          </a:p>
        </p:txBody>
      </p:sp>
      <p:sp>
        <p:nvSpPr>
          <p:cNvPr id="5" name="Footer Placeholder 4">
            <a:extLst>
              <a:ext uri="{FF2B5EF4-FFF2-40B4-BE49-F238E27FC236}">
                <a16:creationId xmlns:a16="http://schemas.microsoft.com/office/drawing/2014/main" id="{5C3C40C2-0BBD-2B77-7927-13172F3293C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78D97E5-C357-3033-99B5-29E237E07E0A}"/>
              </a:ext>
            </a:extLst>
          </p:cNvPr>
          <p:cNvSpPr>
            <a:spLocks noGrp="1"/>
          </p:cNvSpPr>
          <p:nvPr>
            <p:ph type="sldNum" sz="quarter" idx="12"/>
          </p:nvPr>
        </p:nvSpPr>
        <p:spPr/>
        <p:txBody>
          <a:bodyPr/>
          <a:lstStyle/>
          <a:p>
            <a:fld id="{23960CAE-34C2-4353-8368-2F67979AA8FA}" type="slidenum">
              <a:rPr lang="en-AU" smtClean="0"/>
              <a:t>‹#›</a:t>
            </a:fld>
            <a:endParaRPr lang="en-AU"/>
          </a:p>
        </p:txBody>
      </p:sp>
    </p:spTree>
    <p:extLst>
      <p:ext uri="{BB962C8B-B14F-4D97-AF65-F5344CB8AC3E}">
        <p14:creationId xmlns:p14="http://schemas.microsoft.com/office/powerpoint/2010/main" val="2444283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997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9" name="Picture 8" descr="A drawing of a person&#10;&#10;Description automatically generated">
            <a:extLst>
              <a:ext uri="{FF2B5EF4-FFF2-40B4-BE49-F238E27FC236}">
                <a16:creationId xmlns:a16="http://schemas.microsoft.com/office/drawing/2014/main" id="{587428F5-525D-407D-9EBA-D9F391DBC99B}"/>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09575" y="5626591"/>
            <a:ext cx="2654644" cy="866284"/>
          </a:xfrm>
          <a:prstGeom prst="rect">
            <a:avLst/>
          </a:prstGeom>
        </p:spPr>
      </p:pic>
      <p:sp>
        <p:nvSpPr>
          <p:cNvPr id="10" name="Title 9">
            <a:extLst>
              <a:ext uri="{FF2B5EF4-FFF2-40B4-BE49-F238E27FC236}">
                <a16:creationId xmlns:a16="http://schemas.microsoft.com/office/drawing/2014/main" id="{1A34C515-70C9-4573-BA71-FF23B016A42D}"/>
              </a:ext>
            </a:extLst>
          </p:cNvPr>
          <p:cNvSpPr>
            <a:spLocks noGrp="1"/>
          </p:cNvSpPr>
          <p:nvPr>
            <p:ph type="title"/>
          </p:nvPr>
        </p:nvSpPr>
        <p:spPr/>
        <p:txBody>
          <a:bodyPr/>
          <a:lstStyle>
            <a:lvl1pPr algn="l">
              <a:defRPr>
                <a:latin typeface="Roboto Black" panose="02000000000000000000" pitchFamily="2" charset="0"/>
                <a:ea typeface="Roboto Black" panose="02000000000000000000" pitchFamily="2" charset="0"/>
              </a:defRPr>
            </a:lvl1pPr>
          </a:lstStyle>
          <a:p>
            <a:r>
              <a:rPr lang="en-US"/>
              <a:t>Click to edit Master title style</a:t>
            </a:r>
            <a:endParaRPr lang="en-AU"/>
          </a:p>
        </p:txBody>
      </p:sp>
      <p:pic>
        <p:nvPicPr>
          <p:cNvPr id="2" name="Picture 1">
            <a:extLst>
              <a:ext uri="{FF2B5EF4-FFF2-40B4-BE49-F238E27FC236}">
                <a16:creationId xmlns:a16="http://schemas.microsoft.com/office/drawing/2014/main" id="{9226954F-4DE6-7682-6EBC-6576A24C89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660008" y="4716953"/>
            <a:ext cx="3696278" cy="2370844"/>
          </a:xfrm>
          <a:prstGeom prst="rect">
            <a:avLst/>
          </a:prstGeom>
        </p:spPr>
      </p:pic>
    </p:spTree>
    <p:extLst>
      <p:ext uri="{BB962C8B-B14F-4D97-AF65-F5344CB8AC3E}">
        <p14:creationId xmlns:p14="http://schemas.microsoft.com/office/powerpoint/2010/main" val="1118900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EEA0-9D6F-B031-A89D-35B160BD53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378D3D8-A8E9-D1F4-D4C6-CD83B78634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B3379E7-9C2C-7C22-9C92-3E2D67D3EB2C}"/>
              </a:ext>
            </a:extLst>
          </p:cNvPr>
          <p:cNvSpPr>
            <a:spLocks noGrp="1"/>
          </p:cNvSpPr>
          <p:nvPr>
            <p:ph type="dt" sz="half" idx="10"/>
          </p:nvPr>
        </p:nvSpPr>
        <p:spPr/>
        <p:txBody>
          <a:bodyPr/>
          <a:lstStyle/>
          <a:p>
            <a:fld id="{3830511B-BF3E-4C03-8850-3B7970F9FE06}" type="datetimeFigureOut">
              <a:rPr lang="en-AU" smtClean="0"/>
              <a:t>27/04/2025</a:t>
            </a:fld>
            <a:endParaRPr lang="en-AU"/>
          </a:p>
        </p:txBody>
      </p:sp>
      <p:sp>
        <p:nvSpPr>
          <p:cNvPr id="5" name="Footer Placeholder 4">
            <a:extLst>
              <a:ext uri="{FF2B5EF4-FFF2-40B4-BE49-F238E27FC236}">
                <a16:creationId xmlns:a16="http://schemas.microsoft.com/office/drawing/2014/main" id="{1A2728C2-0F8C-E9BC-394F-538330EC707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CE335DD-9A8D-8804-E462-7FB4617D194F}"/>
              </a:ext>
            </a:extLst>
          </p:cNvPr>
          <p:cNvSpPr>
            <a:spLocks noGrp="1"/>
          </p:cNvSpPr>
          <p:nvPr>
            <p:ph type="sldNum" sz="quarter" idx="12"/>
          </p:nvPr>
        </p:nvSpPr>
        <p:spPr/>
        <p:txBody>
          <a:bodyPr/>
          <a:lstStyle/>
          <a:p>
            <a:fld id="{BB26E267-5AB8-4019-A67E-7BD56B3491C2}" type="slidenum">
              <a:rPr lang="en-AU" smtClean="0"/>
              <a:t>‹#›</a:t>
            </a:fld>
            <a:endParaRPr lang="en-AU"/>
          </a:p>
        </p:txBody>
      </p:sp>
    </p:spTree>
    <p:extLst>
      <p:ext uri="{BB962C8B-B14F-4D97-AF65-F5344CB8AC3E}">
        <p14:creationId xmlns:p14="http://schemas.microsoft.com/office/powerpoint/2010/main" val="187542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4874-48AF-9611-45C4-588A1A0D4BB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F0EB604-6700-66C0-0DFD-2E448FFE14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9E33FB2-DA7E-BB86-A795-CB69DD61426D}"/>
              </a:ext>
            </a:extLst>
          </p:cNvPr>
          <p:cNvSpPr>
            <a:spLocks noGrp="1"/>
          </p:cNvSpPr>
          <p:nvPr>
            <p:ph type="dt" sz="half" idx="10"/>
          </p:nvPr>
        </p:nvSpPr>
        <p:spPr/>
        <p:txBody>
          <a:bodyPr/>
          <a:lstStyle/>
          <a:p>
            <a:fld id="{3830511B-BF3E-4C03-8850-3B7970F9FE06}" type="datetimeFigureOut">
              <a:rPr lang="en-AU" smtClean="0"/>
              <a:t>27/04/2025</a:t>
            </a:fld>
            <a:endParaRPr lang="en-AU"/>
          </a:p>
        </p:txBody>
      </p:sp>
      <p:sp>
        <p:nvSpPr>
          <p:cNvPr id="5" name="Footer Placeholder 4">
            <a:extLst>
              <a:ext uri="{FF2B5EF4-FFF2-40B4-BE49-F238E27FC236}">
                <a16:creationId xmlns:a16="http://schemas.microsoft.com/office/drawing/2014/main" id="{C80F0499-84E2-8B97-E4DC-92AF36F959D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ADF88F6-9C96-1125-3DF0-4A501803B3CC}"/>
              </a:ext>
            </a:extLst>
          </p:cNvPr>
          <p:cNvSpPr>
            <a:spLocks noGrp="1"/>
          </p:cNvSpPr>
          <p:nvPr>
            <p:ph type="sldNum" sz="quarter" idx="12"/>
          </p:nvPr>
        </p:nvSpPr>
        <p:spPr/>
        <p:txBody>
          <a:bodyPr/>
          <a:lstStyle/>
          <a:p>
            <a:fld id="{BB26E267-5AB8-4019-A67E-7BD56B3491C2}" type="slidenum">
              <a:rPr lang="en-AU" smtClean="0"/>
              <a:t>‹#›</a:t>
            </a:fld>
            <a:endParaRPr lang="en-AU"/>
          </a:p>
        </p:txBody>
      </p:sp>
    </p:spTree>
    <p:extLst>
      <p:ext uri="{BB962C8B-B14F-4D97-AF65-F5344CB8AC3E}">
        <p14:creationId xmlns:p14="http://schemas.microsoft.com/office/powerpoint/2010/main" val="416946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0F5A7-7AA1-B563-67E3-10FB7BBB1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000158F-980E-9C21-197E-9F9FF258CE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7FCB64-E509-F9B7-4BD2-B67E7E96CC1D}"/>
              </a:ext>
            </a:extLst>
          </p:cNvPr>
          <p:cNvSpPr>
            <a:spLocks noGrp="1"/>
          </p:cNvSpPr>
          <p:nvPr>
            <p:ph type="dt" sz="half" idx="10"/>
          </p:nvPr>
        </p:nvSpPr>
        <p:spPr/>
        <p:txBody>
          <a:bodyPr/>
          <a:lstStyle/>
          <a:p>
            <a:fld id="{3830511B-BF3E-4C03-8850-3B7970F9FE06}" type="datetimeFigureOut">
              <a:rPr lang="en-AU" smtClean="0"/>
              <a:t>27/04/2025</a:t>
            </a:fld>
            <a:endParaRPr lang="en-AU"/>
          </a:p>
        </p:txBody>
      </p:sp>
      <p:sp>
        <p:nvSpPr>
          <p:cNvPr id="5" name="Footer Placeholder 4">
            <a:extLst>
              <a:ext uri="{FF2B5EF4-FFF2-40B4-BE49-F238E27FC236}">
                <a16:creationId xmlns:a16="http://schemas.microsoft.com/office/drawing/2014/main" id="{4100373E-2A8D-C03F-B552-58899B555F6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F16B747-1750-6793-9116-F8E6CF15D7A0}"/>
              </a:ext>
            </a:extLst>
          </p:cNvPr>
          <p:cNvSpPr>
            <a:spLocks noGrp="1"/>
          </p:cNvSpPr>
          <p:nvPr>
            <p:ph type="sldNum" sz="quarter" idx="12"/>
          </p:nvPr>
        </p:nvSpPr>
        <p:spPr/>
        <p:txBody>
          <a:bodyPr/>
          <a:lstStyle/>
          <a:p>
            <a:fld id="{BB26E267-5AB8-4019-A67E-7BD56B3491C2}" type="slidenum">
              <a:rPr lang="en-AU" smtClean="0"/>
              <a:t>‹#›</a:t>
            </a:fld>
            <a:endParaRPr lang="en-AU"/>
          </a:p>
        </p:txBody>
      </p:sp>
    </p:spTree>
    <p:extLst>
      <p:ext uri="{BB962C8B-B14F-4D97-AF65-F5344CB8AC3E}">
        <p14:creationId xmlns:p14="http://schemas.microsoft.com/office/powerpoint/2010/main" val="274521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A37F-A57E-44B5-991E-D448B340F1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6CE5A77-BE6D-4293-A0DB-153896B63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406F0C3-35AB-48F9-AB33-0A0D5D0C0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EE9E1-E139-4B3F-9E88-2229F4283D65}"/>
              </a:ext>
            </a:extLst>
          </p:cNvPr>
          <p:cNvSpPr>
            <a:spLocks noGrp="1"/>
          </p:cNvSpPr>
          <p:nvPr>
            <p:ph type="dt" sz="half" idx="10"/>
          </p:nvPr>
        </p:nvSpPr>
        <p:spPr/>
        <p:txBody>
          <a:bodyPr/>
          <a:lstStyle/>
          <a:p>
            <a:fld id="{B5AD639D-915E-4BA4-8D98-3A0B0B31F060}" type="datetimeFigureOut">
              <a:rPr lang="en-AU" smtClean="0"/>
              <a:t>27/04/2025</a:t>
            </a:fld>
            <a:endParaRPr lang="en-AU"/>
          </a:p>
        </p:txBody>
      </p:sp>
      <p:sp>
        <p:nvSpPr>
          <p:cNvPr id="6" name="Footer Placeholder 5">
            <a:extLst>
              <a:ext uri="{FF2B5EF4-FFF2-40B4-BE49-F238E27FC236}">
                <a16:creationId xmlns:a16="http://schemas.microsoft.com/office/drawing/2014/main" id="{6F9BDF4C-1879-400A-B637-BAB357B4444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D1C2FEA-B482-4CB8-9B66-3F7A9B22DD54}"/>
              </a:ext>
            </a:extLst>
          </p:cNvPr>
          <p:cNvSpPr>
            <a:spLocks noGrp="1"/>
          </p:cNvSpPr>
          <p:nvPr>
            <p:ph type="sldNum" sz="quarter" idx="12"/>
          </p:nvPr>
        </p:nvSpPr>
        <p:spPr/>
        <p:txBody>
          <a:bodyPr/>
          <a:lstStyle/>
          <a:p>
            <a:fld id="{8F8600D7-D8A9-443F-9969-05687463DEBA}" type="slidenum">
              <a:rPr lang="en-AU" smtClean="0"/>
              <a:t>‹#›</a:t>
            </a:fld>
            <a:endParaRPr lang="en-AU"/>
          </a:p>
        </p:txBody>
      </p:sp>
    </p:spTree>
    <p:extLst>
      <p:ext uri="{BB962C8B-B14F-4D97-AF65-F5344CB8AC3E}">
        <p14:creationId xmlns:p14="http://schemas.microsoft.com/office/powerpoint/2010/main" val="24410813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C3F4-D716-71C0-D90B-7B8D00C7670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2EED92A-5E42-82FA-6AE1-3C06A5EF9B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B5362C1-F40D-4DC1-762B-F72193C130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15778ED-777F-49C3-6F92-7E94E7C7983D}"/>
              </a:ext>
            </a:extLst>
          </p:cNvPr>
          <p:cNvSpPr>
            <a:spLocks noGrp="1"/>
          </p:cNvSpPr>
          <p:nvPr>
            <p:ph type="dt" sz="half" idx="10"/>
          </p:nvPr>
        </p:nvSpPr>
        <p:spPr/>
        <p:txBody>
          <a:bodyPr/>
          <a:lstStyle/>
          <a:p>
            <a:fld id="{3830511B-BF3E-4C03-8850-3B7970F9FE06}" type="datetimeFigureOut">
              <a:rPr lang="en-AU" smtClean="0"/>
              <a:t>27/04/2025</a:t>
            </a:fld>
            <a:endParaRPr lang="en-AU"/>
          </a:p>
        </p:txBody>
      </p:sp>
      <p:sp>
        <p:nvSpPr>
          <p:cNvPr id="6" name="Footer Placeholder 5">
            <a:extLst>
              <a:ext uri="{FF2B5EF4-FFF2-40B4-BE49-F238E27FC236}">
                <a16:creationId xmlns:a16="http://schemas.microsoft.com/office/drawing/2014/main" id="{E8AC5093-B7E0-06BF-F86D-1F4AA134BCD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3C27874-04D9-976F-73CD-EFBBE1C1BBA9}"/>
              </a:ext>
            </a:extLst>
          </p:cNvPr>
          <p:cNvSpPr>
            <a:spLocks noGrp="1"/>
          </p:cNvSpPr>
          <p:nvPr>
            <p:ph type="sldNum" sz="quarter" idx="12"/>
          </p:nvPr>
        </p:nvSpPr>
        <p:spPr/>
        <p:txBody>
          <a:bodyPr/>
          <a:lstStyle/>
          <a:p>
            <a:fld id="{BB26E267-5AB8-4019-A67E-7BD56B3491C2}" type="slidenum">
              <a:rPr lang="en-AU" smtClean="0"/>
              <a:t>‹#›</a:t>
            </a:fld>
            <a:endParaRPr lang="en-AU"/>
          </a:p>
        </p:txBody>
      </p:sp>
    </p:spTree>
    <p:extLst>
      <p:ext uri="{BB962C8B-B14F-4D97-AF65-F5344CB8AC3E}">
        <p14:creationId xmlns:p14="http://schemas.microsoft.com/office/powerpoint/2010/main" val="334435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F2EE0-015B-4324-CF49-F108FA1C4664}"/>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BB99227-8029-0D01-25B6-443F73C5FC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82F6EE-0126-1B78-B729-FEBCB72E7C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A74F14D-2422-98D5-7D37-F9AFC2E5F3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EC4E9E-9919-C30E-0A14-1184EDF094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072176E-6C99-9693-27DE-6FBC3E37E635}"/>
              </a:ext>
            </a:extLst>
          </p:cNvPr>
          <p:cNvSpPr>
            <a:spLocks noGrp="1"/>
          </p:cNvSpPr>
          <p:nvPr>
            <p:ph type="dt" sz="half" idx="10"/>
          </p:nvPr>
        </p:nvSpPr>
        <p:spPr/>
        <p:txBody>
          <a:bodyPr/>
          <a:lstStyle/>
          <a:p>
            <a:fld id="{3830511B-BF3E-4C03-8850-3B7970F9FE06}" type="datetimeFigureOut">
              <a:rPr lang="en-AU" smtClean="0"/>
              <a:t>27/04/2025</a:t>
            </a:fld>
            <a:endParaRPr lang="en-AU"/>
          </a:p>
        </p:txBody>
      </p:sp>
      <p:sp>
        <p:nvSpPr>
          <p:cNvPr id="8" name="Footer Placeholder 7">
            <a:extLst>
              <a:ext uri="{FF2B5EF4-FFF2-40B4-BE49-F238E27FC236}">
                <a16:creationId xmlns:a16="http://schemas.microsoft.com/office/drawing/2014/main" id="{13131CD3-B1E0-FCD8-4E26-744BECCB67B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A831E29-7701-B2E3-2484-05AC4F52526E}"/>
              </a:ext>
            </a:extLst>
          </p:cNvPr>
          <p:cNvSpPr>
            <a:spLocks noGrp="1"/>
          </p:cNvSpPr>
          <p:nvPr>
            <p:ph type="sldNum" sz="quarter" idx="12"/>
          </p:nvPr>
        </p:nvSpPr>
        <p:spPr/>
        <p:txBody>
          <a:bodyPr/>
          <a:lstStyle/>
          <a:p>
            <a:fld id="{BB26E267-5AB8-4019-A67E-7BD56B3491C2}" type="slidenum">
              <a:rPr lang="en-AU" smtClean="0"/>
              <a:t>‹#›</a:t>
            </a:fld>
            <a:endParaRPr lang="en-AU"/>
          </a:p>
        </p:txBody>
      </p:sp>
    </p:spTree>
    <p:extLst>
      <p:ext uri="{BB962C8B-B14F-4D97-AF65-F5344CB8AC3E}">
        <p14:creationId xmlns:p14="http://schemas.microsoft.com/office/powerpoint/2010/main" val="403404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DFF8-F463-6E20-B5C2-B515D68B260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C5C4759-F9C1-5F57-C41F-02132FEC56C6}"/>
              </a:ext>
            </a:extLst>
          </p:cNvPr>
          <p:cNvSpPr>
            <a:spLocks noGrp="1"/>
          </p:cNvSpPr>
          <p:nvPr>
            <p:ph type="dt" sz="half" idx="10"/>
          </p:nvPr>
        </p:nvSpPr>
        <p:spPr/>
        <p:txBody>
          <a:bodyPr/>
          <a:lstStyle/>
          <a:p>
            <a:fld id="{3830511B-BF3E-4C03-8850-3B7970F9FE06}" type="datetimeFigureOut">
              <a:rPr lang="en-AU" smtClean="0"/>
              <a:t>27/04/2025</a:t>
            </a:fld>
            <a:endParaRPr lang="en-AU"/>
          </a:p>
        </p:txBody>
      </p:sp>
      <p:sp>
        <p:nvSpPr>
          <p:cNvPr id="4" name="Footer Placeholder 3">
            <a:extLst>
              <a:ext uri="{FF2B5EF4-FFF2-40B4-BE49-F238E27FC236}">
                <a16:creationId xmlns:a16="http://schemas.microsoft.com/office/drawing/2014/main" id="{B2C7A1B4-510C-04FA-3F8F-CC677763F15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C75501DA-7FFB-737F-D9DD-2403179966CD}"/>
              </a:ext>
            </a:extLst>
          </p:cNvPr>
          <p:cNvSpPr>
            <a:spLocks noGrp="1"/>
          </p:cNvSpPr>
          <p:nvPr>
            <p:ph type="sldNum" sz="quarter" idx="12"/>
          </p:nvPr>
        </p:nvSpPr>
        <p:spPr/>
        <p:txBody>
          <a:bodyPr/>
          <a:lstStyle/>
          <a:p>
            <a:fld id="{BB26E267-5AB8-4019-A67E-7BD56B3491C2}" type="slidenum">
              <a:rPr lang="en-AU" smtClean="0"/>
              <a:t>‹#›</a:t>
            </a:fld>
            <a:endParaRPr lang="en-AU"/>
          </a:p>
        </p:txBody>
      </p:sp>
    </p:spTree>
    <p:extLst>
      <p:ext uri="{BB962C8B-B14F-4D97-AF65-F5344CB8AC3E}">
        <p14:creationId xmlns:p14="http://schemas.microsoft.com/office/powerpoint/2010/main" val="204524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C47D03-1421-9D6C-D037-678681FFFD33}"/>
              </a:ext>
            </a:extLst>
          </p:cNvPr>
          <p:cNvSpPr>
            <a:spLocks noGrp="1"/>
          </p:cNvSpPr>
          <p:nvPr>
            <p:ph type="dt" sz="half" idx="10"/>
          </p:nvPr>
        </p:nvSpPr>
        <p:spPr/>
        <p:txBody>
          <a:bodyPr/>
          <a:lstStyle/>
          <a:p>
            <a:fld id="{3830511B-BF3E-4C03-8850-3B7970F9FE06}" type="datetimeFigureOut">
              <a:rPr lang="en-AU" smtClean="0"/>
              <a:t>27/04/2025</a:t>
            </a:fld>
            <a:endParaRPr lang="en-AU"/>
          </a:p>
        </p:txBody>
      </p:sp>
      <p:sp>
        <p:nvSpPr>
          <p:cNvPr id="3" name="Footer Placeholder 2">
            <a:extLst>
              <a:ext uri="{FF2B5EF4-FFF2-40B4-BE49-F238E27FC236}">
                <a16:creationId xmlns:a16="http://schemas.microsoft.com/office/drawing/2014/main" id="{ECAD9971-188D-D14F-89DC-95DD64FF609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1ACA1ED-A517-15D0-3F71-B40C8A21F86C}"/>
              </a:ext>
            </a:extLst>
          </p:cNvPr>
          <p:cNvSpPr>
            <a:spLocks noGrp="1"/>
          </p:cNvSpPr>
          <p:nvPr>
            <p:ph type="sldNum" sz="quarter" idx="12"/>
          </p:nvPr>
        </p:nvSpPr>
        <p:spPr/>
        <p:txBody>
          <a:bodyPr/>
          <a:lstStyle/>
          <a:p>
            <a:fld id="{BB26E267-5AB8-4019-A67E-7BD56B3491C2}" type="slidenum">
              <a:rPr lang="en-AU" smtClean="0"/>
              <a:t>‹#›</a:t>
            </a:fld>
            <a:endParaRPr lang="en-AU"/>
          </a:p>
        </p:txBody>
      </p:sp>
    </p:spTree>
    <p:extLst>
      <p:ext uri="{BB962C8B-B14F-4D97-AF65-F5344CB8AC3E}">
        <p14:creationId xmlns:p14="http://schemas.microsoft.com/office/powerpoint/2010/main" val="111095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EB27-B23E-B6EF-384E-227243CF3A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A8A8847-0E89-411A-5966-E42C03681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45E881A-9F10-79A5-5BFD-83DDD50C5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230EB-A492-0F27-3B73-F8C43536D379}"/>
              </a:ext>
            </a:extLst>
          </p:cNvPr>
          <p:cNvSpPr>
            <a:spLocks noGrp="1"/>
          </p:cNvSpPr>
          <p:nvPr>
            <p:ph type="dt" sz="half" idx="10"/>
          </p:nvPr>
        </p:nvSpPr>
        <p:spPr/>
        <p:txBody>
          <a:bodyPr/>
          <a:lstStyle/>
          <a:p>
            <a:fld id="{3830511B-BF3E-4C03-8850-3B7970F9FE06}" type="datetimeFigureOut">
              <a:rPr lang="en-AU" smtClean="0"/>
              <a:t>27/04/2025</a:t>
            </a:fld>
            <a:endParaRPr lang="en-AU"/>
          </a:p>
        </p:txBody>
      </p:sp>
      <p:sp>
        <p:nvSpPr>
          <p:cNvPr id="6" name="Footer Placeholder 5">
            <a:extLst>
              <a:ext uri="{FF2B5EF4-FFF2-40B4-BE49-F238E27FC236}">
                <a16:creationId xmlns:a16="http://schemas.microsoft.com/office/drawing/2014/main" id="{DFBB65B3-C8DB-320A-0A59-D34DB25C6E7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2AFF838-697B-BCBB-CF8B-FA8D8DC0E707}"/>
              </a:ext>
            </a:extLst>
          </p:cNvPr>
          <p:cNvSpPr>
            <a:spLocks noGrp="1"/>
          </p:cNvSpPr>
          <p:nvPr>
            <p:ph type="sldNum" sz="quarter" idx="12"/>
          </p:nvPr>
        </p:nvSpPr>
        <p:spPr/>
        <p:txBody>
          <a:bodyPr/>
          <a:lstStyle/>
          <a:p>
            <a:fld id="{BB26E267-5AB8-4019-A67E-7BD56B3491C2}" type="slidenum">
              <a:rPr lang="en-AU" smtClean="0"/>
              <a:t>‹#›</a:t>
            </a:fld>
            <a:endParaRPr lang="en-AU"/>
          </a:p>
        </p:txBody>
      </p:sp>
    </p:spTree>
    <p:extLst>
      <p:ext uri="{BB962C8B-B14F-4D97-AF65-F5344CB8AC3E}">
        <p14:creationId xmlns:p14="http://schemas.microsoft.com/office/powerpoint/2010/main" val="114422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161E-2443-18BD-7357-C61D699AF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A1BAC92-D7EA-989A-BC92-D69FBEADDC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288835-405F-EED2-0647-64877AE38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9AC683-CCEA-0B37-6FF2-BAC76FB6C357}"/>
              </a:ext>
            </a:extLst>
          </p:cNvPr>
          <p:cNvSpPr>
            <a:spLocks noGrp="1"/>
          </p:cNvSpPr>
          <p:nvPr>
            <p:ph type="dt" sz="half" idx="10"/>
          </p:nvPr>
        </p:nvSpPr>
        <p:spPr/>
        <p:txBody>
          <a:bodyPr/>
          <a:lstStyle/>
          <a:p>
            <a:fld id="{3830511B-BF3E-4C03-8850-3B7970F9FE06}" type="datetimeFigureOut">
              <a:rPr lang="en-AU" smtClean="0"/>
              <a:t>27/04/2025</a:t>
            </a:fld>
            <a:endParaRPr lang="en-AU"/>
          </a:p>
        </p:txBody>
      </p:sp>
      <p:sp>
        <p:nvSpPr>
          <p:cNvPr id="6" name="Footer Placeholder 5">
            <a:extLst>
              <a:ext uri="{FF2B5EF4-FFF2-40B4-BE49-F238E27FC236}">
                <a16:creationId xmlns:a16="http://schemas.microsoft.com/office/drawing/2014/main" id="{BB4E287F-EB91-0A37-3AEA-F52E6B5CF1A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18350EE-9112-C456-01E3-AC3AB7A1ABA5}"/>
              </a:ext>
            </a:extLst>
          </p:cNvPr>
          <p:cNvSpPr>
            <a:spLocks noGrp="1"/>
          </p:cNvSpPr>
          <p:nvPr>
            <p:ph type="sldNum" sz="quarter" idx="12"/>
          </p:nvPr>
        </p:nvSpPr>
        <p:spPr/>
        <p:txBody>
          <a:bodyPr/>
          <a:lstStyle/>
          <a:p>
            <a:fld id="{BB26E267-5AB8-4019-A67E-7BD56B3491C2}" type="slidenum">
              <a:rPr lang="en-AU" smtClean="0"/>
              <a:t>‹#›</a:t>
            </a:fld>
            <a:endParaRPr lang="en-AU"/>
          </a:p>
        </p:txBody>
      </p:sp>
    </p:spTree>
    <p:extLst>
      <p:ext uri="{BB962C8B-B14F-4D97-AF65-F5344CB8AC3E}">
        <p14:creationId xmlns:p14="http://schemas.microsoft.com/office/powerpoint/2010/main" val="250958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54C4-9CFA-A038-449D-F549AF04C07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8A23947-95F7-6F6F-18B6-79F99F7F4B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189F75-F12A-0E31-90B2-78D7925B895B}"/>
              </a:ext>
            </a:extLst>
          </p:cNvPr>
          <p:cNvSpPr>
            <a:spLocks noGrp="1"/>
          </p:cNvSpPr>
          <p:nvPr>
            <p:ph type="dt" sz="half" idx="10"/>
          </p:nvPr>
        </p:nvSpPr>
        <p:spPr/>
        <p:txBody>
          <a:bodyPr/>
          <a:lstStyle/>
          <a:p>
            <a:fld id="{3830511B-BF3E-4C03-8850-3B7970F9FE06}" type="datetimeFigureOut">
              <a:rPr lang="en-AU" smtClean="0"/>
              <a:t>27/04/2025</a:t>
            </a:fld>
            <a:endParaRPr lang="en-AU"/>
          </a:p>
        </p:txBody>
      </p:sp>
      <p:sp>
        <p:nvSpPr>
          <p:cNvPr id="5" name="Footer Placeholder 4">
            <a:extLst>
              <a:ext uri="{FF2B5EF4-FFF2-40B4-BE49-F238E27FC236}">
                <a16:creationId xmlns:a16="http://schemas.microsoft.com/office/drawing/2014/main" id="{FF18DB16-78E5-A131-6085-83C484DD7A8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67E3E3-A073-0F75-7F46-27175BC58727}"/>
              </a:ext>
            </a:extLst>
          </p:cNvPr>
          <p:cNvSpPr>
            <a:spLocks noGrp="1"/>
          </p:cNvSpPr>
          <p:nvPr>
            <p:ph type="sldNum" sz="quarter" idx="12"/>
          </p:nvPr>
        </p:nvSpPr>
        <p:spPr/>
        <p:txBody>
          <a:bodyPr/>
          <a:lstStyle/>
          <a:p>
            <a:fld id="{BB26E267-5AB8-4019-A67E-7BD56B3491C2}" type="slidenum">
              <a:rPr lang="en-AU" smtClean="0"/>
              <a:t>‹#›</a:t>
            </a:fld>
            <a:endParaRPr lang="en-AU"/>
          </a:p>
        </p:txBody>
      </p:sp>
    </p:spTree>
    <p:extLst>
      <p:ext uri="{BB962C8B-B14F-4D97-AF65-F5344CB8AC3E}">
        <p14:creationId xmlns:p14="http://schemas.microsoft.com/office/powerpoint/2010/main" val="9221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D88B2-0CBF-8313-2A88-A8C00A1F75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DDB8B48-2177-7802-79FD-064B0701DD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C487A46-F136-89EC-F55D-E0AA02CD2DEF}"/>
              </a:ext>
            </a:extLst>
          </p:cNvPr>
          <p:cNvSpPr>
            <a:spLocks noGrp="1"/>
          </p:cNvSpPr>
          <p:nvPr>
            <p:ph type="dt" sz="half" idx="10"/>
          </p:nvPr>
        </p:nvSpPr>
        <p:spPr/>
        <p:txBody>
          <a:bodyPr/>
          <a:lstStyle/>
          <a:p>
            <a:fld id="{3830511B-BF3E-4C03-8850-3B7970F9FE06}" type="datetimeFigureOut">
              <a:rPr lang="en-AU" smtClean="0"/>
              <a:t>27/04/2025</a:t>
            </a:fld>
            <a:endParaRPr lang="en-AU"/>
          </a:p>
        </p:txBody>
      </p:sp>
      <p:sp>
        <p:nvSpPr>
          <p:cNvPr id="5" name="Footer Placeholder 4">
            <a:extLst>
              <a:ext uri="{FF2B5EF4-FFF2-40B4-BE49-F238E27FC236}">
                <a16:creationId xmlns:a16="http://schemas.microsoft.com/office/drawing/2014/main" id="{9B536E82-FF16-B8BB-34DD-26BCA7EFD7F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C011F4C-ECE9-872A-8FFC-7B48A0FB4FF7}"/>
              </a:ext>
            </a:extLst>
          </p:cNvPr>
          <p:cNvSpPr>
            <a:spLocks noGrp="1"/>
          </p:cNvSpPr>
          <p:nvPr>
            <p:ph type="sldNum" sz="quarter" idx="12"/>
          </p:nvPr>
        </p:nvSpPr>
        <p:spPr/>
        <p:txBody>
          <a:bodyPr/>
          <a:lstStyle/>
          <a:p>
            <a:fld id="{BB26E267-5AB8-4019-A67E-7BD56B3491C2}" type="slidenum">
              <a:rPr lang="en-AU" smtClean="0"/>
              <a:t>‹#›</a:t>
            </a:fld>
            <a:endParaRPr lang="en-AU"/>
          </a:p>
        </p:txBody>
      </p:sp>
    </p:spTree>
    <p:extLst>
      <p:ext uri="{BB962C8B-B14F-4D97-AF65-F5344CB8AC3E}">
        <p14:creationId xmlns:p14="http://schemas.microsoft.com/office/powerpoint/2010/main" val="321435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6474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32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30BC-9864-4195-8EC0-43E605690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05D8E0A-8E98-4E6D-84B6-3814266CE3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8F8FF29-D31E-4A2A-84C4-3D646C356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104127-0671-4472-B14D-A8264EA2E6F9}"/>
              </a:ext>
            </a:extLst>
          </p:cNvPr>
          <p:cNvSpPr>
            <a:spLocks noGrp="1"/>
          </p:cNvSpPr>
          <p:nvPr>
            <p:ph type="dt" sz="half" idx="10"/>
          </p:nvPr>
        </p:nvSpPr>
        <p:spPr/>
        <p:txBody>
          <a:bodyPr/>
          <a:lstStyle/>
          <a:p>
            <a:fld id="{B5AD639D-915E-4BA4-8D98-3A0B0B31F060}" type="datetimeFigureOut">
              <a:rPr lang="en-AU" smtClean="0"/>
              <a:t>27/04/2025</a:t>
            </a:fld>
            <a:endParaRPr lang="en-AU"/>
          </a:p>
        </p:txBody>
      </p:sp>
      <p:sp>
        <p:nvSpPr>
          <p:cNvPr id="6" name="Footer Placeholder 5">
            <a:extLst>
              <a:ext uri="{FF2B5EF4-FFF2-40B4-BE49-F238E27FC236}">
                <a16:creationId xmlns:a16="http://schemas.microsoft.com/office/drawing/2014/main" id="{3008948B-6CF6-4CA7-B830-B45E4ACDA8B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F21FB88-C7E2-4542-87B1-C1EDBA030A08}"/>
              </a:ext>
            </a:extLst>
          </p:cNvPr>
          <p:cNvSpPr>
            <a:spLocks noGrp="1"/>
          </p:cNvSpPr>
          <p:nvPr>
            <p:ph type="sldNum" sz="quarter" idx="12"/>
          </p:nvPr>
        </p:nvSpPr>
        <p:spPr/>
        <p:txBody>
          <a:bodyPr/>
          <a:lstStyle/>
          <a:p>
            <a:fld id="{8F8600D7-D8A9-443F-9969-05687463DEBA}" type="slidenum">
              <a:rPr lang="en-AU" smtClean="0"/>
              <a:t>‹#›</a:t>
            </a:fld>
            <a:endParaRPr lang="en-AU"/>
          </a:p>
        </p:txBody>
      </p:sp>
    </p:spTree>
    <p:extLst>
      <p:ext uri="{BB962C8B-B14F-4D97-AF65-F5344CB8AC3E}">
        <p14:creationId xmlns:p14="http://schemas.microsoft.com/office/powerpoint/2010/main" val="28507639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99744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23496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77768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2093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82621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80030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38911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42926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4427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5147-0EC8-495F-B529-81EEFFBF5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B110C95-5ACF-41BB-9864-EB0D3598B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F8781C4-2ED1-4BEA-9198-A5D53EEB897A}"/>
              </a:ext>
            </a:extLst>
          </p:cNvPr>
          <p:cNvSpPr>
            <a:spLocks noGrp="1"/>
          </p:cNvSpPr>
          <p:nvPr>
            <p:ph type="dt" sz="half" idx="10"/>
          </p:nvPr>
        </p:nvSpPr>
        <p:spPr/>
        <p:txBody>
          <a:bodyPr/>
          <a:lstStyle/>
          <a:p>
            <a:fld id="{12602777-C252-459D-AC72-392B969BE792}" type="datetimeFigureOut">
              <a:rPr lang="en-AU" smtClean="0"/>
              <a:t>27/04/2025</a:t>
            </a:fld>
            <a:endParaRPr lang="en-AU"/>
          </a:p>
        </p:txBody>
      </p:sp>
      <p:sp>
        <p:nvSpPr>
          <p:cNvPr id="5" name="Footer Placeholder 4">
            <a:extLst>
              <a:ext uri="{FF2B5EF4-FFF2-40B4-BE49-F238E27FC236}">
                <a16:creationId xmlns:a16="http://schemas.microsoft.com/office/drawing/2014/main" id="{2D6EED5C-B781-4585-A85D-D17AD27BA99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5DBAA4-BD5C-4DA0-ABD5-A63092E358CB}"/>
              </a:ext>
            </a:extLst>
          </p:cNvPr>
          <p:cNvSpPr>
            <a:spLocks noGrp="1"/>
          </p:cNvSpPr>
          <p:nvPr>
            <p:ph type="sldNum" sz="quarter" idx="12"/>
          </p:nvPr>
        </p:nvSpPr>
        <p:spPr/>
        <p:txBody>
          <a:bodyPr/>
          <a:lstStyle/>
          <a:p>
            <a:fld id="{2F74C07A-8DD7-4222-9D4A-F53BB9E0772D}" type="slidenum">
              <a:rPr lang="en-AU" smtClean="0"/>
              <a:t>‹#›</a:t>
            </a:fld>
            <a:endParaRPr lang="en-AU"/>
          </a:p>
        </p:txBody>
      </p:sp>
    </p:spTree>
    <p:extLst>
      <p:ext uri="{BB962C8B-B14F-4D97-AF65-F5344CB8AC3E}">
        <p14:creationId xmlns:p14="http://schemas.microsoft.com/office/powerpoint/2010/main" val="2999415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6.jpe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5.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9.jpe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E4C3BD-4A8E-4543-8034-F636EB6768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174EEC3-B1E7-4337-8C25-87485B99AA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AC0BC5E-5B94-499C-A545-F8D6D7CC8E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D639D-915E-4BA4-8D98-3A0B0B31F060}" type="datetimeFigureOut">
              <a:rPr lang="en-AU" smtClean="0"/>
              <a:t>27/04/2025</a:t>
            </a:fld>
            <a:endParaRPr lang="en-AU"/>
          </a:p>
        </p:txBody>
      </p:sp>
      <p:sp>
        <p:nvSpPr>
          <p:cNvPr id="5" name="Footer Placeholder 4">
            <a:extLst>
              <a:ext uri="{FF2B5EF4-FFF2-40B4-BE49-F238E27FC236}">
                <a16:creationId xmlns:a16="http://schemas.microsoft.com/office/drawing/2014/main" id="{9CF5209A-96D3-4004-AC47-7A7827E3E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A484731-A771-41F1-B91D-922CB9FC1D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600D7-D8A9-443F-9969-05687463DEBA}" type="slidenum">
              <a:rPr lang="en-AU" smtClean="0"/>
              <a:t>‹#›</a:t>
            </a:fld>
            <a:endParaRPr lang="en-AU"/>
          </a:p>
        </p:txBody>
      </p:sp>
      <p:sp>
        <p:nvSpPr>
          <p:cNvPr id="8" name="TextBox 7">
            <a:extLst>
              <a:ext uri="{FF2B5EF4-FFF2-40B4-BE49-F238E27FC236}">
                <a16:creationId xmlns:a16="http://schemas.microsoft.com/office/drawing/2014/main" id="{8668586A-3E8C-4C31-9621-5F34C07D49A0}"/>
              </a:ext>
            </a:extLst>
          </p:cNvPr>
          <p:cNvSpPr txBox="1"/>
          <p:nvPr userDrawn="1">
            <p:extLst>
              <p:ext uri="{1162E1C5-73C7-4A58-AE30-91384D911F3F}">
                <p184:classification xmlns:p184="http://schemas.microsoft.com/office/powerpoint/2018/4/main" val="hdr"/>
              </p:ext>
            </p:extLst>
          </p:nvPr>
        </p:nvSpPr>
        <p:spPr>
          <a:xfrm>
            <a:off x="5660200" y="0"/>
            <a:ext cx="730250" cy="182880"/>
          </a:xfrm>
          <a:prstGeom prst="rect">
            <a:avLst/>
          </a:prstGeom>
        </p:spPr>
        <p:txBody>
          <a:bodyPr horzOverflow="overflow" lIns="0" tIns="0" rIns="0" bIns="0">
            <a:spAutoFit/>
          </a:bodyPr>
          <a:lstStyle/>
          <a:p>
            <a:pPr algn="ctr"/>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398706794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34" r:id="rId12"/>
    <p:sldLayoutId id="2147483735"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22" r:id="rId26"/>
    <p:sldLayoutId id="2147483824" r:id="rId27"/>
    <p:sldLayoutId id="2147483826" r:id="rId28"/>
    <p:sldLayoutId id="2147483829" r:id="rId29"/>
    <p:sldLayoutId id="2147483830"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8FFAD8-1B7F-E2BD-E82C-0F96254BECE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8362719" y="4487156"/>
            <a:ext cx="3696278" cy="2370844"/>
          </a:xfrm>
          <a:prstGeom prst="rect">
            <a:avLst/>
          </a:prstGeom>
        </p:spPr>
      </p:pic>
      <p:pic>
        <p:nvPicPr>
          <p:cNvPr id="7" name="Picture 6" descr="A drawing of a person&#10;&#10;Description automatically generated">
            <a:extLst>
              <a:ext uri="{FF2B5EF4-FFF2-40B4-BE49-F238E27FC236}">
                <a16:creationId xmlns:a16="http://schemas.microsoft.com/office/drawing/2014/main" id="{659B7AAE-49DE-7096-CFE9-68201EDDDF3E}"/>
              </a:ext>
            </a:extLst>
          </p:cNvPr>
          <p:cNvPicPr>
            <a:picLocks noChangeAspect="1"/>
          </p:cNvPicPr>
          <p:nvPr userDrawn="1"/>
        </p:nvPicPr>
        <p:blipFill>
          <a:blip r:embed="rId15" cstate="print">
            <a:alphaModFix/>
            <a:extLst>
              <a:ext uri="{28A0092B-C50C-407E-A947-70E740481C1C}">
                <a14:useLocalDpi xmlns:a14="http://schemas.microsoft.com/office/drawing/2010/main" val="0"/>
              </a:ext>
            </a:extLst>
          </a:blip>
          <a:stretch>
            <a:fillRect/>
          </a:stretch>
        </p:blipFill>
        <p:spPr>
          <a:xfrm>
            <a:off x="377732" y="5672578"/>
            <a:ext cx="2654644" cy="866284"/>
          </a:xfrm>
          <a:prstGeom prst="rect">
            <a:avLst/>
          </a:prstGeom>
        </p:spPr>
      </p:pic>
      <p:sp>
        <p:nvSpPr>
          <p:cNvPr id="3" name="TextBox 2">
            <a:extLst>
              <a:ext uri="{FF2B5EF4-FFF2-40B4-BE49-F238E27FC236}">
                <a16:creationId xmlns:a16="http://schemas.microsoft.com/office/drawing/2014/main" id="{88154A8F-E8B2-95AC-0C7E-9C55BF546D7D}"/>
              </a:ext>
            </a:extLst>
          </p:cNvPr>
          <p:cNvSpPr txBox="1"/>
          <p:nvPr>
            <p:extLst>
              <p:ext uri="{1162E1C5-73C7-4A58-AE30-91384D911F3F}">
                <p184:classification xmlns:p184="http://schemas.microsoft.com/office/powerpoint/2018/4/main" val="hdr"/>
              </p:ext>
            </p:extLst>
          </p:nvPr>
        </p:nvSpPr>
        <p:spPr>
          <a:xfrm>
            <a:off x="5660200" y="0"/>
            <a:ext cx="730250" cy="182880"/>
          </a:xfrm>
          <a:prstGeom prst="rect">
            <a:avLst/>
          </a:prstGeom>
        </p:spPr>
        <p:txBody>
          <a:bodyPr horzOverflow="overflow" lIns="0" tIns="0" rIns="0" bIns="0">
            <a:spAutoFit/>
          </a:bodyPr>
          <a:lstStyle/>
          <a:p>
            <a:pPr algn="ctr"/>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2870106795"/>
      </p:ext>
    </p:extLst>
  </p:cSld>
  <p:clrMap bg1="lt1" tx1="dk1" bg2="lt2" tx2="dk2" accent1="accent1" accent2="accent2" accent3="accent3" accent4="accent4" accent5="accent5" accent6="accent6" hlink="hlink" folHlink="folHlink"/>
  <p:sldLayoutIdLst>
    <p:sldLayoutId id="2147483750"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Lst>
  <p:txStyles>
    <p:titleStyle>
      <a:lvl1pPr>
        <a:defRPr sz="2800" b="0">
          <a:latin typeface="+mj-lt"/>
          <a:ea typeface="Roboto Medium" pitchFamily="2" charset="0"/>
          <a:cs typeface="+mj-cs"/>
        </a:defRPr>
      </a:lvl1pPr>
    </p:titleStyle>
    <p:bodyStyle>
      <a:lvl1pPr marL="0">
        <a:defRPr sz="20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4065">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8497B3-4F87-BBCC-6818-A3C0DBA9E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F8DFAD1-F41D-A485-6EEB-F5DA40705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6">
            <a:extLst>
              <a:ext uri="{FF2B5EF4-FFF2-40B4-BE49-F238E27FC236}">
                <a16:creationId xmlns:a16="http://schemas.microsoft.com/office/drawing/2014/main" id="{9263655A-987E-5E8E-4930-9EE14138D7ED}"/>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9702486" y="5296619"/>
            <a:ext cx="2387791" cy="1531562"/>
          </a:xfrm>
          <a:prstGeom prst="rect">
            <a:avLst/>
          </a:prstGeom>
        </p:spPr>
      </p:pic>
      <p:pic>
        <p:nvPicPr>
          <p:cNvPr id="8" name="Picture 7" descr="A drawing of a person&#10;&#10;Description automatically generated">
            <a:extLst>
              <a:ext uri="{FF2B5EF4-FFF2-40B4-BE49-F238E27FC236}">
                <a16:creationId xmlns:a16="http://schemas.microsoft.com/office/drawing/2014/main" id="{FEF3CBFE-8E80-F91A-84B6-F43E2C5D8D84}"/>
              </a:ext>
            </a:extLst>
          </p:cNvPr>
          <p:cNvPicPr>
            <a:picLocks noChangeAspect="1"/>
          </p:cNvPicPr>
          <p:nvPr userDrawn="1"/>
        </p:nvPicPr>
        <p:blipFill>
          <a:blip r:embed="rId19" cstate="hqprint">
            <a:alphaModFix/>
            <a:extLst>
              <a:ext uri="{28A0092B-C50C-407E-A947-70E740481C1C}">
                <a14:useLocalDpi xmlns:a14="http://schemas.microsoft.com/office/drawing/2010/main" val="0"/>
              </a:ext>
            </a:extLst>
          </a:blip>
          <a:stretch>
            <a:fillRect/>
          </a:stretch>
        </p:blipFill>
        <p:spPr>
          <a:xfrm>
            <a:off x="409575" y="5978105"/>
            <a:ext cx="1577460" cy="514769"/>
          </a:xfrm>
          <a:prstGeom prst="rect">
            <a:avLst/>
          </a:prstGeom>
        </p:spPr>
      </p:pic>
      <p:sp>
        <p:nvSpPr>
          <p:cNvPr id="10" name="TextBox 9">
            <a:extLst>
              <a:ext uri="{FF2B5EF4-FFF2-40B4-BE49-F238E27FC236}">
                <a16:creationId xmlns:a16="http://schemas.microsoft.com/office/drawing/2014/main" id="{594E59E1-3E96-DDF2-D59E-0059E09CD467}"/>
              </a:ext>
            </a:extLst>
          </p:cNvPr>
          <p:cNvSpPr txBox="1"/>
          <p:nvPr>
            <p:extLst>
              <p:ext uri="{1162E1C5-73C7-4A58-AE30-91384D911F3F}">
                <p184:classification xmlns:p184="http://schemas.microsoft.com/office/powerpoint/2018/4/main" val="hdr"/>
              </p:ext>
            </p:extLst>
          </p:nvPr>
        </p:nvSpPr>
        <p:spPr>
          <a:xfrm>
            <a:off x="5752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73618925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Lst>
  <p:txStyles>
    <p:titleStyle>
      <a:lvl1pPr algn="l" defTabSz="914400" rtl="0" eaLnBrk="1" latinLnBrk="0" hangingPunct="1">
        <a:lnSpc>
          <a:spcPct val="90000"/>
        </a:lnSpc>
        <a:spcBef>
          <a:spcPct val="0"/>
        </a:spcBef>
        <a:buNone/>
        <a:defRPr sz="4400" kern="1200">
          <a:solidFill>
            <a:srgbClr val="83B73D"/>
          </a:solidFill>
          <a:latin typeface="Roboto Medium" panose="02000000000000000000" pitchFamily="2" charset="0"/>
          <a:ea typeface="Roboto Medium"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0" y="266681"/>
            <a:ext cx="12192000" cy="761747"/>
          </a:xfrm>
          <a:prstGeom prst="rect">
            <a:avLst/>
          </a:prstGeom>
        </p:spPr>
        <p:txBody>
          <a:bodyPr wrap="square" lIns="0" tIns="0" rIns="0" bIns="0">
            <a:spAutoFit/>
          </a:bodyPr>
          <a:lstStyle>
            <a:lvl1pPr>
              <a:defRPr sz="4950" b="0" i="0">
                <a:solidFill>
                  <a:schemeClr val="bg1"/>
                </a:solidFill>
                <a:latin typeface="Roboto-Light"/>
                <a:cs typeface="Roboto-Light"/>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8" name="TextBox 7">
            <a:extLst>
              <a:ext uri="{FF2B5EF4-FFF2-40B4-BE49-F238E27FC236}">
                <a16:creationId xmlns:a16="http://schemas.microsoft.com/office/drawing/2014/main" id="{9FE7E47B-6440-5721-7460-69E5DF4ADEBD}"/>
              </a:ext>
            </a:extLst>
          </p:cNvPr>
          <p:cNvSpPr txBox="1"/>
          <p:nvPr userDrawn="1">
            <p:extLst>
              <p:ext uri="{1162E1C5-73C7-4A58-AE30-91384D911F3F}">
                <p184:classification xmlns:p184="http://schemas.microsoft.com/office/powerpoint/2018/4/main" val="hdr"/>
              </p:ext>
            </p:extLst>
          </p:nvPr>
        </p:nvSpPr>
        <p:spPr>
          <a:xfrm>
            <a:off x="5887550" y="0"/>
            <a:ext cx="442855" cy="112018"/>
          </a:xfrm>
          <a:prstGeom prst="rect">
            <a:avLst/>
          </a:prstGeom>
        </p:spPr>
        <p:txBody>
          <a:bodyPr horzOverflow="overflow" lIns="0" tIns="0" rIns="0" bIns="0">
            <a:spAutoFit/>
          </a:bodyPr>
          <a:lstStyle/>
          <a:p>
            <a:pPr algn="l"/>
            <a:r>
              <a:rPr lang="en-AU" sz="728">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13363850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5A52E6-1322-EE86-B46A-02582445DD8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3D17A18-824B-3285-4190-54A4552F4D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D22D7F4-5189-F03B-C672-CBBACFB87466}"/>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23930F-C0C5-46F2-B79E-DC0F3EF53B15}" type="datetimeFigureOut">
              <a:rPr lang="en-AU" smtClean="0"/>
              <a:t>27/04/2025</a:t>
            </a:fld>
            <a:endParaRPr lang="en-AU"/>
          </a:p>
        </p:txBody>
      </p:sp>
      <p:sp>
        <p:nvSpPr>
          <p:cNvPr id="5" name="Footer Placeholder 4">
            <a:extLst>
              <a:ext uri="{FF2B5EF4-FFF2-40B4-BE49-F238E27FC236}">
                <a16:creationId xmlns:a16="http://schemas.microsoft.com/office/drawing/2014/main" id="{ACD9C78D-C37A-4C7C-1AF0-92018C20B1E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653B2DE4-126E-CC32-7B6D-6E5E01FE204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960CAE-34C2-4353-8368-2F67979AA8FA}" type="slidenum">
              <a:rPr lang="en-AU" smtClean="0"/>
              <a:t>‹#›</a:t>
            </a:fld>
            <a:endParaRPr lang="en-AU"/>
          </a:p>
        </p:txBody>
      </p:sp>
      <p:sp>
        <p:nvSpPr>
          <p:cNvPr id="8" name="TextBox 7">
            <a:extLst>
              <a:ext uri="{FF2B5EF4-FFF2-40B4-BE49-F238E27FC236}">
                <a16:creationId xmlns:a16="http://schemas.microsoft.com/office/drawing/2014/main" id="{02E750B1-4765-3AEC-3542-696892CA789B}"/>
              </a:ext>
            </a:extLst>
          </p:cNvPr>
          <p:cNvSpPr txBox="1"/>
          <p:nvPr>
            <p:extLst>
              <p:ext uri="{1162E1C5-73C7-4A58-AE30-91384D911F3F}">
                <p184:classification xmlns:p184="http://schemas.microsoft.com/office/powerpoint/2018/4/main" val="hdr"/>
              </p:ext>
            </p:extLst>
          </p:nvPr>
        </p:nvSpPr>
        <p:spPr>
          <a:xfrm>
            <a:off x="5752275" y="63500"/>
            <a:ext cx="730250" cy="184666"/>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340091809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l" defTabSz="91435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8" indent="-228589" algn="l" defTabSz="91435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7" indent="-228589" algn="l" defTabSz="91435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6"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05"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83"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62"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41"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20" indent="-228589" algn="l" defTabSz="91435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0CB66B-AFAF-A14B-61C7-B06DC75594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C3F2E9B-B18D-0783-CFF5-295390A81B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AFF74EB-327A-94EB-8A86-F8E67ED22C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0511B-BF3E-4C03-8850-3B7970F9FE06}" type="datetimeFigureOut">
              <a:rPr lang="en-AU" smtClean="0"/>
              <a:t>27/04/2025</a:t>
            </a:fld>
            <a:endParaRPr lang="en-AU"/>
          </a:p>
        </p:txBody>
      </p:sp>
      <p:sp>
        <p:nvSpPr>
          <p:cNvPr id="5" name="Footer Placeholder 4">
            <a:extLst>
              <a:ext uri="{FF2B5EF4-FFF2-40B4-BE49-F238E27FC236}">
                <a16:creationId xmlns:a16="http://schemas.microsoft.com/office/drawing/2014/main" id="{E13329C6-EC8D-F0DD-C4C0-27CA2B81F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6A5F320-0CA9-24DC-B87A-36B572F4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6E267-5AB8-4019-A67E-7BD56B3491C2}" type="slidenum">
              <a:rPr lang="en-AU" smtClean="0"/>
              <a:t>‹#›</a:t>
            </a:fld>
            <a:endParaRPr lang="en-AU"/>
          </a:p>
        </p:txBody>
      </p:sp>
      <p:sp>
        <p:nvSpPr>
          <p:cNvPr id="8" name="TextBox 7">
            <a:extLst>
              <a:ext uri="{FF2B5EF4-FFF2-40B4-BE49-F238E27FC236}">
                <a16:creationId xmlns:a16="http://schemas.microsoft.com/office/drawing/2014/main" id="{D78887D8-02AA-500E-F5F1-8B146D0AF8C3}"/>
              </a:ext>
            </a:extLst>
          </p:cNvPr>
          <p:cNvSpPr txBox="1"/>
          <p:nvPr userDrawn="1">
            <p:extLst>
              <p:ext uri="{1162E1C5-73C7-4A58-AE30-91384D911F3F}">
                <p184:classification xmlns:p184="http://schemas.microsoft.com/office/powerpoint/2018/4/main" val="hdr"/>
              </p:ext>
            </p:extLst>
          </p:nvPr>
        </p:nvSpPr>
        <p:spPr>
          <a:xfrm>
            <a:off x="5752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216723248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5247097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19E2D1-73F0-40D4-AC86-BF938E3751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C805BAD-0CD5-48B6-A8C1-C41439D2C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E7397F9-7D85-4B1F-8FE2-EB979E4D01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02777-C252-459D-AC72-392B969BE792}" type="datetimeFigureOut">
              <a:rPr lang="en-AU" smtClean="0"/>
              <a:t>27/04/2025</a:t>
            </a:fld>
            <a:endParaRPr lang="en-AU"/>
          </a:p>
        </p:txBody>
      </p:sp>
      <p:sp>
        <p:nvSpPr>
          <p:cNvPr id="5" name="Footer Placeholder 4">
            <a:extLst>
              <a:ext uri="{FF2B5EF4-FFF2-40B4-BE49-F238E27FC236}">
                <a16:creationId xmlns:a16="http://schemas.microsoft.com/office/drawing/2014/main" id="{F0E668B9-61AC-4DD9-A80B-46F963594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0E8F8E5-05D4-4044-9383-09E9FD023A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4C07A-8DD7-4222-9D4A-F53BB9E0772D}" type="slidenum">
              <a:rPr lang="en-AU" smtClean="0"/>
              <a:t>‹#›</a:t>
            </a:fld>
            <a:endParaRPr lang="en-AU"/>
          </a:p>
        </p:txBody>
      </p:sp>
      <p:sp>
        <p:nvSpPr>
          <p:cNvPr id="8" name="TextBox 7">
            <a:extLst>
              <a:ext uri="{FF2B5EF4-FFF2-40B4-BE49-F238E27FC236}">
                <a16:creationId xmlns:a16="http://schemas.microsoft.com/office/drawing/2014/main" id="{52A80CE4-FC8E-428B-BDDC-59B0C669B745}"/>
              </a:ext>
            </a:extLst>
          </p:cNvPr>
          <p:cNvSpPr txBox="1"/>
          <p:nvPr userDrawn="1">
            <p:extLst>
              <p:ext uri="{1162E1C5-73C7-4A58-AE30-91384D911F3F}">
                <p184:classification xmlns:p184="http://schemas.microsoft.com/office/powerpoint/2018/4/main" val="hdr"/>
              </p:ext>
            </p:extLst>
          </p:nvPr>
        </p:nvSpPr>
        <p:spPr>
          <a:xfrm>
            <a:off x="5660200" y="0"/>
            <a:ext cx="730250" cy="182880"/>
          </a:xfrm>
          <a:prstGeom prst="rect">
            <a:avLst/>
          </a:prstGeom>
        </p:spPr>
        <p:txBody>
          <a:bodyPr horzOverflow="overflow" lIns="0" tIns="0" rIns="0" bIns="0">
            <a:spAutoFit/>
          </a:bodyPr>
          <a:lstStyle/>
          <a:p>
            <a:pPr algn="ctr"/>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1658106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sace.sa.edu.au/innovating/subject-renewal/subject-renewal-groups" TargetMode="External"/><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hyperlink" Target="https://www.sace.sa.edu.au/about/what-we-do/strategic-plan" TargetMode="External"/><Relationship Id="rId4" Type="http://schemas.openxmlformats.org/officeDocument/2006/relationships/hyperlink" Target="https://www.sace.sa.edu.au/documents/652891/5ed70199-713f-73ba-ad95-122e1e0dc30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9.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5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 Id="rId9" Type="http://schemas.openxmlformats.org/officeDocument/2006/relationships/image" Target="../media/image49.sv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0.png"/><Relationship Id="rId7" Type="http://schemas.openxmlformats.org/officeDocument/2006/relationships/diagramColors" Target="../diagrams/colors2.xml"/><Relationship Id="rId2" Type="http://schemas.openxmlformats.org/officeDocument/2006/relationships/notesSlide" Target="../notesSlides/notesSlide26.xml"/><Relationship Id="rId1" Type="http://schemas.openxmlformats.org/officeDocument/2006/relationships/slideLayout" Target="../slideLayouts/slideLayout44.xml"/><Relationship Id="rId6" Type="http://schemas.openxmlformats.org/officeDocument/2006/relationships/diagramQuickStyle" Target="../diagrams/quickStyle2.xml"/><Relationship Id="rId11" Type="http://schemas.openxmlformats.org/officeDocument/2006/relationships/image" Target="../media/image52.png"/><Relationship Id="rId5" Type="http://schemas.openxmlformats.org/officeDocument/2006/relationships/diagramLayout" Target="../diagrams/layout2.xml"/><Relationship Id="rId10" Type="http://schemas.openxmlformats.org/officeDocument/2006/relationships/image" Target="../media/image51.png"/><Relationship Id="rId4" Type="http://schemas.openxmlformats.org/officeDocument/2006/relationships/diagramData" Target="../diagrams/data2.xml"/><Relationship Id="rId9"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10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10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0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hyperlink" Target="mailto:pklimatsakis@immanuel.sa.edu.au" TargetMode="External"/><Relationship Id="rId2" Type="http://schemas.openxmlformats.org/officeDocument/2006/relationships/notesSlide" Target="../notesSlides/notesSlide39.xml"/><Relationship Id="rId1" Type="http://schemas.openxmlformats.org/officeDocument/2006/relationships/slideLayout" Target="../slideLayouts/slideLayout100.xml"/><Relationship Id="rId4" Type="http://schemas.openxmlformats.org/officeDocument/2006/relationships/hyperlink" Target="mailto:afusco@immanuel.sa.edu.au"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6.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5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png"/><Relationship Id="rId7" Type="http://schemas.openxmlformats.org/officeDocument/2006/relationships/image" Target="../media/image79.svg"/><Relationship Id="rId2" Type="http://schemas.openxmlformats.org/officeDocument/2006/relationships/notesSlide" Target="../notesSlides/notesSlide49.xml"/><Relationship Id="rId1" Type="http://schemas.openxmlformats.org/officeDocument/2006/relationships/slideLayout" Target="../slideLayouts/slideLayout60.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sv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0.xml"/><Relationship Id="rId1" Type="http://schemas.openxmlformats.org/officeDocument/2006/relationships/slideLayout" Target="../slideLayouts/slideLayout6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69.xml"/><Relationship Id="rId6" Type="http://schemas.openxmlformats.org/officeDocument/2006/relationships/image" Target="../media/image86.jpeg"/><Relationship Id="rId5" Type="http://schemas.openxmlformats.org/officeDocument/2006/relationships/image" Target="../media/image85.png"/><Relationship Id="rId10" Type="http://schemas.openxmlformats.org/officeDocument/2006/relationships/image" Target="../media/image5.png"/><Relationship Id="rId4" Type="http://schemas.openxmlformats.org/officeDocument/2006/relationships/image" Target="../media/image84.png"/><Relationship Id="rId9" Type="http://schemas.openxmlformats.org/officeDocument/2006/relationships/image" Target="../media/image13.jpeg"/></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3.xml"/><Relationship Id="rId1" Type="http://schemas.openxmlformats.org/officeDocument/2006/relationships/slideLayout" Target="../slideLayouts/slideLayout65.xml"/><Relationship Id="rId5" Type="http://schemas.openxmlformats.org/officeDocument/2006/relationships/image" Target="../media/image89.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svg"/><Relationship Id="rId2" Type="http://schemas.openxmlformats.org/officeDocument/2006/relationships/notesSlide" Target="../notesSlides/notesSlide55.xml"/><Relationship Id="rId1" Type="http://schemas.openxmlformats.org/officeDocument/2006/relationships/slideLayout" Target="../slideLayouts/slideLayout94.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97.svg"/></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94.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1.png"/><Relationship Id="rId7" Type="http://schemas.openxmlformats.org/officeDocument/2006/relationships/image" Target="../media/image105.svg"/><Relationship Id="rId2" Type="http://schemas.openxmlformats.org/officeDocument/2006/relationships/notesSlide" Target="../notesSlides/notesSlide57.xml"/><Relationship Id="rId1" Type="http://schemas.openxmlformats.org/officeDocument/2006/relationships/slideLayout" Target="../slideLayouts/slideLayout94.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26.xml"/><Relationship Id="rId4" Type="http://schemas.openxmlformats.org/officeDocument/2006/relationships/image" Target="../media/image10.jpeg"/></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64.xml"/><Relationship Id="rId1" Type="http://schemas.openxmlformats.org/officeDocument/2006/relationships/slideLayout" Target="../slideLayouts/slideLayout35.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5.xml"/><Relationship Id="rId1" Type="http://schemas.openxmlformats.org/officeDocument/2006/relationships/slideLayout" Target="../slideLayouts/slideLayout4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svg"/></Relationships>
</file>

<file path=ppt/slides/_rels/slide6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microsoft.com/office/2007/relationships/hdphoto" Target="../media/hdphoto2.wdp"/><Relationship Id="rId12" Type="http://schemas.openxmlformats.org/officeDocument/2006/relationships/image" Target="../media/image125.jpeg"/><Relationship Id="rId2" Type="http://schemas.openxmlformats.org/officeDocument/2006/relationships/notesSlide" Target="../notesSlides/notesSlide66.xml"/><Relationship Id="rId1" Type="http://schemas.openxmlformats.org/officeDocument/2006/relationships/slideLayout" Target="../slideLayouts/slideLayout35.xml"/><Relationship Id="rId6" Type="http://schemas.openxmlformats.org/officeDocument/2006/relationships/image" Target="../media/image120.png"/><Relationship Id="rId11" Type="http://schemas.openxmlformats.org/officeDocument/2006/relationships/image" Target="../media/image124.jpeg"/><Relationship Id="rId5" Type="http://schemas.openxmlformats.org/officeDocument/2006/relationships/image" Target="../media/image119.png"/><Relationship Id="rId10" Type="http://schemas.openxmlformats.org/officeDocument/2006/relationships/image" Target="../media/image123.png"/><Relationship Id="rId4" Type="http://schemas.microsoft.com/office/2007/relationships/hdphoto" Target="../media/hdphoto1.wdp"/><Relationship Id="rId9" Type="http://schemas.openxmlformats.org/officeDocument/2006/relationships/image" Target="../media/image122.png"/></Relationships>
</file>

<file path=ppt/slides/_rels/slide6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microsoft.com/office/2007/relationships/hdphoto" Target="../media/hdphoto2.wdp"/><Relationship Id="rId12" Type="http://schemas.openxmlformats.org/officeDocument/2006/relationships/image" Target="../media/image125.jpeg"/><Relationship Id="rId2" Type="http://schemas.openxmlformats.org/officeDocument/2006/relationships/notesSlide" Target="../notesSlides/notesSlide67.xml"/><Relationship Id="rId1" Type="http://schemas.openxmlformats.org/officeDocument/2006/relationships/slideLayout" Target="../slideLayouts/slideLayout35.xml"/><Relationship Id="rId6" Type="http://schemas.openxmlformats.org/officeDocument/2006/relationships/image" Target="../media/image120.png"/><Relationship Id="rId11" Type="http://schemas.openxmlformats.org/officeDocument/2006/relationships/image" Target="../media/image124.jpeg"/><Relationship Id="rId5" Type="http://schemas.openxmlformats.org/officeDocument/2006/relationships/image" Target="../media/image119.png"/><Relationship Id="rId10" Type="http://schemas.openxmlformats.org/officeDocument/2006/relationships/image" Target="../media/image123.png"/><Relationship Id="rId4" Type="http://schemas.microsoft.com/office/2007/relationships/hdphoto" Target="../media/hdphoto1.wdp"/><Relationship Id="rId9" Type="http://schemas.openxmlformats.org/officeDocument/2006/relationships/image" Target="../media/image122.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svg"/><Relationship Id="rId2" Type="http://schemas.openxmlformats.org/officeDocument/2006/relationships/notesSlide" Target="../notesSlides/notesSlide75.xml"/><Relationship Id="rId1" Type="http://schemas.openxmlformats.org/officeDocument/2006/relationships/slideLayout" Target="../slideLayouts/slideLayout32.xml"/><Relationship Id="rId6" Type="http://schemas.openxmlformats.org/officeDocument/2006/relationships/image" Target="../media/image134.sv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svg"/><Relationship Id="rId4" Type="http://schemas.openxmlformats.org/officeDocument/2006/relationships/image" Target="../media/image132.svg"/><Relationship Id="rId9" Type="http://schemas.openxmlformats.org/officeDocument/2006/relationships/image" Target="../media/image137.png"/></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7.xml"/><Relationship Id="rId1" Type="http://schemas.openxmlformats.org/officeDocument/2006/relationships/slideLayout" Target="../slideLayouts/slideLayout2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AB800"/>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56681285-FEDC-4561-ABD8-64B16E8E75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13457" y="4516972"/>
            <a:ext cx="1444836" cy="1975903"/>
          </a:xfrm>
          <a:prstGeom prst="rect">
            <a:avLst/>
          </a:prstGeom>
        </p:spPr>
      </p:pic>
      <p:pic>
        <p:nvPicPr>
          <p:cNvPr id="10" name="Graphic 9">
            <a:extLst>
              <a:ext uri="{FF2B5EF4-FFF2-40B4-BE49-F238E27FC236}">
                <a16:creationId xmlns:a16="http://schemas.microsoft.com/office/drawing/2014/main" id="{6C9985F9-8EF7-0B74-805C-0FF7493D87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3655" y="5894613"/>
            <a:ext cx="802800" cy="598253"/>
          </a:xfrm>
          <a:prstGeom prst="rect">
            <a:avLst/>
          </a:prstGeom>
        </p:spPr>
      </p:pic>
      <p:pic>
        <p:nvPicPr>
          <p:cNvPr id="16" name="Graphic 15">
            <a:extLst>
              <a:ext uri="{FF2B5EF4-FFF2-40B4-BE49-F238E27FC236}">
                <a16:creationId xmlns:a16="http://schemas.microsoft.com/office/drawing/2014/main" id="{A47B0210-06C4-5A8B-E212-04AF337AFA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6479" y="5625228"/>
            <a:ext cx="1850400" cy="867638"/>
          </a:xfrm>
          <a:prstGeom prst="rect">
            <a:avLst/>
          </a:prstGeom>
        </p:spPr>
      </p:pic>
      <p:sp>
        <p:nvSpPr>
          <p:cNvPr id="17" name="Subtitle 2">
            <a:extLst>
              <a:ext uri="{FF2B5EF4-FFF2-40B4-BE49-F238E27FC236}">
                <a16:creationId xmlns:a16="http://schemas.microsoft.com/office/drawing/2014/main" id="{C012F7A0-E0F2-297F-FA3C-31432392DB56}"/>
              </a:ext>
            </a:extLst>
          </p:cNvPr>
          <p:cNvSpPr txBox="1">
            <a:spLocks/>
          </p:cNvSpPr>
          <p:nvPr/>
        </p:nvSpPr>
        <p:spPr>
          <a:xfrm>
            <a:off x="1216455" y="1480859"/>
            <a:ext cx="6246472" cy="275089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rPr>
              <a:t>Teaching and Learning Leaders Conference</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6600" dirty="0">
                <a:solidFill>
                  <a:prstClr val="white"/>
                </a:solidFill>
                <a:latin typeface="Roboto Medium" panose="02000000000000000000" pitchFamily="2" charset="0"/>
                <a:ea typeface="Roboto Medium" panose="02000000000000000000" pitchFamily="2" charset="0"/>
              </a:rPr>
              <a:t>March 2025</a:t>
            </a:r>
            <a:endParaRPr kumimoji="0" lang="en-AU" sz="66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endParaRPr>
          </a:p>
        </p:txBody>
      </p:sp>
      <p:sp>
        <p:nvSpPr>
          <p:cNvPr id="18" name="Subtitle 2">
            <a:extLst>
              <a:ext uri="{FF2B5EF4-FFF2-40B4-BE49-F238E27FC236}">
                <a16:creationId xmlns:a16="http://schemas.microsoft.com/office/drawing/2014/main" id="{712DA8B7-B617-14F4-2F58-F1580BD225EB}"/>
              </a:ext>
            </a:extLst>
          </p:cNvPr>
          <p:cNvSpPr txBox="1">
            <a:spLocks/>
          </p:cNvSpPr>
          <p:nvPr/>
        </p:nvSpPr>
        <p:spPr>
          <a:xfrm>
            <a:off x="1381708" y="3606800"/>
            <a:ext cx="4879545" cy="21259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cs typeface="+mn-cs"/>
            </a:endParaRPr>
          </a:p>
        </p:txBody>
      </p:sp>
      <p:pic>
        <p:nvPicPr>
          <p:cNvPr id="20" name="Graphic 19">
            <a:extLst>
              <a:ext uri="{FF2B5EF4-FFF2-40B4-BE49-F238E27FC236}">
                <a16:creationId xmlns:a16="http://schemas.microsoft.com/office/drawing/2014/main" id="{57495F0F-37BD-7302-3E50-121AE2B7AA00}"/>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31739" r="21064"/>
          <a:stretch/>
        </p:blipFill>
        <p:spPr>
          <a:xfrm>
            <a:off x="7711737" y="0"/>
            <a:ext cx="4480264" cy="3926741"/>
          </a:xfrm>
          <a:prstGeom prst="rect">
            <a:avLst/>
          </a:prstGeom>
        </p:spPr>
      </p:pic>
      <p:sp>
        <p:nvSpPr>
          <p:cNvPr id="2" name="TextBox 1">
            <a:extLst>
              <a:ext uri="{FF2B5EF4-FFF2-40B4-BE49-F238E27FC236}">
                <a16:creationId xmlns:a16="http://schemas.microsoft.com/office/drawing/2014/main" id="{A1271EBB-A3ED-45F6-B097-719B9A897533}"/>
              </a:ext>
            </a:extLst>
          </p:cNvPr>
          <p:cNvSpPr txBox="1"/>
          <p:nvPr/>
        </p:nvSpPr>
        <p:spPr>
          <a:xfrm>
            <a:off x="9494874" y="4316819"/>
            <a:ext cx="2519917" cy="2371060"/>
          </a:xfrm>
          <a:prstGeom prst="rect">
            <a:avLst/>
          </a:prstGeom>
          <a:solidFill>
            <a:srgbClr val="7AB800"/>
          </a:solidFill>
        </p:spPr>
        <p:txBody>
          <a:bodyPr wrap="square" rtlCol="0">
            <a:spAutoFit/>
          </a:bodyPr>
          <a:lstStyle/>
          <a:p>
            <a:endParaRPr lang="en-AU"/>
          </a:p>
        </p:txBody>
      </p:sp>
    </p:spTree>
    <p:extLst>
      <p:ext uri="{BB962C8B-B14F-4D97-AF65-F5344CB8AC3E}">
        <p14:creationId xmlns:p14="http://schemas.microsoft.com/office/powerpoint/2010/main" val="268754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2" name="TextBox 1">
            <a:extLst>
              <a:ext uri="{FF2B5EF4-FFF2-40B4-BE49-F238E27FC236}">
                <a16:creationId xmlns:a16="http://schemas.microsoft.com/office/drawing/2014/main" id="{6AEBB343-5B30-EE96-7A78-72ECE00DF045}"/>
              </a:ext>
            </a:extLst>
          </p:cNvPr>
          <p:cNvSpPr txBox="1"/>
          <p:nvPr/>
        </p:nvSpPr>
        <p:spPr>
          <a:xfrm>
            <a:off x="5328960" y="225448"/>
            <a:ext cx="58699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Students are proactive in the co-creation of their learning pathway and influence how they undertake, demonstrate and action their learning.</a:t>
            </a:r>
            <a:endParaRPr kumimoji="0" lang="en-AU"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F8454AD6-E079-F9E2-CD95-BD2F7D3E05CB}"/>
              </a:ext>
            </a:extLst>
          </p:cNvPr>
          <p:cNvSpPr txBox="1"/>
          <p:nvPr/>
        </p:nvSpPr>
        <p:spPr>
          <a:xfrm>
            <a:off x="5328960" y="2512040"/>
            <a:ext cx="60033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Students discuss and apply learning from familiar and unfamiliar situations across a range of meaningful and relevant real-world situations</a:t>
            </a:r>
            <a:endParaRPr kumimoji="0" lang="en-AU"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4" name="TextBox 3">
            <a:extLst>
              <a:ext uri="{FF2B5EF4-FFF2-40B4-BE49-F238E27FC236}">
                <a16:creationId xmlns:a16="http://schemas.microsoft.com/office/drawing/2014/main" id="{80020068-BFB1-0AB2-D4C3-4BDCDFA57BA0}"/>
              </a:ext>
            </a:extLst>
          </p:cNvPr>
          <p:cNvSpPr txBox="1"/>
          <p:nvPr/>
        </p:nvSpPr>
        <p:spPr>
          <a:xfrm>
            <a:off x="5328026" y="3772097"/>
            <a:ext cx="66447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NEoL captures the diverse authentic forms of students’ demonstration of learning and achievement, better reflecting what students know and can do.</a:t>
            </a:r>
            <a:endParaRPr kumimoji="0" lang="en-AU"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93264C5B-F5B5-9302-F467-A2417BF4BCA3}"/>
              </a:ext>
            </a:extLst>
          </p:cNvPr>
          <p:cNvSpPr txBox="1"/>
          <p:nvPr/>
        </p:nvSpPr>
        <p:spPr>
          <a:xfrm>
            <a:off x="5328026" y="1247890"/>
            <a:ext cx="63817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Students are empowered to understand the way they think using feedback and self-evaluation to purposefully consider and enhance their own learning</a:t>
            </a:r>
            <a:endParaRPr kumimoji="0" lang="en-AU"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EB0ADFE3-3BFE-8D25-ED6E-DA8C79398DA6}"/>
              </a:ext>
            </a:extLst>
          </p:cNvPr>
          <p:cNvSpPr txBox="1"/>
          <p:nvPr/>
        </p:nvSpPr>
        <p:spPr>
          <a:xfrm>
            <a:off x="77405" y="2726327"/>
            <a:ext cx="4869621"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993366"/>
                </a:solidFill>
                <a:effectLst/>
                <a:uLnTx/>
                <a:uFillTx/>
                <a:latin typeface="Roboto" panose="02000000000000000000" pitchFamily="2" charset="0"/>
                <a:ea typeface="Roboto" panose="02000000000000000000" pitchFamily="2" charset="0"/>
                <a:cs typeface="+mn-cs"/>
              </a:rPr>
              <a:t>Deep</a:t>
            </a:r>
            <a:r>
              <a:rPr kumimoji="0" lang="en-US" sz="3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a:t>
            </a:r>
            <a:r>
              <a:rPr kumimoji="0" lang="en-US" sz="3000" b="1" i="0" u="none" strike="noStrike" kern="1200" cap="none" spc="0" normalizeH="0" baseline="0" noProof="0">
                <a:ln>
                  <a:noFill/>
                </a:ln>
                <a:solidFill>
                  <a:srgbClr val="993366"/>
                </a:solidFill>
                <a:effectLst/>
                <a:uLnTx/>
                <a:uFillTx/>
                <a:latin typeface="Roboto" panose="02000000000000000000" pitchFamily="2" charset="0"/>
                <a:ea typeface="Roboto" panose="02000000000000000000" pitchFamily="2" charset="0"/>
                <a:cs typeface="+mn-cs"/>
              </a:rPr>
              <a:t>Authentic Learning</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993366"/>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2CED98F5-2960-1296-9AB5-4D4D22049F47}"/>
              </a:ext>
            </a:extLst>
          </p:cNvPr>
          <p:cNvSpPr txBox="1"/>
          <p:nvPr/>
        </p:nvSpPr>
        <p:spPr>
          <a:xfrm>
            <a:off x="1071885" y="374345"/>
            <a:ext cx="3951998"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993366"/>
                </a:solidFill>
                <a:effectLst/>
                <a:uLnTx/>
                <a:uFillTx/>
                <a:latin typeface="Roboto" panose="02000000000000000000" pitchFamily="2" charset="0"/>
                <a:ea typeface="Roboto" panose="02000000000000000000" pitchFamily="2" charset="0"/>
                <a:cs typeface="+mn-cs"/>
              </a:rPr>
              <a:t>Student</a:t>
            </a:r>
            <a:r>
              <a:rPr kumimoji="0" lang="en-US" sz="3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a:t>
            </a:r>
            <a:r>
              <a:rPr kumimoji="0" lang="en-US" sz="3000" b="1" i="0" u="none" strike="noStrike" kern="1200" cap="none" spc="0" normalizeH="0" baseline="0" noProof="0">
                <a:ln>
                  <a:noFill/>
                </a:ln>
                <a:solidFill>
                  <a:srgbClr val="993366"/>
                </a:solidFill>
                <a:effectLst/>
                <a:uLnTx/>
                <a:uFillTx/>
                <a:latin typeface="Roboto" panose="02000000000000000000" pitchFamily="2" charset="0"/>
                <a:ea typeface="Roboto" panose="02000000000000000000" pitchFamily="2" charset="0"/>
                <a:cs typeface="+mn-cs"/>
              </a:rPr>
              <a:t>Agency</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993366"/>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73F4C29E-1F0D-F546-94CA-611F800CFA84}"/>
              </a:ext>
            </a:extLst>
          </p:cNvPr>
          <p:cNvSpPr txBox="1"/>
          <p:nvPr/>
        </p:nvSpPr>
        <p:spPr>
          <a:xfrm>
            <a:off x="-81407" y="3758661"/>
            <a:ext cx="5114049" cy="1015663"/>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993366"/>
                </a:solidFill>
                <a:effectLst/>
                <a:uLnTx/>
                <a:uFillTx/>
                <a:latin typeface="Roboto"/>
                <a:ea typeface="Roboto"/>
                <a:cs typeface="Roboto"/>
              </a:rPr>
              <a:t>Natural Evidence of </a:t>
            </a:r>
            <a:r>
              <a:rPr lang="en-US" sz="3000" b="1">
                <a:solidFill>
                  <a:srgbClr val="993366"/>
                </a:solidFill>
                <a:latin typeface="Roboto"/>
                <a:ea typeface="Roboto"/>
                <a:cs typeface="Roboto"/>
              </a:rPr>
              <a:t>Learning</a:t>
            </a:r>
            <a:endParaRPr kumimoji="0" lang="en-US" sz="3000" b="1" i="0" u="none" strike="noStrike" kern="1200" cap="none" spc="0" normalizeH="0" baseline="0" noProof="0">
              <a:ln>
                <a:noFill/>
              </a:ln>
              <a:solidFill>
                <a:srgbClr val="993366"/>
              </a:solidFill>
              <a:effectLst/>
              <a:uLnTx/>
              <a:uFillTx/>
              <a:latin typeface="Roboto"/>
              <a:ea typeface="Roboto"/>
              <a:cs typeface="Roboto"/>
            </a:endParaRPr>
          </a:p>
        </p:txBody>
      </p:sp>
      <p:sp>
        <p:nvSpPr>
          <p:cNvPr id="9" name="TextBox 8">
            <a:extLst>
              <a:ext uri="{FF2B5EF4-FFF2-40B4-BE49-F238E27FC236}">
                <a16:creationId xmlns:a16="http://schemas.microsoft.com/office/drawing/2014/main" id="{ADDF2B59-60C3-1F54-C09C-970E99FE2A44}"/>
              </a:ext>
            </a:extLst>
          </p:cNvPr>
          <p:cNvSpPr txBox="1"/>
          <p:nvPr/>
        </p:nvSpPr>
        <p:spPr>
          <a:xfrm>
            <a:off x="163020" y="1388828"/>
            <a:ext cx="4869622"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993366"/>
                </a:solidFill>
                <a:effectLst/>
                <a:uLnTx/>
                <a:uFillTx/>
                <a:latin typeface="Roboto" panose="02000000000000000000" pitchFamily="2" charset="0"/>
                <a:ea typeface="Roboto" panose="02000000000000000000" pitchFamily="2" charset="0"/>
                <a:cs typeface="+mn-cs"/>
              </a:rPr>
              <a:t>Metacognition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993366"/>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3DB4278D-F964-C657-C904-3F012E22BB0B}"/>
              </a:ext>
            </a:extLst>
          </p:cNvPr>
          <p:cNvSpPr txBox="1"/>
          <p:nvPr/>
        </p:nvSpPr>
        <p:spPr>
          <a:xfrm>
            <a:off x="1888964" y="5221244"/>
            <a:ext cx="3047333"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993366"/>
                </a:solidFill>
                <a:effectLst/>
                <a:uLnTx/>
                <a:uFillTx/>
                <a:latin typeface="Roboto" panose="02000000000000000000" pitchFamily="2" charset="0"/>
                <a:ea typeface="Roboto" panose="02000000000000000000" pitchFamily="2" charset="0"/>
                <a:cs typeface="+mn-cs"/>
              </a:rPr>
              <a:t>Capabilities</a:t>
            </a:r>
          </a:p>
        </p:txBody>
      </p:sp>
      <p:sp>
        <p:nvSpPr>
          <p:cNvPr id="12" name="Rectangle 11">
            <a:extLst>
              <a:ext uri="{FF2B5EF4-FFF2-40B4-BE49-F238E27FC236}">
                <a16:creationId xmlns:a16="http://schemas.microsoft.com/office/drawing/2014/main" id="{64302EBB-6700-6B90-F38A-4658430B0A04}"/>
              </a:ext>
            </a:extLst>
          </p:cNvPr>
          <p:cNvSpPr/>
          <p:nvPr/>
        </p:nvSpPr>
        <p:spPr>
          <a:xfrm>
            <a:off x="8782050" y="5124450"/>
            <a:ext cx="3200400" cy="11239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4A00179-CCB7-1062-4641-808D2DB1BF72}"/>
              </a:ext>
            </a:extLst>
          </p:cNvPr>
          <p:cNvSpPr txBox="1"/>
          <p:nvPr/>
        </p:nvSpPr>
        <p:spPr>
          <a:xfrm>
            <a:off x="5328026" y="4942304"/>
            <a:ext cx="60130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The SACE Board’s capabilities aim to create a more inclusive, flexible, and student-</a:t>
            </a:r>
            <a:r>
              <a:rPr kumimoji="0" lang="en-US" sz="1800" b="0" i="0" u="none" strike="noStrike" kern="1200" cap="none" spc="0" normalizeH="0" baseline="0" noProof="0" err="1">
                <a:ln>
                  <a:noFill/>
                </a:ln>
                <a:solidFill>
                  <a:prstClr val="black"/>
                </a:solidFill>
                <a:effectLst/>
                <a:uLnTx/>
                <a:uFillTx/>
                <a:latin typeface="Roboto" panose="02000000000000000000" pitchFamily="2" charset="0"/>
                <a:ea typeface="Roboto" panose="02000000000000000000" pitchFamily="2" charset="0"/>
                <a:cs typeface="+mn-cs"/>
              </a:rPr>
              <a:t>centred</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approach to education, fostering deep, authentic learning and the development of essential capabilities. </a:t>
            </a:r>
            <a:endParaRPr kumimoji="0" lang="en-AU"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906086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Mountain climber summiting snowy peak">
            <a:extLst>
              <a:ext uri="{FF2B5EF4-FFF2-40B4-BE49-F238E27FC236}">
                <a16:creationId xmlns:a16="http://schemas.microsoft.com/office/drawing/2014/main" id="{B38A5D9E-AD42-5077-9E2B-55990FFEA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02" r="3102"/>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B8FCFB-6EFC-F10E-347C-FD61042081D3}"/>
              </a:ext>
            </a:extLst>
          </p:cNvPr>
          <p:cNvSpPr>
            <a:spLocks noGrp="1"/>
          </p:cNvSpPr>
          <p:nvPr>
            <p:ph type="title"/>
          </p:nvPr>
        </p:nvSpPr>
        <p:spPr>
          <a:xfrm>
            <a:off x="464207" y="0"/>
            <a:ext cx="4113248" cy="1899912"/>
          </a:xfrm>
        </p:spPr>
        <p:txBody>
          <a:bodyPr vert="horz" lIns="91440" tIns="45720" rIns="91440" bIns="45720" rtlCol="0" anchor="ctr">
            <a:noAutofit/>
          </a:bodyPr>
          <a:lstStyle/>
          <a:p>
            <a:pPr>
              <a:lnSpc>
                <a:spcPts val="7000"/>
              </a:lnSpc>
              <a:spcBef>
                <a:spcPts val="0"/>
              </a:spcBef>
              <a:defRPr/>
            </a:pPr>
            <a:r>
              <a:rPr lang="en-US" sz="5400">
                <a:solidFill>
                  <a:srgbClr val="993366"/>
                </a:solidFill>
                <a:latin typeface="Roboto" panose="02000000000000000000" pitchFamily="2" charset="0"/>
                <a:ea typeface="Roboto" panose="02000000000000000000" pitchFamily="2" charset="0"/>
                <a:cs typeface="Tahoma"/>
              </a:rPr>
              <a:t>Our Journey</a:t>
            </a:r>
          </a:p>
        </p:txBody>
      </p:sp>
      <p:sp>
        <p:nvSpPr>
          <p:cNvPr id="3" name="Text Placeholder 2">
            <a:extLst>
              <a:ext uri="{FF2B5EF4-FFF2-40B4-BE49-F238E27FC236}">
                <a16:creationId xmlns:a16="http://schemas.microsoft.com/office/drawing/2014/main" id="{5845065B-3474-9D48-C9E0-41CF29B286B6}"/>
              </a:ext>
            </a:extLst>
          </p:cNvPr>
          <p:cNvSpPr>
            <a:spLocks noGrp="1"/>
          </p:cNvSpPr>
          <p:nvPr>
            <p:ph sz="half" idx="2"/>
          </p:nvPr>
        </p:nvSpPr>
        <p:spPr>
          <a:xfrm>
            <a:off x="464204" y="1783587"/>
            <a:ext cx="3822189" cy="3742762"/>
          </a:xfrm>
        </p:spPr>
        <p:txBody>
          <a:bodyPr vert="horz" lIns="91440" tIns="45720" rIns="91440" bIns="45720" rtlCol="0">
            <a:normAutofit fontScale="55000" lnSpcReduction="20000"/>
          </a:bodyPr>
          <a:lstStyle/>
          <a:p>
            <a:pPr marL="457200">
              <a:spcAft>
                <a:spcPts val="600"/>
              </a:spcAft>
            </a:pPr>
            <a:r>
              <a:rPr lang="en-US" sz="2400" dirty="0">
                <a:solidFill>
                  <a:prstClr val="black"/>
                </a:solidFill>
                <a:latin typeface="Roboto Light"/>
                <a:ea typeface="Roboto Light"/>
              </a:rPr>
              <a:t>Curriculum forums</a:t>
            </a:r>
          </a:p>
          <a:p>
            <a:pPr marL="457200">
              <a:spcAft>
                <a:spcPts val="600"/>
              </a:spcAft>
            </a:pPr>
            <a:r>
              <a:rPr lang="en-US" sz="2400" dirty="0">
                <a:solidFill>
                  <a:prstClr val="black"/>
                </a:solidFill>
                <a:latin typeface="Roboto Light"/>
                <a:ea typeface="Roboto Light"/>
              </a:rPr>
              <a:t>Short-term improvements and long-term ambitions</a:t>
            </a:r>
          </a:p>
          <a:p>
            <a:pPr marL="457200">
              <a:spcAft>
                <a:spcPts val="600"/>
              </a:spcAft>
            </a:pPr>
            <a:r>
              <a:rPr lang="en-US" sz="2400" dirty="0">
                <a:solidFill>
                  <a:prstClr val="black"/>
                </a:solidFill>
                <a:latin typeface="Roboto Light"/>
                <a:ea typeface="Roboto Light"/>
              </a:rPr>
              <a:t>SRGs – EOI, formation</a:t>
            </a:r>
          </a:p>
          <a:p>
            <a:pPr marL="457200">
              <a:spcAft>
                <a:spcPts val="600"/>
              </a:spcAft>
            </a:pPr>
            <a:r>
              <a:rPr lang="en-US" sz="2400" dirty="0">
                <a:solidFill>
                  <a:prstClr val="black"/>
                </a:solidFill>
                <a:latin typeface="Roboto Light"/>
                <a:ea typeface="Roboto Light"/>
              </a:rPr>
              <a:t>SRG Launch</a:t>
            </a:r>
          </a:p>
          <a:p>
            <a:pPr marL="457200">
              <a:spcAft>
                <a:spcPts val="600"/>
              </a:spcAft>
            </a:pPr>
            <a:r>
              <a:rPr lang="en-US" sz="2400" dirty="0">
                <a:solidFill>
                  <a:prstClr val="black"/>
                </a:solidFill>
                <a:latin typeface="Roboto Light"/>
                <a:ea typeface="Roboto Light"/>
              </a:rPr>
              <a:t>Complexity matrix</a:t>
            </a:r>
          </a:p>
          <a:p>
            <a:pPr marL="457200">
              <a:spcAft>
                <a:spcPts val="600"/>
              </a:spcAft>
            </a:pPr>
            <a:r>
              <a:rPr lang="en-US" sz="2400" dirty="0">
                <a:solidFill>
                  <a:prstClr val="black"/>
                </a:solidFill>
                <a:latin typeface="Roboto Light"/>
                <a:ea typeface="Roboto Light"/>
              </a:rPr>
              <a:t>Roadmap for subject renewal</a:t>
            </a:r>
          </a:p>
          <a:p>
            <a:pPr marL="457200">
              <a:spcAft>
                <a:spcPts val="600"/>
              </a:spcAft>
            </a:pPr>
            <a:r>
              <a:rPr lang="en-US" sz="2400" dirty="0">
                <a:solidFill>
                  <a:prstClr val="black"/>
                </a:solidFill>
                <a:latin typeface="Roboto Light"/>
                <a:ea typeface="Roboto Light"/>
              </a:rPr>
              <a:t>Subject adjustments</a:t>
            </a:r>
          </a:p>
          <a:p>
            <a:pPr marL="457200">
              <a:spcAft>
                <a:spcPts val="600"/>
              </a:spcAft>
            </a:pPr>
            <a:r>
              <a:rPr lang="en-US" sz="2400" dirty="0">
                <a:solidFill>
                  <a:prstClr val="black"/>
                </a:solidFill>
                <a:latin typeface="Roboto Light"/>
                <a:ea typeface="Roboto Light"/>
              </a:rPr>
              <a:t>New subject sites</a:t>
            </a:r>
          </a:p>
          <a:p>
            <a:pPr marL="457200">
              <a:spcAft>
                <a:spcPts val="600"/>
              </a:spcAft>
            </a:pPr>
            <a:r>
              <a:rPr lang="en-US" sz="2400" dirty="0">
                <a:solidFill>
                  <a:prstClr val="black"/>
                </a:solidFill>
                <a:latin typeface="Roboto Light"/>
                <a:ea typeface="Roboto Light"/>
              </a:rPr>
              <a:t>Group 1 March 7 meeting</a:t>
            </a:r>
          </a:p>
          <a:p>
            <a:pPr marL="457200">
              <a:spcAft>
                <a:spcPts val="600"/>
              </a:spcAft>
            </a:pPr>
            <a:r>
              <a:rPr lang="en-US" sz="2400" dirty="0">
                <a:solidFill>
                  <a:prstClr val="black"/>
                </a:solidFill>
                <a:latin typeface="Roboto Light"/>
                <a:ea typeface="Roboto Light"/>
              </a:rPr>
              <a:t>In progress – Groups 2 and 3</a:t>
            </a:r>
          </a:p>
          <a:p>
            <a:pPr marL="457200">
              <a:spcAft>
                <a:spcPts val="600"/>
              </a:spcAft>
            </a:pPr>
            <a:endParaRPr lang="en-US" sz="1900" dirty="0"/>
          </a:p>
          <a:p>
            <a:pPr marL="457200">
              <a:spcAft>
                <a:spcPts val="600"/>
              </a:spcAft>
            </a:pPr>
            <a:endParaRPr lang="en-US" sz="1900" dirty="0"/>
          </a:p>
        </p:txBody>
      </p:sp>
    </p:spTree>
    <p:extLst>
      <p:ext uri="{BB962C8B-B14F-4D97-AF65-F5344CB8AC3E}">
        <p14:creationId xmlns:p14="http://schemas.microsoft.com/office/powerpoint/2010/main" val="249744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05AA-73C6-9607-2F66-E039202F3958}"/>
              </a:ext>
            </a:extLst>
          </p:cNvPr>
          <p:cNvSpPr>
            <a:spLocks noGrp="1"/>
          </p:cNvSpPr>
          <p:nvPr>
            <p:ph type="title" idx="4294967295"/>
          </p:nvPr>
        </p:nvSpPr>
        <p:spPr>
          <a:xfrm>
            <a:off x="419100" y="674688"/>
            <a:ext cx="10455275" cy="431800"/>
          </a:xfrm>
        </p:spPr>
        <p:txBody>
          <a:bodyPr>
            <a:noAutofit/>
          </a:bodyPr>
          <a:lstStyle/>
          <a:p>
            <a:pPr algn="l" rtl="0">
              <a:lnSpc>
                <a:spcPct val="90000"/>
              </a:lnSpc>
              <a:spcBef>
                <a:spcPct val="0"/>
              </a:spcBef>
            </a:pPr>
            <a:r>
              <a:rPr lang="en-US" sz="5400" kern="1200">
                <a:solidFill>
                  <a:srgbClr val="993366"/>
                </a:solidFill>
                <a:latin typeface="Roboto" panose="02000000000000000000" pitchFamily="2" charset="0"/>
                <a:ea typeface="Roboto" panose="02000000000000000000" pitchFamily="2" charset="0"/>
              </a:rPr>
              <a:t>Subject Renewal Roadmap</a:t>
            </a:r>
          </a:p>
        </p:txBody>
      </p:sp>
      <p:sp>
        <p:nvSpPr>
          <p:cNvPr id="5" name="Content Placeholder 2">
            <a:extLst>
              <a:ext uri="{FF2B5EF4-FFF2-40B4-BE49-F238E27FC236}">
                <a16:creationId xmlns:a16="http://schemas.microsoft.com/office/drawing/2014/main" id="{487BE0C4-542D-2C18-3BE7-4BE54476ACF7}"/>
              </a:ext>
            </a:extLst>
          </p:cNvPr>
          <p:cNvSpPr txBox="1">
            <a:spLocks/>
          </p:cNvSpPr>
          <p:nvPr/>
        </p:nvSpPr>
        <p:spPr>
          <a:xfrm>
            <a:off x="2037143" y="4444410"/>
            <a:ext cx="8443965" cy="2153092"/>
          </a:xfrm>
          <a:prstGeom prst="rect">
            <a:avLst/>
          </a:prstGeom>
        </p:spPr>
        <p:txBody>
          <a:bodyPr lIns="0" tIns="0" rIns="0" bIns="0" numCol="2">
            <a:normAutofit lnSpcReduction="10000"/>
          </a:bodyPr>
          <a:lstStyle>
            <a:lvl1pPr marL="0">
              <a:defRPr sz="32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mn-cs"/>
              </a:rPr>
              <a:t>Co-design phases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mn-cs"/>
              </a:rPr>
              <a:t>Engage and discover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mn-cs"/>
              </a:rPr>
              <a:t>Develop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mn-cs"/>
              </a:rPr>
              <a:t>Test, learn adapt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mn-cs"/>
              </a:rPr>
              <a:t>Transfer and adapt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mn-cs"/>
              </a:rPr>
              <a:t>Scalability phases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mn-cs"/>
              </a:rPr>
              <a:t>Implement and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mn-cs"/>
              </a:rPr>
              <a:t>Reinforce monitor, improve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dirty="0">
              <a:ln>
                <a:noFill/>
              </a:ln>
              <a:solidFill>
                <a:sysClr val="windowText" lastClr="00000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C3B7082D-ADC2-F59E-6B1E-02A044FAB0C4}"/>
              </a:ext>
            </a:extLst>
          </p:cNvPr>
          <p:cNvPicPr>
            <a:picLocks noChangeAspect="1"/>
          </p:cNvPicPr>
          <p:nvPr/>
        </p:nvPicPr>
        <p:blipFill rotWithShape="1">
          <a:blip r:embed="rId3"/>
          <a:srcRect l="1988" t="4349" r="2778" b="61814"/>
          <a:stretch/>
        </p:blipFill>
        <p:spPr>
          <a:xfrm>
            <a:off x="1311349" y="1988289"/>
            <a:ext cx="9169760" cy="2153092"/>
          </a:xfrm>
          <a:prstGeom prst="rect">
            <a:avLst/>
          </a:prstGeom>
        </p:spPr>
      </p:pic>
      <p:cxnSp>
        <p:nvCxnSpPr>
          <p:cNvPr id="4" name="Straight Arrow Connector 3">
            <a:extLst>
              <a:ext uri="{FF2B5EF4-FFF2-40B4-BE49-F238E27FC236}">
                <a16:creationId xmlns:a16="http://schemas.microsoft.com/office/drawing/2014/main" id="{469F638E-B0E1-47FF-A6FD-F76549583AFC}"/>
              </a:ext>
            </a:extLst>
          </p:cNvPr>
          <p:cNvCxnSpPr>
            <a:cxnSpLocks/>
          </p:cNvCxnSpPr>
          <p:nvPr/>
        </p:nvCxnSpPr>
        <p:spPr>
          <a:xfrm>
            <a:off x="3594193" y="1715327"/>
            <a:ext cx="0" cy="1121613"/>
          </a:xfrm>
          <a:prstGeom prst="straightConnector1">
            <a:avLst/>
          </a:prstGeom>
          <a:ln w="76200">
            <a:solidFill>
              <a:srgbClr val="519D35"/>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065B24-077B-487E-BC38-B07C170ED01E}"/>
              </a:ext>
            </a:extLst>
          </p:cNvPr>
          <p:cNvSpPr txBox="1"/>
          <p:nvPr/>
        </p:nvSpPr>
        <p:spPr>
          <a:xfrm>
            <a:off x="2806888" y="730442"/>
            <a:ext cx="8241215" cy="984885"/>
          </a:xfrm>
          <a:prstGeom prst="rect">
            <a:avLst/>
          </a:prstGeom>
          <a:noFill/>
        </p:spPr>
        <p:txBody>
          <a:bodyPr wrap="square" rtlCol="0">
            <a:spAutoFit/>
          </a:bodyPr>
          <a:lstStyle/>
          <a:p>
            <a:endParaRPr lang="en-US" sz="2900" b="1" dirty="0">
              <a:solidFill>
                <a:srgbClr val="0070C0"/>
              </a:solidFill>
              <a:latin typeface="Roboto" panose="02000000000000000000" pitchFamily="2" charset="0"/>
              <a:ea typeface="Roboto" panose="02000000000000000000" pitchFamily="2" charset="0"/>
              <a:cs typeface="+mj-cs"/>
            </a:endParaRPr>
          </a:p>
          <a:p>
            <a:r>
              <a:rPr lang="en-US" sz="2900" b="1" dirty="0">
                <a:solidFill>
                  <a:srgbClr val="519D35"/>
                </a:solidFill>
                <a:latin typeface="Roboto" panose="02000000000000000000" pitchFamily="2" charset="0"/>
                <a:ea typeface="Roboto" panose="02000000000000000000" pitchFamily="2" charset="0"/>
                <a:cs typeface="+mj-cs"/>
              </a:rPr>
              <a:t>We are here: Engaging and discovering with SRG</a:t>
            </a:r>
            <a:endParaRPr lang="en-AU" sz="2900" b="1" dirty="0">
              <a:solidFill>
                <a:srgbClr val="519D35"/>
              </a:solidFill>
              <a:latin typeface="Roboto" panose="02000000000000000000" pitchFamily="2" charset="0"/>
              <a:ea typeface="Roboto" panose="02000000000000000000" pitchFamily="2" charset="0"/>
              <a:cs typeface="+mj-cs"/>
            </a:endParaRPr>
          </a:p>
        </p:txBody>
      </p:sp>
    </p:spTree>
    <p:extLst>
      <p:ext uri="{BB962C8B-B14F-4D97-AF65-F5344CB8AC3E}">
        <p14:creationId xmlns:p14="http://schemas.microsoft.com/office/powerpoint/2010/main" val="30795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7AAC056-D7C9-FE03-6BC5-38E3D95CC685}"/>
              </a:ext>
            </a:extLst>
          </p:cNvPr>
          <p:cNvSpPr/>
          <p:nvPr/>
        </p:nvSpPr>
        <p:spPr>
          <a:xfrm>
            <a:off x="3983044" y="565102"/>
            <a:ext cx="7967062" cy="5168340"/>
          </a:xfrm>
          <a:prstGeom prst="roundRect">
            <a:avLst>
              <a:gd name="adj" fmla="val 2746"/>
            </a:avLst>
          </a:prstGeom>
          <a:solidFill>
            <a:schemeClr val="bg1"/>
          </a:solidFill>
          <a:ln>
            <a:noFill/>
          </a:ln>
          <a:effectLst>
            <a:outerShdw blurRad="508000" dist="254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5D515DEB-ECF4-F756-02C3-15257FDD46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655" y="5894613"/>
            <a:ext cx="802800" cy="598253"/>
          </a:xfrm>
          <a:prstGeom prst="rect">
            <a:avLst/>
          </a:prstGeom>
        </p:spPr>
      </p:pic>
      <p:pic>
        <p:nvPicPr>
          <p:cNvPr id="9" name="Graphic 8">
            <a:extLst>
              <a:ext uri="{FF2B5EF4-FFF2-40B4-BE49-F238E27FC236}">
                <a16:creationId xmlns:a16="http://schemas.microsoft.com/office/drawing/2014/main" id="{BE152372-F003-BE5B-C2BD-2E504EA022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5443" y="779692"/>
            <a:ext cx="7308728" cy="4729176"/>
          </a:xfrm>
          <a:prstGeom prst="rect">
            <a:avLst/>
          </a:prstGeom>
        </p:spPr>
      </p:pic>
      <p:sp>
        <p:nvSpPr>
          <p:cNvPr id="6" name="TextBox 5">
            <a:extLst>
              <a:ext uri="{FF2B5EF4-FFF2-40B4-BE49-F238E27FC236}">
                <a16:creationId xmlns:a16="http://schemas.microsoft.com/office/drawing/2014/main" id="{E6026D20-6C84-45C4-960B-2075DBE2C3B3}"/>
              </a:ext>
            </a:extLst>
          </p:cNvPr>
          <p:cNvSpPr txBox="1"/>
          <p:nvPr/>
        </p:nvSpPr>
        <p:spPr>
          <a:xfrm>
            <a:off x="235300" y="1129550"/>
            <a:ext cx="3990127" cy="2734082"/>
          </a:xfrm>
          <a:prstGeom prst="rect">
            <a:avLst/>
          </a:prstGeom>
          <a:noFill/>
        </p:spPr>
        <p:txBody>
          <a:bodyPr wrap="square" rtlCol="0">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5400" i="0" u="none" strike="noStrike" kern="1200" cap="none" spc="0" normalizeH="0" baseline="0" noProof="0">
                <a:ln>
                  <a:noFill/>
                </a:ln>
                <a:solidFill>
                  <a:srgbClr val="993366"/>
                </a:solidFill>
                <a:effectLst/>
                <a:uLnTx/>
                <a:uFillTx/>
                <a:latin typeface="Roboto" panose="02000000000000000000" pitchFamily="2" charset="0"/>
                <a:ea typeface="Roboto" panose="02000000000000000000" pitchFamily="2" charset="0"/>
                <a:cs typeface="Tahoma"/>
              </a:rPr>
              <a:t>Our responsive approach</a:t>
            </a:r>
          </a:p>
        </p:txBody>
      </p:sp>
    </p:spTree>
    <p:extLst>
      <p:ext uri="{BB962C8B-B14F-4D97-AF65-F5344CB8AC3E}">
        <p14:creationId xmlns:p14="http://schemas.microsoft.com/office/powerpoint/2010/main" val="1187503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05AA-73C6-9607-2F66-E039202F3958}"/>
              </a:ext>
            </a:extLst>
          </p:cNvPr>
          <p:cNvSpPr>
            <a:spLocks noGrp="1"/>
          </p:cNvSpPr>
          <p:nvPr>
            <p:ph type="title" idx="4294967295"/>
          </p:nvPr>
        </p:nvSpPr>
        <p:spPr>
          <a:xfrm>
            <a:off x="419100" y="674688"/>
            <a:ext cx="10455275" cy="431800"/>
          </a:xfrm>
        </p:spPr>
        <p:txBody>
          <a:bodyPr>
            <a:noAutofit/>
          </a:bodyPr>
          <a:lstStyle/>
          <a:p>
            <a:pPr algn="l" rtl="0">
              <a:lnSpc>
                <a:spcPct val="90000"/>
              </a:lnSpc>
              <a:spcBef>
                <a:spcPct val="0"/>
              </a:spcBef>
            </a:pPr>
            <a:r>
              <a:rPr lang="en-US" sz="5400" kern="1200" dirty="0">
                <a:solidFill>
                  <a:srgbClr val="993366"/>
                </a:solidFill>
                <a:latin typeface="Roboto" panose="02000000000000000000" pitchFamily="2" charset="0"/>
                <a:ea typeface="Roboto" panose="02000000000000000000" pitchFamily="2" charset="0"/>
              </a:rPr>
              <a:t>Subject Renewal Groups (SRGs)</a:t>
            </a:r>
          </a:p>
        </p:txBody>
      </p:sp>
      <p:sp>
        <p:nvSpPr>
          <p:cNvPr id="8" name="TextBox 7">
            <a:extLst>
              <a:ext uri="{FF2B5EF4-FFF2-40B4-BE49-F238E27FC236}">
                <a16:creationId xmlns:a16="http://schemas.microsoft.com/office/drawing/2014/main" id="{90A0734F-3B22-4DD7-935E-1F6BE9733E31}"/>
              </a:ext>
            </a:extLst>
          </p:cNvPr>
          <p:cNvSpPr txBox="1"/>
          <p:nvPr/>
        </p:nvSpPr>
        <p:spPr>
          <a:xfrm>
            <a:off x="700993" y="1729545"/>
            <a:ext cx="5395007" cy="5128455"/>
          </a:xfrm>
          <a:prstGeom prst="rect">
            <a:avLst/>
          </a:prstGeom>
          <a:noFill/>
        </p:spPr>
        <p:txBody>
          <a:bodyPr wrap="square" rtlCol="0">
            <a:spAutoFit/>
          </a:bodyPr>
          <a:lstStyle/>
          <a:p>
            <a:r>
              <a:rPr lang="en-US" sz="2800" dirty="0">
                <a:solidFill>
                  <a:srgbClr val="000000"/>
                </a:solidFill>
                <a:latin typeface="Roboto" panose="02000000000000000000" pitchFamily="2" charset="0"/>
              </a:rPr>
              <a:t>D</a:t>
            </a:r>
            <a:r>
              <a:rPr lang="en-US" sz="2800" b="0" i="0" dirty="0">
                <a:solidFill>
                  <a:srgbClr val="000000"/>
                </a:solidFill>
                <a:effectLst/>
                <a:latin typeface="Roboto" panose="02000000000000000000" pitchFamily="2" charset="0"/>
              </a:rPr>
              <a:t>iverse subject teachers from all schools with up to 12 teachers per SACE subject. </a:t>
            </a:r>
          </a:p>
          <a:p>
            <a:endParaRPr lang="en-US" sz="2800" dirty="0">
              <a:solidFill>
                <a:srgbClr val="000000"/>
              </a:solidFill>
              <a:latin typeface="Roboto" panose="02000000000000000000" pitchFamily="2" charset="0"/>
            </a:endParaRPr>
          </a:p>
          <a:p>
            <a:r>
              <a:rPr lang="en-US" sz="2800" dirty="0">
                <a:solidFill>
                  <a:srgbClr val="000000"/>
                </a:solidFill>
                <a:latin typeface="Roboto" panose="02000000000000000000" pitchFamily="2" charset="0"/>
              </a:rPr>
              <a:t>3 subject groups</a:t>
            </a:r>
            <a:endParaRPr lang="en-US" sz="2800" b="0" i="0" dirty="0">
              <a:solidFill>
                <a:srgbClr val="000000"/>
              </a:solidFill>
              <a:effectLst/>
              <a:latin typeface="Roboto" panose="02000000000000000000" pitchFamily="2" charset="0"/>
            </a:endParaRPr>
          </a:p>
          <a:p>
            <a:endParaRPr lang="en-US" sz="2800" b="1" i="0" dirty="0">
              <a:solidFill>
                <a:srgbClr val="000000"/>
              </a:solidFill>
              <a:effectLst/>
              <a:latin typeface="Roboto" panose="02000000000000000000" pitchFamily="2" charset="0"/>
            </a:endParaRPr>
          </a:p>
          <a:p>
            <a:r>
              <a:rPr lang="en-US" sz="2800" b="1" dirty="0">
                <a:solidFill>
                  <a:srgbClr val="000000"/>
                </a:solidFill>
                <a:latin typeface="Roboto" panose="02000000000000000000" pitchFamily="2" charset="0"/>
              </a:rPr>
              <a:t>Why diversity?</a:t>
            </a:r>
          </a:p>
          <a:p>
            <a:r>
              <a:rPr lang="en-US" sz="2800" b="0" i="0" dirty="0">
                <a:solidFill>
                  <a:srgbClr val="000000"/>
                </a:solidFill>
                <a:effectLst/>
                <a:latin typeface="Roboto" panose="02000000000000000000" pitchFamily="2" charset="0"/>
              </a:rPr>
              <a:t>Using teacher expertise and lived experience to find solutions and breakthrough assessment types and learning design</a:t>
            </a:r>
          </a:p>
          <a:p>
            <a:pPr lvl="0" fontAlgn="ctr">
              <a:lnSpc>
                <a:spcPct val="107000"/>
              </a:lnSpc>
              <a:spcAft>
                <a:spcPts val="800"/>
              </a:spcAft>
              <a:buSzPts val="1000"/>
              <a:tabLst>
                <a:tab pos="457200" algn="l"/>
              </a:tabLs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2487BF1-FB85-4BA2-B968-A27C117B7688}"/>
              </a:ext>
            </a:extLst>
          </p:cNvPr>
          <p:cNvPicPr>
            <a:picLocks noChangeAspect="1"/>
          </p:cNvPicPr>
          <p:nvPr/>
        </p:nvPicPr>
        <p:blipFill>
          <a:blip r:embed="rId3"/>
          <a:stretch>
            <a:fillRect/>
          </a:stretch>
        </p:blipFill>
        <p:spPr>
          <a:xfrm>
            <a:off x="6589619" y="2147326"/>
            <a:ext cx="5010150" cy="2886075"/>
          </a:xfrm>
          <a:prstGeom prst="rect">
            <a:avLst/>
          </a:prstGeom>
        </p:spPr>
      </p:pic>
    </p:spTree>
    <p:extLst>
      <p:ext uri="{BB962C8B-B14F-4D97-AF65-F5344CB8AC3E}">
        <p14:creationId xmlns:p14="http://schemas.microsoft.com/office/powerpoint/2010/main" val="3540799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6E143A-C439-1A10-FE71-24F44DDF7B00}"/>
              </a:ext>
            </a:extLst>
          </p:cNvPr>
          <p:cNvSpPr>
            <a:spLocks noGrp="1"/>
          </p:cNvSpPr>
          <p:nvPr>
            <p:ph idx="1"/>
          </p:nvPr>
        </p:nvSpPr>
        <p:spPr>
          <a:xfrm>
            <a:off x="609600" y="1577340"/>
            <a:ext cx="10972800" cy="3804285"/>
          </a:xfrm>
        </p:spPr>
        <p:txBody>
          <a:bodyPr lIns="0" tIns="0" rIns="0" bIns="0" anchor="t"/>
          <a:lstStyle/>
          <a:p>
            <a:pPr marL="457200" indent="-457200">
              <a:buClr>
                <a:srgbClr val="993366"/>
              </a:buClr>
              <a:buSzPct val="143000"/>
              <a:buFont typeface="Wingdings" panose="05000000000000000000" pitchFamily="2" charset="2"/>
              <a:buChar char="ü"/>
            </a:pPr>
            <a:r>
              <a:rPr lang="en-US" sz="2800" b="0" i="0">
                <a:solidFill>
                  <a:srgbClr val="000000"/>
                </a:solidFill>
                <a:effectLst/>
                <a:latin typeface="Roboto"/>
                <a:ea typeface="Roboto"/>
                <a:cs typeface="Roboto"/>
              </a:rPr>
              <a:t>Form </a:t>
            </a:r>
            <a:r>
              <a:rPr lang="en-US" sz="2800" b="0" i="0" u="none" strike="noStrike">
                <a:solidFill>
                  <a:srgbClr val="000000"/>
                </a:solidFill>
                <a:effectLst/>
                <a:latin typeface="Roboto"/>
                <a:ea typeface="Roboto"/>
                <a:cs typeface="Roboto"/>
                <a:hlinkClick r:id="rId3"/>
              </a:rPr>
              <a:t>Subject Renewal Groups (SRGs)</a:t>
            </a:r>
            <a:r>
              <a:rPr lang="en-US" sz="2800" b="0" i="0">
                <a:solidFill>
                  <a:srgbClr val="000000"/>
                </a:solidFill>
                <a:effectLst/>
                <a:latin typeface="Roboto"/>
                <a:ea typeface="Roboto"/>
                <a:cs typeface="Roboto"/>
              </a:rPr>
              <a:t> </a:t>
            </a:r>
          </a:p>
          <a:p>
            <a:pPr marL="457200" indent="-457200" algn="l">
              <a:buClr>
                <a:srgbClr val="993366"/>
              </a:buClr>
              <a:buSzPct val="143000"/>
              <a:buFont typeface="Wingdings" panose="05000000000000000000" pitchFamily="2" charset="2"/>
              <a:buChar char="ü"/>
            </a:pPr>
            <a:r>
              <a:rPr lang="en-US" sz="2800">
                <a:solidFill>
                  <a:srgbClr val="000000"/>
                </a:solidFill>
                <a:latin typeface="Roboto"/>
                <a:ea typeface="Roboto"/>
                <a:cs typeface="Roboto"/>
              </a:rPr>
              <a:t>Group 1 SRGs develop the subject vision statement that match the SACE Board’s </a:t>
            </a:r>
            <a:r>
              <a:rPr lang="en-US" sz="2800">
                <a:solidFill>
                  <a:srgbClr val="000000"/>
                </a:solidFill>
                <a:latin typeface="Roboto"/>
                <a:ea typeface="Roboto"/>
                <a:cs typeface="Roboto"/>
                <a:hlinkClick r:id="rId4">
                  <a:extLst>
                    <a:ext uri="{A12FA001-AC4F-418D-AE19-62706E023703}">
                      <ahyp:hlinkClr xmlns:ahyp="http://schemas.microsoft.com/office/drawing/2018/hyperlinkcolor" val="tx"/>
                    </a:ext>
                  </a:extLst>
                </a:hlinkClick>
              </a:rPr>
              <a:t>drivers</a:t>
            </a:r>
            <a:r>
              <a:rPr lang="en-US" sz="2800">
                <a:solidFill>
                  <a:srgbClr val="000000"/>
                </a:solidFill>
                <a:latin typeface="Roboto"/>
                <a:ea typeface="Roboto"/>
                <a:cs typeface="Roboto"/>
              </a:rPr>
              <a:t> for thriving learners (</a:t>
            </a:r>
            <a:r>
              <a:rPr lang="en-US" sz="2800">
                <a:solidFill>
                  <a:srgbClr val="000000"/>
                </a:solidFill>
                <a:latin typeface="Roboto"/>
                <a:ea typeface="Roboto"/>
                <a:cs typeface="Roboto"/>
                <a:hlinkClick r:id="rId5">
                  <a:extLst>
                    <a:ext uri="{A12FA001-AC4F-418D-AE19-62706E023703}">
                      <ahyp:hlinkClr xmlns:ahyp="http://schemas.microsoft.com/office/drawing/2018/hyperlinkcolor" val="tx"/>
                    </a:ext>
                  </a:extLst>
                </a:hlinkClick>
              </a:rPr>
              <a:t>Passport to Thrive</a:t>
            </a:r>
            <a:r>
              <a:rPr lang="en-US" sz="2800">
                <a:solidFill>
                  <a:srgbClr val="000000"/>
                </a:solidFill>
                <a:latin typeface="Roboto"/>
                <a:ea typeface="Roboto"/>
                <a:cs typeface="Roboto"/>
              </a:rPr>
              <a:t>). </a:t>
            </a:r>
          </a:p>
          <a:p>
            <a:pPr marL="514350" indent="-514350" algn="l">
              <a:buClr>
                <a:srgbClr val="993366"/>
              </a:buClr>
              <a:buSzPct val="143000"/>
              <a:buFont typeface="Arial" panose="020B0604020202020204" pitchFamily="34" charset="0"/>
              <a:buChar char="•"/>
            </a:pPr>
            <a:r>
              <a:rPr lang="en-US" sz="2800">
                <a:solidFill>
                  <a:srgbClr val="000000"/>
                </a:solidFill>
                <a:latin typeface="Roboto"/>
                <a:ea typeface="Roboto"/>
                <a:cs typeface="Roboto"/>
              </a:rPr>
              <a:t>Gather student insights</a:t>
            </a:r>
          </a:p>
          <a:p>
            <a:pPr marL="514350" indent="-514350" algn="l">
              <a:buClr>
                <a:srgbClr val="993366"/>
              </a:buClr>
              <a:buSzPct val="143000"/>
              <a:buFont typeface="Arial" panose="020B0604020202020204" pitchFamily="34" charset="0"/>
              <a:buChar char="•"/>
            </a:pPr>
            <a:r>
              <a:rPr lang="en-US" sz="2800">
                <a:solidFill>
                  <a:srgbClr val="000000"/>
                </a:solidFill>
                <a:latin typeface="Roboto"/>
                <a:ea typeface="Roboto"/>
                <a:cs typeface="Roboto"/>
              </a:rPr>
              <a:t>SRGs considering content and concepts students must learn</a:t>
            </a:r>
          </a:p>
          <a:p>
            <a:pPr marL="514350" indent="-514350" algn="l">
              <a:buClr>
                <a:srgbClr val="993366"/>
              </a:buClr>
              <a:buSzPct val="143000"/>
              <a:buFont typeface="Arial" panose="020B0604020202020204" pitchFamily="34" charset="0"/>
              <a:buChar char="•"/>
            </a:pPr>
            <a:r>
              <a:rPr lang="en-US" sz="2800">
                <a:solidFill>
                  <a:srgbClr val="000000"/>
                </a:solidFill>
                <a:latin typeface="Roboto"/>
                <a:ea typeface="Roboto"/>
                <a:cs typeface="Roboto"/>
              </a:rPr>
              <a:t>Ideate future learning design and assessment types</a:t>
            </a:r>
          </a:p>
          <a:p>
            <a:pPr marL="514350" indent="-514350" algn="l">
              <a:buClr>
                <a:srgbClr val="993366"/>
              </a:buClr>
              <a:buSzPct val="143000"/>
              <a:buFont typeface="Arial" panose="020B0604020202020204" pitchFamily="34" charset="0"/>
              <a:buChar char="•"/>
            </a:pPr>
            <a:endParaRPr lang="en-US" sz="2800">
              <a:solidFill>
                <a:srgbClr val="000000"/>
              </a:solidFill>
              <a:latin typeface="Roboto" panose="02000000000000000000" pitchFamily="2" charset="0"/>
            </a:endParaRPr>
          </a:p>
          <a:p>
            <a:pPr marL="514350" indent="-514350" algn="l">
              <a:buClr>
                <a:srgbClr val="993366"/>
              </a:buClr>
              <a:buSzPct val="143000"/>
              <a:buFont typeface="Arial" panose="020B0604020202020204" pitchFamily="34" charset="0"/>
              <a:buChar char="•"/>
            </a:pPr>
            <a:r>
              <a:rPr lang="en-US" sz="2800">
                <a:solidFill>
                  <a:srgbClr val="000000"/>
                </a:solidFill>
                <a:latin typeface="Roboto"/>
                <a:ea typeface="Roboto"/>
                <a:cs typeface="Roboto"/>
              </a:rPr>
              <a:t>SACE research future learning design and assessment types</a:t>
            </a:r>
          </a:p>
        </p:txBody>
      </p:sp>
      <p:sp>
        <p:nvSpPr>
          <p:cNvPr id="8" name="Title 7">
            <a:extLst>
              <a:ext uri="{FF2B5EF4-FFF2-40B4-BE49-F238E27FC236}">
                <a16:creationId xmlns:a16="http://schemas.microsoft.com/office/drawing/2014/main" id="{FEDB7153-6E0D-17E2-DF9F-907DB7A3A400}"/>
              </a:ext>
            </a:extLst>
          </p:cNvPr>
          <p:cNvSpPr>
            <a:spLocks noGrp="1"/>
          </p:cNvSpPr>
          <p:nvPr>
            <p:ph type="title"/>
          </p:nvPr>
        </p:nvSpPr>
        <p:spPr>
          <a:xfrm>
            <a:off x="869006" y="574462"/>
            <a:ext cx="10453987" cy="430887"/>
          </a:xfrm>
        </p:spPr>
        <p:txBody>
          <a:bodyPr/>
          <a:lstStyle/>
          <a:p>
            <a:pPr algn="l" rtl="0">
              <a:lnSpc>
                <a:spcPct val="90000"/>
              </a:lnSpc>
              <a:spcBef>
                <a:spcPct val="0"/>
              </a:spcBef>
            </a:pPr>
            <a:r>
              <a:rPr lang="en-AU" sz="5400" kern="1200">
                <a:solidFill>
                  <a:srgbClr val="993366"/>
                </a:solidFill>
                <a:latin typeface="Roboto" panose="02000000000000000000" pitchFamily="2" charset="0"/>
                <a:ea typeface="Roboto" panose="02000000000000000000" pitchFamily="2" charset="0"/>
              </a:rPr>
              <a:t>Update</a:t>
            </a:r>
          </a:p>
        </p:txBody>
      </p:sp>
    </p:spTree>
    <p:extLst>
      <p:ext uri="{BB962C8B-B14F-4D97-AF65-F5344CB8AC3E}">
        <p14:creationId xmlns:p14="http://schemas.microsoft.com/office/powerpoint/2010/main" val="2536407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DF1C03-8324-4CB9-A368-A59D35F2A809}"/>
              </a:ext>
            </a:extLst>
          </p:cNvPr>
          <p:cNvPicPr>
            <a:picLocks noChangeAspect="1"/>
          </p:cNvPicPr>
          <p:nvPr/>
        </p:nvPicPr>
        <p:blipFill rotWithShape="1">
          <a:blip r:embed="rId3"/>
          <a:srcRect l="8262" r="9809" b="16028"/>
          <a:stretch/>
        </p:blipFill>
        <p:spPr>
          <a:xfrm>
            <a:off x="5875201" y="1574876"/>
            <a:ext cx="5772609" cy="4574306"/>
          </a:xfrm>
          <a:prstGeom prst="rect">
            <a:avLst/>
          </a:prstGeom>
        </p:spPr>
      </p:pic>
      <p:sp>
        <p:nvSpPr>
          <p:cNvPr id="4" name="Title 2">
            <a:extLst>
              <a:ext uri="{FF2B5EF4-FFF2-40B4-BE49-F238E27FC236}">
                <a16:creationId xmlns:a16="http://schemas.microsoft.com/office/drawing/2014/main" id="{870FAEB7-9D15-9ACE-53AF-A65A39E5D4B6}"/>
              </a:ext>
            </a:extLst>
          </p:cNvPr>
          <p:cNvSpPr>
            <a:spLocks noGrp="1"/>
          </p:cNvSpPr>
          <p:nvPr>
            <p:ph type="title"/>
          </p:nvPr>
        </p:nvSpPr>
        <p:spPr>
          <a:xfrm>
            <a:off x="364760" y="708819"/>
            <a:ext cx="11827240" cy="866058"/>
          </a:xfrm>
        </p:spPr>
        <p:txBody>
          <a:bodyPr/>
          <a:lstStyle/>
          <a:p>
            <a:pPr rtl="0"/>
            <a:r>
              <a:rPr lang="en-US" sz="5400" kern="1200">
                <a:solidFill>
                  <a:srgbClr val="993366"/>
                </a:solidFill>
                <a:latin typeface="Roboto" panose="02000000000000000000" pitchFamily="2" charset="0"/>
                <a:ea typeface="Roboto" panose="02000000000000000000" pitchFamily="2" charset="0"/>
              </a:rPr>
              <a:t>Version 1 - First thinking</a:t>
            </a:r>
            <a:endParaRPr lang="en-AU">
              <a:solidFill>
                <a:srgbClr val="993366"/>
              </a:solidFill>
            </a:endParaRPr>
          </a:p>
        </p:txBody>
      </p:sp>
      <p:sp>
        <p:nvSpPr>
          <p:cNvPr id="5" name="Plassholder for innhold 2">
            <a:extLst>
              <a:ext uri="{FF2B5EF4-FFF2-40B4-BE49-F238E27FC236}">
                <a16:creationId xmlns:a16="http://schemas.microsoft.com/office/drawing/2014/main" id="{0507EC13-9353-F21F-CAE4-CA6F16D4B533}"/>
              </a:ext>
            </a:extLst>
          </p:cNvPr>
          <p:cNvSpPr txBox="1">
            <a:spLocks/>
          </p:cNvSpPr>
          <p:nvPr/>
        </p:nvSpPr>
        <p:spPr>
          <a:xfrm>
            <a:off x="544190" y="1523053"/>
            <a:ext cx="5772609" cy="4399613"/>
          </a:xfrm>
          <a:prstGeom prst="rect">
            <a:avLst/>
          </a:prstGeom>
        </p:spPr>
        <p:txBody>
          <a:bodyPr>
            <a:noAutofit/>
          </a:bodyPr>
          <a:lstStyle>
            <a:lvl1pPr marL="0">
              <a:defRPr sz="2000">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31297C"/>
              </a:buClr>
              <a:buSzTx/>
              <a:buFontTx/>
              <a:buNone/>
              <a:tabLst/>
              <a:defRPr/>
            </a:pPr>
            <a:endParaRPr kumimoji="0" lang="en-AU" sz="2400" b="1" i="0" u="none" strike="noStrike" kern="0" cap="none" spc="0" normalizeH="0" baseline="0" noProof="0">
              <a:ln>
                <a:noFill/>
              </a:ln>
              <a:solidFill>
                <a:srgbClr val="F0643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800"/>
              </a:spcBef>
              <a:spcAft>
                <a:spcPts val="0"/>
              </a:spcAft>
              <a:buClr>
                <a:srgbClr val="31297C"/>
              </a:buClr>
              <a:buSzTx/>
              <a:buFontTx/>
              <a:buNone/>
              <a:tabLst/>
              <a:defRPr/>
            </a:pPr>
            <a:endParaRPr lang="en-AU" sz="2400" b="1" kern="0">
              <a:solidFill>
                <a:srgbClr val="F06435"/>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1800"/>
              </a:spcBef>
              <a:spcAft>
                <a:spcPts val="0"/>
              </a:spcAft>
              <a:buClr>
                <a:srgbClr val="31297C"/>
              </a:buClr>
              <a:buSzTx/>
              <a:buFontTx/>
              <a:buNone/>
              <a:tabLst/>
              <a:defRPr/>
            </a:pPr>
            <a:r>
              <a:rPr kumimoji="0" lang="en-US" sz="3200" b="1" i="0" u="none" strike="noStrike" kern="0" cap="none" spc="0" normalizeH="0" baseline="0" noProof="0">
                <a:ln>
                  <a:noFill/>
                </a:ln>
                <a:solidFill>
                  <a:srgbClr val="F06435"/>
                </a:solidFill>
                <a:effectLst/>
                <a:uLnTx/>
                <a:uFillTx/>
                <a:latin typeface="Arial" panose="020B0604020202020204" pitchFamily="34" charset="0"/>
                <a:cs typeface="Arial" panose="020B0604020202020204" pitchFamily="34" charset="0"/>
              </a:rPr>
              <a:t>“For every complex problem there is an answer that is clear, simple, and wrong</a:t>
            </a:r>
            <a:r>
              <a:rPr lang="en-US" sz="3200" b="1" kern="0" noProof="0">
                <a:solidFill>
                  <a:srgbClr val="F06435"/>
                </a:solidFill>
                <a:latin typeface="Arial" panose="020B0604020202020204" pitchFamily="34" charset="0"/>
                <a:cs typeface="Arial" panose="020B0604020202020204" pitchFamily="34" charset="0"/>
              </a:rPr>
              <a:t>”</a:t>
            </a:r>
            <a:endParaRPr lang="en-AU" sz="3200" b="1" i="1" kern="0">
              <a:solidFill>
                <a:srgbClr val="F06435"/>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1800"/>
              </a:spcBef>
              <a:spcAft>
                <a:spcPts val="0"/>
              </a:spcAft>
              <a:buClr>
                <a:srgbClr val="31297C"/>
              </a:buClr>
              <a:buSzTx/>
              <a:buFontTx/>
              <a:buNone/>
              <a:tabLst/>
              <a:defRPr/>
            </a:pPr>
            <a:r>
              <a:rPr kumimoji="0" lang="en-AU" sz="3200" b="1" i="1" u="none" strike="noStrike" kern="0" cap="none" spc="0" normalizeH="0" baseline="0" noProof="0">
                <a:ln>
                  <a:noFill/>
                </a:ln>
                <a:solidFill>
                  <a:srgbClr val="F06435"/>
                </a:solidFill>
                <a:effectLst/>
                <a:uLnTx/>
                <a:uFillTx/>
                <a:latin typeface="Arial" panose="020B0604020202020204" pitchFamily="34" charset="0"/>
                <a:cs typeface="Arial" panose="020B0604020202020204" pitchFamily="34" charset="0"/>
              </a:rPr>
              <a:t>H. L. Mencken,</a:t>
            </a:r>
            <a:r>
              <a:rPr kumimoji="0" lang="en-AU" sz="3200" b="1" i="0" u="none" strike="noStrike" kern="0" cap="none" spc="0" normalizeH="0" baseline="0" noProof="0">
                <a:ln>
                  <a:noFill/>
                </a:ln>
                <a:solidFill>
                  <a:srgbClr val="F06435"/>
                </a:solidFill>
                <a:effectLst/>
                <a:uLnTx/>
                <a:uFillTx/>
                <a:latin typeface="Arial" panose="020B0604020202020204" pitchFamily="34" charset="0"/>
                <a:cs typeface="Arial" panose="020B0604020202020204" pitchFamily="34" charset="0"/>
              </a:rPr>
              <a:t> 1920</a:t>
            </a:r>
            <a:endParaRPr kumimoji="0" lang="en-AU" sz="3200" b="0" i="0" u="none" strike="noStrike" kern="0" cap="none" spc="0" normalizeH="0" baseline="0" noProof="0">
              <a:ln>
                <a:noFill/>
              </a:ln>
              <a:solidFill>
                <a:sysClr val="windowText" lastClr="000000"/>
              </a:solidFill>
              <a:effectLst/>
              <a:uLnTx/>
              <a:uFillTx/>
              <a:latin typeface="Calibri"/>
            </a:endParaRPr>
          </a:p>
          <a:p>
            <a:pPr marL="0" marR="0" lvl="0" indent="0" algn="l" defTabSz="914400" rtl="0" eaLnBrk="1" fontAlgn="auto" latinLnBrk="0" hangingPunct="1">
              <a:lnSpc>
                <a:spcPct val="100000"/>
              </a:lnSpc>
              <a:spcBef>
                <a:spcPts val="600"/>
              </a:spcBef>
              <a:spcAft>
                <a:spcPts val="1200"/>
              </a:spcAft>
              <a:buClr>
                <a:srgbClr val="29317C"/>
              </a:buClr>
              <a:buSzTx/>
              <a:buFontTx/>
              <a:buNone/>
              <a:tabLst/>
              <a:defRPr/>
            </a:pPr>
            <a:endParaRPr kumimoji="0" lang="nn-NO" sz="2400" b="0" i="0" u="none" strike="noStrike" kern="0" cap="none" spc="0" normalizeH="0" baseline="0" noProof="0">
              <a:ln>
                <a:noFill/>
              </a:ln>
              <a:solidFill>
                <a:srgbClr val="EA5B26"/>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E2E608E-DDBD-4770-89C3-A453133A011E}"/>
              </a:ext>
            </a:extLst>
          </p:cNvPr>
          <p:cNvSpPr txBox="1"/>
          <p:nvPr/>
        </p:nvSpPr>
        <p:spPr>
          <a:xfrm>
            <a:off x="7773894" y="3554234"/>
            <a:ext cx="1975224" cy="1200329"/>
          </a:xfrm>
          <a:prstGeom prst="rect">
            <a:avLst/>
          </a:prstGeom>
          <a:noFill/>
        </p:spPr>
        <p:txBody>
          <a:bodyPr wrap="square">
            <a:spAutoFit/>
          </a:bodyPr>
          <a:lstStyle/>
          <a:p>
            <a:pPr algn="ctr"/>
            <a:r>
              <a:rPr lang="en-US" sz="3600" b="1">
                <a:solidFill>
                  <a:srgbClr val="993366"/>
                </a:solidFill>
                <a:latin typeface="Roboto" panose="02000000000000000000" pitchFamily="2" charset="0"/>
                <a:ea typeface="Roboto" panose="02000000000000000000" pitchFamily="2" charset="0"/>
              </a:rPr>
              <a:t>Multiple versions</a:t>
            </a:r>
            <a:endParaRPr lang="en-AU" sz="3600"/>
          </a:p>
        </p:txBody>
      </p:sp>
    </p:spTree>
    <p:extLst>
      <p:ext uri="{BB962C8B-B14F-4D97-AF65-F5344CB8AC3E}">
        <p14:creationId xmlns:p14="http://schemas.microsoft.com/office/powerpoint/2010/main" val="193542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F4759A-6385-8A6E-8CD7-467A059C1D85}"/>
              </a:ext>
            </a:extLst>
          </p:cNvPr>
          <p:cNvPicPr>
            <a:picLocks noChangeAspect="1"/>
          </p:cNvPicPr>
          <p:nvPr/>
        </p:nvPicPr>
        <p:blipFill>
          <a:blip r:embed="rId3"/>
          <a:srcRect t="936" r="546" b="1872"/>
          <a:stretch/>
        </p:blipFill>
        <p:spPr>
          <a:xfrm>
            <a:off x="-18758" y="831900"/>
            <a:ext cx="12494439" cy="5548141"/>
          </a:xfrm>
          <a:prstGeom prst="rect">
            <a:avLst/>
          </a:prstGeom>
          <a:ln>
            <a:noFill/>
          </a:ln>
        </p:spPr>
      </p:pic>
      <p:sp>
        <p:nvSpPr>
          <p:cNvPr id="8" name="TextBox 7">
            <a:extLst>
              <a:ext uri="{FF2B5EF4-FFF2-40B4-BE49-F238E27FC236}">
                <a16:creationId xmlns:a16="http://schemas.microsoft.com/office/drawing/2014/main" id="{4F6A2FC6-70EB-6100-1BF7-5E3D16C0EF88}"/>
              </a:ext>
            </a:extLst>
          </p:cNvPr>
          <p:cNvSpPr txBox="1"/>
          <p:nvPr/>
        </p:nvSpPr>
        <p:spPr>
          <a:xfrm>
            <a:off x="740600" y="477958"/>
            <a:ext cx="3954901" cy="353943"/>
          </a:xfrm>
          <a:prstGeom prst="rect">
            <a:avLst/>
          </a:prstGeom>
          <a:noFill/>
        </p:spPr>
        <p:txBody>
          <a:bodyPr wrap="square" lIns="91440" tIns="45720" rIns="91440" bIns="45720" rtlCol="0" anchor="t">
            <a:spAutoFit/>
          </a:bodyPr>
          <a:lstStyle/>
          <a:p>
            <a:pPr algn="ctr"/>
            <a:r>
              <a:rPr lang="en-AU" sz="850" kern="100">
                <a:latin typeface="Roboto"/>
                <a:ea typeface="Calibri"/>
                <a:cs typeface="Times New Roman"/>
              </a:rPr>
              <a:t>Developing a vision and purpose of the future subject to guide thinking through the next phases. </a:t>
            </a:r>
          </a:p>
        </p:txBody>
      </p:sp>
      <p:sp>
        <p:nvSpPr>
          <p:cNvPr id="10" name="TextBox 9">
            <a:extLst>
              <a:ext uri="{FF2B5EF4-FFF2-40B4-BE49-F238E27FC236}">
                <a16:creationId xmlns:a16="http://schemas.microsoft.com/office/drawing/2014/main" id="{0495DC65-5EC3-2F33-9EE4-7C7DECC6F294}"/>
              </a:ext>
            </a:extLst>
          </p:cNvPr>
          <p:cNvSpPr txBox="1"/>
          <p:nvPr/>
        </p:nvSpPr>
        <p:spPr>
          <a:xfrm>
            <a:off x="276679" y="72389"/>
            <a:ext cx="5198198" cy="438582"/>
          </a:xfrm>
          <a:prstGeom prst="rect">
            <a:avLst/>
          </a:prstGeom>
          <a:noFill/>
        </p:spPr>
        <p:txBody>
          <a:bodyPr wrap="square" lIns="91440" tIns="45720" rIns="91440" bIns="45720" anchor="t">
            <a:spAutoFit/>
          </a:bodyPr>
          <a:lstStyle/>
          <a:p>
            <a:r>
              <a:rPr lang="en-US" sz="2250">
                <a:solidFill>
                  <a:srgbClr val="000000"/>
                </a:solidFill>
                <a:latin typeface="Roboto Black"/>
                <a:ea typeface="Roboto Black"/>
                <a:cs typeface="Roboto Black"/>
              </a:rPr>
              <a:t>Version 1 – Vision Statement</a:t>
            </a:r>
            <a:endParaRPr lang="en-AU" sz="2250">
              <a:latin typeface="Roboto Black"/>
              <a:ea typeface="Roboto Black"/>
              <a:cs typeface="Roboto Black"/>
            </a:endParaRPr>
          </a:p>
        </p:txBody>
      </p:sp>
      <p:sp>
        <p:nvSpPr>
          <p:cNvPr id="12" name="Rectangle 11">
            <a:extLst>
              <a:ext uri="{FF2B5EF4-FFF2-40B4-BE49-F238E27FC236}">
                <a16:creationId xmlns:a16="http://schemas.microsoft.com/office/drawing/2014/main" id="{B29830AF-160A-4AD0-57E8-466B1277431E}"/>
              </a:ext>
            </a:extLst>
          </p:cNvPr>
          <p:cNvSpPr/>
          <p:nvPr/>
        </p:nvSpPr>
        <p:spPr>
          <a:xfrm>
            <a:off x="6850454" y="1026059"/>
            <a:ext cx="181069" cy="1056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029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A6B4E1-7632-0293-B312-8700D1826051}"/>
              </a:ext>
            </a:extLst>
          </p:cNvPr>
          <p:cNvSpPr/>
          <p:nvPr/>
        </p:nvSpPr>
        <p:spPr>
          <a:xfrm>
            <a:off x="4771571" y="915036"/>
            <a:ext cx="6751645" cy="5672189"/>
          </a:xfrm>
          <a:prstGeom prst="rect">
            <a:avLst/>
          </a:prstGeom>
          <a:solidFill>
            <a:srgbClr val="993366"/>
          </a:solidFill>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286">
                <a:solidFill>
                  <a:schemeClr val="bg1"/>
                </a:solidFill>
                <a:latin typeface="Roboto Medium" panose="02000000000000000000" pitchFamily="2" charset="0"/>
                <a:ea typeface="Roboto Medium" panose="02000000000000000000" pitchFamily="2" charset="0"/>
              </a:rPr>
              <a:t>Drivers: Agency, NEOL, Deep Authentic Learning, Metacognition and Capabilities</a:t>
            </a: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a:p>
            <a:pPr algn="ctr"/>
            <a:endParaRPr lang="en-AU" sz="1286">
              <a:solidFill>
                <a:schemeClr val="bg1"/>
              </a:solidFill>
              <a:latin typeface="Roboto Medium" panose="02000000000000000000" pitchFamily="2" charset="0"/>
              <a:ea typeface="Roboto Medium" panose="02000000000000000000" pitchFamily="2" charset="0"/>
            </a:endParaRPr>
          </a:p>
        </p:txBody>
      </p:sp>
      <p:sp>
        <p:nvSpPr>
          <p:cNvPr id="5" name="Rectangle 4">
            <a:extLst>
              <a:ext uri="{FF2B5EF4-FFF2-40B4-BE49-F238E27FC236}">
                <a16:creationId xmlns:a16="http://schemas.microsoft.com/office/drawing/2014/main" id="{470BADF6-ABB2-01DE-530D-259CEA8BE522}"/>
              </a:ext>
            </a:extLst>
          </p:cNvPr>
          <p:cNvSpPr/>
          <p:nvPr/>
        </p:nvSpPr>
        <p:spPr>
          <a:xfrm>
            <a:off x="1759857" y="1498586"/>
            <a:ext cx="2694214" cy="500562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86"/>
          </a:p>
        </p:txBody>
      </p:sp>
      <p:sp>
        <p:nvSpPr>
          <p:cNvPr id="6" name="Rectangle 5">
            <a:extLst>
              <a:ext uri="{FF2B5EF4-FFF2-40B4-BE49-F238E27FC236}">
                <a16:creationId xmlns:a16="http://schemas.microsoft.com/office/drawing/2014/main" id="{363DE805-4FA3-FABC-CBD2-3FB84D032A09}"/>
              </a:ext>
            </a:extLst>
          </p:cNvPr>
          <p:cNvSpPr/>
          <p:nvPr/>
        </p:nvSpPr>
        <p:spPr>
          <a:xfrm>
            <a:off x="4968876" y="1524000"/>
            <a:ext cx="2694214" cy="4980214"/>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86"/>
          </a:p>
        </p:txBody>
      </p:sp>
      <p:sp>
        <p:nvSpPr>
          <p:cNvPr id="7" name="Rectangle 6">
            <a:extLst>
              <a:ext uri="{FF2B5EF4-FFF2-40B4-BE49-F238E27FC236}">
                <a16:creationId xmlns:a16="http://schemas.microsoft.com/office/drawing/2014/main" id="{F2E47C2E-39B6-121B-1513-3C582C67190C}"/>
              </a:ext>
            </a:extLst>
          </p:cNvPr>
          <p:cNvSpPr/>
          <p:nvPr/>
        </p:nvSpPr>
        <p:spPr>
          <a:xfrm>
            <a:off x="7783286" y="1524000"/>
            <a:ext cx="2694214" cy="4980214"/>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86"/>
          </a:p>
        </p:txBody>
      </p:sp>
      <p:sp>
        <p:nvSpPr>
          <p:cNvPr id="9" name="TextBox 8">
            <a:extLst>
              <a:ext uri="{FF2B5EF4-FFF2-40B4-BE49-F238E27FC236}">
                <a16:creationId xmlns:a16="http://schemas.microsoft.com/office/drawing/2014/main" id="{D333BC42-AD4D-E25B-D351-B37F398EACD1}"/>
              </a:ext>
            </a:extLst>
          </p:cNvPr>
          <p:cNvSpPr txBox="1"/>
          <p:nvPr/>
        </p:nvSpPr>
        <p:spPr>
          <a:xfrm>
            <a:off x="276679" y="42210"/>
            <a:ext cx="4572000" cy="444096"/>
          </a:xfrm>
          <a:prstGeom prst="rect">
            <a:avLst/>
          </a:prstGeom>
          <a:noFill/>
        </p:spPr>
        <p:txBody>
          <a:bodyPr wrap="square">
            <a:spAutoFit/>
          </a:bodyPr>
          <a:lstStyle/>
          <a:p>
            <a:r>
              <a:rPr lang="en-US" sz="2286">
                <a:solidFill>
                  <a:srgbClr val="000000"/>
                </a:solidFill>
                <a:latin typeface="Roboto Black" panose="02000000000000000000" pitchFamily="2" charset="0"/>
              </a:rPr>
              <a:t>Version 1 – Subject plan</a:t>
            </a:r>
            <a:endParaRPr lang="en-AU" sz="2000"/>
          </a:p>
        </p:txBody>
      </p:sp>
      <p:sp>
        <p:nvSpPr>
          <p:cNvPr id="10" name="TextBox 3">
            <a:extLst>
              <a:ext uri="{FF2B5EF4-FFF2-40B4-BE49-F238E27FC236}">
                <a16:creationId xmlns:a16="http://schemas.microsoft.com/office/drawing/2014/main" id="{04656D25-437F-7F0F-39EC-4FBDFF0010F0}"/>
              </a:ext>
            </a:extLst>
          </p:cNvPr>
          <p:cNvSpPr txBox="1"/>
          <p:nvPr/>
        </p:nvSpPr>
        <p:spPr>
          <a:xfrm>
            <a:off x="7783286" y="353786"/>
            <a:ext cx="2694214" cy="321081"/>
          </a:xfrm>
          <a:prstGeom prst="roundRect">
            <a:avLst/>
          </a:prstGeom>
          <a:noFill/>
          <a:ln w="19050">
            <a:solidFill>
              <a:schemeClr val="tx1"/>
            </a:solid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286" kern="100">
                <a:latin typeface="Roboto Medium" panose="02000000000000000000" pitchFamily="2" charset="0"/>
                <a:ea typeface="Roboto Medium" panose="02000000000000000000" pitchFamily="2" charset="0"/>
                <a:cs typeface="Times New Roman" panose="02020603050405020304" pitchFamily="18" charset="0"/>
              </a:rPr>
              <a:t>Subject:</a:t>
            </a:r>
          </a:p>
        </p:txBody>
      </p:sp>
      <p:sp>
        <p:nvSpPr>
          <p:cNvPr id="12" name="TextBox 11">
            <a:extLst>
              <a:ext uri="{FF2B5EF4-FFF2-40B4-BE49-F238E27FC236}">
                <a16:creationId xmlns:a16="http://schemas.microsoft.com/office/drawing/2014/main" id="{A1FCED0E-E2A2-261E-817C-CBE19946C270}"/>
              </a:ext>
            </a:extLst>
          </p:cNvPr>
          <p:cNvSpPr txBox="1"/>
          <p:nvPr/>
        </p:nvSpPr>
        <p:spPr>
          <a:xfrm>
            <a:off x="1787453" y="1608867"/>
            <a:ext cx="2540000" cy="400110"/>
          </a:xfrm>
          <a:prstGeom prst="rect">
            <a:avLst/>
          </a:prstGeom>
          <a:noFill/>
        </p:spPr>
        <p:txBody>
          <a:bodyPr wrap="square" rtlCol="0">
            <a:spAutoFit/>
          </a:bodyPr>
          <a:lstStyle/>
          <a:p>
            <a:pPr algn="ctr"/>
            <a:r>
              <a:rPr lang="en-AU" sz="2000">
                <a:latin typeface="Roboto Black" panose="02000000000000000000" pitchFamily="2" charset="0"/>
                <a:ea typeface="Roboto Black" panose="02000000000000000000" pitchFamily="2" charset="0"/>
              </a:rPr>
              <a:t>From</a:t>
            </a:r>
          </a:p>
        </p:txBody>
      </p:sp>
      <p:sp>
        <p:nvSpPr>
          <p:cNvPr id="13" name="TextBox 12">
            <a:extLst>
              <a:ext uri="{FF2B5EF4-FFF2-40B4-BE49-F238E27FC236}">
                <a16:creationId xmlns:a16="http://schemas.microsoft.com/office/drawing/2014/main" id="{C4CC6C17-B66C-364B-065F-B9F06D7EB3E1}"/>
              </a:ext>
            </a:extLst>
          </p:cNvPr>
          <p:cNvSpPr txBox="1"/>
          <p:nvPr/>
        </p:nvSpPr>
        <p:spPr>
          <a:xfrm>
            <a:off x="4848679" y="1580229"/>
            <a:ext cx="2540000" cy="400110"/>
          </a:xfrm>
          <a:prstGeom prst="rect">
            <a:avLst/>
          </a:prstGeom>
          <a:noFill/>
        </p:spPr>
        <p:txBody>
          <a:bodyPr wrap="square" rtlCol="0">
            <a:spAutoFit/>
          </a:bodyPr>
          <a:lstStyle/>
          <a:p>
            <a:pPr algn="ctr"/>
            <a:r>
              <a:rPr lang="en-AU" sz="2000">
                <a:latin typeface="Roboto Black" panose="02000000000000000000" pitchFamily="2" charset="0"/>
                <a:ea typeface="Roboto Black" panose="02000000000000000000" pitchFamily="2" charset="0"/>
              </a:rPr>
              <a:t>Through</a:t>
            </a:r>
          </a:p>
        </p:txBody>
      </p:sp>
      <p:sp>
        <p:nvSpPr>
          <p:cNvPr id="14" name="TextBox 13">
            <a:extLst>
              <a:ext uri="{FF2B5EF4-FFF2-40B4-BE49-F238E27FC236}">
                <a16:creationId xmlns:a16="http://schemas.microsoft.com/office/drawing/2014/main" id="{E4EC9E36-2F8A-BE47-E703-59A87EE080B3}"/>
              </a:ext>
            </a:extLst>
          </p:cNvPr>
          <p:cNvSpPr txBox="1"/>
          <p:nvPr/>
        </p:nvSpPr>
        <p:spPr>
          <a:xfrm>
            <a:off x="7899778" y="1610407"/>
            <a:ext cx="2434376" cy="400110"/>
          </a:xfrm>
          <a:prstGeom prst="rect">
            <a:avLst/>
          </a:prstGeom>
          <a:solidFill>
            <a:schemeClr val="bg1"/>
          </a:solidFill>
        </p:spPr>
        <p:txBody>
          <a:bodyPr wrap="square" rtlCol="0">
            <a:spAutoFit/>
          </a:bodyPr>
          <a:lstStyle/>
          <a:p>
            <a:pPr algn="ctr"/>
            <a:r>
              <a:rPr lang="en-AU" sz="2000">
                <a:latin typeface="Roboto Black" panose="02000000000000000000" pitchFamily="2" charset="0"/>
                <a:ea typeface="Roboto Black" panose="02000000000000000000" pitchFamily="2" charset="0"/>
              </a:rPr>
              <a:t>To</a:t>
            </a:r>
          </a:p>
        </p:txBody>
      </p:sp>
      <p:sp>
        <p:nvSpPr>
          <p:cNvPr id="15" name="TextBox 14">
            <a:extLst>
              <a:ext uri="{FF2B5EF4-FFF2-40B4-BE49-F238E27FC236}">
                <a16:creationId xmlns:a16="http://schemas.microsoft.com/office/drawing/2014/main" id="{BE911407-8DFB-AADF-E650-DC19BA4DC050}"/>
              </a:ext>
            </a:extLst>
          </p:cNvPr>
          <p:cNvSpPr txBox="1"/>
          <p:nvPr/>
        </p:nvSpPr>
        <p:spPr>
          <a:xfrm>
            <a:off x="1790914" y="1965923"/>
            <a:ext cx="2540000" cy="290208"/>
          </a:xfrm>
          <a:prstGeom prst="rect">
            <a:avLst/>
          </a:prstGeom>
          <a:noFill/>
        </p:spPr>
        <p:txBody>
          <a:bodyPr wrap="square" rtlCol="0">
            <a:spAutoFit/>
          </a:bodyPr>
          <a:lstStyle/>
          <a:p>
            <a:pPr algn="ctr"/>
            <a:r>
              <a:rPr lang="en-AU" sz="1286" b="1"/>
              <a:t>Current subject</a:t>
            </a:r>
          </a:p>
        </p:txBody>
      </p:sp>
      <p:sp>
        <p:nvSpPr>
          <p:cNvPr id="16" name="TextBox 15">
            <a:extLst>
              <a:ext uri="{FF2B5EF4-FFF2-40B4-BE49-F238E27FC236}">
                <a16:creationId xmlns:a16="http://schemas.microsoft.com/office/drawing/2014/main" id="{E4D15011-531C-401E-BF3D-8D5A53C5BC29}"/>
              </a:ext>
            </a:extLst>
          </p:cNvPr>
          <p:cNvSpPr txBox="1"/>
          <p:nvPr/>
        </p:nvSpPr>
        <p:spPr>
          <a:xfrm>
            <a:off x="7845997" y="2009350"/>
            <a:ext cx="2540000" cy="488082"/>
          </a:xfrm>
          <a:prstGeom prst="rect">
            <a:avLst/>
          </a:prstGeom>
          <a:noFill/>
        </p:spPr>
        <p:txBody>
          <a:bodyPr wrap="square" rtlCol="0">
            <a:spAutoFit/>
          </a:bodyPr>
          <a:lstStyle/>
          <a:p>
            <a:pPr algn="ctr"/>
            <a:r>
              <a:rPr lang="en-AU" sz="1286" b="1"/>
              <a:t>Future of the subject</a:t>
            </a:r>
          </a:p>
          <a:p>
            <a:pPr algn="ctr"/>
            <a:endParaRPr lang="en-AU" sz="1286"/>
          </a:p>
        </p:txBody>
      </p:sp>
      <p:sp>
        <p:nvSpPr>
          <p:cNvPr id="17" name="TextBox 16">
            <a:extLst>
              <a:ext uri="{FF2B5EF4-FFF2-40B4-BE49-F238E27FC236}">
                <a16:creationId xmlns:a16="http://schemas.microsoft.com/office/drawing/2014/main" id="{CA0DB657-D049-32EE-C488-0CE7EF1BF612}"/>
              </a:ext>
            </a:extLst>
          </p:cNvPr>
          <p:cNvSpPr txBox="1"/>
          <p:nvPr/>
        </p:nvSpPr>
        <p:spPr>
          <a:xfrm>
            <a:off x="5123090" y="3363686"/>
            <a:ext cx="2540000" cy="1477328"/>
          </a:xfrm>
          <a:prstGeom prst="rect">
            <a:avLst/>
          </a:prstGeom>
          <a:noFill/>
        </p:spPr>
        <p:txBody>
          <a:bodyPr wrap="square" rtlCol="0">
            <a:spAutoFit/>
          </a:bodyPr>
          <a:lstStyle/>
          <a:p>
            <a:pPr algn="ctr"/>
            <a:r>
              <a:rPr lang="en-AU" b="1"/>
              <a:t>Future Learning Design:</a:t>
            </a:r>
            <a:r>
              <a:rPr lang="en-AU"/>
              <a:t> </a:t>
            </a:r>
            <a:r>
              <a:rPr lang="en-AU">
                <a:ea typeface="Calibri" panose="020F0502020204030204" pitchFamily="34" charset="0"/>
                <a:cs typeface="Times New Roman" panose="02020603050405020304" pitchFamily="18" charset="0"/>
              </a:rPr>
              <a:t>learning experiences  and teacher practices that create conditions for learning</a:t>
            </a:r>
          </a:p>
        </p:txBody>
      </p:sp>
      <p:sp>
        <p:nvSpPr>
          <p:cNvPr id="18" name="TextBox 17">
            <a:extLst>
              <a:ext uri="{FF2B5EF4-FFF2-40B4-BE49-F238E27FC236}">
                <a16:creationId xmlns:a16="http://schemas.microsoft.com/office/drawing/2014/main" id="{4BB79906-BDA6-0DBE-FDCC-20938B20710B}"/>
              </a:ext>
            </a:extLst>
          </p:cNvPr>
          <p:cNvSpPr txBox="1"/>
          <p:nvPr/>
        </p:nvSpPr>
        <p:spPr>
          <a:xfrm>
            <a:off x="4995879" y="4927263"/>
            <a:ext cx="2540000" cy="1477328"/>
          </a:xfrm>
          <a:prstGeom prst="rect">
            <a:avLst/>
          </a:prstGeom>
          <a:noFill/>
        </p:spPr>
        <p:txBody>
          <a:bodyPr wrap="square" rtlCol="0">
            <a:spAutoFit/>
          </a:bodyPr>
          <a:lstStyle/>
          <a:p>
            <a:pPr algn="ctr"/>
            <a:r>
              <a:rPr lang="en-AU" b="1">
                <a:cs typeface="Times New Roman" panose="02020603050405020304" pitchFamily="18" charset="0"/>
              </a:rPr>
              <a:t>Future Assessment Types:  </a:t>
            </a:r>
            <a:endParaRPr lang="en-AU">
              <a:cs typeface="Times New Roman" panose="02020603050405020304" pitchFamily="18" charset="0"/>
            </a:endParaRPr>
          </a:p>
          <a:p>
            <a:pPr algn="ctr"/>
            <a:r>
              <a:rPr lang="en-AU">
                <a:cs typeface="Times New Roman" panose="02020603050405020304" pitchFamily="18" charset="0"/>
              </a:rPr>
              <a:t>The conditions for formally capturing and assessing achievement</a:t>
            </a:r>
          </a:p>
        </p:txBody>
      </p:sp>
      <p:sp>
        <p:nvSpPr>
          <p:cNvPr id="19" name="TextBox 18">
            <a:extLst>
              <a:ext uri="{FF2B5EF4-FFF2-40B4-BE49-F238E27FC236}">
                <a16:creationId xmlns:a16="http://schemas.microsoft.com/office/drawing/2014/main" id="{9F9311A8-ECB0-B41E-8FD6-5D7ACDF0421F}"/>
              </a:ext>
            </a:extLst>
          </p:cNvPr>
          <p:cNvSpPr txBox="1"/>
          <p:nvPr/>
        </p:nvSpPr>
        <p:spPr>
          <a:xfrm>
            <a:off x="5084536" y="2090269"/>
            <a:ext cx="2540000" cy="923330"/>
          </a:xfrm>
          <a:prstGeom prst="rect">
            <a:avLst/>
          </a:prstGeom>
          <a:noFill/>
        </p:spPr>
        <p:txBody>
          <a:bodyPr wrap="square" rtlCol="0">
            <a:spAutoFit/>
          </a:bodyPr>
          <a:lstStyle/>
          <a:p>
            <a:pPr algn="ctr"/>
            <a:r>
              <a:rPr lang="en-AU" b="1"/>
              <a:t>Contemporary Content:</a:t>
            </a:r>
          </a:p>
          <a:p>
            <a:pPr algn="ctr"/>
            <a:r>
              <a:rPr lang="en-AU"/>
              <a:t>The disciplinary Topics, Content, Concepts</a:t>
            </a:r>
          </a:p>
        </p:txBody>
      </p:sp>
      <p:cxnSp>
        <p:nvCxnSpPr>
          <p:cNvPr id="21" name="Straight Connector 20">
            <a:extLst>
              <a:ext uri="{FF2B5EF4-FFF2-40B4-BE49-F238E27FC236}">
                <a16:creationId xmlns:a16="http://schemas.microsoft.com/office/drawing/2014/main" id="{57C3FC44-7AF8-ADA2-CE9C-31933F2050E3}"/>
              </a:ext>
            </a:extLst>
          </p:cNvPr>
          <p:cNvCxnSpPr/>
          <p:nvPr/>
        </p:nvCxnSpPr>
        <p:spPr>
          <a:xfrm>
            <a:off x="4968876" y="3235909"/>
            <a:ext cx="2694214" cy="0"/>
          </a:xfrm>
          <a:prstGeom prst="line">
            <a:avLst/>
          </a:prstGeom>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6200687A-CCA5-4837-B37B-8AD9344EF6A7}"/>
              </a:ext>
            </a:extLst>
          </p:cNvPr>
          <p:cNvSpPr txBox="1"/>
          <p:nvPr/>
        </p:nvSpPr>
        <p:spPr>
          <a:xfrm>
            <a:off x="748145" y="545859"/>
            <a:ext cx="3954901" cy="356123"/>
          </a:xfrm>
          <a:prstGeom prst="rect">
            <a:avLst/>
          </a:prstGeom>
          <a:noFill/>
        </p:spPr>
        <p:txBody>
          <a:bodyPr wrap="square" rtlCol="0">
            <a:spAutoFit/>
          </a:bodyPr>
          <a:lstStyle/>
          <a:p>
            <a:pPr algn="ctr"/>
            <a:r>
              <a:rPr lang="en-AU" sz="857" kern="100">
                <a:latin typeface="Roboto" panose="02000000000000000000" pitchFamily="2" charset="0"/>
                <a:ea typeface="Calibri" panose="020F0502020204030204" pitchFamily="34" charset="0"/>
                <a:cs typeface="Times New Roman" panose="02020603050405020304" pitchFamily="18" charset="0"/>
              </a:rPr>
              <a:t>Showing how the learning design, assessment types, subject content together create a future subject. </a:t>
            </a:r>
            <a:endParaRPr lang="en-AU" sz="857" kern="100">
              <a:latin typeface="Calibri" panose="020F0502020204030204" pitchFamily="34" charset="0"/>
              <a:ea typeface="Calibri" panose="020F0502020204030204" pitchFamily="34"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1BA5273D-00DB-C4AF-80AB-AAECE7D1FB0F}"/>
              </a:ext>
            </a:extLst>
          </p:cNvPr>
          <p:cNvCxnSpPr>
            <a:cxnSpLocks/>
          </p:cNvCxnSpPr>
          <p:nvPr/>
        </p:nvCxnSpPr>
        <p:spPr>
          <a:xfrm>
            <a:off x="4968875" y="4888166"/>
            <a:ext cx="269421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51806012"/>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05AA-73C6-9607-2F66-E039202F3958}"/>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lnSpc>
                <a:spcPct val="90000"/>
              </a:lnSpc>
              <a:spcBef>
                <a:spcPct val="0"/>
              </a:spcBef>
            </a:pPr>
            <a:r>
              <a:rPr lang="en-US" sz="5400">
                <a:solidFill>
                  <a:srgbClr val="993366"/>
                </a:solidFill>
                <a:latin typeface="Roboto" panose="02000000000000000000" pitchFamily="2" charset="0"/>
                <a:ea typeface="Roboto" panose="02000000000000000000" pitchFamily="2" charset="0"/>
              </a:rPr>
              <a:t>Next phase</a:t>
            </a:r>
            <a:endParaRPr lang="en-US" sz="5400" kern="1200">
              <a:solidFill>
                <a:srgbClr val="993366"/>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C3B7082D-ADC2-F59E-6B1E-02A044FAB0C4}"/>
              </a:ext>
            </a:extLst>
          </p:cNvPr>
          <p:cNvPicPr>
            <a:picLocks noChangeAspect="1"/>
          </p:cNvPicPr>
          <p:nvPr/>
        </p:nvPicPr>
        <p:blipFill rotWithShape="1">
          <a:blip r:embed="rId3"/>
          <a:srcRect l="1988" t="4349" r="2778" b="61814"/>
          <a:stretch/>
        </p:blipFill>
        <p:spPr>
          <a:xfrm>
            <a:off x="1142908" y="2564400"/>
            <a:ext cx="9169760" cy="2153092"/>
          </a:xfrm>
          <a:prstGeom prst="rect">
            <a:avLst/>
          </a:prstGeom>
        </p:spPr>
      </p:pic>
      <p:cxnSp>
        <p:nvCxnSpPr>
          <p:cNvPr id="4" name="Straight Arrow Connector 3">
            <a:extLst>
              <a:ext uri="{FF2B5EF4-FFF2-40B4-BE49-F238E27FC236}">
                <a16:creationId xmlns:a16="http://schemas.microsoft.com/office/drawing/2014/main" id="{469F638E-B0E1-47FF-A6FD-F76549583AFC}"/>
              </a:ext>
            </a:extLst>
          </p:cNvPr>
          <p:cNvCxnSpPr>
            <a:cxnSpLocks/>
          </p:cNvCxnSpPr>
          <p:nvPr/>
        </p:nvCxnSpPr>
        <p:spPr>
          <a:xfrm>
            <a:off x="4199310" y="2154421"/>
            <a:ext cx="0" cy="12745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065B24-077B-487E-BC38-B07C170ED01E}"/>
              </a:ext>
            </a:extLst>
          </p:cNvPr>
          <p:cNvSpPr txBox="1"/>
          <p:nvPr/>
        </p:nvSpPr>
        <p:spPr>
          <a:xfrm>
            <a:off x="1237038" y="1027906"/>
            <a:ext cx="9717924" cy="1431161"/>
          </a:xfrm>
          <a:prstGeom prst="rect">
            <a:avLst/>
          </a:prstGeom>
          <a:noFill/>
        </p:spPr>
        <p:txBody>
          <a:bodyPr wrap="square" rtlCol="0">
            <a:spAutoFit/>
          </a:bodyPr>
          <a:lstStyle/>
          <a:p>
            <a:endParaRPr lang="en-US" sz="2900" b="1">
              <a:solidFill>
                <a:srgbClr val="0070C0"/>
              </a:solidFill>
              <a:latin typeface="Roboto" panose="02000000000000000000" pitchFamily="2" charset="0"/>
              <a:ea typeface="Roboto" panose="02000000000000000000" pitchFamily="2" charset="0"/>
              <a:cs typeface="+mj-cs"/>
            </a:endParaRPr>
          </a:p>
          <a:p>
            <a:r>
              <a:rPr lang="en-US" sz="2900">
                <a:solidFill>
                  <a:srgbClr val="519D35"/>
                </a:solidFill>
                <a:latin typeface="Roboto" panose="02000000000000000000" pitchFamily="2" charset="0"/>
                <a:ea typeface="Roboto" panose="02000000000000000000" pitchFamily="2" charset="0"/>
                <a:cs typeface="+mj-cs"/>
              </a:rPr>
              <a:t>Develop learning design and assessment type ideas and prototypes</a:t>
            </a:r>
            <a:endParaRPr lang="en-AU" sz="2900">
              <a:solidFill>
                <a:srgbClr val="519D35"/>
              </a:solidFill>
              <a:latin typeface="Roboto" panose="02000000000000000000" pitchFamily="2" charset="0"/>
              <a:ea typeface="Roboto" panose="02000000000000000000" pitchFamily="2" charset="0"/>
              <a:cs typeface="+mj-cs"/>
            </a:endParaRPr>
          </a:p>
        </p:txBody>
      </p:sp>
    </p:spTree>
    <p:extLst>
      <p:ext uri="{BB962C8B-B14F-4D97-AF65-F5344CB8AC3E}">
        <p14:creationId xmlns:p14="http://schemas.microsoft.com/office/powerpoint/2010/main" val="2689599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9E25-D222-4AE3-9C5D-D8EF655954E2}"/>
              </a:ext>
            </a:extLst>
          </p:cNvPr>
          <p:cNvSpPr>
            <a:spLocks noGrp="1"/>
          </p:cNvSpPr>
          <p:nvPr>
            <p:ph type="ctrTitle"/>
          </p:nvPr>
        </p:nvSpPr>
        <p:spPr>
          <a:xfrm>
            <a:off x="1524000" y="712381"/>
            <a:ext cx="9144000" cy="2797582"/>
          </a:xfrm>
        </p:spPr>
        <p:txBody>
          <a:bodyPr lIns="91440" tIns="45720" rIns="91440" bIns="45720" anchor="b"/>
          <a:lstStyle/>
          <a:p>
            <a:pPr rtl="0"/>
            <a:r>
              <a:rPr lang="en-US" sz="5400" kern="1200">
                <a:solidFill>
                  <a:schemeClr val="tx1"/>
                </a:solidFill>
                <a:latin typeface="Roboto"/>
                <a:ea typeface="Roboto"/>
                <a:cs typeface="Roboto"/>
              </a:rPr>
              <a:t>Why Are We Here?</a:t>
            </a:r>
            <a:br>
              <a:rPr lang="en-US" sz="3600" kern="1200">
                <a:latin typeface="Roboto"/>
                <a:ea typeface="Roboto"/>
                <a:cs typeface="Roboto"/>
              </a:rPr>
            </a:br>
            <a:r>
              <a:rPr lang="en-US" sz="3600" kern="1200">
                <a:solidFill>
                  <a:schemeClr val="tx1"/>
                </a:solidFill>
                <a:latin typeface="Roboto"/>
                <a:ea typeface="Roboto"/>
                <a:cs typeface="Roboto"/>
              </a:rPr>
              <a:t> Purpose and Principles</a:t>
            </a:r>
          </a:p>
        </p:txBody>
      </p:sp>
      <p:sp>
        <p:nvSpPr>
          <p:cNvPr id="3" name="Subtitle 2">
            <a:extLst>
              <a:ext uri="{FF2B5EF4-FFF2-40B4-BE49-F238E27FC236}">
                <a16:creationId xmlns:a16="http://schemas.microsoft.com/office/drawing/2014/main" id="{53762896-9D48-4BF2-A078-33C3018AE6CF}"/>
              </a:ext>
            </a:extLst>
          </p:cNvPr>
          <p:cNvSpPr>
            <a:spLocks noGrp="1"/>
          </p:cNvSpPr>
          <p:nvPr>
            <p:ph type="subTitle" idx="1"/>
          </p:nvPr>
        </p:nvSpPr>
        <p:spPr>
          <a:xfrm>
            <a:off x="1524000" y="4480671"/>
            <a:ext cx="9144000" cy="1655762"/>
          </a:xfrm>
        </p:spPr>
        <p:txBody>
          <a:bodyPr/>
          <a:lstStyle/>
          <a:p>
            <a:r>
              <a:rPr lang="en-US">
                <a:latin typeface="Roboto" panose="02000000000000000000" pitchFamily="2" charset="0"/>
                <a:ea typeface="Roboto" panose="02000000000000000000" pitchFamily="2" charset="0"/>
              </a:rPr>
              <a:t>Nick Brice</a:t>
            </a:r>
          </a:p>
          <a:p>
            <a:r>
              <a:rPr lang="en-US">
                <a:latin typeface="Roboto" panose="02000000000000000000" pitchFamily="2" charset="0"/>
                <a:ea typeface="Roboto" panose="02000000000000000000" pitchFamily="2" charset="0"/>
              </a:rPr>
              <a:t>Deputy Chief Executive</a:t>
            </a:r>
          </a:p>
          <a:p>
            <a:r>
              <a:rPr lang="en-US">
                <a:latin typeface="Roboto" panose="02000000000000000000" pitchFamily="2" charset="0"/>
                <a:ea typeface="Roboto" panose="02000000000000000000" pitchFamily="2" charset="0"/>
              </a:rPr>
              <a:t>SACE Board of South Australia</a:t>
            </a:r>
            <a:endParaRPr lang="en-AU">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886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05AA-73C6-9607-2F66-E039202F3958}"/>
              </a:ext>
            </a:extLst>
          </p:cNvPr>
          <p:cNvSpPr>
            <a:spLocks noGrp="1"/>
          </p:cNvSpPr>
          <p:nvPr>
            <p:ph type="title" idx="4294967295"/>
          </p:nvPr>
        </p:nvSpPr>
        <p:spPr>
          <a:xfrm>
            <a:off x="847167" y="606285"/>
            <a:ext cx="5147981" cy="5645430"/>
          </a:xfrm>
        </p:spPr>
        <p:txBody>
          <a:bodyPr>
            <a:noAutofit/>
          </a:bodyPr>
          <a:lstStyle/>
          <a:p>
            <a:pPr algn="l" rtl="0">
              <a:lnSpc>
                <a:spcPct val="90000"/>
              </a:lnSpc>
              <a:spcBef>
                <a:spcPct val="0"/>
              </a:spcBef>
            </a:pPr>
            <a:r>
              <a:rPr lang="en-US" sz="5400">
                <a:solidFill>
                  <a:srgbClr val="993366"/>
                </a:solidFill>
                <a:latin typeface="Roboto" panose="02000000000000000000" pitchFamily="2" charset="0"/>
                <a:ea typeface="Roboto" panose="02000000000000000000" pitchFamily="2" charset="0"/>
              </a:rPr>
              <a:t>The need to communicate beyond SRG</a:t>
            </a:r>
            <a:endParaRPr lang="en-US" sz="5400" kern="1200">
              <a:solidFill>
                <a:srgbClr val="993366"/>
              </a:solidFill>
              <a:latin typeface="Roboto" panose="02000000000000000000" pitchFamily="2" charset="0"/>
              <a:ea typeface="Roboto" panose="02000000000000000000" pitchFamily="2" charset="0"/>
            </a:endParaRPr>
          </a:p>
        </p:txBody>
      </p:sp>
      <p:pic>
        <p:nvPicPr>
          <p:cNvPr id="8" name="Content Placeholder 4" descr="A sign on a window&#10;&#10;Description automatically generated">
            <a:extLst>
              <a:ext uri="{FF2B5EF4-FFF2-40B4-BE49-F238E27FC236}">
                <a16:creationId xmlns:a16="http://schemas.microsoft.com/office/drawing/2014/main" id="{C8848142-57A8-4EAF-A9F7-85E9F2F0506B}"/>
              </a:ext>
            </a:extLst>
          </p:cNvPr>
          <p:cNvPicPr>
            <a:picLocks noChangeAspect="1"/>
          </p:cNvPicPr>
          <p:nvPr/>
        </p:nvPicPr>
        <p:blipFill rotWithShape="1">
          <a:blip r:embed="rId3">
            <a:extLst>
              <a:ext uri="{28A0092B-C50C-407E-A947-70E740481C1C}">
                <a14:useLocalDpi xmlns:a14="http://schemas.microsoft.com/office/drawing/2010/main" val="0"/>
              </a:ext>
            </a:extLst>
          </a:blip>
          <a:srcRect t="22803" b="25091"/>
          <a:stretch/>
        </p:blipFill>
        <p:spPr>
          <a:xfrm>
            <a:off x="6196853" y="-73414"/>
            <a:ext cx="5995147" cy="6931414"/>
          </a:xfrm>
          <a:prstGeom prst="rect">
            <a:avLst/>
          </a:prstGeom>
        </p:spPr>
      </p:pic>
    </p:spTree>
    <p:extLst>
      <p:ext uri="{BB962C8B-B14F-4D97-AF65-F5344CB8AC3E}">
        <p14:creationId xmlns:p14="http://schemas.microsoft.com/office/powerpoint/2010/main" val="2332112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6E143A-C439-1A10-FE71-24F44DDF7B00}"/>
              </a:ext>
            </a:extLst>
          </p:cNvPr>
          <p:cNvSpPr>
            <a:spLocks noGrp="1"/>
          </p:cNvSpPr>
          <p:nvPr>
            <p:ph idx="1"/>
          </p:nvPr>
        </p:nvSpPr>
        <p:spPr>
          <a:xfrm>
            <a:off x="609600" y="1577340"/>
            <a:ext cx="10972800" cy="4491045"/>
          </a:xfrm>
        </p:spPr>
        <p:txBody>
          <a:bodyPr/>
          <a:lstStyle/>
          <a:p>
            <a:pPr marL="457200" indent="-457200">
              <a:buFontTx/>
              <a:buChar char="-"/>
            </a:pPr>
            <a:r>
              <a:rPr lang="en-US" sz="2800">
                <a:solidFill>
                  <a:srgbClr val="000000"/>
                </a:solidFill>
                <a:latin typeface="Roboto" panose="02000000000000000000" pitchFamily="2" charset="0"/>
              </a:rPr>
              <a:t>Subject design is with a diversity of teachers</a:t>
            </a:r>
          </a:p>
          <a:p>
            <a:pPr marL="457200" indent="-457200">
              <a:buFontTx/>
              <a:buChar char="-"/>
            </a:pPr>
            <a:r>
              <a:rPr lang="en-US" sz="2800">
                <a:solidFill>
                  <a:srgbClr val="000000"/>
                </a:solidFill>
                <a:latin typeface="Roboto" panose="02000000000000000000" pitchFamily="2" charset="0"/>
              </a:rPr>
              <a:t>Aim to develop learning designs and assessments that work</a:t>
            </a:r>
          </a:p>
          <a:p>
            <a:pPr marL="457200" indent="-457200">
              <a:buFontTx/>
              <a:buChar char="-"/>
            </a:pPr>
            <a:r>
              <a:rPr lang="en-US" sz="2800">
                <a:solidFill>
                  <a:srgbClr val="000000"/>
                </a:solidFill>
                <a:latin typeface="Roboto" panose="02000000000000000000" pitchFamily="2" charset="0"/>
              </a:rPr>
              <a:t>Renewal has just started</a:t>
            </a:r>
          </a:p>
          <a:p>
            <a:pPr marL="457200" indent="-457200">
              <a:buFontTx/>
              <a:buChar char="-"/>
            </a:pPr>
            <a:r>
              <a:rPr lang="en-US" sz="2800">
                <a:solidFill>
                  <a:srgbClr val="000000"/>
                </a:solidFill>
                <a:latin typeface="Roboto" panose="02000000000000000000" pitchFamily="2" charset="0"/>
              </a:rPr>
              <a:t>There will be many versions over time</a:t>
            </a:r>
          </a:p>
          <a:p>
            <a:pPr marL="457200" indent="-457200">
              <a:buFontTx/>
              <a:buChar char="-"/>
            </a:pPr>
            <a:r>
              <a:rPr lang="en-US" sz="2800">
                <a:solidFill>
                  <a:srgbClr val="000000"/>
                </a:solidFill>
                <a:latin typeface="Roboto" panose="02000000000000000000" pitchFamily="2" charset="0"/>
              </a:rPr>
              <a:t>It’s not exclusive</a:t>
            </a:r>
          </a:p>
          <a:p>
            <a:pPr marL="457200" indent="-457200">
              <a:buFontTx/>
              <a:buChar char="-"/>
            </a:pPr>
            <a:r>
              <a:rPr lang="en-US" sz="2800">
                <a:solidFill>
                  <a:srgbClr val="000000"/>
                </a:solidFill>
                <a:latin typeface="Roboto" panose="02000000000000000000" pitchFamily="2" charset="0"/>
              </a:rPr>
              <a:t>All teachers will receive updates</a:t>
            </a:r>
          </a:p>
          <a:p>
            <a:pPr marL="457200" indent="-457200">
              <a:buFontTx/>
              <a:buChar char="-"/>
            </a:pPr>
            <a:r>
              <a:rPr lang="en-US" sz="2800">
                <a:solidFill>
                  <a:srgbClr val="000000"/>
                </a:solidFill>
                <a:latin typeface="Roboto" panose="02000000000000000000" pitchFamily="2" charset="0"/>
              </a:rPr>
              <a:t>If you have any questions, then please get in contact</a:t>
            </a:r>
          </a:p>
        </p:txBody>
      </p:sp>
      <p:sp>
        <p:nvSpPr>
          <p:cNvPr id="8" name="Title 7">
            <a:extLst>
              <a:ext uri="{FF2B5EF4-FFF2-40B4-BE49-F238E27FC236}">
                <a16:creationId xmlns:a16="http://schemas.microsoft.com/office/drawing/2014/main" id="{FEDB7153-6E0D-17E2-DF9F-907DB7A3A400}"/>
              </a:ext>
            </a:extLst>
          </p:cNvPr>
          <p:cNvSpPr>
            <a:spLocks noGrp="1"/>
          </p:cNvSpPr>
          <p:nvPr>
            <p:ph type="title"/>
          </p:nvPr>
        </p:nvSpPr>
        <p:spPr>
          <a:xfrm>
            <a:off x="869006" y="574171"/>
            <a:ext cx="10453987" cy="430887"/>
          </a:xfrm>
        </p:spPr>
        <p:txBody>
          <a:bodyPr/>
          <a:lstStyle/>
          <a:p>
            <a:r>
              <a:rPr lang="en-AU" sz="5400">
                <a:solidFill>
                  <a:srgbClr val="993366"/>
                </a:solidFill>
                <a:latin typeface="Roboto" panose="02000000000000000000" pitchFamily="2" charset="0"/>
                <a:ea typeface="Roboto" panose="02000000000000000000" pitchFamily="2" charset="0"/>
              </a:rPr>
              <a:t>Take away messages</a:t>
            </a:r>
          </a:p>
        </p:txBody>
      </p:sp>
    </p:spTree>
    <p:extLst>
      <p:ext uri="{BB962C8B-B14F-4D97-AF65-F5344CB8AC3E}">
        <p14:creationId xmlns:p14="http://schemas.microsoft.com/office/powerpoint/2010/main" val="1807351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EE8D0FD1-79E7-E327-022B-A330DA2AE654}"/>
              </a:ext>
            </a:extLst>
          </p:cNvPr>
          <p:cNvSpPr txBox="1">
            <a:spLocks/>
          </p:cNvSpPr>
          <p:nvPr/>
        </p:nvSpPr>
        <p:spPr>
          <a:xfrm>
            <a:off x="428" y="241"/>
            <a:ext cx="12192344" cy="1303109"/>
          </a:xfrm>
          <a:prstGeom prst="rect">
            <a:avLst/>
          </a:prstGeom>
          <a:solidFill>
            <a:srgbClr val="8EC155"/>
          </a:solidFill>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9875" defTabSz="914358"/>
            <a:r>
              <a:rPr lang="en-US">
                <a:solidFill>
                  <a:prstClr val="white"/>
                </a:solidFill>
                <a:latin typeface="Roboto Medium" panose="02000000000000000000" pitchFamily="2" charset="0"/>
                <a:ea typeface="Roboto Medium" panose="02000000000000000000" pitchFamily="2" charset="0"/>
              </a:rPr>
              <a:t>Stage 2 Activating Identities and Futures</a:t>
            </a:r>
            <a:endParaRPr lang="en-AU">
              <a:solidFill>
                <a:prstClr val="white"/>
              </a:solidFill>
              <a:latin typeface="Roboto Medium" panose="02000000000000000000" pitchFamily="2" charset="0"/>
              <a:ea typeface="Roboto Medium" panose="02000000000000000000" pitchFamily="2" charset="0"/>
            </a:endParaRPr>
          </a:p>
        </p:txBody>
      </p:sp>
      <p:pic>
        <p:nvPicPr>
          <p:cNvPr id="19" name="Picture 18" descr="A black background with white text&#10;&#10;Description automatically generated">
            <a:extLst>
              <a:ext uri="{FF2B5EF4-FFF2-40B4-BE49-F238E27FC236}">
                <a16:creationId xmlns:a16="http://schemas.microsoft.com/office/drawing/2014/main" id="{6A206520-E8C8-A8C0-50A7-3438CAA94562}"/>
              </a:ext>
            </a:extLst>
          </p:cNvPr>
          <p:cNvPicPr>
            <a:picLocks noChangeAspect="1"/>
          </p:cNvPicPr>
          <p:nvPr/>
        </p:nvPicPr>
        <p:blipFill>
          <a:blip r:embed="rId3"/>
          <a:stretch>
            <a:fillRect/>
          </a:stretch>
        </p:blipFill>
        <p:spPr>
          <a:xfrm>
            <a:off x="8486608" y="4476676"/>
            <a:ext cx="3704965" cy="2381083"/>
          </a:xfrm>
          <a:prstGeom prst="rect">
            <a:avLst/>
          </a:prstGeom>
        </p:spPr>
      </p:pic>
      <p:pic>
        <p:nvPicPr>
          <p:cNvPr id="20" name="Picture 19" descr="A drawing of a person&#10;&#10;Description automatically generated">
            <a:extLst>
              <a:ext uri="{FF2B5EF4-FFF2-40B4-BE49-F238E27FC236}">
                <a16:creationId xmlns:a16="http://schemas.microsoft.com/office/drawing/2014/main" id="{D6AD3F05-CD42-3135-5F57-986FD9252842}"/>
              </a:ext>
            </a:extLst>
          </p:cNvPr>
          <p:cNvPicPr>
            <a:picLocks noChangeAspect="1"/>
          </p:cNvPicPr>
          <p:nvPr/>
        </p:nvPicPr>
        <p:blipFill>
          <a:blip r:embed="rId4" cstate="hqprint">
            <a:alphaModFix/>
            <a:extLst>
              <a:ext uri="{28A0092B-C50C-407E-A947-70E740481C1C}">
                <a14:useLocalDpi xmlns:a14="http://schemas.microsoft.com/office/drawing/2010/main" val="0"/>
              </a:ext>
            </a:extLst>
          </a:blip>
          <a:stretch>
            <a:fillRect/>
          </a:stretch>
        </p:blipFill>
        <p:spPr>
          <a:xfrm>
            <a:off x="409975" y="5626437"/>
            <a:ext cx="2654457" cy="866223"/>
          </a:xfrm>
          <a:prstGeom prst="rect">
            <a:avLst/>
          </a:prstGeom>
        </p:spPr>
      </p:pic>
      <p:sp>
        <p:nvSpPr>
          <p:cNvPr id="3" name="TextBox 2">
            <a:extLst>
              <a:ext uri="{FF2B5EF4-FFF2-40B4-BE49-F238E27FC236}">
                <a16:creationId xmlns:a16="http://schemas.microsoft.com/office/drawing/2014/main" id="{A7D01C86-D451-3CC9-8DF4-043EEEC91A44}"/>
              </a:ext>
            </a:extLst>
          </p:cNvPr>
          <p:cNvSpPr txBox="1"/>
          <p:nvPr/>
        </p:nvSpPr>
        <p:spPr>
          <a:xfrm>
            <a:off x="409975" y="2987840"/>
            <a:ext cx="7363326" cy="954107"/>
          </a:xfrm>
          <a:prstGeom prst="rect">
            <a:avLst/>
          </a:prstGeom>
          <a:noFill/>
        </p:spPr>
        <p:txBody>
          <a:bodyPr wrap="square" rtlCol="0">
            <a:spAutoFit/>
          </a:bodyPr>
          <a:lstStyle/>
          <a:p>
            <a:r>
              <a:rPr lang="en-US" sz="2800">
                <a:latin typeface="Roboto" panose="02000000000000000000" pitchFamily="2" charset="0"/>
                <a:ea typeface="Roboto" panose="02000000000000000000" pitchFamily="2" charset="0"/>
              </a:rPr>
              <a:t>Laura O’Shea</a:t>
            </a:r>
          </a:p>
          <a:p>
            <a:r>
              <a:rPr lang="en-US" sz="2800">
                <a:latin typeface="Roboto" panose="02000000000000000000" pitchFamily="2" charset="0"/>
                <a:ea typeface="Roboto" panose="02000000000000000000" pitchFamily="2" charset="0"/>
              </a:rPr>
              <a:t>Education Consultant   </a:t>
            </a:r>
          </a:p>
        </p:txBody>
      </p:sp>
    </p:spTree>
    <p:extLst>
      <p:ext uri="{BB962C8B-B14F-4D97-AF65-F5344CB8AC3E}">
        <p14:creationId xmlns:p14="http://schemas.microsoft.com/office/powerpoint/2010/main" val="4071703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C21B8C9-EC89-1C86-ED78-F0438BE7AB91}"/>
              </a:ext>
            </a:extLst>
          </p:cNvPr>
          <p:cNvPicPr>
            <a:picLocks noChangeAspect="1"/>
          </p:cNvPicPr>
          <p:nvPr/>
        </p:nvPicPr>
        <p:blipFill>
          <a:blip r:embed="rId3"/>
          <a:stretch>
            <a:fillRect/>
          </a:stretch>
        </p:blipFill>
        <p:spPr>
          <a:xfrm>
            <a:off x="899203" y="2857333"/>
            <a:ext cx="10340299" cy="907929"/>
          </a:xfrm>
          <a:prstGeom prst="rect">
            <a:avLst/>
          </a:prstGeom>
        </p:spPr>
      </p:pic>
      <p:sp>
        <p:nvSpPr>
          <p:cNvPr id="6" name="TextBox 5">
            <a:extLst>
              <a:ext uri="{FF2B5EF4-FFF2-40B4-BE49-F238E27FC236}">
                <a16:creationId xmlns:a16="http://schemas.microsoft.com/office/drawing/2014/main" id="{E97FA9F6-A130-F4FF-FAFE-0E340429FAA6}"/>
              </a:ext>
            </a:extLst>
          </p:cNvPr>
          <p:cNvSpPr txBox="1"/>
          <p:nvPr/>
        </p:nvSpPr>
        <p:spPr>
          <a:xfrm>
            <a:off x="717754" y="3514525"/>
            <a:ext cx="1203740" cy="534762"/>
          </a:xfrm>
          <a:prstGeom prst="rect">
            <a:avLst/>
          </a:prstGeom>
          <a:noFill/>
        </p:spPr>
        <p:txBody>
          <a:bodyPr wrap="square" rtlCol="0">
            <a:spAutoFit/>
          </a:bodyPr>
          <a:lstStyle/>
          <a:p>
            <a:pPr marL="0" marR="0" lvl="0" indent="0" algn="ctr" defTabSz="914400" rtl="0" eaLnBrk="1" fontAlgn="auto" latinLnBrk="0" hangingPunct="1">
              <a:lnSpc>
                <a:spcPts val="3760"/>
              </a:lnSpc>
              <a:spcBef>
                <a:spcPts val="0"/>
              </a:spcBef>
              <a:spcAft>
                <a:spcPts val="0"/>
              </a:spcAft>
              <a:buClrTx/>
              <a:buSzTx/>
              <a:buFontTx/>
              <a:buNone/>
              <a:tabLst/>
              <a:defRPr/>
            </a:pPr>
            <a:r>
              <a:rPr kumimoji="0" lang="en-AU" sz="2400" b="1" i="0" u="none" strike="noStrike" kern="1200" cap="none" spc="0" normalizeH="0" baseline="0" noProof="0">
                <a:ln>
                  <a:noFill/>
                </a:ln>
                <a:solidFill>
                  <a:srgbClr val="77A737"/>
                </a:solidFill>
                <a:effectLst/>
                <a:uLnTx/>
                <a:uFillTx/>
                <a:latin typeface="Roboto Light" charset="0"/>
                <a:ea typeface="Roboto Light" charset="0"/>
                <a:cs typeface="Roboto Light" charset="0"/>
              </a:rPr>
              <a:t>2018</a:t>
            </a:r>
            <a:endParaRPr kumimoji="0" lang="en-US" sz="2400" b="1" i="0" u="none" strike="noStrike" kern="1200" cap="none" spc="0" normalizeH="0" baseline="0" noProof="0">
              <a:ln>
                <a:noFill/>
              </a:ln>
              <a:solidFill>
                <a:srgbClr val="77A737"/>
              </a:solidFill>
              <a:effectLst/>
              <a:uLnTx/>
              <a:uFillTx/>
              <a:latin typeface="Roboto Light" charset="0"/>
              <a:ea typeface="Roboto Light" charset="0"/>
              <a:cs typeface="Roboto Light" charset="0"/>
            </a:endParaRPr>
          </a:p>
        </p:txBody>
      </p:sp>
      <p:sp>
        <p:nvSpPr>
          <p:cNvPr id="7" name="TextBox 6">
            <a:extLst>
              <a:ext uri="{FF2B5EF4-FFF2-40B4-BE49-F238E27FC236}">
                <a16:creationId xmlns:a16="http://schemas.microsoft.com/office/drawing/2014/main" id="{C714830D-1C13-0DD3-C485-AD15C23F5790}"/>
              </a:ext>
            </a:extLst>
          </p:cNvPr>
          <p:cNvSpPr txBox="1"/>
          <p:nvPr/>
        </p:nvSpPr>
        <p:spPr>
          <a:xfrm>
            <a:off x="122913" y="581453"/>
            <a:ext cx="2393422" cy="2031325"/>
          </a:xfrm>
          <a:prstGeom prst="rect">
            <a:avLst/>
          </a:prstGeom>
          <a:noFill/>
          <a:ln>
            <a:solidFill>
              <a:srgbClr val="77A737"/>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Roboto Light" charset="0"/>
                <a:ea typeface="Roboto Light" charset="0"/>
                <a:cs typeface="Roboto Light" charset="0"/>
              </a:rPr>
              <a:t>Stage 2 Review: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to investigate what secondary education should look like for current and future generation of students</a:t>
            </a:r>
            <a:endPar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endParaRPr>
          </a:p>
        </p:txBody>
      </p:sp>
      <p:sp>
        <p:nvSpPr>
          <p:cNvPr id="10" name="TextBox 9">
            <a:extLst>
              <a:ext uri="{FF2B5EF4-FFF2-40B4-BE49-F238E27FC236}">
                <a16:creationId xmlns:a16="http://schemas.microsoft.com/office/drawing/2014/main" id="{3BE6EE2E-9456-8045-1D1C-F141847A58DD}"/>
              </a:ext>
            </a:extLst>
          </p:cNvPr>
          <p:cNvSpPr txBox="1"/>
          <p:nvPr/>
        </p:nvSpPr>
        <p:spPr>
          <a:xfrm>
            <a:off x="3005215" y="3505770"/>
            <a:ext cx="1203740" cy="534762"/>
          </a:xfrm>
          <a:prstGeom prst="rect">
            <a:avLst/>
          </a:prstGeom>
          <a:noFill/>
        </p:spPr>
        <p:txBody>
          <a:bodyPr wrap="square" rtlCol="0">
            <a:spAutoFit/>
          </a:bodyPr>
          <a:lstStyle/>
          <a:p>
            <a:pPr marL="0" marR="0" lvl="0" indent="0" algn="ctr" defTabSz="914400" rtl="0" eaLnBrk="1" fontAlgn="auto" latinLnBrk="0" hangingPunct="1">
              <a:lnSpc>
                <a:spcPts val="3760"/>
              </a:lnSpc>
              <a:spcBef>
                <a:spcPts val="0"/>
              </a:spcBef>
              <a:spcAft>
                <a:spcPts val="0"/>
              </a:spcAft>
              <a:buClrTx/>
              <a:buSzTx/>
              <a:buFontTx/>
              <a:buNone/>
              <a:tabLst/>
              <a:defRPr/>
            </a:pPr>
            <a:r>
              <a:rPr kumimoji="0" lang="en-AU" sz="2400" b="1" i="0" u="none" strike="noStrike" kern="1200" cap="none" spc="0" normalizeH="0" baseline="0" noProof="0">
                <a:ln>
                  <a:noFill/>
                </a:ln>
                <a:solidFill>
                  <a:srgbClr val="77A737"/>
                </a:solidFill>
                <a:effectLst/>
                <a:uLnTx/>
                <a:uFillTx/>
                <a:latin typeface="Roboto Light" charset="0"/>
                <a:ea typeface="Roboto Light" charset="0"/>
                <a:cs typeface="Roboto Light" charset="0"/>
              </a:rPr>
              <a:t>2020</a:t>
            </a:r>
            <a:endParaRPr kumimoji="0" lang="en-US" sz="2400" b="1" i="0" u="none" strike="noStrike" kern="1200" cap="none" spc="0" normalizeH="0" baseline="0" noProof="0">
              <a:ln>
                <a:noFill/>
              </a:ln>
              <a:solidFill>
                <a:srgbClr val="77A737"/>
              </a:solidFill>
              <a:effectLst/>
              <a:uLnTx/>
              <a:uFillTx/>
              <a:latin typeface="Roboto Light" charset="0"/>
              <a:ea typeface="Roboto Light" charset="0"/>
              <a:cs typeface="Roboto Light" charset="0"/>
            </a:endParaRPr>
          </a:p>
        </p:txBody>
      </p:sp>
      <p:sp>
        <p:nvSpPr>
          <p:cNvPr id="11" name="TextBox 10">
            <a:extLst>
              <a:ext uri="{FF2B5EF4-FFF2-40B4-BE49-F238E27FC236}">
                <a16:creationId xmlns:a16="http://schemas.microsoft.com/office/drawing/2014/main" id="{F4EB3841-71C1-30C8-8508-EF1EE8DAE505}"/>
              </a:ext>
            </a:extLst>
          </p:cNvPr>
          <p:cNvSpPr txBox="1"/>
          <p:nvPr/>
        </p:nvSpPr>
        <p:spPr>
          <a:xfrm>
            <a:off x="5292676" y="3505770"/>
            <a:ext cx="1203740" cy="534762"/>
          </a:xfrm>
          <a:prstGeom prst="rect">
            <a:avLst/>
          </a:prstGeom>
          <a:noFill/>
        </p:spPr>
        <p:txBody>
          <a:bodyPr wrap="square" rtlCol="0">
            <a:spAutoFit/>
          </a:bodyPr>
          <a:lstStyle/>
          <a:p>
            <a:pPr marL="0" marR="0" lvl="0" indent="0" algn="ctr" defTabSz="914400" rtl="0" eaLnBrk="1" fontAlgn="auto" latinLnBrk="0" hangingPunct="1">
              <a:lnSpc>
                <a:spcPts val="3760"/>
              </a:lnSpc>
              <a:spcBef>
                <a:spcPts val="0"/>
              </a:spcBef>
              <a:spcAft>
                <a:spcPts val="0"/>
              </a:spcAft>
              <a:buClrTx/>
              <a:buSzTx/>
              <a:buFontTx/>
              <a:buNone/>
              <a:tabLst/>
              <a:defRPr/>
            </a:pPr>
            <a:r>
              <a:rPr kumimoji="0" lang="en-AU" sz="2400" b="1" i="0" u="none" strike="noStrike" kern="1200" cap="none" spc="0" normalizeH="0" baseline="0" noProof="0">
                <a:ln>
                  <a:noFill/>
                </a:ln>
                <a:solidFill>
                  <a:srgbClr val="77A737"/>
                </a:solidFill>
                <a:effectLst/>
                <a:uLnTx/>
                <a:uFillTx/>
                <a:latin typeface="Roboto Light" charset="0"/>
                <a:ea typeface="Roboto Light" charset="0"/>
                <a:cs typeface="Roboto Light" charset="0"/>
              </a:rPr>
              <a:t>2022</a:t>
            </a:r>
            <a:endParaRPr kumimoji="0" lang="en-US" sz="2400" b="1" i="0" u="none" strike="noStrike" kern="1200" cap="none" spc="0" normalizeH="0" baseline="0" noProof="0">
              <a:ln>
                <a:noFill/>
              </a:ln>
              <a:solidFill>
                <a:srgbClr val="77A737"/>
              </a:solidFill>
              <a:effectLst/>
              <a:uLnTx/>
              <a:uFillTx/>
              <a:latin typeface="Roboto Light" charset="0"/>
              <a:ea typeface="Roboto Light" charset="0"/>
              <a:cs typeface="Roboto Light" charset="0"/>
            </a:endParaRPr>
          </a:p>
        </p:txBody>
      </p:sp>
      <p:sp>
        <p:nvSpPr>
          <p:cNvPr id="12" name="TextBox 11">
            <a:extLst>
              <a:ext uri="{FF2B5EF4-FFF2-40B4-BE49-F238E27FC236}">
                <a16:creationId xmlns:a16="http://schemas.microsoft.com/office/drawing/2014/main" id="{DCE3B1B5-2162-3E84-E4FF-6A739F4F6358}"/>
              </a:ext>
            </a:extLst>
          </p:cNvPr>
          <p:cNvSpPr txBox="1"/>
          <p:nvPr/>
        </p:nvSpPr>
        <p:spPr>
          <a:xfrm>
            <a:off x="6915536" y="3497881"/>
            <a:ext cx="1203740" cy="534762"/>
          </a:xfrm>
          <a:prstGeom prst="rect">
            <a:avLst/>
          </a:prstGeom>
          <a:noFill/>
        </p:spPr>
        <p:txBody>
          <a:bodyPr wrap="square" rtlCol="0">
            <a:spAutoFit/>
          </a:bodyPr>
          <a:lstStyle/>
          <a:p>
            <a:pPr marL="0" marR="0" lvl="0" indent="0" algn="ctr" defTabSz="914400" rtl="0" eaLnBrk="1" fontAlgn="auto" latinLnBrk="0" hangingPunct="1">
              <a:lnSpc>
                <a:spcPts val="3760"/>
              </a:lnSpc>
              <a:spcBef>
                <a:spcPts val="0"/>
              </a:spcBef>
              <a:spcAft>
                <a:spcPts val="0"/>
              </a:spcAft>
              <a:buClrTx/>
              <a:buSzTx/>
              <a:buFontTx/>
              <a:buNone/>
              <a:tabLst/>
              <a:defRPr/>
            </a:pPr>
            <a:r>
              <a:rPr kumimoji="0" lang="en-AU" sz="2400" b="1" i="0" u="none" strike="noStrike" kern="1200" cap="none" spc="0" normalizeH="0" baseline="0" noProof="0">
                <a:ln>
                  <a:noFill/>
                </a:ln>
                <a:solidFill>
                  <a:srgbClr val="77A737"/>
                </a:solidFill>
                <a:effectLst/>
                <a:uLnTx/>
                <a:uFillTx/>
                <a:latin typeface="Roboto Light" charset="0"/>
                <a:ea typeface="Roboto Light" charset="0"/>
                <a:cs typeface="Roboto Light" charset="0"/>
              </a:rPr>
              <a:t>2023</a:t>
            </a:r>
            <a:endParaRPr kumimoji="0" lang="en-US" sz="2400" b="1" i="0" u="none" strike="noStrike" kern="1200" cap="none" spc="0" normalizeH="0" baseline="0" noProof="0">
              <a:ln>
                <a:noFill/>
              </a:ln>
              <a:solidFill>
                <a:srgbClr val="77A737"/>
              </a:solidFill>
              <a:effectLst/>
              <a:uLnTx/>
              <a:uFillTx/>
              <a:latin typeface="Roboto Light" charset="0"/>
              <a:ea typeface="Roboto Light" charset="0"/>
              <a:cs typeface="Roboto Light" charset="0"/>
            </a:endParaRPr>
          </a:p>
        </p:txBody>
      </p:sp>
      <p:sp>
        <p:nvSpPr>
          <p:cNvPr id="13" name="TextBox 12">
            <a:extLst>
              <a:ext uri="{FF2B5EF4-FFF2-40B4-BE49-F238E27FC236}">
                <a16:creationId xmlns:a16="http://schemas.microsoft.com/office/drawing/2014/main" id="{092682B6-6CFB-1BFF-0614-22BC2537F9AB}"/>
              </a:ext>
            </a:extLst>
          </p:cNvPr>
          <p:cNvSpPr txBox="1"/>
          <p:nvPr/>
        </p:nvSpPr>
        <p:spPr>
          <a:xfrm>
            <a:off x="8555887" y="3505770"/>
            <a:ext cx="1203740" cy="534762"/>
          </a:xfrm>
          <a:prstGeom prst="rect">
            <a:avLst/>
          </a:prstGeom>
          <a:noFill/>
        </p:spPr>
        <p:txBody>
          <a:bodyPr wrap="square" rtlCol="0">
            <a:spAutoFit/>
          </a:bodyPr>
          <a:lstStyle/>
          <a:p>
            <a:pPr marL="0" marR="0" lvl="0" indent="0" algn="ctr" defTabSz="914400" rtl="0" eaLnBrk="1" fontAlgn="auto" latinLnBrk="0" hangingPunct="1">
              <a:lnSpc>
                <a:spcPts val="3760"/>
              </a:lnSpc>
              <a:spcBef>
                <a:spcPts val="0"/>
              </a:spcBef>
              <a:spcAft>
                <a:spcPts val="0"/>
              </a:spcAft>
              <a:buClrTx/>
              <a:buSzTx/>
              <a:buFontTx/>
              <a:buNone/>
              <a:tabLst/>
              <a:defRPr/>
            </a:pPr>
            <a:r>
              <a:rPr kumimoji="0" lang="en-AU" sz="2400" b="1" i="0" u="none" strike="noStrike" kern="1200" cap="none" spc="0" normalizeH="0" baseline="0" noProof="0">
                <a:ln>
                  <a:noFill/>
                </a:ln>
                <a:solidFill>
                  <a:srgbClr val="77A737"/>
                </a:solidFill>
                <a:effectLst/>
                <a:uLnTx/>
                <a:uFillTx/>
                <a:latin typeface="Roboto Light" charset="0"/>
                <a:ea typeface="Roboto Light" charset="0"/>
                <a:cs typeface="Roboto Light" charset="0"/>
              </a:rPr>
              <a:t>2024</a:t>
            </a:r>
            <a:endParaRPr kumimoji="0" lang="en-US" sz="2400" b="1" i="0" u="none" strike="noStrike" kern="1200" cap="none" spc="0" normalizeH="0" baseline="0" noProof="0">
              <a:ln>
                <a:noFill/>
              </a:ln>
              <a:solidFill>
                <a:srgbClr val="77A737"/>
              </a:solidFill>
              <a:effectLst/>
              <a:uLnTx/>
              <a:uFillTx/>
              <a:latin typeface="Roboto Light" charset="0"/>
              <a:ea typeface="Roboto Light" charset="0"/>
              <a:cs typeface="Roboto Light" charset="0"/>
            </a:endParaRPr>
          </a:p>
        </p:txBody>
      </p:sp>
      <p:sp>
        <p:nvSpPr>
          <p:cNvPr id="16" name="TextBox 15">
            <a:extLst>
              <a:ext uri="{FF2B5EF4-FFF2-40B4-BE49-F238E27FC236}">
                <a16:creationId xmlns:a16="http://schemas.microsoft.com/office/drawing/2014/main" id="{5AF78786-7368-D96E-6325-CEBB9AD48C21}"/>
              </a:ext>
            </a:extLst>
          </p:cNvPr>
          <p:cNvSpPr txBox="1"/>
          <p:nvPr/>
        </p:nvSpPr>
        <p:spPr>
          <a:xfrm>
            <a:off x="2506611" y="4401919"/>
            <a:ext cx="2200948" cy="1754326"/>
          </a:xfrm>
          <a:prstGeom prst="rect">
            <a:avLst/>
          </a:prstGeom>
          <a:noFill/>
          <a:ln>
            <a:solidFill>
              <a:srgbClr val="77A737"/>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Roboto Light" charset="0"/>
                <a:ea typeface="Roboto Light" charset="0"/>
                <a:cs typeface="Roboto Light" charset="0"/>
              </a:rPr>
              <a:t>SACE strategic plan</a:t>
            </a:r>
            <a:r>
              <a:rPr kumimoji="0" lang="en-AU"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Thrive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Elements of Thrive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Capabilities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Pilot Projects established</a:t>
            </a:r>
            <a:endPar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endParaRPr>
          </a:p>
        </p:txBody>
      </p:sp>
      <p:sp>
        <p:nvSpPr>
          <p:cNvPr id="17" name="TextBox 16">
            <a:extLst>
              <a:ext uri="{FF2B5EF4-FFF2-40B4-BE49-F238E27FC236}">
                <a16:creationId xmlns:a16="http://schemas.microsoft.com/office/drawing/2014/main" id="{CCCA1339-DF3D-39BE-D71C-8B7BFD26D229}"/>
              </a:ext>
            </a:extLst>
          </p:cNvPr>
          <p:cNvSpPr txBox="1"/>
          <p:nvPr/>
        </p:nvSpPr>
        <p:spPr>
          <a:xfrm>
            <a:off x="4794072" y="1689448"/>
            <a:ext cx="2200948" cy="923330"/>
          </a:xfrm>
          <a:prstGeom prst="rect">
            <a:avLst/>
          </a:prstGeom>
          <a:noFill/>
          <a:ln>
            <a:solidFill>
              <a:srgbClr val="77A737"/>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Roboto Light" charset="0"/>
                <a:ea typeface="Roboto Light" charset="0"/>
                <a:cs typeface="Roboto Light" charset="0"/>
              </a:rPr>
              <a:t>AIF Pilot 1</a:t>
            </a:r>
            <a:r>
              <a:rPr kumimoji="0" lang="en-AU"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&gt;1000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19 schools</a:t>
            </a:r>
          </a:p>
        </p:txBody>
      </p:sp>
      <p:sp>
        <p:nvSpPr>
          <p:cNvPr id="18" name="TextBox 17">
            <a:extLst>
              <a:ext uri="{FF2B5EF4-FFF2-40B4-BE49-F238E27FC236}">
                <a16:creationId xmlns:a16="http://schemas.microsoft.com/office/drawing/2014/main" id="{F53B4A3F-4435-92BF-C4DF-074E99674407}"/>
              </a:ext>
            </a:extLst>
          </p:cNvPr>
          <p:cNvSpPr txBox="1"/>
          <p:nvPr/>
        </p:nvSpPr>
        <p:spPr>
          <a:xfrm>
            <a:off x="6454081" y="4401919"/>
            <a:ext cx="2200948" cy="2031325"/>
          </a:xfrm>
          <a:prstGeom prst="rect">
            <a:avLst/>
          </a:prstGeom>
          <a:noFill/>
          <a:ln>
            <a:solidFill>
              <a:srgbClr val="77A737"/>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Roboto Light" charset="0"/>
                <a:ea typeface="Roboto Light" charset="0"/>
                <a:cs typeface="Roboto Light" charset="0"/>
              </a:rPr>
              <a:t>AIF Pilot 2</a:t>
            </a:r>
            <a:r>
              <a:rPr kumimoji="0" lang="en-AU"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&gt;4000 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63 schools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SA/NT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All SEQs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All Sectors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Modified option</a:t>
            </a:r>
          </a:p>
        </p:txBody>
      </p:sp>
      <p:sp>
        <p:nvSpPr>
          <p:cNvPr id="19" name="TextBox 18">
            <a:extLst>
              <a:ext uri="{FF2B5EF4-FFF2-40B4-BE49-F238E27FC236}">
                <a16:creationId xmlns:a16="http://schemas.microsoft.com/office/drawing/2014/main" id="{01FBB207-558A-365F-E028-A809B24FFA75}"/>
              </a:ext>
            </a:extLst>
          </p:cNvPr>
          <p:cNvSpPr txBox="1"/>
          <p:nvPr/>
        </p:nvSpPr>
        <p:spPr>
          <a:xfrm>
            <a:off x="7860470" y="581453"/>
            <a:ext cx="2580411" cy="2031325"/>
          </a:xfrm>
          <a:prstGeom prst="rect">
            <a:avLst/>
          </a:prstGeom>
          <a:noFill/>
          <a:ln>
            <a:solidFill>
              <a:srgbClr val="77A737"/>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Light" charset="0"/>
                <a:ea typeface="Roboto Light" charset="0"/>
                <a:cs typeface="Roboto Light" charset="0"/>
              </a:rPr>
              <a:t>Passport to Thrive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endParaRPr>
          </a:p>
        </p:txBody>
      </p:sp>
      <p:pic>
        <p:nvPicPr>
          <p:cNvPr id="20" name="Picture 19">
            <a:extLst>
              <a:ext uri="{FF2B5EF4-FFF2-40B4-BE49-F238E27FC236}">
                <a16:creationId xmlns:a16="http://schemas.microsoft.com/office/drawing/2014/main" id="{000F711E-4A85-D8BB-219E-D24C21EAF1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83225" y="1183764"/>
            <a:ext cx="2334900" cy="1313381"/>
          </a:xfrm>
          <a:prstGeom prst="rect">
            <a:avLst/>
          </a:prstGeom>
        </p:spPr>
      </p:pic>
      <p:sp>
        <p:nvSpPr>
          <p:cNvPr id="22" name="TextBox 21">
            <a:extLst>
              <a:ext uri="{FF2B5EF4-FFF2-40B4-BE49-F238E27FC236}">
                <a16:creationId xmlns:a16="http://schemas.microsoft.com/office/drawing/2014/main" id="{D87CE5F3-C157-7BE0-E2C5-A6A23797CB9B}"/>
              </a:ext>
            </a:extLst>
          </p:cNvPr>
          <p:cNvSpPr txBox="1"/>
          <p:nvPr/>
        </p:nvSpPr>
        <p:spPr>
          <a:xfrm>
            <a:off x="10152696" y="3497881"/>
            <a:ext cx="1203740" cy="534762"/>
          </a:xfrm>
          <a:prstGeom prst="rect">
            <a:avLst/>
          </a:prstGeom>
          <a:noFill/>
        </p:spPr>
        <p:txBody>
          <a:bodyPr wrap="square" rtlCol="0">
            <a:spAutoFit/>
          </a:bodyPr>
          <a:lstStyle/>
          <a:p>
            <a:pPr marL="0" marR="0" lvl="0" indent="0" algn="ctr" defTabSz="914400" rtl="0" eaLnBrk="1" fontAlgn="auto" latinLnBrk="0" hangingPunct="1">
              <a:lnSpc>
                <a:spcPts val="3760"/>
              </a:lnSpc>
              <a:spcBef>
                <a:spcPts val="0"/>
              </a:spcBef>
              <a:spcAft>
                <a:spcPts val="0"/>
              </a:spcAft>
              <a:buClrTx/>
              <a:buSzTx/>
              <a:buFontTx/>
              <a:buNone/>
              <a:tabLst/>
              <a:defRPr/>
            </a:pPr>
            <a:r>
              <a:rPr kumimoji="0" lang="en-AU" sz="2400" b="1" i="0" u="none" strike="noStrike" kern="1200" cap="none" spc="0" normalizeH="0" baseline="0" noProof="0">
                <a:ln>
                  <a:noFill/>
                </a:ln>
                <a:solidFill>
                  <a:srgbClr val="77A737"/>
                </a:solidFill>
                <a:effectLst/>
                <a:uLnTx/>
                <a:uFillTx/>
                <a:latin typeface="Roboto Light" charset="0"/>
                <a:ea typeface="Roboto Light" charset="0"/>
                <a:cs typeface="Roboto Light" charset="0"/>
              </a:rPr>
              <a:t>2025</a:t>
            </a:r>
            <a:endParaRPr kumimoji="0" lang="en-US" sz="2400" b="1" i="0" u="none" strike="noStrike" kern="1200" cap="none" spc="0" normalizeH="0" baseline="0" noProof="0">
              <a:ln>
                <a:noFill/>
              </a:ln>
              <a:solidFill>
                <a:srgbClr val="77A737"/>
              </a:solidFill>
              <a:effectLst/>
              <a:uLnTx/>
              <a:uFillTx/>
              <a:latin typeface="Roboto Light" charset="0"/>
              <a:ea typeface="Roboto Light" charset="0"/>
              <a:cs typeface="Roboto Light" charset="0"/>
            </a:endParaRPr>
          </a:p>
        </p:txBody>
      </p:sp>
      <p:cxnSp>
        <p:nvCxnSpPr>
          <p:cNvPr id="26" name="Straight Connector 25">
            <a:extLst>
              <a:ext uri="{FF2B5EF4-FFF2-40B4-BE49-F238E27FC236}">
                <a16:creationId xmlns:a16="http://schemas.microsoft.com/office/drawing/2014/main" id="{01FD5F37-FE0C-C7CA-E8C0-C40B354CC495}"/>
              </a:ext>
            </a:extLst>
          </p:cNvPr>
          <p:cNvCxnSpPr>
            <a:cxnSpLocks/>
          </p:cNvCxnSpPr>
          <p:nvPr/>
        </p:nvCxnSpPr>
        <p:spPr>
          <a:xfrm flipV="1">
            <a:off x="1334138" y="2612778"/>
            <a:ext cx="0" cy="698519"/>
          </a:xfrm>
          <a:prstGeom prst="line">
            <a:avLst/>
          </a:prstGeom>
          <a:ln w="76200">
            <a:solidFill>
              <a:srgbClr val="77A73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EBBC8A-A90C-B497-28C1-AB03C7343B1E}"/>
              </a:ext>
            </a:extLst>
          </p:cNvPr>
          <p:cNvCxnSpPr>
            <a:cxnSpLocks/>
            <a:stCxn id="16" idx="0"/>
          </p:cNvCxnSpPr>
          <p:nvPr/>
        </p:nvCxnSpPr>
        <p:spPr>
          <a:xfrm flipV="1">
            <a:off x="3607085" y="4032643"/>
            <a:ext cx="6081" cy="369276"/>
          </a:xfrm>
          <a:prstGeom prst="line">
            <a:avLst/>
          </a:prstGeom>
          <a:ln w="76200">
            <a:solidFill>
              <a:srgbClr val="77A73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6FFB906-B6E7-14C7-7D29-02B62960DCEA}"/>
              </a:ext>
            </a:extLst>
          </p:cNvPr>
          <p:cNvCxnSpPr>
            <a:cxnSpLocks/>
          </p:cNvCxnSpPr>
          <p:nvPr/>
        </p:nvCxnSpPr>
        <p:spPr>
          <a:xfrm flipV="1">
            <a:off x="7529154" y="4026751"/>
            <a:ext cx="6081" cy="369276"/>
          </a:xfrm>
          <a:prstGeom prst="line">
            <a:avLst/>
          </a:prstGeom>
          <a:ln w="76200">
            <a:solidFill>
              <a:srgbClr val="77A73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4983355-3079-EAE5-687C-8D5A83DE5C5D}"/>
              </a:ext>
            </a:extLst>
          </p:cNvPr>
          <p:cNvCxnSpPr>
            <a:cxnSpLocks/>
          </p:cNvCxnSpPr>
          <p:nvPr/>
        </p:nvCxnSpPr>
        <p:spPr>
          <a:xfrm flipV="1">
            <a:off x="10779032" y="4032643"/>
            <a:ext cx="6081" cy="369276"/>
          </a:xfrm>
          <a:prstGeom prst="line">
            <a:avLst/>
          </a:prstGeom>
          <a:ln w="76200">
            <a:solidFill>
              <a:srgbClr val="77A73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D473F0-3A96-E8FC-6A78-45743CC81B89}"/>
              </a:ext>
            </a:extLst>
          </p:cNvPr>
          <p:cNvCxnSpPr>
            <a:cxnSpLocks/>
          </p:cNvCxnSpPr>
          <p:nvPr/>
        </p:nvCxnSpPr>
        <p:spPr>
          <a:xfrm flipV="1">
            <a:off x="5907884" y="2612777"/>
            <a:ext cx="0" cy="698519"/>
          </a:xfrm>
          <a:prstGeom prst="line">
            <a:avLst/>
          </a:prstGeom>
          <a:ln w="76200">
            <a:solidFill>
              <a:srgbClr val="77A73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EC936DD-0A53-E704-2300-24FA959B1D6F}"/>
              </a:ext>
            </a:extLst>
          </p:cNvPr>
          <p:cNvCxnSpPr>
            <a:cxnSpLocks/>
          </p:cNvCxnSpPr>
          <p:nvPr/>
        </p:nvCxnSpPr>
        <p:spPr>
          <a:xfrm flipV="1">
            <a:off x="9157757" y="2612777"/>
            <a:ext cx="0" cy="698519"/>
          </a:xfrm>
          <a:prstGeom prst="line">
            <a:avLst/>
          </a:prstGeom>
          <a:ln w="76200">
            <a:solidFill>
              <a:srgbClr val="77A737"/>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BD0FED0-7FB1-A21D-0BB2-D5A410817D6F}"/>
              </a:ext>
            </a:extLst>
          </p:cNvPr>
          <p:cNvSpPr txBox="1"/>
          <p:nvPr/>
        </p:nvSpPr>
        <p:spPr>
          <a:xfrm>
            <a:off x="9636369" y="4891205"/>
            <a:ext cx="2391508" cy="18512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E6B6814-25D1-86DC-58E3-C0A6B6397797}"/>
              </a:ext>
            </a:extLst>
          </p:cNvPr>
          <p:cNvSpPr txBox="1"/>
          <p:nvPr/>
        </p:nvSpPr>
        <p:spPr>
          <a:xfrm>
            <a:off x="9377585" y="4405810"/>
            <a:ext cx="2481225" cy="923330"/>
          </a:xfrm>
          <a:prstGeom prst="rect">
            <a:avLst/>
          </a:prstGeom>
          <a:noFill/>
          <a:ln>
            <a:solidFill>
              <a:srgbClr val="77A737"/>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Roboto Light" charset="0"/>
                <a:ea typeface="Roboto Light" charset="0"/>
                <a:cs typeface="Roboto Light" charset="0"/>
              </a:rPr>
              <a:t>AIF </a:t>
            </a:r>
            <a:r>
              <a:rPr kumimoji="0" lang="en-US" sz="1800" b="1" i="0" u="none" strike="noStrike" kern="1200" cap="none" spc="0" normalizeH="0" baseline="0" noProof="0">
                <a:ln>
                  <a:noFill/>
                </a:ln>
                <a:solidFill>
                  <a:prstClr val="black"/>
                </a:solidFill>
                <a:effectLst/>
                <a:uLnTx/>
                <a:uFillTx/>
                <a:latin typeface="Roboto Light" charset="0"/>
                <a:ea typeface="Roboto Light" charset="0"/>
                <a:cs typeface="Roboto Light" charset="0"/>
              </a:rPr>
              <a:t>available to all schools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Light" charset="0"/>
                <a:ea typeface="Roboto Light" charset="0"/>
                <a:cs typeface="Roboto Light" charset="0"/>
              </a:rPr>
              <a:t>(last year to teach RP)</a:t>
            </a:r>
          </a:p>
        </p:txBody>
      </p:sp>
    </p:spTree>
    <p:extLst>
      <p:ext uri="{BB962C8B-B14F-4D97-AF65-F5344CB8AC3E}">
        <p14:creationId xmlns:p14="http://schemas.microsoft.com/office/powerpoint/2010/main" val="2217282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4AF229-699C-81EC-6794-9F7C8C6AB641}"/>
              </a:ext>
            </a:extLst>
          </p:cNvPr>
          <p:cNvSpPr/>
          <p:nvPr/>
        </p:nvSpPr>
        <p:spPr>
          <a:xfrm>
            <a:off x="144746" y="5466808"/>
            <a:ext cx="2903501" cy="1358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bject 47"/>
          <p:cNvSpPr txBox="1"/>
          <p:nvPr/>
        </p:nvSpPr>
        <p:spPr>
          <a:xfrm>
            <a:off x="428" y="266681"/>
            <a:ext cx="12331736" cy="633438"/>
          </a:xfrm>
          <a:prstGeom prst="rect">
            <a:avLst/>
          </a:prstGeom>
          <a:solidFill>
            <a:srgbClr val="80B740"/>
          </a:solidFill>
        </p:spPr>
        <p:txBody>
          <a:bodyPr vert="horz" wrap="square" lIns="0" tIns="17712" rIns="0" bIns="0" rtlCol="0">
            <a:spAutoFit/>
          </a:bodyPr>
          <a:lstStyle/>
          <a:p>
            <a:pPr marL="418950" marR="0" lvl="0" indent="0" algn="l" defTabSz="914400" rtl="0" eaLnBrk="1" fontAlgn="auto" latinLnBrk="0" hangingPunct="1">
              <a:lnSpc>
                <a:spcPct val="100000"/>
              </a:lnSpc>
              <a:spcBef>
                <a:spcPts val="139"/>
              </a:spcBef>
              <a:spcAft>
                <a:spcPts val="0"/>
              </a:spcAft>
              <a:buClrTx/>
              <a:buSzTx/>
              <a:buFontTx/>
              <a:buNone/>
              <a:tabLst>
                <a:tab pos="2057012" algn="l"/>
                <a:tab pos="4391270" algn="l"/>
              </a:tabLst>
              <a:defRPr/>
            </a:pPr>
            <a:r>
              <a:rPr lang="en-US" sz="4000" spc="-6">
                <a:solidFill>
                  <a:srgbClr val="FFFFFF"/>
                </a:solidFill>
                <a:latin typeface="Roboto Medium" panose="02000000000000000000" pitchFamily="2" charset="0"/>
                <a:ea typeface="Roboto Medium" panose="02000000000000000000" pitchFamily="2" charset="0"/>
                <a:cs typeface="Roboto-Light"/>
              </a:rPr>
              <a:t>The Vision of Activating Identities and Futures (AIF)</a:t>
            </a:r>
            <a:endParaRPr kumimoji="0" lang="en-US" sz="4000" b="0" i="0" u="none" strike="noStrike" kern="1200" cap="none" spc="0" normalizeH="0" baseline="0" noProof="0">
              <a:ln>
                <a:noFill/>
              </a:ln>
              <a:solidFill>
                <a:prstClr val="black"/>
              </a:solidFill>
              <a:effectLst/>
              <a:uLnTx/>
              <a:uFillTx/>
              <a:latin typeface="Roboto Medium" panose="02000000000000000000" pitchFamily="2" charset="0"/>
              <a:ea typeface="Roboto Medium" panose="02000000000000000000" pitchFamily="2" charset="0"/>
              <a:cs typeface="Roboto-Light"/>
            </a:endParaRPr>
          </a:p>
        </p:txBody>
      </p:sp>
      <p:sp>
        <p:nvSpPr>
          <p:cNvPr id="12" name="TextBox 11">
            <a:extLst>
              <a:ext uri="{FF2B5EF4-FFF2-40B4-BE49-F238E27FC236}">
                <a16:creationId xmlns:a16="http://schemas.microsoft.com/office/drawing/2014/main" id="{B17B62FB-E109-96E7-9DB7-35E826C27623}"/>
              </a:ext>
            </a:extLst>
          </p:cNvPr>
          <p:cNvSpPr txBox="1"/>
          <p:nvPr/>
        </p:nvSpPr>
        <p:spPr>
          <a:xfrm>
            <a:off x="9636369" y="4891205"/>
            <a:ext cx="2391508" cy="18512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3470E0BB-C45B-95B1-B89F-1D4C1F90FB0E}"/>
              </a:ext>
            </a:extLst>
          </p:cNvPr>
          <p:cNvSpPr/>
          <p:nvPr/>
        </p:nvSpPr>
        <p:spPr>
          <a:xfrm>
            <a:off x="2852832" y="1240319"/>
            <a:ext cx="6486336" cy="1455942"/>
          </a:xfrm>
          <a:prstGeom prst="roundRect">
            <a:avLst/>
          </a:prstGeom>
          <a:solidFill>
            <a:schemeClr val="bg1"/>
          </a:solidFill>
          <a:ln w="38100">
            <a:solidFill>
              <a:schemeClr val="accent1">
                <a:lumMod val="60000"/>
                <a:lumOff val="4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solidFill>
                  <a:schemeClr val="tx1"/>
                </a:solidFill>
                <a:latin typeface="Roboto" panose="02000000000000000000" pitchFamily="2" charset="0"/>
                <a:ea typeface="Roboto" panose="02000000000000000000" pitchFamily="2" charset="0"/>
              </a:rPr>
              <a:t>Activating Identities and Futures aims to </a:t>
            </a:r>
            <a:r>
              <a:rPr lang="en-US" b="1">
                <a:solidFill>
                  <a:schemeClr val="tx1"/>
                </a:solidFill>
                <a:latin typeface="Roboto" panose="02000000000000000000" pitchFamily="2" charset="0"/>
                <a:ea typeface="Roboto" panose="02000000000000000000" pitchFamily="2" charset="0"/>
              </a:rPr>
              <a:t>foster independent learning</a:t>
            </a:r>
            <a:r>
              <a:rPr lang="en-US">
                <a:solidFill>
                  <a:schemeClr val="tx1"/>
                </a:solidFill>
                <a:latin typeface="Roboto" panose="02000000000000000000" pitchFamily="2" charset="0"/>
                <a:ea typeface="Roboto" panose="02000000000000000000" pitchFamily="2" charset="0"/>
              </a:rPr>
              <a:t> and the skills of </a:t>
            </a:r>
            <a:r>
              <a:rPr lang="en-US" b="1">
                <a:solidFill>
                  <a:schemeClr val="tx1"/>
                </a:solidFill>
                <a:latin typeface="Roboto" panose="02000000000000000000" pitchFamily="2" charset="0"/>
                <a:ea typeface="Roboto" panose="02000000000000000000" pitchFamily="2" charset="0"/>
              </a:rPr>
              <a:t>lifelong learning </a:t>
            </a:r>
            <a:r>
              <a:rPr lang="en-US">
                <a:solidFill>
                  <a:schemeClr val="tx1"/>
                </a:solidFill>
                <a:latin typeface="Roboto" panose="02000000000000000000" pitchFamily="2" charset="0"/>
                <a:ea typeface="Roboto" panose="02000000000000000000" pitchFamily="2" charset="0"/>
              </a:rPr>
              <a:t>in students. The belief that students have the ability and the will to </a:t>
            </a:r>
            <a:r>
              <a:rPr lang="en-US" b="1">
                <a:solidFill>
                  <a:schemeClr val="tx1"/>
                </a:solidFill>
                <a:latin typeface="Roboto" panose="02000000000000000000" pitchFamily="2" charset="0"/>
                <a:ea typeface="Roboto" panose="02000000000000000000" pitchFamily="2" charset="0"/>
              </a:rPr>
              <a:t>positively influence their own lives</a:t>
            </a:r>
            <a:r>
              <a:rPr lang="en-US">
                <a:solidFill>
                  <a:schemeClr val="tx1"/>
                </a:solidFill>
                <a:latin typeface="Roboto" panose="02000000000000000000" pitchFamily="2" charset="0"/>
                <a:ea typeface="Roboto" panose="02000000000000000000" pitchFamily="2" charset="0"/>
              </a:rPr>
              <a:t> and the </a:t>
            </a:r>
            <a:r>
              <a:rPr lang="en-US" b="1">
                <a:solidFill>
                  <a:schemeClr val="tx1"/>
                </a:solidFill>
                <a:latin typeface="Roboto" panose="02000000000000000000" pitchFamily="2" charset="0"/>
                <a:ea typeface="Roboto" panose="02000000000000000000" pitchFamily="2" charset="0"/>
              </a:rPr>
              <a:t>world</a:t>
            </a:r>
            <a:r>
              <a:rPr lang="en-US">
                <a:solidFill>
                  <a:schemeClr val="tx1"/>
                </a:solidFill>
                <a:latin typeface="Roboto" panose="02000000000000000000" pitchFamily="2" charset="0"/>
                <a:ea typeface="Roboto" panose="02000000000000000000" pitchFamily="2" charset="0"/>
              </a:rPr>
              <a:t> around them.</a:t>
            </a:r>
            <a:endParaRPr lang="en-AU">
              <a:solidFill>
                <a:schemeClr val="tx1"/>
              </a:solidFill>
              <a:latin typeface="Roboto" panose="02000000000000000000" pitchFamily="2" charset="0"/>
              <a:ea typeface="Roboto" panose="02000000000000000000" pitchFamily="2" charset="0"/>
            </a:endParaRPr>
          </a:p>
        </p:txBody>
      </p:sp>
      <p:sp>
        <p:nvSpPr>
          <p:cNvPr id="24" name="Rectangle: Rounded Corners 23">
            <a:extLst>
              <a:ext uri="{FF2B5EF4-FFF2-40B4-BE49-F238E27FC236}">
                <a16:creationId xmlns:a16="http://schemas.microsoft.com/office/drawing/2014/main" id="{84DE05AD-38EC-C3D0-C4CC-1F5BB7D3A7A8}"/>
              </a:ext>
            </a:extLst>
          </p:cNvPr>
          <p:cNvSpPr/>
          <p:nvPr/>
        </p:nvSpPr>
        <p:spPr>
          <a:xfrm>
            <a:off x="2767536" y="3190029"/>
            <a:ext cx="6656928" cy="2955948"/>
          </a:xfrm>
          <a:prstGeom prst="roundRect">
            <a:avLst/>
          </a:prstGeom>
          <a:solidFill>
            <a:schemeClr val="accent6">
              <a:lumMod val="20000"/>
              <a:lumOff val="80000"/>
            </a:schemeClr>
          </a:solidFill>
          <a:ln w="38100">
            <a:solidFill>
              <a:schemeClr val="accent1">
                <a:lumMod val="60000"/>
                <a:lumOff val="40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solidFill>
                  <a:schemeClr val="tx1"/>
                </a:solidFill>
                <a:latin typeface="Roboto" panose="02000000000000000000" pitchFamily="2" charset="0"/>
                <a:ea typeface="Roboto" panose="02000000000000000000" pitchFamily="2" charset="0"/>
              </a:rPr>
              <a:t>AIF supports students to be more </a:t>
            </a:r>
            <a:r>
              <a:rPr lang="en-US" b="1">
                <a:solidFill>
                  <a:schemeClr val="tx1"/>
                </a:solidFill>
                <a:latin typeface="Roboto" panose="02000000000000000000" pitchFamily="2" charset="0"/>
                <a:ea typeface="Roboto" panose="02000000000000000000" pitchFamily="2" charset="0"/>
              </a:rPr>
              <a:t>proactive</a:t>
            </a:r>
            <a:r>
              <a:rPr lang="en-US">
                <a:solidFill>
                  <a:schemeClr val="tx1"/>
                </a:solidFill>
                <a:latin typeface="Roboto" panose="02000000000000000000" pitchFamily="2" charset="0"/>
                <a:ea typeface="Roboto" panose="02000000000000000000" pitchFamily="2" charset="0"/>
              </a:rPr>
              <a:t> and </a:t>
            </a:r>
            <a:r>
              <a:rPr lang="en-US" b="1">
                <a:solidFill>
                  <a:schemeClr val="tx1"/>
                </a:solidFill>
                <a:latin typeface="Roboto" panose="02000000000000000000" pitchFamily="2" charset="0"/>
                <a:ea typeface="Roboto" panose="02000000000000000000" pitchFamily="2" charset="0"/>
              </a:rPr>
              <a:t>reflective</a:t>
            </a:r>
            <a:r>
              <a:rPr lang="en-US">
                <a:solidFill>
                  <a:schemeClr val="tx1"/>
                </a:solidFill>
                <a:latin typeface="Roboto" panose="02000000000000000000" pitchFamily="2" charset="0"/>
                <a:ea typeface="Roboto" panose="02000000000000000000" pitchFamily="2" charset="0"/>
              </a:rPr>
              <a:t> in their learning and to develop and use a broad set of </a:t>
            </a:r>
            <a:r>
              <a:rPr lang="en-US" b="1">
                <a:solidFill>
                  <a:schemeClr val="tx1"/>
                </a:solidFill>
                <a:latin typeface="Roboto" panose="02000000000000000000" pitchFamily="2" charset="0"/>
                <a:ea typeface="Roboto" panose="02000000000000000000" pitchFamily="2" charset="0"/>
              </a:rPr>
              <a:t>transferable</a:t>
            </a:r>
            <a:r>
              <a:rPr lang="en-US">
                <a:solidFill>
                  <a:schemeClr val="tx1"/>
                </a:solidFill>
                <a:latin typeface="Roboto" panose="02000000000000000000" pitchFamily="2" charset="0"/>
                <a:ea typeface="Roboto" panose="02000000000000000000" pitchFamily="2" charset="0"/>
              </a:rPr>
              <a:t> </a:t>
            </a:r>
            <a:r>
              <a:rPr lang="en-US" b="1">
                <a:solidFill>
                  <a:schemeClr val="tx1"/>
                </a:solidFill>
                <a:latin typeface="Roboto" panose="02000000000000000000" pitchFamily="2" charset="0"/>
                <a:ea typeface="Roboto" panose="02000000000000000000" pitchFamily="2" charset="0"/>
              </a:rPr>
              <a:t>learning</a:t>
            </a:r>
            <a:r>
              <a:rPr lang="en-US">
                <a:solidFill>
                  <a:schemeClr val="tx1"/>
                </a:solidFill>
                <a:latin typeface="Roboto" panose="02000000000000000000" pitchFamily="2" charset="0"/>
                <a:ea typeface="Roboto" panose="02000000000000000000" pitchFamily="2" charset="0"/>
              </a:rPr>
              <a:t> </a:t>
            </a:r>
            <a:r>
              <a:rPr lang="en-US" b="1">
                <a:solidFill>
                  <a:schemeClr val="tx1"/>
                </a:solidFill>
                <a:latin typeface="Roboto" panose="02000000000000000000" pitchFamily="2" charset="0"/>
                <a:ea typeface="Roboto" panose="02000000000000000000" pitchFamily="2" charset="0"/>
              </a:rPr>
              <a:t>strategies</a:t>
            </a:r>
            <a:r>
              <a:rPr lang="en-US">
                <a:solidFill>
                  <a:schemeClr val="tx1"/>
                </a:solidFill>
                <a:latin typeface="Roboto" panose="02000000000000000000" pitchFamily="2" charset="0"/>
                <a:ea typeface="Roboto" panose="02000000000000000000" pitchFamily="2" charset="0"/>
              </a:rPr>
              <a:t>. </a:t>
            </a:r>
          </a:p>
          <a:p>
            <a:pPr algn="ctr"/>
            <a:br>
              <a:rPr lang="en-US">
                <a:solidFill>
                  <a:schemeClr val="tx1"/>
                </a:solidFill>
                <a:latin typeface="Roboto" panose="02000000000000000000" pitchFamily="2" charset="0"/>
                <a:ea typeface="Roboto" panose="02000000000000000000" pitchFamily="2" charset="0"/>
              </a:rPr>
            </a:br>
            <a:r>
              <a:rPr lang="en-US">
                <a:solidFill>
                  <a:schemeClr val="tx1"/>
                </a:solidFill>
                <a:latin typeface="Roboto" panose="02000000000000000000" pitchFamily="2" charset="0"/>
                <a:ea typeface="Roboto" panose="02000000000000000000" pitchFamily="2" charset="0"/>
              </a:rPr>
              <a:t>Students take greater ownership and </a:t>
            </a:r>
            <a:r>
              <a:rPr lang="en-US" b="1">
                <a:solidFill>
                  <a:schemeClr val="tx1"/>
                </a:solidFill>
                <a:latin typeface="Roboto" panose="02000000000000000000" pitchFamily="2" charset="0"/>
                <a:ea typeface="Roboto" panose="02000000000000000000" pitchFamily="2" charset="0"/>
              </a:rPr>
              <a:t>agency</a:t>
            </a:r>
            <a:r>
              <a:rPr lang="en-US">
                <a:solidFill>
                  <a:schemeClr val="tx1"/>
                </a:solidFill>
                <a:latin typeface="Roboto" panose="02000000000000000000" pitchFamily="2" charset="0"/>
                <a:ea typeface="Roboto" panose="02000000000000000000" pitchFamily="2" charset="0"/>
              </a:rPr>
              <a:t> over their learning. They develop greater awareness and understanding of </a:t>
            </a:r>
            <a:r>
              <a:rPr lang="en-US" b="1">
                <a:solidFill>
                  <a:schemeClr val="tx1"/>
                </a:solidFill>
                <a:latin typeface="Roboto" panose="02000000000000000000" pitchFamily="2" charset="0"/>
                <a:ea typeface="Roboto" panose="02000000000000000000" pitchFamily="2" charset="0"/>
              </a:rPr>
              <a:t>their own thought processes</a:t>
            </a:r>
            <a:r>
              <a:rPr lang="en-US">
                <a:solidFill>
                  <a:schemeClr val="tx1"/>
                </a:solidFill>
                <a:latin typeface="Roboto" panose="02000000000000000000" pitchFamily="2" charset="0"/>
                <a:ea typeface="Roboto" panose="02000000000000000000" pitchFamily="2" charset="0"/>
              </a:rPr>
              <a:t>, </a:t>
            </a:r>
            <a:r>
              <a:rPr lang="en-US" b="1">
                <a:solidFill>
                  <a:schemeClr val="tx1"/>
                </a:solidFill>
                <a:latin typeface="Roboto" panose="02000000000000000000" pitchFamily="2" charset="0"/>
                <a:ea typeface="Roboto" panose="02000000000000000000" pitchFamily="2" charset="0"/>
              </a:rPr>
              <a:t>decision-making</a:t>
            </a:r>
            <a:r>
              <a:rPr lang="en-US">
                <a:solidFill>
                  <a:schemeClr val="tx1"/>
                </a:solidFill>
                <a:latin typeface="Roboto" panose="02000000000000000000" pitchFamily="2" charset="0"/>
                <a:ea typeface="Roboto" panose="02000000000000000000" pitchFamily="2" charset="0"/>
              </a:rPr>
              <a:t>, and </a:t>
            </a:r>
            <a:r>
              <a:rPr lang="en-US" b="1">
                <a:solidFill>
                  <a:schemeClr val="tx1"/>
                </a:solidFill>
                <a:latin typeface="Roboto" panose="02000000000000000000" pitchFamily="2" charset="0"/>
                <a:ea typeface="Roboto" panose="02000000000000000000" pitchFamily="2" charset="0"/>
              </a:rPr>
              <a:t>organisation</a:t>
            </a:r>
            <a:r>
              <a:rPr lang="en-US">
                <a:solidFill>
                  <a:schemeClr val="tx1"/>
                </a:solidFill>
                <a:latin typeface="Roboto" panose="02000000000000000000" pitchFamily="2" charset="0"/>
                <a:ea typeface="Roboto" panose="02000000000000000000" pitchFamily="2" charset="0"/>
              </a:rPr>
              <a:t>. </a:t>
            </a:r>
          </a:p>
        </p:txBody>
      </p:sp>
      <p:pic>
        <p:nvPicPr>
          <p:cNvPr id="29" name="Graphic 28" descr="Watering pot with solid fill">
            <a:extLst>
              <a:ext uri="{FF2B5EF4-FFF2-40B4-BE49-F238E27FC236}">
                <a16:creationId xmlns:a16="http://schemas.microsoft.com/office/drawing/2014/main" id="{383487E5-5D7C-F273-96E7-10FABA1F59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419445">
            <a:off x="9064712" y="795753"/>
            <a:ext cx="1143314" cy="1143314"/>
          </a:xfrm>
          <a:prstGeom prst="rect">
            <a:avLst/>
          </a:prstGeom>
        </p:spPr>
      </p:pic>
      <p:pic>
        <p:nvPicPr>
          <p:cNvPr id="30" name="Graphic 29" descr="Flowers in pot with solid fill">
            <a:extLst>
              <a:ext uri="{FF2B5EF4-FFF2-40B4-BE49-F238E27FC236}">
                <a16:creationId xmlns:a16="http://schemas.microsoft.com/office/drawing/2014/main" id="{43606040-0640-5BE2-90B5-C1274051C8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39168" y="5264821"/>
            <a:ext cx="914400" cy="914400"/>
          </a:xfrm>
          <a:prstGeom prst="rect">
            <a:avLst/>
          </a:prstGeom>
        </p:spPr>
      </p:pic>
      <p:pic>
        <p:nvPicPr>
          <p:cNvPr id="32" name="object 3">
            <a:extLst>
              <a:ext uri="{FF2B5EF4-FFF2-40B4-BE49-F238E27FC236}">
                <a16:creationId xmlns:a16="http://schemas.microsoft.com/office/drawing/2014/main" id="{32CE1C00-DEF0-0F75-66F8-44B5AB094B90}"/>
              </a:ext>
            </a:extLst>
          </p:cNvPr>
          <p:cNvPicPr/>
          <p:nvPr/>
        </p:nvPicPr>
        <p:blipFill>
          <a:blip r:embed="rId7" cstate="print"/>
          <a:stretch>
            <a:fillRect/>
          </a:stretch>
        </p:blipFill>
        <p:spPr>
          <a:xfrm>
            <a:off x="81761" y="6179221"/>
            <a:ext cx="1852683" cy="606960"/>
          </a:xfrm>
          <a:prstGeom prst="rect">
            <a:avLst/>
          </a:prstGeom>
        </p:spPr>
      </p:pic>
      <p:pic>
        <p:nvPicPr>
          <p:cNvPr id="31" name="Graphic 30" descr="Person with idea with solid fill">
            <a:extLst>
              <a:ext uri="{FF2B5EF4-FFF2-40B4-BE49-F238E27FC236}">
                <a16:creationId xmlns:a16="http://schemas.microsoft.com/office/drawing/2014/main" id="{370DA2E3-19E3-9D52-01D3-1B2DBDB8E4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34444" y="5034556"/>
            <a:ext cx="1242373" cy="1242373"/>
          </a:xfrm>
          <a:prstGeom prst="rect">
            <a:avLst/>
          </a:prstGeom>
        </p:spPr>
      </p:pic>
    </p:spTree>
    <p:extLst>
      <p:ext uri="{BB962C8B-B14F-4D97-AF65-F5344CB8AC3E}">
        <p14:creationId xmlns:p14="http://schemas.microsoft.com/office/powerpoint/2010/main" val="239729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4AF229-699C-81EC-6794-9F7C8C6AB641}"/>
              </a:ext>
            </a:extLst>
          </p:cNvPr>
          <p:cNvSpPr/>
          <p:nvPr/>
        </p:nvSpPr>
        <p:spPr>
          <a:xfrm>
            <a:off x="144746" y="5466808"/>
            <a:ext cx="2903501" cy="1358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bject 47"/>
          <p:cNvSpPr txBox="1"/>
          <p:nvPr/>
        </p:nvSpPr>
        <p:spPr>
          <a:xfrm>
            <a:off x="428" y="266681"/>
            <a:ext cx="12331736" cy="633438"/>
          </a:xfrm>
          <a:prstGeom prst="rect">
            <a:avLst/>
          </a:prstGeom>
          <a:solidFill>
            <a:srgbClr val="80B740"/>
          </a:solidFill>
        </p:spPr>
        <p:txBody>
          <a:bodyPr vert="horz" wrap="square" lIns="0" tIns="17712" rIns="0" bIns="0" rtlCol="0">
            <a:spAutoFit/>
          </a:bodyPr>
          <a:lstStyle/>
          <a:p>
            <a:pPr marL="418950" marR="0" lvl="0" indent="0" algn="l" defTabSz="914400" rtl="0" eaLnBrk="1" fontAlgn="auto" latinLnBrk="0" hangingPunct="1">
              <a:lnSpc>
                <a:spcPct val="100000"/>
              </a:lnSpc>
              <a:spcBef>
                <a:spcPts val="139"/>
              </a:spcBef>
              <a:spcAft>
                <a:spcPts val="0"/>
              </a:spcAft>
              <a:buClrTx/>
              <a:buSzTx/>
              <a:buFontTx/>
              <a:buNone/>
              <a:tabLst>
                <a:tab pos="2057012" algn="l"/>
                <a:tab pos="4391270" algn="l"/>
              </a:tabLst>
              <a:defRPr/>
            </a:pPr>
            <a:r>
              <a:rPr kumimoji="0" lang="en-US" sz="4000" b="0" i="0" u="none" strike="noStrike" kern="1200" cap="none" spc="-6" normalizeH="0" baseline="0" noProof="0">
                <a:ln>
                  <a:noFill/>
                </a:ln>
                <a:solidFill>
                  <a:srgbClr val="FFFFFF"/>
                </a:solidFill>
                <a:effectLst/>
                <a:uLnTx/>
                <a:uFillTx/>
                <a:latin typeface="Roboto Medium" panose="02000000000000000000" pitchFamily="2" charset="0"/>
                <a:ea typeface="Roboto Medium" panose="02000000000000000000" pitchFamily="2" charset="0"/>
                <a:cs typeface="Roboto-Light"/>
              </a:rPr>
              <a:t>Activating </a:t>
            </a:r>
            <a:r>
              <a:rPr kumimoji="0" lang="en-US" sz="4000" b="0" i="0" u="none" strike="noStrike" kern="1200" cap="none" spc="0" normalizeH="0" baseline="0" noProof="0">
                <a:ln>
                  <a:noFill/>
                </a:ln>
                <a:solidFill>
                  <a:srgbClr val="FFFFFF"/>
                </a:solidFill>
                <a:effectLst/>
                <a:uLnTx/>
                <a:uFillTx/>
                <a:latin typeface="Roboto Medium" panose="02000000000000000000" pitchFamily="2" charset="0"/>
                <a:ea typeface="Roboto Medium" panose="02000000000000000000" pitchFamily="2" charset="0"/>
                <a:cs typeface="Roboto-Light"/>
              </a:rPr>
              <a:t>Identities</a:t>
            </a:r>
            <a:r>
              <a:rPr kumimoji="0" lang="en-US" sz="4000" b="0" i="0" u="none" strike="noStrike" kern="1200" cap="none" spc="-143" normalizeH="0" baseline="0" noProof="0">
                <a:ln>
                  <a:noFill/>
                </a:ln>
                <a:solidFill>
                  <a:srgbClr val="FFFFFF"/>
                </a:solidFill>
                <a:effectLst/>
                <a:uLnTx/>
                <a:uFillTx/>
                <a:latin typeface="Roboto Medium" panose="02000000000000000000" pitchFamily="2" charset="0"/>
                <a:ea typeface="Roboto Medium" panose="02000000000000000000" pitchFamily="2" charset="0"/>
                <a:cs typeface="Roboto-Light"/>
              </a:rPr>
              <a:t> </a:t>
            </a:r>
            <a:r>
              <a:rPr kumimoji="0" lang="en-US" sz="4000" b="0" i="0" u="none" strike="noStrike" kern="1200" cap="none" spc="-15" normalizeH="0" baseline="0" noProof="0">
                <a:ln>
                  <a:noFill/>
                </a:ln>
                <a:solidFill>
                  <a:srgbClr val="FFFFFF"/>
                </a:solidFill>
                <a:effectLst/>
                <a:uLnTx/>
                <a:uFillTx/>
                <a:latin typeface="Roboto Medium" panose="02000000000000000000" pitchFamily="2" charset="0"/>
                <a:ea typeface="Roboto Medium" panose="02000000000000000000" pitchFamily="2" charset="0"/>
                <a:cs typeface="Roboto-Light"/>
              </a:rPr>
              <a:t>and</a:t>
            </a:r>
            <a:r>
              <a:rPr lang="en-US" sz="4000">
                <a:solidFill>
                  <a:srgbClr val="FFFFFF"/>
                </a:solidFill>
                <a:latin typeface="Roboto Medium" panose="02000000000000000000" pitchFamily="2" charset="0"/>
                <a:ea typeface="Roboto Medium" panose="02000000000000000000" pitchFamily="2" charset="0"/>
                <a:cs typeface="Roboto-Light"/>
              </a:rPr>
              <a:t> </a:t>
            </a:r>
            <a:r>
              <a:rPr kumimoji="0" lang="en-US" sz="4000" b="0" i="0" u="none" strike="noStrike" kern="1200" cap="none" spc="0" normalizeH="0" baseline="0" noProof="0">
                <a:ln>
                  <a:noFill/>
                </a:ln>
                <a:solidFill>
                  <a:srgbClr val="FFFFFF"/>
                </a:solidFill>
                <a:effectLst/>
                <a:uLnTx/>
                <a:uFillTx/>
                <a:latin typeface="Roboto Medium" panose="02000000000000000000" pitchFamily="2" charset="0"/>
                <a:ea typeface="Roboto Medium" panose="02000000000000000000" pitchFamily="2" charset="0"/>
                <a:cs typeface="Roboto-Light"/>
              </a:rPr>
              <a:t>Futures</a:t>
            </a:r>
            <a:r>
              <a:rPr kumimoji="0" lang="en-US" sz="4000" b="0" i="0" u="none" strike="noStrike" kern="1200" cap="none" spc="-146" normalizeH="0" baseline="0" noProof="0">
                <a:ln>
                  <a:noFill/>
                </a:ln>
                <a:solidFill>
                  <a:srgbClr val="FFFFFF"/>
                </a:solidFill>
                <a:effectLst/>
                <a:uLnTx/>
                <a:uFillTx/>
                <a:latin typeface="Roboto Medium" panose="02000000000000000000" pitchFamily="2" charset="0"/>
                <a:ea typeface="Roboto Medium" panose="02000000000000000000" pitchFamily="2" charset="0"/>
                <a:cs typeface="Roboto-Light"/>
              </a:rPr>
              <a:t> </a:t>
            </a:r>
            <a:r>
              <a:rPr kumimoji="0" lang="en-US" sz="4000" b="0" i="0" u="none" strike="noStrike" kern="1200" cap="none" spc="-6" normalizeH="0" baseline="0" noProof="0">
                <a:ln>
                  <a:noFill/>
                </a:ln>
                <a:solidFill>
                  <a:srgbClr val="FFFFFF"/>
                </a:solidFill>
                <a:effectLst/>
                <a:uLnTx/>
                <a:uFillTx/>
                <a:latin typeface="Roboto Medium" panose="02000000000000000000" pitchFamily="2" charset="0"/>
                <a:ea typeface="Roboto Medium" panose="02000000000000000000" pitchFamily="2" charset="0"/>
                <a:cs typeface="Roboto-Light"/>
              </a:rPr>
              <a:t>(AIF)</a:t>
            </a:r>
            <a:endParaRPr kumimoji="0" lang="en-US" sz="4000" b="0" i="0" u="none" strike="noStrike" kern="1200" cap="none" spc="0" normalizeH="0" baseline="0" noProof="0">
              <a:ln>
                <a:noFill/>
              </a:ln>
              <a:solidFill>
                <a:prstClr val="black"/>
              </a:solidFill>
              <a:effectLst/>
              <a:uLnTx/>
              <a:uFillTx/>
              <a:latin typeface="Roboto Medium" panose="02000000000000000000" pitchFamily="2" charset="0"/>
              <a:ea typeface="Roboto Medium" panose="02000000000000000000" pitchFamily="2" charset="0"/>
              <a:cs typeface="Roboto-Light"/>
            </a:endParaRPr>
          </a:p>
        </p:txBody>
      </p:sp>
      <p:grpSp>
        <p:nvGrpSpPr>
          <p:cNvPr id="17" name="Group 16">
            <a:extLst>
              <a:ext uri="{FF2B5EF4-FFF2-40B4-BE49-F238E27FC236}">
                <a16:creationId xmlns:a16="http://schemas.microsoft.com/office/drawing/2014/main" id="{18EA5F82-A154-1CFD-013A-0B5102A24531}"/>
              </a:ext>
            </a:extLst>
          </p:cNvPr>
          <p:cNvGrpSpPr/>
          <p:nvPr/>
        </p:nvGrpSpPr>
        <p:grpSpPr>
          <a:xfrm>
            <a:off x="366150" y="1005842"/>
            <a:ext cx="2231908" cy="4060491"/>
            <a:chOff x="426881" y="1240759"/>
            <a:chExt cx="2188094" cy="5208111"/>
          </a:xfrm>
        </p:grpSpPr>
        <p:grpSp>
          <p:nvGrpSpPr>
            <p:cNvPr id="15" name="Group 14">
              <a:extLst>
                <a:ext uri="{FF2B5EF4-FFF2-40B4-BE49-F238E27FC236}">
                  <a16:creationId xmlns:a16="http://schemas.microsoft.com/office/drawing/2014/main" id="{3B6B15DE-3A4A-CA60-061F-03A6EDC0F9EF}"/>
                </a:ext>
              </a:extLst>
            </p:cNvPr>
            <p:cNvGrpSpPr/>
            <p:nvPr/>
          </p:nvGrpSpPr>
          <p:grpSpPr>
            <a:xfrm>
              <a:off x="426881" y="1240759"/>
              <a:ext cx="2188094" cy="5208111"/>
              <a:chOff x="432197" y="1511727"/>
              <a:chExt cx="2603807" cy="4926258"/>
            </a:xfrm>
          </p:grpSpPr>
          <p:sp>
            <p:nvSpPr>
              <p:cNvPr id="3" name="object 3"/>
              <p:cNvSpPr/>
              <p:nvPr/>
            </p:nvSpPr>
            <p:spPr>
              <a:xfrm>
                <a:off x="470296" y="2019905"/>
                <a:ext cx="876022" cy="1903374"/>
              </a:xfrm>
              <a:custGeom>
                <a:avLst/>
                <a:gdLst/>
                <a:ahLst/>
                <a:cxnLst/>
                <a:rect l="l" t="t" r="r" b="b"/>
                <a:pathLst>
                  <a:path w="1444625" h="3138804">
                    <a:moveTo>
                      <a:pt x="1444364" y="0"/>
                    </a:moveTo>
                    <a:lnTo>
                      <a:pt x="1377539" y="0"/>
                    </a:lnTo>
                    <a:lnTo>
                      <a:pt x="0" y="476425"/>
                    </a:lnTo>
                    <a:lnTo>
                      <a:pt x="0" y="1028303"/>
                    </a:lnTo>
                    <a:lnTo>
                      <a:pt x="715716" y="819189"/>
                    </a:lnTo>
                    <a:lnTo>
                      <a:pt x="715716" y="3138804"/>
                    </a:lnTo>
                    <a:lnTo>
                      <a:pt x="1444364" y="3138804"/>
                    </a:lnTo>
                    <a:lnTo>
                      <a:pt x="1444364"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1538577" y="1993763"/>
                <a:ext cx="1326933" cy="1955743"/>
              </a:xfrm>
              <a:custGeom>
                <a:avLst/>
                <a:gdLst/>
                <a:ahLst/>
                <a:cxnLst/>
                <a:rect l="l" t="t" r="r" b="b"/>
                <a:pathLst>
                  <a:path w="2188210" h="3225165">
                    <a:moveTo>
                      <a:pt x="1092982" y="0"/>
                    </a:moveTo>
                    <a:lnTo>
                      <a:pt x="1035741" y="1064"/>
                    </a:lnTo>
                    <a:lnTo>
                      <a:pt x="979957" y="4258"/>
                    </a:lnTo>
                    <a:lnTo>
                      <a:pt x="925631" y="9582"/>
                    </a:lnTo>
                    <a:lnTo>
                      <a:pt x="872763" y="17035"/>
                    </a:lnTo>
                    <a:lnTo>
                      <a:pt x="821352" y="26617"/>
                    </a:lnTo>
                    <a:lnTo>
                      <a:pt x="771399" y="38328"/>
                    </a:lnTo>
                    <a:lnTo>
                      <a:pt x="722904" y="52168"/>
                    </a:lnTo>
                    <a:lnTo>
                      <a:pt x="675866" y="68138"/>
                    </a:lnTo>
                    <a:lnTo>
                      <a:pt x="630285" y="86236"/>
                    </a:lnTo>
                    <a:lnTo>
                      <a:pt x="586162" y="106464"/>
                    </a:lnTo>
                    <a:lnTo>
                      <a:pt x="543497" y="128820"/>
                    </a:lnTo>
                    <a:lnTo>
                      <a:pt x="502289" y="153306"/>
                    </a:lnTo>
                    <a:lnTo>
                      <a:pt x="462538" y="179920"/>
                    </a:lnTo>
                    <a:lnTo>
                      <a:pt x="424245" y="208663"/>
                    </a:lnTo>
                    <a:lnTo>
                      <a:pt x="387409" y="239534"/>
                    </a:lnTo>
                    <a:lnTo>
                      <a:pt x="352031" y="272535"/>
                    </a:lnTo>
                    <a:lnTo>
                      <a:pt x="318109" y="307663"/>
                    </a:lnTo>
                    <a:lnTo>
                      <a:pt x="285645" y="344921"/>
                    </a:lnTo>
                    <a:lnTo>
                      <a:pt x="259085" y="378432"/>
                    </a:lnTo>
                    <a:lnTo>
                      <a:pt x="233822" y="413264"/>
                    </a:lnTo>
                    <a:lnTo>
                      <a:pt x="209854" y="449415"/>
                    </a:lnTo>
                    <a:lnTo>
                      <a:pt x="187182" y="486885"/>
                    </a:lnTo>
                    <a:lnTo>
                      <a:pt x="165806" y="525676"/>
                    </a:lnTo>
                    <a:lnTo>
                      <a:pt x="145726" y="565786"/>
                    </a:lnTo>
                    <a:lnTo>
                      <a:pt x="126942" y="607216"/>
                    </a:lnTo>
                    <a:lnTo>
                      <a:pt x="109454" y="649965"/>
                    </a:lnTo>
                    <a:lnTo>
                      <a:pt x="93261" y="694034"/>
                    </a:lnTo>
                    <a:lnTo>
                      <a:pt x="78364" y="739423"/>
                    </a:lnTo>
                    <a:lnTo>
                      <a:pt x="64763" y="786132"/>
                    </a:lnTo>
                    <a:lnTo>
                      <a:pt x="52457" y="834160"/>
                    </a:lnTo>
                    <a:lnTo>
                      <a:pt x="41447" y="883507"/>
                    </a:lnTo>
                    <a:lnTo>
                      <a:pt x="31732" y="934174"/>
                    </a:lnTo>
                    <a:lnTo>
                      <a:pt x="23313" y="986161"/>
                    </a:lnTo>
                    <a:lnTo>
                      <a:pt x="16189" y="1039467"/>
                    </a:lnTo>
                    <a:lnTo>
                      <a:pt x="10361" y="1094093"/>
                    </a:lnTo>
                    <a:lnTo>
                      <a:pt x="5828" y="1150038"/>
                    </a:lnTo>
                    <a:lnTo>
                      <a:pt x="2590" y="1207303"/>
                    </a:lnTo>
                    <a:lnTo>
                      <a:pt x="647" y="1265888"/>
                    </a:lnTo>
                    <a:lnTo>
                      <a:pt x="0" y="1325792"/>
                    </a:lnTo>
                    <a:lnTo>
                      <a:pt x="0" y="1899230"/>
                    </a:lnTo>
                    <a:lnTo>
                      <a:pt x="663" y="1959138"/>
                    </a:lnTo>
                    <a:lnTo>
                      <a:pt x="2600" y="2016967"/>
                    </a:lnTo>
                    <a:lnTo>
                      <a:pt x="5851" y="2073899"/>
                    </a:lnTo>
                    <a:lnTo>
                      <a:pt x="10402" y="2129540"/>
                    </a:lnTo>
                    <a:lnTo>
                      <a:pt x="16253" y="2183890"/>
                    </a:lnTo>
                    <a:lnTo>
                      <a:pt x="23404" y="2236949"/>
                    </a:lnTo>
                    <a:lnTo>
                      <a:pt x="31856" y="2288717"/>
                    </a:lnTo>
                    <a:lnTo>
                      <a:pt x="41608" y="2339195"/>
                    </a:lnTo>
                    <a:lnTo>
                      <a:pt x="52661" y="2388382"/>
                    </a:lnTo>
                    <a:lnTo>
                      <a:pt x="65014" y="2436277"/>
                    </a:lnTo>
                    <a:lnTo>
                      <a:pt x="78667" y="2482883"/>
                    </a:lnTo>
                    <a:lnTo>
                      <a:pt x="93621" y="2528197"/>
                    </a:lnTo>
                    <a:lnTo>
                      <a:pt x="109875" y="2572221"/>
                    </a:lnTo>
                    <a:lnTo>
                      <a:pt x="127429" y="2614954"/>
                    </a:lnTo>
                    <a:lnTo>
                      <a:pt x="146284" y="2656397"/>
                    </a:lnTo>
                    <a:lnTo>
                      <a:pt x="166440" y="2696549"/>
                    </a:lnTo>
                    <a:lnTo>
                      <a:pt x="187896" y="2735411"/>
                    </a:lnTo>
                    <a:lnTo>
                      <a:pt x="210652" y="2772982"/>
                    </a:lnTo>
                    <a:lnTo>
                      <a:pt x="234709" y="2809263"/>
                    </a:lnTo>
                    <a:lnTo>
                      <a:pt x="260066" y="2844254"/>
                    </a:lnTo>
                    <a:lnTo>
                      <a:pt x="286724" y="2877954"/>
                    </a:lnTo>
                    <a:lnTo>
                      <a:pt x="317557" y="2913530"/>
                    </a:lnTo>
                    <a:lnTo>
                      <a:pt x="349705" y="2947182"/>
                    </a:lnTo>
                    <a:lnTo>
                      <a:pt x="383167" y="2978912"/>
                    </a:lnTo>
                    <a:lnTo>
                      <a:pt x="417944" y="3008717"/>
                    </a:lnTo>
                    <a:lnTo>
                      <a:pt x="454035" y="3036600"/>
                    </a:lnTo>
                    <a:lnTo>
                      <a:pt x="491441" y="3062559"/>
                    </a:lnTo>
                    <a:lnTo>
                      <a:pt x="530161" y="3086595"/>
                    </a:lnTo>
                    <a:lnTo>
                      <a:pt x="570194" y="3108707"/>
                    </a:lnTo>
                    <a:lnTo>
                      <a:pt x="611542" y="3128897"/>
                    </a:lnTo>
                    <a:lnTo>
                      <a:pt x="654205" y="3147163"/>
                    </a:lnTo>
                    <a:lnTo>
                      <a:pt x="698181" y="3163507"/>
                    </a:lnTo>
                    <a:lnTo>
                      <a:pt x="743471" y="3177927"/>
                    </a:lnTo>
                    <a:lnTo>
                      <a:pt x="790075" y="3190425"/>
                    </a:lnTo>
                    <a:lnTo>
                      <a:pt x="837992" y="3200999"/>
                    </a:lnTo>
                    <a:lnTo>
                      <a:pt x="887224" y="3209651"/>
                    </a:lnTo>
                    <a:lnTo>
                      <a:pt x="937769" y="3216381"/>
                    </a:lnTo>
                    <a:lnTo>
                      <a:pt x="989627" y="3221187"/>
                    </a:lnTo>
                    <a:lnTo>
                      <a:pt x="1042800" y="3224071"/>
                    </a:lnTo>
                    <a:lnTo>
                      <a:pt x="1097285" y="3225032"/>
                    </a:lnTo>
                    <a:lnTo>
                      <a:pt x="1154288" y="3223968"/>
                    </a:lnTo>
                    <a:lnTo>
                      <a:pt x="1209847" y="3220774"/>
                    </a:lnTo>
                    <a:lnTo>
                      <a:pt x="1263962" y="3215451"/>
                    </a:lnTo>
                    <a:lnTo>
                      <a:pt x="1316634" y="3207999"/>
                    </a:lnTo>
                    <a:lnTo>
                      <a:pt x="1367862" y="3198418"/>
                    </a:lnTo>
                    <a:lnTo>
                      <a:pt x="1417646" y="3186708"/>
                    </a:lnTo>
                    <a:lnTo>
                      <a:pt x="1465987" y="3172869"/>
                    </a:lnTo>
                    <a:lnTo>
                      <a:pt x="1512884" y="3156900"/>
                    </a:lnTo>
                    <a:lnTo>
                      <a:pt x="1558338" y="3138802"/>
                    </a:lnTo>
                    <a:lnTo>
                      <a:pt x="1602348" y="3118575"/>
                    </a:lnTo>
                    <a:lnTo>
                      <a:pt x="1644915" y="3096218"/>
                    </a:lnTo>
                    <a:lnTo>
                      <a:pt x="1686039" y="3071732"/>
                    </a:lnTo>
                    <a:lnTo>
                      <a:pt x="1725718" y="3045117"/>
                    </a:lnTo>
                    <a:lnTo>
                      <a:pt x="1763955" y="3016372"/>
                    </a:lnTo>
                    <a:lnTo>
                      <a:pt x="1800747" y="2985499"/>
                    </a:lnTo>
                    <a:lnTo>
                      <a:pt x="1836097" y="2952495"/>
                    </a:lnTo>
                    <a:lnTo>
                      <a:pt x="1870003" y="2917362"/>
                    </a:lnTo>
                    <a:lnTo>
                      <a:pt x="1902465" y="2880100"/>
                    </a:lnTo>
                    <a:lnTo>
                      <a:pt x="1929021" y="2846594"/>
                    </a:lnTo>
                    <a:lnTo>
                      <a:pt x="1954281" y="2811768"/>
                    </a:lnTo>
                    <a:lnTo>
                      <a:pt x="1978247" y="2775621"/>
                    </a:lnTo>
                    <a:lnTo>
                      <a:pt x="2000916" y="2738154"/>
                    </a:lnTo>
                    <a:lnTo>
                      <a:pt x="2022291" y="2699367"/>
                    </a:lnTo>
                    <a:lnTo>
                      <a:pt x="2039734" y="2664526"/>
                    </a:lnTo>
                    <a:lnTo>
                      <a:pt x="1097285" y="2664526"/>
                    </a:lnTo>
                    <a:lnTo>
                      <a:pt x="1044574" y="2661205"/>
                    </a:lnTo>
                    <a:lnTo>
                      <a:pt x="996089" y="2651243"/>
                    </a:lnTo>
                    <a:lnTo>
                      <a:pt x="951829" y="2634639"/>
                    </a:lnTo>
                    <a:lnTo>
                      <a:pt x="911795" y="2611390"/>
                    </a:lnTo>
                    <a:lnTo>
                      <a:pt x="875986" y="2581496"/>
                    </a:lnTo>
                    <a:lnTo>
                      <a:pt x="844402" y="2544955"/>
                    </a:lnTo>
                    <a:lnTo>
                      <a:pt x="817043" y="2501766"/>
                    </a:lnTo>
                    <a:lnTo>
                      <a:pt x="800243" y="2467330"/>
                    </a:lnTo>
                    <a:lnTo>
                      <a:pt x="785213" y="2429121"/>
                    </a:lnTo>
                    <a:lnTo>
                      <a:pt x="771954" y="2387139"/>
                    </a:lnTo>
                    <a:lnTo>
                      <a:pt x="760464" y="2341384"/>
                    </a:lnTo>
                    <a:lnTo>
                      <a:pt x="750744" y="2291856"/>
                    </a:lnTo>
                    <a:lnTo>
                      <a:pt x="742791" y="2238555"/>
                    </a:lnTo>
                    <a:lnTo>
                      <a:pt x="736607" y="2181480"/>
                    </a:lnTo>
                    <a:lnTo>
                      <a:pt x="732191" y="2120632"/>
                    </a:lnTo>
                    <a:lnTo>
                      <a:pt x="729541" y="2056010"/>
                    </a:lnTo>
                    <a:lnTo>
                      <a:pt x="728658" y="1987614"/>
                    </a:lnTo>
                    <a:lnTo>
                      <a:pt x="728658" y="1185670"/>
                    </a:lnTo>
                    <a:lnTo>
                      <a:pt x="730736" y="1124320"/>
                    </a:lnTo>
                    <a:lnTo>
                      <a:pt x="734387" y="1066159"/>
                    </a:lnTo>
                    <a:lnTo>
                      <a:pt x="739612" y="1011188"/>
                    </a:lnTo>
                    <a:lnTo>
                      <a:pt x="746411" y="959406"/>
                    </a:lnTo>
                    <a:lnTo>
                      <a:pt x="754784" y="910815"/>
                    </a:lnTo>
                    <a:lnTo>
                      <a:pt x="764732" y="865413"/>
                    </a:lnTo>
                    <a:lnTo>
                      <a:pt x="776255" y="823203"/>
                    </a:lnTo>
                    <a:lnTo>
                      <a:pt x="789354" y="784183"/>
                    </a:lnTo>
                    <a:lnTo>
                      <a:pt x="804028" y="748354"/>
                    </a:lnTo>
                    <a:lnTo>
                      <a:pt x="846692" y="674534"/>
                    </a:lnTo>
                    <a:lnTo>
                      <a:pt x="877287" y="639688"/>
                    </a:lnTo>
                    <a:lnTo>
                      <a:pt x="912064" y="611178"/>
                    </a:lnTo>
                    <a:lnTo>
                      <a:pt x="951023" y="589004"/>
                    </a:lnTo>
                    <a:lnTo>
                      <a:pt x="994162" y="573166"/>
                    </a:lnTo>
                    <a:lnTo>
                      <a:pt x="1041482" y="563663"/>
                    </a:lnTo>
                    <a:lnTo>
                      <a:pt x="1092982" y="560496"/>
                    </a:lnTo>
                    <a:lnTo>
                      <a:pt x="2037642" y="560496"/>
                    </a:lnTo>
                    <a:lnTo>
                      <a:pt x="2021662" y="528615"/>
                    </a:lnTo>
                    <a:lnTo>
                      <a:pt x="2000209" y="489708"/>
                    </a:lnTo>
                    <a:lnTo>
                      <a:pt x="1977455" y="452101"/>
                    </a:lnTo>
                    <a:lnTo>
                      <a:pt x="1953402" y="415794"/>
                    </a:lnTo>
                    <a:lnTo>
                      <a:pt x="1928049" y="380786"/>
                    </a:lnTo>
                    <a:lnTo>
                      <a:pt x="1901397" y="347078"/>
                    </a:lnTo>
                    <a:lnTo>
                      <a:pt x="1870564" y="311506"/>
                    </a:lnTo>
                    <a:lnTo>
                      <a:pt x="1838428" y="277857"/>
                    </a:lnTo>
                    <a:lnTo>
                      <a:pt x="1804991" y="246131"/>
                    </a:lnTo>
                    <a:lnTo>
                      <a:pt x="1770253" y="216327"/>
                    </a:lnTo>
                    <a:lnTo>
                      <a:pt x="1734213" y="188445"/>
                    </a:lnTo>
                    <a:lnTo>
                      <a:pt x="1696871" y="162487"/>
                    </a:lnTo>
                    <a:lnTo>
                      <a:pt x="1658227" y="138451"/>
                    </a:lnTo>
                    <a:lnTo>
                      <a:pt x="1618282" y="116338"/>
                    </a:lnTo>
                    <a:lnTo>
                      <a:pt x="1577035" y="96147"/>
                    </a:lnTo>
                    <a:lnTo>
                      <a:pt x="1534486" y="77880"/>
                    </a:lnTo>
                    <a:lnTo>
                      <a:pt x="1490636" y="61535"/>
                    </a:lnTo>
                    <a:lnTo>
                      <a:pt x="1445485" y="47113"/>
                    </a:lnTo>
                    <a:lnTo>
                      <a:pt x="1399032" y="34613"/>
                    </a:lnTo>
                    <a:lnTo>
                      <a:pt x="1351277" y="24037"/>
                    </a:lnTo>
                    <a:lnTo>
                      <a:pt x="1302221" y="15384"/>
                    </a:lnTo>
                    <a:lnTo>
                      <a:pt x="1251863" y="8653"/>
                    </a:lnTo>
                    <a:lnTo>
                      <a:pt x="1200204" y="3846"/>
                    </a:lnTo>
                    <a:lnTo>
                      <a:pt x="1147244" y="961"/>
                    </a:lnTo>
                    <a:lnTo>
                      <a:pt x="1092982" y="0"/>
                    </a:lnTo>
                    <a:close/>
                  </a:path>
                  <a:path w="2188210" h="3225165">
                    <a:moveTo>
                      <a:pt x="2037642" y="560496"/>
                    </a:moveTo>
                    <a:lnTo>
                      <a:pt x="1092982" y="560496"/>
                    </a:lnTo>
                    <a:lnTo>
                      <a:pt x="1145681" y="563906"/>
                    </a:lnTo>
                    <a:lnTo>
                      <a:pt x="1194159" y="574138"/>
                    </a:lnTo>
                    <a:lnTo>
                      <a:pt x="1238415" y="591190"/>
                    </a:lnTo>
                    <a:lnTo>
                      <a:pt x="1278449" y="615060"/>
                    </a:lnTo>
                    <a:lnTo>
                      <a:pt x="1314262" y="645748"/>
                    </a:lnTo>
                    <a:lnTo>
                      <a:pt x="1345854" y="683251"/>
                    </a:lnTo>
                    <a:lnTo>
                      <a:pt x="1373225" y="727569"/>
                    </a:lnTo>
                    <a:lnTo>
                      <a:pt x="1390017" y="762700"/>
                    </a:lnTo>
                    <a:lnTo>
                      <a:pt x="1405043" y="801259"/>
                    </a:lnTo>
                    <a:lnTo>
                      <a:pt x="1418302" y="843245"/>
                    </a:lnTo>
                    <a:lnTo>
                      <a:pt x="1429793" y="888659"/>
                    </a:lnTo>
                    <a:lnTo>
                      <a:pt x="1439517" y="937500"/>
                    </a:lnTo>
                    <a:lnTo>
                      <a:pt x="1447474" y="989767"/>
                    </a:lnTo>
                    <a:lnTo>
                      <a:pt x="1453662" y="1045460"/>
                    </a:lnTo>
                    <a:lnTo>
                      <a:pt x="1458083" y="1104579"/>
                    </a:lnTo>
                    <a:lnTo>
                      <a:pt x="1460736" y="1167124"/>
                    </a:lnTo>
                    <a:lnTo>
                      <a:pt x="1461620" y="1233093"/>
                    </a:lnTo>
                    <a:lnTo>
                      <a:pt x="1461620" y="2009174"/>
                    </a:lnTo>
                    <a:lnTo>
                      <a:pt x="1460322" y="2075068"/>
                    </a:lnTo>
                    <a:lnTo>
                      <a:pt x="1457300" y="2137360"/>
                    </a:lnTo>
                    <a:lnTo>
                      <a:pt x="1452555" y="2196052"/>
                    </a:lnTo>
                    <a:lnTo>
                      <a:pt x="1446086" y="2251143"/>
                    </a:lnTo>
                    <a:lnTo>
                      <a:pt x="1437893" y="2302634"/>
                    </a:lnTo>
                    <a:lnTo>
                      <a:pt x="1427976" y="2350523"/>
                    </a:lnTo>
                    <a:lnTo>
                      <a:pt x="1416335" y="2394813"/>
                    </a:lnTo>
                    <a:lnTo>
                      <a:pt x="1402971" y="2435502"/>
                    </a:lnTo>
                    <a:lnTo>
                      <a:pt x="1387881" y="2472591"/>
                    </a:lnTo>
                    <a:lnTo>
                      <a:pt x="1343829" y="2548117"/>
                    </a:lnTo>
                    <a:lnTo>
                      <a:pt x="1312633" y="2583686"/>
                    </a:lnTo>
                    <a:lnTo>
                      <a:pt x="1277480" y="2612788"/>
                    </a:lnTo>
                    <a:lnTo>
                      <a:pt x="1238369" y="2635423"/>
                    </a:lnTo>
                    <a:lnTo>
                      <a:pt x="1195300" y="2651591"/>
                    </a:lnTo>
                    <a:lnTo>
                      <a:pt x="1148272" y="2661292"/>
                    </a:lnTo>
                    <a:lnTo>
                      <a:pt x="1097285" y="2664526"/>
                    </a:lnTo>
                    <a:lnTo>
                      <a:pt x="2039734" y="2664526"/>
                    </a:lnTo>
                    <a:lnTo>
                      <a:pt x="2061154" y="2617831"/>
                    </a:lnTo>
                    <a:lnTo>
                      <a:pt x="2078643" y="2575083"/>
                    </a:lnTo>
                    <a:lnTo>
                      <a:pt x="2094836" y="2531014"/>
                    </a:lnTo>
                    <a:lnTo>
                      <a:pt x="2109734" y="2485626"/>
                    </a:lnTo>
                    <a:lnTo>
                      <a:pt x="2123336" y="2438917"/>
                    </a:lnTo>
                    <a:lnTo>
                      <a:pt x="2135643" y="2390888"/>
                    </a:lnTo>
                    <a:lnTo>
                      <a:pt x="2146684" y="2341384"/>
                    </a:lnTo>
                    <a:lnTo>
                      <a:pt x="2156371" y="2290870"/>
                    </a:lnTo>
                    <a:lnTo>
                      <a:pt x="2164835" y="2238555"/>
                    </a:lnTo>
                    <a:lnTo>
                      <a:pt x="2171917" y="2185572"/>
                    </a:lnTo>
                    <a:lnTo>
                      <a:pt x="2177747" y="2130944"/>
                    </a:lnTo>
                    <a:lnTo>
                      <a:pt x="2182275" y="2075068"/>
                    </a:lnTo>
                    <a:lnTo>
                      <a:pt x="2185520" y="2017726"/>
                    </a:lnTo>
                    <a:lnTo>
                      <a:pt x="2187467" y="1958744"/>
                    </a:lnTo>
                    <a:lnTo>
                      <a:pt x="2188111" y="1899230"/>
                    </a:lnTo>
                    <a:lnTo>
                      <a:pt x="2188087" y="1325792"/>
                    </a:lnTo>
                    <a:lnTo>
                      <a:pt x="2187461" y="1268237"/>
                    </a:lnTo>
                    <a:lnTo>
                      <a:pt x="2185510" y="1209827"/>
                    </a:lnTo>
                    <a:lnTo>
                      <a:pt x="2182258" y="1152716"/>
                    </a:lnTo>
                    <a:lnTo>
                      <a:pt x="2177706" y="1096907"/>
                    </a:lnTo>
                    <a:lnTo>
                      <a:pt x="2171854" y="1042398"/>
                    </a:lnTo>
                    <a:lnTo>
                      <a:pt x="2164701" y="989189"/>
                    </a:lnTo>
                    <a:lnTo>
                      <a:pt x="2156248" y="937281"/>
                    </a:lnTo>
                    <a:lnTo>
                      <a:pt x="2146494" y="886673"/>
                    </a:lnTo>
                    <a:lnTo>
                      <a:pt x="2135440" y="837365"/>
                    </a:lnTo>
                    <a:lnTo>
                      <a:pt x="2123086" y="789358"/>
                    </a:lnTo>
                    <a:lnTo>
                      <a:pt x="2109432" y="742650"/>
                    </a:lnTo>
                    <a:lnTo>
                      <a:pt x="2094478" y="697243"/>
                    </a:lnTo>
                    <a:lnTo>
                      <a:pt x="2078224" y="653136"/>
                    </a:lnTo>
                    <a:lnTo>
                      <a:pt x="2060670" y="610329"/>
                    </a:lnTo>
                    <a:lnTo>
                      <a:pt x="2041816" y="568822"/>
                    </a:lnTo>
                    <a:lnTo>
                      <a:pt x="2037642" y="560496"/>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txBox="1"/>
              <p:nvPr/>
            </p:nvSpPr>
            <p:spPr>
              <a:xfrm>
                <a:off x="578217" y="3832333"/>
                <a:ext cx="2304226" cy="706778"/>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4800" b="1" i="0" u="none" strike="noStrike" kern="1200" cap="none" spc="-6" normalizeH="0" baseline="0" noProof="0">
                    <a:ln>
                      <a:noFill/>
                    </a:ln>
                    <a:solidFill>
                      <a:srgbClr val="231F20"/>
                    </a:solidFill>
                    <a:effectLst/>
                    <a:uLnTx/>
                    <a:uFillTx/>
                    <a:latin typeface="Roboto"/>
                    <a:ea typeface="+mn-ea"/>
                    <a:cs typeface="Roboto"/>
                  </a:rPr>
                  <a:t>credits</a:t>
                </a:r>
                <a:endParaRPr kumimoji="0" sz="4800" b="0" i="0" u="none" strike="noStrike" kern="1200" cap="none" spc="0" normalizeH="0" baseline="0" noProof="0">
                  <a:ln>
                    <a:noFill/>
                  </a:ln>
                  <a:solidFill>
                    <a:prstClr val="black"/>
                  </a:solidFill>
                  <a:effectLst/>
                  <a:uLnTx/>
                  <a:uFillTx/>
                  <a:latin typeface="Roboto"/>
                  <a:ea typeface="+mn-ea"/>
                  <a:cs typeface="Roboto"/>
                </a:endParaRPr>
              </a:p>
            </p:txBody>
          </p:sp>
          <p:sp>
            <p:nvSpPr>
              <p:cNvPr id="6" name="object 6"/>
              <p:cNvSpPr/>
              <p:nvPr/>
            </p:nvSpPr>
            <p:spPr>
              <a:xfrm>
                <a:off x="432197" y="1536592"/>
                <a:ext cx="2603807" cy="381214"/>
              </a:xfrm>
              <a:custGeom>
                <a:avLst/>
                <a:gdLst/>
                <a:ahLst/>
                <a:cxnLst/>
                <a:rect l="l" t="t" r="r" b="b"/>
                <a:pathLst>
                  <a:path w="4293870" h="628650">
                    <a:moveTo>
                      <a:pt x="0" y="628253"/>
                    </a:moveTo>
                    <a:lnTo>
                      <a:pt x="4293816" y="628253"/>
                    </a:lnTo>
                    <a:lnTo>
                      <a:pt x="4293816" y="0"/>
                    </a:lnTo>
                    <a:lnTo>
                      <a:pt x="0" y="0"/>
                    </a:lnTo>
                    <a:lnTo>
                      <a:pt x="0" y="628253"/>
                    </a:lnTo>
                    <a:close/>
                  </a:path>
                </a:pathLst>
              </a:custGeom>
              <a:solidFill>
                <a:srgbClr val="80B7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457595" y="4641524"/>
                <a:ext cx="2542196" cy="127071"/>
              </a:xfrm>
              <a:custGeom>
                <a:avLst/>
                <a:gdLst/>
                <a:ahLst/>
                <a:cxnLst/>
                <a:rect l="l" t="t" r="r" b="b"/>
                <a:pathLst>
                  <a:path w="4192270" h="209550">
                    <a:moveTo>
                      <a:pt x="0" y="209417"/>
                    </a:moveTo>
                    <a:lnTo>
                      <a:pt x="4192123" y="209417"/>
                    </a:lnTo>
                    <a:lnTo>
                      <a:pt x="4192123" y="0"/>
                    </a:lnTo>
                    <a:lnTo>
                      <a:pt x="0" y="0"/>
                    </a:lnTo>
                    <a:lnTo>
                      <a:pt x="0" y="209417"/>
                    </a:lnTo>
                    <a:close/>
                  </a:path>
                </a:pathLst>
              </a:custGeom>
              <a:solidFill>
                <a:srgbClr val="80B7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p:nvPr/>
            </p:nvSpPr>
            <p:spPr>
              <a:xfrm>
                <a:off x="480705" y="6310914"/>
                <a:ext cx="2542196" cy="127071"/>
              </a:xfrm>
              <a:custGeom>
                <a:avLst/>
                <a:gdLst/>
                <a:ahLst/>
                <a:cxnLst/>
                <a:rect l="l" t="t" r="r" b="b"/>
                <a:pathLst>
                  <a:path w="4192270" h="209550">
                    <a:moveTo>
                      <a:pt x="0" y="209417"/>
                    </a:moveTo>
                    <a:lnTo>
                      <a:pt x="4192123" y="209417"/>
                    </a:lnTo>
                    <a:lnTo>
                      <a:pt x="4192123" y="0"/>
                    </a:lnTo>
                    <a:lnTo>
                      <a:pt x="0" y="0"/>
                    </a:lnTo>
                    <a:lnTo>
                      <a:pt x="0" y="209417"/>
                    </a:lnTo>
                    <a:close/>
                  </a:path>
                </a:pathLst>
              </a:custGeom>
              <a:solidFill>
                <a:srgbClr val="80B74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p:nvPr/>
            </p:nvSpPr>
            <p:spPr>
              <a:xfrm>
                <a:off x="470297" y="5824857"/>
                <a:ext cx="2519088" cy="353489"/>
              </a:xfrm>
              <a:custGeom>
                <a:avLst/>
                <a:gdLst/>
                <a:ahLst/>
                <a:cxnLst/>
                <a:rect l="l" t="t" r="r" b="b"/>
                <a:pathLst>
                  <a:path w="3644900" h="582929">
                    <a:moveTo>
                      <a:pt x="116677" y="427547"/>
                    </a:moveTo>
                    <a:lnTo>
                      <a:pt x="0" y="427547"/>
                    </a:lnTo>
                    <a:lnTo>
                      <a:pt x="1596" y="448053"/>
                    </a:lnTo>
                    <a:lnTo>
                      <a:pt x="14369" y="486911"/>
                    </a:lnTo>
                    <a:lnTo>
                      <a:pt x="39535" y="522295"/>
                    </a:lnTo>
                    <a:lnTo>
                      <a:pt x="74773" y="550614"/>
                    </a:lnTo>
                    <a:lnTo>
                      <a:pt x="119301" y="570929"/>
                    </a:lnTo>
                    <a:lnTo>
                      <a:pt x="170719" y="581256"/>
                    </a:lnTo>
                    <a:lnTo>
                      <a:pt x="198863" y="582547"/>
                    </a:lnTo>
                    <a:lnTo>
                      <a:pt x="239691" y="580113"/>
                    </a:lnTo>
                    <a:lnTo>
                      <a:pt x="309526" y="560632"/>
                    </a:lnTo>
                    <a:lnTo>
                      <a:pt x="362193" y="522599"/>
                    </a:lnTo>
                    <a:lnTo>
                      <a:pt x="380354" y="495251"/>
                    </a:lnTo>
                    <a:lnTo>
                      <a:pt x="201417" y="495251"/>
                    </a:lnTo>
                    <a:lnTo>
                      <a:pt x="183426" y="494161"/>
                    </a:lnTo>
                    <a:lnTo>
                      <a:pt x="140948" y="477796"/>
                    </a:lnTo>
                    <a:lnTo>
                      <a:pt x="118830" y="442984"/>
                    </a:lnTo>
                    <a:lnTo>
                      <a:pt x="116677" y="427547"/>
                    </a:lnTo>
                    <a:close/>
                  </a:path>
                  <a:path w="3644900" h="582929">
                    <a:moveTo>
                      <a:pt x="198433" y="104761"/>
                    </a:moveTo>
                    <a:lnTo>
                      <a:pt x="159232" y="107342"/>
                    </a:lnTo>
                    <a:lnTo>
                      <a:pt x="92759" y="127873"/>
                    </a:lnTo>
                    <a:lnTo>
                      <a:pt x="43095" y="167663"/>
                    </a:lnTo>
                    <a:lnTo>
                      <a:pt x="17651" y="218870"/>
                    </a:lnTo>
                    <a:lnTo>
                      <a:pt x="14470" y="248264"/>
                    </a:lnTo>
                    <a:lnTo>
                      <a:pt x="21046" y="287510"/>
                    </a:lnTo>
                    <a:lnTo>
                      <a:pt x="40771" y="321100"/>
                    </a:lnTo>
                    <a:lnTo>
                      <a:pt x="73648" y="349035"/>
                    </a:lnTo>
                    <a:lnTo>
                      <a:pt x="119675" y="371317"/>
                    </a:lnTo>
                    <a:lnTo>
                      <a:pt x="178853" y="387946"/>
                    </a:lnTo>
                    <a:lnTo>
                      <a:pt x="201856" y="393225"/>
                    </a:lnTo>
                    <a:lnTo>
                      <a:pt x="221484" y="398853"/>
                    </a:lnTo>
                    <a:lnTo>
                      <a:pt x="260383" y="418243"/>
                    </a:lnTo>
                    <a:lnTo>
                      <a:pt x="272955" y="446708"/>
                    </a:lnTo>
                    <a:lnTo>
                      <a:pt x="271824" y="457049"/>
                    </a:lnTo>
                    <a:lnTo>
                      <a:pt x="244730" y="487707"/>
                    </a:lnTo>
                    <a:lnTo>
                      <a:pt x="201417" y="495251"/>
                    </a:lnTo>
                    <a:lnTo>
                      <a:pt x="380354" y="495251"/>
                    </a:lnTo>
                    <a:lnTo>
                      <a:pt x="389235" y="471608"/>
                    </a:lnTo>
                    <a:lnTo>
                      <a:pt x="392616" y="441599"/>
                    </a:lnTo>
                    <a:lnTo>
                      <a:pt x="386522" y="400795"/>
                    </a:lnTo>
                    <a:lnTo>
                      <a:pt x="368238" y="366542"/>
                    </a:lnTo>
                    <a:lnTo>
                      <a:pt x="337765" y="338837"/>
                    </a:lnTo>
                    <a:lnTo>
                      <a:pt x="295100" y="317676"/>
                    </a:lnTo>
                    <a:lnTo>
                      <a:pt x="239689" y="301751"/>
                    </a:lnTo>
                    <a:lnTo>
                      <a:pt x="217595" y="297027"/>
                    </a:lnTo>
                    <a:lnTo>
                      <a:pt x="196264" y="292237"/>
                    </a:lnTo>
                    <a:lnTo>
                      <a:pt x="152236" y="275310"/>
                    </a:lnTo>
                    <a:lnTo>
                      <a:pt x="132854" y="242306"/>
                    </a:lnTo>
                    <a:lnTo>
                      <a:pt x="133918" y="231925"/>
                    </a:lnTo>
                    <a:lnTo>
                      <a:pt x="159283" y="200389"/>
                    </a:lnTo>
                    <a:lnTo>
                      <a:pt x="198014" y="192486"/>
                    </a:lnTo>
                    <a:lnTo>
                      <a:pt x="377501" y="192486"/>
                    </a:lnTo>
                    <a:lnTo>
                      <a:pt x="361759" y="168265"/>
                    </a:lnTo>
                    <a:lnTo>
                      <a:pt x="338754" y="146068"/>
                    </a:lnTo>
                    <a:lnTo>
                      <a:pt x="310258" y="127996"/>
                    </a:lnTo>
                    <a:lnTo>
                      <a:pt x="277373" y="115088"/>
                    </a:lnTo>
                    <a:lnTo>
                      <a:pt x="240098" y="107342"/>
                    </a:lnTo>
                    <a:lnTo>
                      <a:pt x="198433" y="104761"/>
                    </a:lnTo>
                    <a:close/>
                  </a:path>
                  <a:path w="3644900" h="582929">
                    <a:moveTo>
                      <a:pt x="377501" y="192486"/>
                    </a:moveTo>
                    <a:lnTo>
                      <a:pt x="198014" y="192486"/>
                    </a:lnTo>
                    <a:lnTo>
                      <a:pt x="214912" y="193564"/>
                    </a:lnTo>
                    <a:lnTo>
                      <a:pt x="229417" y="196797"/>
                    </a:lnTo>
                    <a:lnTo>
                      <a:pt x="264012" y="229263"/>
                    </a:lnTo>
                    <a:lnTo>
                      <a:pt x="268274" y="253374"/>
                    </a:lnTo>
                    <a:lnTo>
                      <a:pt x="391338" y="253374"/>
                    </a:lnTo>
                    <a:lnTo>
                      <a:pt x="388052" y="221918"/>
                    </a:lnTo>
                    <a:lnTo>
                      <a:pt x="378197" y="193564"/>
                    </a:lnTo>
                    <a:lnTo>
                      <a:pt x="377501" y="192486"/>
                    </a:lnTo>
                    <a:close/>
                  </a:path>
                  <a:path w="3644900" h="582929">
                    <a:moveTo>
                      <a:pt x="670262" y="104761"/>
                    </a:moveTo>
                    <a:lnTo>
                      <a:pt x="610703" y="112158"/>
                    </a:lnTo>
                    <a:lnTo>
                      <a:pt x="558056" y="134351"/>
                    </a:lnTo>
                    <a:lnTo>
                      <a:pt x="514464" y="170234"/>
                    </a:lnTo>
                    <a:lnTo>
                      <a:pt x="482048" y="218673"/>
                    </a:lnTo>
                    <a:lnTo>
                      <a:pt x="461928" y="277068"/>
                    </a:lnTo>
                    <a:lnTo>
                      <a:pt x="455221" y="342806"/>
                    </a:lnTo>
                    <a:lnTo>
                      <a:pt x="455221" y="354722"/>
                    </a:lnTo>
                    <a:lnTo>
                      <a:pt x="459199" y="403883"/>
                    </a:lnTo>
                    <a:lnTo>
                      <a:pt x="471134" y="447879"/>
                    </a:lnTo>
                    <a:lnTo>
                      <a:pt x="491029" y="486711"/>
                    </a:lnTo>
                    <a:lnTo>
                      <a:pt x="518884" y="520382"/>
                    </a:lnTo>
                    <a:lnTo>
                      <a:pt x="553069" y="547579"/>
                    </a:lnTo>
                    <a:lnTo>
                      <a:pt x="591966" y="567006"/>
                    </a:lnTo>
                    <a:lnTo>
                      <a:pt x="635574" y="578662"/>
                    </a:lnTo>
                    <a:lnTo>
                      <a:pt x="683895" y="582547"/>
                    </a:lnTo>
                    <a:lnTo>
                      <a:pt x="711999" y="581177"/>
                    </a:lnTo>
                    <a:lnTo>
                      <a:pt x="764376" y="570214"/>
                    </a:lnTo>
                    <a:lnTo>
                      <a:pt x="811057" y="548580"/>
                    </a:lnTo>
                    <a:lnTo>
                      <a:pt x="848529" y="518027"/>
                    </a:lnTo>
                    <a:lnTo>
                      <a:pt x="863596" y="499513"/>
                    </a:lnTo>
                    <a:lnTo>
                      <a:pt x="849140" y="483325"/>
                    </a:lnTo>
                    <a:lnTo>
                      <a:pt x="691989" y="483325"/>
                    </a:lnTo>
                    <a:lnTo>
                      <a:pt x="669988" y="481623"/>
                    </a:lnTo>
                    <a:lnTo>
                      <a:pt x="631981" y="468001"/>
                    </a:lnTo>
                    <a:lnTo>
                      <a:pt x="602465" y="441336"/>
                    </a:lnTo>
                    <a:lnTo>
                      <a:pt x="584474" y="405137"/>
                    </a:lnTo>
                    <a:lnTo>
                      <a:pt x="579992" y="383684"/>
                    </a:lnTo>
                    <a:lnTo>
                      <a:pt x="873397" y="383684"/>
                    </a:lnTo>
                    <a:lnTo>
                      <a:pt x="873397" y="333434"/>
                    </a:lnTo>
                    <a:lnTo>
                      <a:pt x="871184" y="299791"/>
                    </a:lnTo>
                    <a:lnTo>
                      <a:pt x="581270" y="299791"/>
                    </a:lnTo>
                    <a:lnTo>
                      <a:pt x="585485" y="278032"/>
                    </a:lnTo>
                    <a:lnTo>
                      <a:pt x="600072" y="242532"/>
                    </a:lnTo>
                    <a:lnTo>
                      <a:pt x="636679" y="210182"/>
                    </a:lnTo>
                    <a:lnTo>
                      <a:pt x="669843" y="203983"/>
                    </a:lnTo>
                    <a:lnTo>
                      <a:pt x="845747" y="203983"/>
                    </a:lnTo>
                    <a:lnTo>
                      <a:pt x="842851" y="197300"/>
                    </a:lnTo>
                    <a:lnTo>
                      <a:pt x="819095" y="164371"/>
                    </a:lnTo>
                    <a:lnTo>
                      <a:pt x="789432" y="138293"/>
                    </a:lnTo>
                    <a:lnTo>
                      <a:pt x="754738" y="119665"/>
                    </a:lnTo>
                    <a:lnTo>
                      <a:pt x="715015" y="108487"/>
                    </a:lnTo>
                    <a:lnTo>
                      <a:pt x="670262" y="104761"/>
                    </a:lnTo>
                    <a:close/>
                  </a:path>
                  <a:path w="3644900" h="582929">
                    <a:moveTo>
                      <a:pt x="803127" y="431798"/>
                    </a:moveTo>
                    <a:lnTo>
                      <a:pt x="781167" y="454343"/>
                    </a:lnTo>
                    <a:lnTo>
                      <a:pt x="755325" y="470445"/>
                    </a:lnTo>
                    <a:lnTo>
                      <a:pt x="725598" y="480105"/>
                    </a:lnTo>
                    <a:lnTo>
                      <a:pt x="691989" y="483325"/>
                    </a:lnTo>
                    <a:lnTo>
                      <a:pt x="849140" y="483325"/>
                    </a:lnTo>
                    <a:lnTo>
                      <a:pt x="803127" y="431798"/>
                    </a:lnTo>
                    <a:close/>
                  </a:path>
                  <a:path w="3644900" h="582929">
                    <a:moveTo>
                      <a:pt x="845747" y="203983"/>
                    </a:moveTo>
                    <a:lnTo>
                      <a:pt x="669843" y="203983"/>
                    </a:lnTo>
                    <a:lnTo>
                      <a:pt x="688312" y="205385"/>
                    </a:lnTo>
                    <a:lnTo>
                      <a:pt x="704546" y="209593"/>
                    </a:lnTo>
                    <a:lnTo>
                      <a:pt x="739677" y="238825"/>
                    </a:lnTo>
                    <a:lnTo>
                      <a:pt x="752458" y="289949"/>
                    </a:lnTo>
                    <a:lnTo>
                      <a:pt x="752458" y="299791"/>
                    </a:lnTo>
                    <a:lnTo>
                      <a:pt x="871184" y="299791"/>
                    </a:lnTo>
                    <a:lnTo>
                      <a:pt x="870003" y="281829"/>
                    </a:lnTo>
                    <a:lnTo>
                      <a:pt x="859820" y="236452"/>
                    </a:lnTo>
                    <a:lnTo>
                      <a:pt x="845747" y="203983"/>
                    </a:lnTo>
                    <a:close/>
                  </a:path>
                  <a:path w="3644900" h="582929">
                    <a:moveTo>
                      <a:pt x="1058627" y="113274"/>
                    </a:moveTo>
                    <a:lnTo>
                      <a:pt x="943227" y="113274"/>
                    </a:lnTo>
                    <a:lnTo>
                      <a:pt x="943227" y="574034"/>
                    </a:lnTo>
                    <a:lnTo>
                      <a:pt x="1066302" y="574034"/>
                    </a:lnTo>
                    <a:lnTo>
                      <a:pt x="1066302" y="248264"/>
                    </a:lnTo>
                    <a:lnTo>
                      <a:pt x="1079817" y="229264"/>
                    </a:lnTo>
                    <a:lnTo>
                      <a:pt x="1096957" y="215691"/>
                    </a:lnTo>
                    <a:lnTo>
                      <a:pt x="1117719" y="207546"/>
                    </a:lnTo>
                    <a:lnTo>
                      <a:pt x="1142101" y="204831"/>
                    </a:lnTo>
                    <a:lnTo>
                      <a:pt x="1594891" y="204831"/>
                    </a:lnTo>
                    <a:lnTo>
                      <a:pt x="1594553" y="203078"/>
                    </a:lnTo>
                    <a:lnTo>
                      <a:pt x="1583880" y="175020"/>
                    </a:lnTo>
                    <a:lnTo>
                      <a:pt x="1317111" y="175020"/>
                    </a:lnTo>
                    <a:lnTo>
                      <a:pt x="1310432" y="164801"/>
                    </a:lnTo>
                    <a:lnTo>
                      <a:pt x="1062459" y="164801"/>
                    </a:lnTo>
                    <a:lnTo>
                      <a:pt x="1058627" y="113274"/>
                    </a:lnTo>
                    <a:close/>
                  </a:path>
                  <a:path w="3644900" h="582929">
                    <a:moveTo>
                      <a:pt x="1410805" y="204831"/>
                    </a:moveTo>
                    <a:lnTo>
                      <a:pt x="1142101" y="204831"/>
                    </a:lnTo>
                    <a:lnTo>
                      <a:pt x="1159720" y="205962"/>
                    </a:lnTo>
                    <a:lnTo>
                      <a:pt x="1174456" y="209301"/>
                    </a:lnTo>
                    <a:lnTo>
                      <a:pt x="1207571" y="246140"/>
                    </a:lnTo>
                    <a:lnTo>
                      <a:pt x="1211512" y="574034"/>
                    </a:lnTo>
                    <a:lnTo>
                      <a:pt x="1334577" y="574034"/>
                    </a:lnTo>
                    <a:lnTo>
                      <a:pt x="1334147" y="257636"/>
                    </a:lnTo>
                    <a:lnTo>
                      <a:pt x="1346925" y="234534"/>
                    </a:lnTo>
                    <a:lnTo>
                      <a:pt x="1363959" y="218032"/>
                    </a:lnTo>
                    <a:lnTo>
                      <a:pt x="1385252" y="208131"/>
                    </a:lnTo>
                    <a:lnTo>
                      <a:pt x="1410805" y="204831"/>
                    </a:lnTo>
                    <a:close/>
                  </a:path>
                  <a:path w="3644900" h="582929">
                    <a:moveTo>
                      <a:pt x="1594891" y="204831"/>
                    </a:moveTo>
                    <a:lnTo>
                      <a:pt x="1410805" y="204831"/>
                    </a:lnTo>
                    <a:lnTo>
                      <a:pt x="1428711" y="205962"/>
                    </a:lnTo>
                    <a:lnTo>
                      <a:pt x="1443696" y="209354"/>
                    </a:lnTo>
                    <a:lnTo>
                      <a:pt x="1476384" y="246297"/>
                    </a:lnTo>
                    <a:lnTo>
                      <a:pt x="1480216" y="574034"/>
                    </a:lnTo>
                    <a:lnTo>
                      <a:pt x="1603710" y="574034"/>
                    </a:lnTo>
                    <a:lnTo>
                      <a:pt x="1603710" y="279782"/>
                    </a:lnTo>
                    <a:lnTo>
                      <a:pt x="1601421" y="238676"/>
                    </a:lnTo>
                    <a:lnTo>
                      <a:pt x="1594891" y="204831"/>
                    </a:lnTo>
                    <a:close/>
                  </a:path>
                  <a:path w="3644900" h="582929">
                    <a:moveTo>
                      <a:pt x="1455515" y="104761"/>
                    </a:moveTo>
                    <a:lnTo>
                      <a:pt x="1413169" y="109152"/>
                    </a:lnTo>
                    <a:lnTo>
                      <a:pt x="1375986" y="122327"/>
                    </a:lnTo>
                    <a:lnTo>
                      <a:pt x="1343967" y="144283"/>
                    </a:lnTo>
                    <a:lnTo>
                      <a:pt x="1317111" y="175020"/>
                    </a:lnTo>
                    <a:lnTo>
                      <a:pt x="1583880" y="175020"/>
                    </a:lnTo>
                    <a:lnTo>
                      <a:pt x="1546374" y="129308"/>
                    </a:lnTo>
                    <a:lnTo>
                      <a:pt x="1490589" y="107488"/>
                    </a:lnTo>
                    <a:lnTo>
                      <a:pt x="1455515" y="104761"/>
                    </a:lnTo>
                    <a:close/>
                  </a:path>
                  <a:path w="3644900" h="582929">
                    <a:moveTo>
                      <a:pt x="1194906" y="104761"/>
                    </a:moveTo>
                    <a:lnTo>
                      <a:pt x="1155323" y="108513"/>
                    </a:lnTo>
                    <a:lnTo>
                      <a:pt x="1120056" y="119769"/>
                    </a:lnTo>
                    <a:lnTo>
                      <a:pt x="1089101" y="138532"/>
                    </a:lnTo>
                    <a:lnTo>
                      <a:pt x="1062459" y="164801"/>
                    </a:lnTo>
                    <a:lnTo>
                      <a:pt x="1310432" y="164801"/>
                    </a:lnTo>
                    <a:lnTo>
                      <a:pt x="1297021" y="144283"/>
                    </a:lnTo>
                    <a:lnTo>
                      <a:pt x="1269956" y="122327"/>
                    </a:lnTo>
                    <a:lnTo>
                      <a:pt x="1235916" y="109152"/>
                    </a:lnTo>
                    <a:lnTo>
                      <a:pt x="1194906" y="104761"/>
                    </a:lnTo>
                    <a:close/>
                  </a:path>
                  <a:path w="3644900" h="582929">
                    <a:moveTo>
                      <a:pt x="1896685" y="104761"/>
                    </a:moveTo>
                    <a:lnTo>
                      <a:pt x="1837119" y="112158"/>
                    </a:lnTo>
                    <a:lnTo>
                      <a:pt x="1784479" y="134351"/>
                    </a:lnTo>
                    <a:lnTo>
                      <a:pt x="1740878" y="170234"/>
                    </a:lnTo>
                    <a:lnTo>
                      <a:pt x="1708461" y="218673"/>
                    </a:lnTo>
                    <a:lnTo>
                      <a:pt x="1688341" y="277068"/>
                    </a:lnTo>
                    <a:lnTo>
                      <a:pt x="1681634" y="342806"/>
                    </a:lnTo>
                    <a:lnTo>
                      <a:pt x="1681634" y="354722"/>
                    </a:lnTo>
                    <a:lnTo>
                      <a:pt x="1685612" y="403883"/>
                    </a:lnTo>
                    <a:lnTo>
                      <a:pt x="1697547" y="447879"/>
                    </a:lnTo>
                    <a:lnTo>
                      <a:pt x="1717442" y="486711"/>
                    </a:lnTo>
                    <a:lnTo>
                      <a:pt x="1745297" y="520382"/>
                    </a:lnTo>
                    <a:lnTo>
                      <a:pt x="1779482" y="547579"/>
                    </a:lnTo>
                    <a:lnTo>
                      <a:pt x="1818379" y="567006"/>
                    </a:lnTo>
                    <a:lnTo>
                      <a:pt x="1861987" y="578662"/>
                    </a:lnTo>
                    <a:lnTo>
                      <a:pt x="1910308" y="582547"/>
                    </a:lnTo>
                    <a:lnTo>
                      <a:pt x="1938412" y="581177"/>
                    </a:lnTo>
                    <a:lnTo>
                      <a:pt x="1990793" y="570214"/>
                    </a:lnTo>
                    <a:lnTo>
                      <a:pt x="2037476" y="548580"/>
                    </a:lnTo>
                    <a:lnTo>
                      <a:pt x="2074947" y="518027"/>
                    </a:lnTo>
                    <a:lnTo>
                      <a:pt x="2090009" y="499513"/>
                    </a:lnTo>
                    <a:lnTo>
                      <a:pt x="2075553" y="483325"/>
                    </a:lnTo>
                    <a:lnTo>
                      <a:pt x="1918402" y="483325"/>
                    </a:lnTo>
                    <a:lnTo>
                      <a:pt x="1896405" y="481623"/>
                    </a:lnTo>
                    <a:lnTo>
                      <a:pt x="1858400" y="468001"/>
                    </a:lnTo>
                    <a:lnTo>
                      <a:pt x="1828882" y="441336"/>
                    </a:lnTo>
                    <a:lnTo>
                      <a:pt x="1810887" y="405137"/>
                    </a:lnTo>
                    <a:lnTo>
                      <a:pt x="1806405" y="383684"/>
                    </a:lnTo>
                    <a:lnTo>
                      <a:pt x="2099810" y="383684"/>
                    </a:lnTo>
                    <a:lnTo>
                      <a:pt x="2099810" y="333434"/>
                    </a:lnTo>
                    <a:lnTo>
                      <a:pt x="2097597" y="299791"/>
                    </a:lnTo>
                    <a:lnTo>
                      <a:pt x="1807683" y="299791"/>
                    </a:lnTo>
                    <a:lnTo>
                      <a:pt x="1811902" y="278032"/>
                    </a:lnTo>
                    <a:lnTo>
                      <a:pt x="1826486" y="242532"/>
                    </a:lnTo>
                    <a:lnTo>
                      <a:pt x="1863092" y="210182"/>
                    </a:lnTo>
                    <a:lnTo>
                      <a:pt x="1896256" y="203983"/>
                    </a:lnTo>
                    <a:lnTo>
                      <a:pt x="2072164" y="203983"/>
                    </a:lnTo>
                    <a:lnTo>
                      <a:pt x="2069268" y="197300"/>
                    </a:lnTo>
                    <a:lnTo>
                      <a:pt x="2045518" y="164371"/>
                    </a:lnTo>
                    <a:lnTo>
                      <a:pt x="2015855" y="138293"/>
                    </a:lnTo>
                    <a:lnTo>
                      <a:pt x="1981162" y="119665"/>
                    </a:lnTo>
                    <a:lnTo>
                      <a:pt x="1941438" y="108487"/>
                    </a:lnTo>
                    <a:lnTo>
                      <a:pt x="1896685" y="104761"/>
                    </a:lnTo>
                    <a:close/>
                  </a:path>
                  <a:path w="3644900" h="582929">
                    <a:moveTo>
                      <a:pt x="2029540" y="431798"/>
                    </a:moveTo>
                    <a:lnTo>
                      <a:pt x="2007585" y="454343"/>
                    </a:lnTo>
                    <a:lnTo>
                      <a:pt x="1981742" y="470445"/>
                    </a:lnTo>
                    <a:lnTo>
                      <a:pt x="1952013" y="480105"/>
                    </a:lnTo>
                    <a:lnTo>
                      <a:pt x="1918402" y="483325"/>
                    </a:lnTo>
                    <a:lnTo>
                      <a:pt x="2075553" y="483325"/>
                    </a:lnTo>
                    <a:lnTo>
                      <a:pt x="2029540" y="431798"/>
                    </a:lnTo>
                    <a:close/>
                  </a:path>
                  <a:path w="3644900" h="582929">
                    <a:moveTo>
                      <a:pt x="2072164" y="203983"/>
                    </a:moveTo>
                    <a:lnTo>
                      <a:pt x="1896256" y="203983"/>
                    </a:lnTo>
                    <a:lnTo>
                      <a:pt x="1914725" y="205385"/>
                    </a:lnTo>
                    <a:lnTo>
                      <a:pt x="1930959" y="209593"/>
                    </a:lnTo>
                    <a:lnTo>
                      <a:pt x="1966095" y="238825"/>
                    </a:lnTo>
                    <a:lnTo>
                      <a:pt x="1978871" y="289949"/>
                    </a:lnTo>
                    <a:lnTo>
                      <a:pt x="1978871" y="299791"/>
                    </a:lnTo>
                    <a:lnTo>
                      <a:pt x="2097597" y="299791"/>
                    </a:lnTo>
                    <a:lnTo>
                      <a:pt x="2096416" y="281829"/>
                    </a:lnTo>
                    <a:lnTo>
                      <a:pt x="2086234" y="236452"/>
                    </a:lnTo>
                    <a:lnTo>
                      <a:pt x="2072164" y="203983"/>
                    </a:lnTo>
                    <a:close/>
                  </a:path>
                  <a:path w="3644900" h="582929">
                    <a:moveTo>
                      <a:pt x="2262904" y="427547"/>
                    </a:moveTo>
                    <a:lnTo>
                      <a:pt x="2146227" y="427547"/>
                    </a:lnTo>
                    <a:lnTo>
                      <a:pt x="2147824" y="448053"/>
                    </a:lnTo>
                    <a:lnTo>
                      <a:pt x="2160597" y="486911"/>
                    </a:lnTo>
                    <a:lnTo>
                      <a:pt x="2185763" y="522295"/>
                    </a:lnTo>
                    <a:lnTo>
                      <a:pt x="2221001" y="550614"/>
                    </a:lnTo>
                    <a:lnTo>
                      <a:pt x="2265529" y="570929"/>
                    </a:lnTo>
                    <a:lnTo>
                      <a:pt x="2316947" y="581256"/>
                    </a:lnTo>
                    <a:lnTo>
                      <a:pt x="2345090" y="582547"/>
                    </a:lnTo>
                    <a:lnTo>
                      <a:pt x="2385919" y="580113"/>
                    </a:lnTo>
                    <a:lnTo>
                      <a:pt x="2455758" y="560632"/>
                    </a:lnTo>
                    <a:lnTo>
                      <a:pt x="2508425" y="522599"/>
                    </a:lnTo>
                    <a:lnTo>
                      <a:pt x="2526583" y="495251"/>
                    </a:lnTo>
                    <a:lnTo>
                      <a:pt x="2347645" y="495251"/>
                    </a:lnTo>
                    <a:lnTo>
                      <a:pt x="2329654" y="494161"/>
                    </a:lnTo>
                    <a:lnTo>
                      <a:pt x="2287176" y="477796"/>
                    </a:lnTo>
                    <a:lnTo>
                      <a:pt x="2265058" y="442984"/>
                    </a:lnTo>
                    <a:lnTo>
                      <a:pt x="2262904" y="427547"/>
                    </a:lnTo>
                    <a:close/>
                  </a:path>
                  <a:path w="3644900" h="582929">
                    <a:moveTo>
                      <a:pt x="2344661" y="104761"/>
                    </a:moveTo>
                    <a:lnTo>
                      <a:pt x="2305464" y="107342"/>
                    </a:lnTo>
                    <a:lnTo>
                      <a:pt x="2238988" y="127873"/>
                    </a:lnTo>
                    <a:lnTo>
                      <a:pt x="2189325" y="167663"/>
                    </a:lnTo>
                    <a:lnTo>
                      <a:pt x="2163887" y="218870"/>
                    </a:lnTo>
                    <a:lnTo>
                      <a:pt x="2160709" y="248264"/>
                    </a:lnTo>
                    <a:lnTo>
                      <a:pt x="2167283" y="287510"/>
                    </a:lnTo>
                    <a:lnTo>
                      <a:pt x="2187006" y="321100"/>
                    </a:lnTo>
                    <a:lnTo>
                      <a:pt x="2219879" y="349035"/>
                    </a:lnTo>
                    <a:lnTo>
                      <a:pt x="2265904" y="371317"/>
                    </a:lnTo>
                    <a:lnTo>
                      <a:pt x="2325081" y="387946"/>
                    </a:lnTo>
                    <a:lnTo>
                      <a:pt x="2348088" y="393225"/>
                    </a:lnTo>
                    <a:lnTo>
                      <a:pt x="2367715" y="398853"/>
                    </a:lnTo>
                    <a:lnTo>
                      <a:pt x="2406612" y="418243"/>
                    </a:lnTo>
                    <a:lnTo>
                      <a:pt x="2419193" y="446708"/>
                    </a:lnTo>
                    <a:lnTo>
                      <a:pt x="2418060" y="457049"/>
                    </a:lnTo>
                    <a:lnTo>
                      <a:pt x="2390958" y="487707"/>
                    </a:lnTo>
                    <a:lnTo>
                      <a:pt x="2347645" y="495251"/>
                    </a:lnTo>
                    <a:lnTo>
                      <a:pt x="2526583" y="495251"/>
                    </a:lnTo>
                    <a:lnTo>
                      <a:pt x="2535463" y="471608"/>
                    </a:lnTo>
                    <a:lnTo>
                      <a:pt x="2538844" y="441599"/>
                    </a:lnTo>
                    <a:lnTo>
                      <a:pt x="2532749" y="400795"/>
                    </a:lnTo>
                    <a:lnTo>
                      <a:pt x="2514466" y="366542"/>
                    </a:lnTo>
                    <a:lnTo>
                      <a:pt x="2483993" y="338837"/>
                    </a:lnTo>
                    <a:lnTo>
                      <a:pt x="2441328" y="317676"/>
                    </a:lnTo>
                    <a:lnTo>
                      <a:pt x="2385922" y="301751"/>
                    </a:lnTo>
                    <a:lnTo>
                      <a:pt x="2363833" y="297027"/>
                    </a:lnTo>
                    <a:lnTo>
                      <a:pt x="2342496" y="292237"/>
                    </a:lnTo>
                    <a:lnTo>
                      <a:pt x="2298464" y="275310"/>
                    </a:lnTo>
                    <a:lnTo>
                      <a:pt x="2279082" y="242306"/>
                    </a:lnTo>
                    <a:lnTo>
                      <a:pt x="2280146" y="231925"/>
                    </a:lnTo>
                    <a:lnTo>
                      <a:pt x="2305510" y="200389"/>
                    </a:lnTo>
                    <a:lnTo>
                      <a:pt x="2344242" y="192486"/>
                    </a:lnTo>
                    <a:lnTo>
                      <a:pt x="2523729" y="192486"/>
                    </a:lnTo>
                    <a:lnTo>
                      <a:pt x="2507987" y="168265"/>
                    </a:lnTo>
                    <a:lnTo>
                      <a:pt x="2484981" y="146068"/>
                    </a:lnTo>
                    <a:lnTo>
                      <a:pt x="2456486" y="127996"/>
                    </a:lnTo>
                    <a:lnTo>
                      <a:pt x="2423601" y="115088"/>
                    </a:lnTo>
                    <a:lnTo>
                      <a:pt x="2386326" y="107342"/>
                    </a:lnTo>
                    <a:lnTo>
                      <a:pt x="2344661" y="104761"/>
                    </a:lnTo>
                    <a:close/>
                  </a:path>
                  <a:path w="3644900" h="582929">
                    <a:moveTo>
                      <a:pt x="2523729" y="192486"/>
                    </a:moveTo>
                    <a:lnTo>
                      <a:pt x="2344242" y="192486"/>
                    </a:lnTo>
                    <a:lnTo>
                      <a:pt x="2361140" y="193564"/>
                    </a:lnTo>
                    <a:lnTo>
                      <a:pt x="2375644" y="196797"/>
                    </a:lnTo>
                    <a:lnTo>
                      <a:pt x="2410240" y="229263"/>
                    </a:lnTo>
                    <a:lnTo>
                      <a:pt x="2414502" y="253374"/>
                    </a:lnTo>
                    <a:lnTo>
                      <a:pt x="2537566" y="253374"/>
                    </a:lnTo>
                    <a:lnTo>
                      <a:pt x="2534280" y="221918"/>
                    </a:lnTo>
                    <a:lnTo>
                      <a:pt x="2524425" y="193564"/>
                    </a:lnTo>
                    <a:lnTo>
                      <a:pt x="2523729" y="192486"/>
                    </a:lnTo>
                    <a:close/>
                  </a:path>
                  <a:path w="3644900" h="582929">
                    <a:moveTo>
                      <a:pt x="2765392" y="203554"/>
                    </a:moveTo>
                    <a:lnTo>
                      <a:pt x="2642327" y="203554"/>
                    </a:lnTo>
                    <a:lnTo>
                      <a:pt x="2642327" y="451818"/>
                    </a:lnTo>
                    <a:lnTo>
                      <a:pt x="2648427" y="498883"/>
                    </a:lnTo>
                    <a:lnTo>
                      <a:pt x="2664676" y="535488"/>
                    </a:lnTo>
                    <a:lnTo>
                      <a:pt x="2727629" y="577319"/>
                    </a:lnTo>
                    <a:lnTo>
                      <a:pt x="2774334" y="582547"/>
                    </a:lnTo>
                    <a:lnTo>
                      <a:pt x="2793364" y="581856"/>
                    </a:lnTo>
                    <a:lnTo>
                      <a:pt x="2812129" y="579782"/>
                    </a:lnTo>
                    <a:lnTo>
                      <a:pt x="2830626" y="576323"/>
                    </a:lnTo>
                    <a:lnTo>
                      <a:pt x="2848855" y="571479"/>
                    </a:lnTo>
                    <a:lnTo>
                      <a:pt x="2848855" y="481200"/>
                    </a:lnTo>
                    <a:lnTo>
                      <a:pt x="2812668" y="481200"/>
                    </a:lnTo>
                    <a:lnTo>
                      <a:pt x="2799942" y="480508"/>
                    </a:lnTo>
                    <a:lnTo>
                      <a:pt x="2767842" y="455439"/>
                    </a:lnTo>
                    <a:lnTo>
                      <a:pt x="2765392" y="433505"/>
                    </a:lnTo>
                    <a:lnTo>
                      <a:pt x="2765392" y="203554"/>
                    </a:lnTo>
                    <a:close/>
                  </a:path>
                  <a:path w="3644900" h="582929">
                    <a:moveTo>
                      <a:pt x="2848855" y="478215"/>
                    </a:moveTo>
                    <a:lnTo>
                      <a:pt x="2840686" y="479521"/>
                    </a:lnTo>
                    <a:lnTo>
                      <a:pt x="2831932" y="480453"/>
                    </a:lnTo>
                    <a:lnTo>
                      <a:pt x="2822592" y="481013"/>
                    </a:lnTo>
                    <a:lnTo>
                      <a:pt x="2812668" y="481200"/>
                    </a:lnTo>
                    <a:lnTo>
                      <a:pt x="2848855" y="481200"/>
                    </a:lnTo>
                    <a:lnTo>
                      <a:pt x="2848855" y="478215"/>
                    </a:lnTo>
                    <a:close/>
                  </a:path>
                  <a:path w="3644900" h="582929">
                    <a:moveTo>
                      <a:pt x="2844175" y="113274"/>
                    </a:moveTo>
                    <a:lnTo>
                      <a:pt x="2575042" y="113274"/>
                    </a:lnTo>
                    <a:lnTo>
                      <a:pt x="2575042" y="203554"/>
                    </a:lnTo>
                    <a:lnTo>
                      <a:pt x="2844175" y="203554"/>
                    </a:lnTo>
                    <a:lnTo>
                      <a:pt x="2844175" y="113274"/>
                    </a:lnTo>
                    <a:close/>
                  </a:path>
                  <a:path w="3644900" h="582929">
                    <a:moveTo>
                      <a:pt x="2765392" y="0"/>
                    </a:moveTo>
                    <a:lnTo>
                      <a:pt x="2642327" y="0"/>
                    </a:lnTo>
                    <a:lnTo>
                      <a:pt x="2642327" y="113274"/>
                    </a:lnTo>
                    <a:lnTo>
                      <a:pt x="2765392" y="113274"/>
                    </a:lnTo>
                    <a:lnTo>
                      <a:pt x="2765392" y="0"/>
                    </a:lnTo>
                    <a:close/>
                  </a:path>
                  <a:path w="3644900" h="582929">
                    <a:moveTo>
                      <a:pt x="3111172" y="104761"/>
                    </a:moveTo>
                    <a:lnTo>
                      <a:pt x="3051609" y="112158"/>
                    </a:lnTo>
                    <a:lnTo>
                      <a:pt x="2998966" y="134351"/>
                    </a:lnTo>
                    <a:lnTo>
                      <a:pt x="2955374" y="170234"/>
                    </a:lnTo>
                    <a:lnTo>
                      <a:pt x="2922958" y="218673"/>
                    </a:lnTo>
                    <a:lnTo>
                      <a:pt x="2902838" y="277068"/>
                    </a:lnTo>
                    <a:lnTo>
                      <a:pt x="2896131" y="342806"/>
                    </a:lnTo>
                    <a:lnTo>
                      <a:pt x="2896131" y="354722"/>
                    </a:lnTo>
                    <a:lnTo>
                      <a:pt x="2900109" y="403883"/>
                    </a:lnTo>
                    <a:lnTo>
                      <a:pt x="2912044" y="447879"/>
                    </a:lnTo>
                    <a:lnTo>
                      <a:pt x="2931939" y="486711"/>
                    </a:lnTo>
                    <a:lnTo>
                      <a:pt x="2959794" y="520382"/>
                    </a:lnTo>
                    <a:lnTo>
                      <a:pt x="2993979" y="547579"/>
                    </a:lnTo>
                    <a:lnTo>
                      <a:pt x="3032876" y="567006"/>
                    </a:lnTo>
                    <a:lnTo>
                      <a:pt x="3076484" y="578662"/>
                    </a:lnTo>
                    <a:lnTo>
                      <a:pt x="3124805" y="582547"/>
                    </a:lnTo>
                    <a:lnTo>
                      <a:pt x="3152909" y="581177"/>
                    </a:lnTo>
                    <a:lnTo>
                      <a:pt x="3205286" y="570214"/>
                    </a:lnTo>
                    <a:lnTo>
                      <a:pt x="3251967" y="548580"/>
                    </a:lnTo>
                    <a:lnTo>
                      <a:pt x="3289439" y="518027"/>
                    </a:lnTo>
                    <a:lnTo>
                      <a:pt x="3304506" y="499513"/>
                    </a:lnTo>
                    <a:lnTo>
                      <a:pt x="3290050" y="483325"/>
                    </a:lnTo>
                    <a:lnTo>
                      <a:pt x="3132899" y="483325"/>
                    </a:lnTo>
                    <a:lnTo>
                      <a:pt x="3110898" y="481623"/>
                    </a:lnTo>
                    <a:lnTo>
                      <a:pt x="3072891" y="468001"/>
                    </a:lnTo>
                    <a:lnTo>
                      <a:pt x="3043375" y="441336"/>
                    </a:lnTo>
                    <a:lnTo>
                      <a:pt x="3025384" y="405137"/>
                    </a:lnTo>
                    <a:lnTo>
                      <a:pt x="3020902" y="383684"/>
                    </a:lnTo>
                    <a:lnTo>
                      <a:pt x="3314296" y="383684"/>
                    </a:lnTo>
                    <a:lnTo>
                      <a:pt x="3314296" y="333434"/>
                    </a:lnTo>
                    <a:lnTo>
                      <a:pt x="3312085" y="299791"/>
                    </a:lnTo>
                    <a:lnTo>
                      <a:pt x="3022180" y="299791"/>
                    </a:lnTo>
                    <a:lnTo>
                      <a:pt x="3026395" y="278032"/>
                    </a:lnTo>
                    <a:lnTo>
                      <a:pt x="3040977" y="242532"/>
                    </a:lnTo>
                    <a:lnTo>
                      <a:pt x="3077588" y="210182"/>
                    </a:lnTo>
                    <a:lnTo>
                      <a:pt x="3110753" y="203983"/>
                    </a:lnTo>
                    <a:lnTo>
                      <a:pt x="3286655" y="203983"/>
                    </a:lnTo>
                    <a:lnTo>
                      <a:pt x="3283759" y="197300"/>
                    </a:lnTo>
                    <a:lnTo>
                      <a:pt x="3260005" y="164371"/>
                    </a:lnTo>
                    <a:lnTo>
                      <a:pt x="3230342" y="138293"/>
                    </a:lnTo>
                    <a:lnTo>
                      <a:pt x="3195648" y="119665"/>
                    </a:lnTo>
                    <a:lnTo>
                      <a:pt x="3155925" y="108487"/>
                    </a:lnTo>
                    <a:lnTo>
                      <a:pt x="3111172" y="104761"/>
                    </a:lnTo>
                    <a:close/>
                  </a:path>
                  <a:path w="3644900" h="582929">
                    <a:moveTo>
                      <a:pt x="3244037" y="431798"/>
                    </a:moveTo>
                    <a:lnTo>
                      <a:pt x="3222077" y="454343"/>
                    </a:lnTo>
                    <a:lnTo>
                      <a:pt x="3196235" y="470445"/>
                    </a:lnTo>
                    <a:lnTo>
                      <a:pt x="3166508" y="480105"/>
                    </a:lnTo>
                    <a:lnTo>
                      <a:pt x="3132899" y="483325"/>
                    </a:lnTo>
                    <a:lnTo>
                      <a:pt x="3290050" y="483325"/>
                    </a:lnTo>
                    <a:lnTo>
                      <a:pt x="3244037" y="431798"/>
                    </a:lnTo>
                    <a:close/>
                  </a:path>
                  <a:path w="3644900" h="582929">
                    <a:moveTo>
                      <a:pt x="3286655" y="203983"/>
                    </a:moveTo>
                    <a:lnTo>
                      <a:pt x="3110753" y="203983"/>
                    </a:lnTo>
                    <a:lnTo>
                      <a:pt x="3129222" y="205385"/>
                    </a:lnTo>
                    <a:lnTo>
                      <a:pt x="3145456" y="209593"/>
                    </a:lnTo>
                    <a:lnTo>
                      <a:pt x="3180587" y="238825"/>
                    </a:lnTo>
                    <a:lnTo>
                      <a:pt x="3193358" y="289949"/>
                    </a:lnTo>
                    <a:lnTo>
                      <a:pt x="3193358" y="299791"/>
                    </a:lnTo>
                    <a:lnTo>
                      <a:pt x="3312085" y="299791"/>
                    </a:lnTo>
                    <a:lnTo>
                      <a:pt x="3310904" y="281829"/>
                    </a:lnTo>
                    <a:lnTo>
                      <a:pt x="3300725" y="236452"/>
                    </a:lnTo>
                    <a:lnTo>
                      <a:pt x="3286655" y="203983"/>
                    </a:lnTo>
                    <a:close/>
                  </a:path>
                  <a:path w="3644900" h="582929">
                    <a:moveTo>
                      <a:pt x="3500396" y="113274"/>
                    </a:moveTo>
                    <a:lnTo>
                      <a:pt x="3384137" y="113274"/>
                    </a:lnTo>
                    <a:lnTo>
                      <a:pt x="3384137" y="574034"/>
                    </a:lnTo>
                    <a:lnTo>
                      <a:pt x="3507202" y="574034"/>
                    </a:lnTo>
                    <a:lnTo>
                      <a:pt x="3507202" y="272536"/>
                    </a:lnTo>
                    <a:lnTo>
                      <a:pt x="3521069" y="251858"/>
                    </a:lnTo>
                    <a:lnTo>
                      <a:pt x="3540949" y="237088"/>
                    </a:lnTo>
                    <a:lnTo>
                      <a:pt x="3566845" y="228225"/>
                    </a:lnTo>
                    <a:lnTo>
                      <a:pt x="3598759" y="225270"/>
                    </a:lnTo>
                    <a:lnTo>
                      <a:pt x="3643100" y="225270"/>
                    </a:lnTo>
                    <a:lnTo>
                      <a:pt x="3643923" y="168204"/>
                    </a:lnTo>
                    <a:lnTo>
                      <a:pt x="3503799" y="168204"/>
                    </a:lnTo>
                    <a:lnTo>
                      <a:pt x="3500396" y="113274"/>
                    </a:lnTo>
                    <a:close/>
                  </a:path>
                  <a:path w="3644900" h="582929">
                    <a:moveTo>
                      <a:pt x="3643100" y="225270"/>
                    </a:moveTo>
                    <a:lnTo>
                      <a:pt x="3598759" y="225270"/>
                    </a:lnTo>
                    <a:lnTo>
                      <a:pt x="3608713" y="225484"/>
                    </a:lnTo>
                    <a:lnTo>
                      <a:pt x="3619413" y="226124"/>
                    </a:lnTo>
                    <a:lnTo>
                      <a:pt x="3630859" y="227187"/>
                    </a:lnTo>
                    <a:lnTo>
                      <a:pt x="3643051" y="228673"/>
                    </a:lnTo>
                    <a:lnTo>
                      <a:pt x="3643100" y="225270"/>
                    </a:lnTo>
                    <a:close/>
                  </a:path>
                  <a:path w="3644900" h="582929">
                    <a:moveTo>
                      <a:pt x="3606424" y="104761"/>
                    </a:moveTo>
                    <a:lnTo>
                      <a:pt x="3575419" y="108726"/>
                    </a:lnTo>
                    <a:lnTo>
                      <a:pt x="3547980" y="120623"/>
                    </a:lnTo>
                    <a:lnTo>
                      <a:pt x="3524107" y="140449"/>
                    </a:lnTo>
                    <a:lnTo>
                      <a:pt x="3503799" y="168204"/>
                    </a:lnTo>
                    <a:lnTo>
                      <a:pt x="3643923" y="168204"/>
                    </a:lnTo>
                    <a:lnTo>
                      <a:pt x="3644758" y="110289"/>
                    </a:lnTo>
                    <a:lnTo>
                      <a:pt x="3635654" y="107871"/>
                    </a:lnTo>
                    <a:lnTo>
                      <a:pt x="3626231" y="106143"/>
                    </a:lnTo>
                    <a:lnTo>
                      <a:pt x="3616488" y="105106"/>
                    </a:lnTo>
                    <a:lnTo>
                      <a:pt x="3606424" y="104761"/>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object 48"/>
              <p:cNvSpPr txBox="1"/>
              <p:nvPr/>
            </p:nvSpPr>
            <p:spPr>
              <a:xfrm>
                <a:off x="608633" y="1511727"/>
                <a:ext cx="1588521" cy="356339"/>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sz="2395" b="1" i="0" u="none" strike="noStrike" kern="1200" cap="none" spc="0" normalizeH="0" baseline="0" noProof="0">
                    <a:ln>
                      <a:noFill/>
                    </a:ln>
                    <a:solidFill>
                      <a:srgbClr val="FFFFFF"/>
                    </a:solidFill>
                    <a:effectLst/>
                    <a:uLnTx/>
                    <a:uFillTx/>
                    <a:latin typeface="Roboto-Black"/>
                    <a:ea typeface="+mn-ea"/>
                    <a:cs typeface="Roboto-Black"/>
                  </a:rPr>
                  <a:t>Stage</a:t>
                </a:r>
                <a:r>
                  <a:rPr kumimoji="0" sz="2395" b="1" i="0" u="none" strike="noStrike" kern="1200" cap="none" spc="-3" normalizeH="0" baseline="0" noProof="0">
                    <a:ln>
                      <a:noFill/>
                    </a:ln>
                    <a:solidFill>
                      <a:srgbClr val="FFFFFF"/>
                    </a:solidFill>
                    <a:effectLst/>
                    <a:uLnTx/>
                    <a:uFillTx/>
                    <a:latin typeface="Roboto-Black"/>
                    <a:ea typeface="+mn-ea"/>
                    <a:cs typeface="Roboto-Black"/>
                  </a:rPr>
                  <a:t> </a:t>
                </a:r>
                <a:r>
                  <a:rPr kumimoji="0" lang="en-US" sz="2395" b="1" i="0" u="none" strike="noStrike" kern="1200" cap="none" spc="-30" normalizeH="0" baseline="0" noProof="0">
                    <a:ln>
                      <a:noFill/>
                    </a:ln>
                    <a:solidFill>
                      <a:srgbClr val="FFFFFF"/>
                    </a:solidFill>
                    <a:effectLst/>
                    <a:uLnTx/>
                    <a:uFillTx/>
                    <a:latin typeface="Roboto-Black"/>
                    <a:ea typeface="+mn-ea"/>
                    <a:cs typeface="Roboto-Black"/>
                  </a:rPr>
                  <a:t>2</a:t>
                </a:r>
                <a:endParaRPr kumimoji="0" sz="2395" b="0" i="0" u="none" strike="noStrike" kern="1200" cap="none" spc="0" normalizeH="0" baseline="0" noProof="0">
                  <a:ln>
                    <a:noFill/>
                  </a:ln>
                  <a:solidFill>
                    <a:prstClr val="black"/>
                  </a:solidFill>
                  <a:effectLst/>
                  <a:uLnTx/>
                  <a:uFillTx/>
                  <a:latin typeface="Roboto-Black"/>
                  <a:ea typeface="+mn-ea"/>
                  <a:cs typeface="Roboto-Black"/>
                </a:endParaRPr>
              </a:p>
            </p:txBody>
          </p:sp>
        </p:grpSp>
        <p:sp>
          <p:nvSpPr>
            <p:cNvPr id="8" name="object 8"/>
            <p:cNvSpPr/>
            <p:nvPr/>
          </p:nvSpPr>
          <p:spPr>
            <a:xfrm>
              <a:off x="479974" y="4824118"/>
              <a:ext cx="2116900" cy="835574"/>
            </a:xfrm>
            <a:custGeom>
              <a:avLst/>
              <a:gdLst/>
              <a:ahLst/>
              <a:cxnLst/>
              <a:rect l="l" t="t" r="r" b="b"/>
              <a:pathLst>
                <a:path w="3739515" h="1435100">
                  <a:moveTo>
                    <a:pt x="611038" y="0"/>
                  </a:moveTo>
                  <a:lnTo>
                    <a:pt x="560579" y="1742"/>
                  </a:lnTo>
                  <a:lnTo>
                    <a:pt x="511705" y="6971"/>
                  </a:lnTo>
                  <a:lnTo>
                    <a:pt x="464416" y="15685"/>
                  </a:lnTo>
                  <a:lnTo>
                    <a:pt x="418714" y="27883"/>
                  </a:lnTo>
                  <a:lnTo>
                    <a:pt x="374599" y="43565"/>
                  </a:lnTo>
                  <a:lnTo>
                    <a:pt x="332072" y="62731"/>
                  </a:lnTo>
                  <a:lnTo>
                    <a:pt x="291132" y="85379"/>
                  </a:lnTo>
                  <a:lnTo>
                    <a:pt x="252309" y="111231"/>
                  </a:lnTo>
                  <a:lnTo>
                    <a:pt x="216149" y="139999"/>
                  </a:lnTo>
                  <a:lnTo>
                    <a:pt x="182653" y="171683"/>
                  </a:lnTo>
                  <a:lnTo>
                    <a:pt x="151819" y="206285"/>
                  </a:lnTo>
                  <a:lnTo>
                    <a:pt x="123648" y="243803"/>
                  </a:lnTo>
                  <a:lnTo>
                    <a:pt x="98140" y="284238"/>
                  </a:lnTo>
                  <a:lnTo>
                    <a:pt x="75296" y="327592"/>
                  </a:lnTo>
                  <a:lnTo>
                    <a:pt x="55316" y="373389"/>
                  </a:lnTo>
                  <a:lnTo>
                    <a:pt x="38411" y="421166"/>
                  </a:lnTo>
                  <a:lnTo>
                    <a:pt x="24582" y="470920"/>
                  </a:lnTo>
                  <a:lnTo>
                    <a:pt x="13826" y="522653"/>
                  </a:lnTo>
                  <a:lnTo>
                    <a:pt x="6144" y="576361"/>
                  </a:lnTo>
                  <a:lnTo>
                    <a:pt x="1536" y="632046"/>
                  </a:lnTo>
                  <a:lnTo>
                    <a:pt x="51" y="687790"/>
                  </a:lnTo>
                  <a:lnTo>
                    <a:pt x="0" y="768364"/>
                  </a:lnTo>
                  <a:lnTo>
                    <a:pt x="2589" y="823904"/>
                  </a:lnTo>
                  <a:lnTo>
                    <a:pt x="8175" y="877603"/>
                  </a:lnTo>
                  <a:lnTo>
                    <a:pt x="16759" y="929461"/>
                  </a:lnTo>
                  <a:lnTo>
                    <a:pt x="28339" y="979478"/>
                  </a:lnTo>
                  <a:lnTo>
                    <a:pt x="42915" y="1027654"/>
                  </a:lnTo>
                  <a:lnTo>
                    <a:pt x="60487" y="1073991"/>
                  </a:lnTo>
                  <a:lnTo>
                    <a:pt x="81055" y="1118489"/>
                  </a:lnTo>
                  <a:lnTo>
                    <a:pt x="108485" y="1167372"/>
                  </a:lnTo>
                  <a:lnTo>
                    <a:pt x="139300" y="1212336"/>
                  </a:lnTo>
                  <a:lnTo>
                    <a:pt x="173501" y="1253384"/>
                  </a:lnTo>
                  <a:lnTo>
                    <a:pt x="211086" y="1290515"/>
                  </a:lnTo>
                  <a:lnTo>
                    <a:pt x="252056" y="1323729"/>
                  </a:lnTo>
                  <a:lnTo>
                    <a:pt x="296409" y="1353026"/>
                  </a:lnTo>
                  <a:lnTo>
                    <a:pt x="336699" y="1374786"/>
                  </a:lnTo>
                  <a:lnTo>
                    <a:pt x="378633" y="1393199"/>
                  </a:lnTo>
                  <a:lnTo>
                    <a:pt x="422210" y="1408263"/>
                  </a:lnTo>
                  <a:lnTo>
                    <a:pt x="467432" y="1419980"/>
                  </a:lnTo>
                  <a:lnTo>
                    <a:pt x="514298" y="1428349"/>
                  </a:lnTo>
                  <a:lnTo>
                    <a:pt x="562809" y="1433371"/>
                  </a:lnTo>
                  <a:lnTo>
                    <a:pt x="612965" y="1435045"/>
                  </a:lnTo>
                  <a:lnTo>
                    <a:pt x="663150" y="1433312"/>
                  </a:lnTo>
                  <a:lnTo>
                    <a:pt x="711750" y="1428114"/>
                  </a:lnTo>
                  <a:lnTo>
                    <a:pt x="758763" y="1419450"/>
                  </a:lnTo>
                  <a:lnTo>
                    <a:pt x="804190" y="1407322"/>
                  </a:lnTo>
                  <a:lnTo>
                    <a:pt x="848031" y="1391728"/>
                  </a:lnTo>
                  <a:lnTo>
                    <a:pt x="890286" y="1372670"/>
                  </a:lnTo>
                  <a:lnTo>
                    <a:pt x="930955" y="1350147"/>
                  </a:lnTo>
                  <a:lnTo>
                    <a:pt x="969530" y="1324415"/>
                  </a:lnTo>
                  <a:lnTo>
                    <a:pt x="1005500" y="1295727"/>
                  </a:lnTo>
                  <a:lnTo>
                    <a:pt x="1038867" y="1264084"/>
                  </a:lnTo>
                  <a:lnTo>
                    <a:pt x="1069631" y="1229484"/>
                  </a:lnTo>
                  <a:lnTo>
                    <a:pt x="1097793" y="1191927"/>
                  </a:lnTo>
                  <a:lnTo>
                    <a:pt x="1110235" y="1172205"/>
                  </a:lnTo>
                  <a:lnTo>
                    <a:pt x="612965" y="1172205"/>
                  </a:lnTo>
                  <a:lnTo>
                    <a:pt x="561887" y="1167793"/>
                  </a:lnTo>
                  <a:lnTo>
                    <a:pt x="516108" y="1154557"/>
                  </a:lnTo>
                  <a:lnTo>
                    <a:pt x="475628" y="1132496"/>
                  </a:lnTo>
                  <a:lnTo>
                    <a:pt x="440446" y="1101608"/>
                  </a:lnTo>
                  <a:lnTo>
                    <a:pt x="410563" y="1061894"/>
                  </a:lnTo>
                  <a:lnTo>
                    <a:pt x="377195" y="991113"/>
                  </a:lnTo>
                  <a:lnTo>
                    <a:pt x="364685" y="949904"/>
                  </a:lnTo>
                  <a:lnTo>
                    <a:pt x="354956" y="904818"/>
                  </a:lnTo>
                  <a:lnTo>
                    <a:pt x="348008" y="855855"/>
                  </a:lnTo>
                  <a:lnTo>
                    <a:pt x="343839" y="803016"/>
                  </a:lnTo>
                  <a:lnTo>
                    <a:pt x="342450" y="746301"/>
                  </a:lnTo>
                  <a:lnTo>
                    <a:pt x="343413" y="643666"/>
                  </a:lnTo>
                  <a:lnTo>
                    <a:pt x="348003" y="577737"/>
                  </a:lnTo>
                  <a:lnTo>
                    <a:pt x="356541" y="518088"/>
                  </a:lnTo>
                  <a:lnTo>
                    <a:pt x="369027" y="464717"/>
                  </a:lnTo>
                  <a:lnTo>
                    <a:pt x="385461" y="417625"/>
                  </a:lnTo>
                  <a:lnTo>
                    <a:pt x="405843" y="376813"/>
                  </a:lnTo>
                  <a:lnTo>
                    <a:pt x="430173" y="342279"/>
                  </a:lnTo>
                  <a:lnTo>
                    <a:pt x="458450" y="314024"/>
                  </a:lnTo>
                  <a:lnTo>
                    <a:pt x="490676" y="292048"/>
                  </a:lnTo>
                  <a:lnTo>
                    <a:pt x="526849" y="276350"/>
                  </a:lnTo>
                  <a:lnTo>
                    <a:pt x="566970" y="266932"/>
                  </a:lnTo>
                  <a:lnTo>
                    <a:pt x="611038" y="263793"/>
                  </a:lnTo>
                  <a:lnTo>
                    <a:pt x="1109098" y="263793"/>
                  </a:lnTo>
                  <a:lnTo>
                    <a:pt x="1094731" y="241475"/>
                  </a:lnTo>
                  <a:lnTo>
                    <a:pt x="1066352" y="204231"/>
                  </a:lnTo>
                  <a:lnTo>
                    <a:pt x="1035449" y="169902"/>
                  </a:lnTo>
                  <a:lnTo>
                    <a:pt x="1002021" y="138490"/>
                  </a:lnTo>
                  <a:lnTo>
                    <a:pt x="966070" y="109995"/>
                  </a:lnTo>
                  <a:lnTo>
                    <a:pt x="927594" y="84416"/>
                  </a:lnTo>
                  <a:lnTo>
                    <a:pt x="887070" y="62022"/>
                  </a:lnTo>
                  <a:lnTo>
                    <a:pt x="844980" y="43072"/>
                  </a:lnTo>
                  <a:lnTo>
                    <a:pt x="801324" y="27567"/>
                  </a:lnTo>
                  <a:lnTo>
                    <a:pt x="756102" y="15507"/>
                  </a:lnTo>
                  <a:lnTo>
                    <a:pt x="709314" y="6892"/>
                  </a:lnTo>
                  <a:lnTo>
                    <a:pt x="660960" y="1723"/>
                  </a:lnTo>
                  <a:lnTo>
                    <a:pt x="611038" y="0"/>
                  </a:lnTo>
                  <a:close/>
                </a:path>
                <a:path w="3739515" h="1435100">
                  <a:moveTo>
                    <a:pt x="1109098" y="263793"/>
                  </a:moveTo>
                  <a:lnTo>
                    <a:pt x="611038" y="263793"/>
                  </a:lnTo>
                  <a:lnTo>
                    <a:pt x="660443" y="268110"/>
                  </a:lnTo>
                  <a:lnTo>
                    <a:pt x="705049" y="281061"/>
                  </a:lnTo>
                  <a:lnTo>
                    <a:pt x="744856" y="302646"/>
                  </a:lnTo>
                  <a:lnTo>
                    <a:pt x="779869" y="332865"/>
                  </a:lnTo>
                  <a:lnTo>
                    <a:pt x="810090" y="371716"/>
                  </a:lnTo>
                  <a:lnTo>
                    <a:pt x="844150" y="441568"/>
                  </a:lnTo>
                  <a:lnTo>
                    <a:pt x="856924" y="482632"/>
                  </a:lnTo>
                  <a:lnTo>
                    <a:pt x="866860" y="527786"/>
                  </a:lnTo>
                  <a:lnTo>
                    <a:pt x="873958" y="577031"/>
                  </a:lnTo>
                  <a:lnTo>
                    <a:pt x="878218" y="630366"/>
                  </a:lnTo>
                  <a:lnTo>
                    <a:pt x="879638" y="687790"/>
                  </a:lnTo>
                  <a:lnTo>
                    <a:pt x="879638" y="752060"/>
                  </a:lnTo>
                  <a:lnTo>
                    <a:pt x="877422" y="817210"/>
                  </a:lnTo>
                  <a:lnTo>
                    <a:pt x="871425" y="877083"/>
                  </a:lnTo>
                  <a:lnTo>
                    <a:pt x="861645" y="931679"/>
                  </a:lnTo>
                  <a:lnTo>
                    <a:pt x="848082" y="980999"/>
                  </a:lnTo>
                  <a:lnTo>
                    <a:pt x="830737" y="1025042"/>
                  </a:lnTo>
                  <a:lnTo>
                    <a:pt x="809608" y="1063810"/>
                  </a:lnTo>
                  <a:lnTo>
                    <a:pt x="779642" y="1102839"/>
                  </a:lnTo>
                  <a:lnTo>
                    <a:pt x="744993" y="1133190"/>
                  </a:lnTo>
                  <a:lnTo>
                    <a:pt x="705663" y="1154867"/>
                  </a:lnTo>
                  <a:lnTo>
                    <a:pt x="661653" y="1167871"/>
                  </a:lnTo>
                  <a:lnTo>
                    <a:pt x="612965" y="1172205"/>
                  </a:lnTo>
                  <a:lnTo>
                    <a:pt x="1110235" y="1172205"/>
                  </a:lnTo>
                  <a:lnTo>
                    <a:pt x="1146310" y="1107934"/>
                  </a:lnTo>
                  <a:lnTo>
                    <a:pt x="1166461" y="1061894"/>
                  </a:lnTo>
                  <a:lnTo>
                    <a:pt x="1183423" y="1014208"/>
                  </a:lnTo>
                  <a:lnTo>
                    <a:pt x="1197341" y="964465"/>
                  </a:lnTo>
                  <a:lnTo>
                    <a:pt x="1208167" y="912803"/>
                  </a:lnTo>
                  <a:lnTo>
                    <a:pt x="1215901" y="859221"/>
                  </a:lnTo>
                  <a:lnTo>
                    <a:pt x="1220541" y="803720"/>
                  </a:lnTo>
                  <a:lnTo>
                    <a:pt x="1222088" y="746301"/>
                  </a:lnTo>
                  <a:lnTo>
                    <a:pt x="1222088" y="682031"/>
                  </a:lnTo>
                  <a:lnTo>
                    <a:pt x="1220254" y="625405"/>
                  </a:lnTo>
                  <a:lnTo>
                    <a:pt x="1215308" y="570640"/>
                  </a:lnTo>
                  <a:lnTo>
                    <a:pt x="1207251" y="517735"/>
                  </a:lnTo>
                  <a:lnTo>
                    <a:pt x="1196083" y="466691"/>
                  </a:lnTo>
                  <a:lnTo>
                    <a:pt x="1181803" y="417506"/>
                  </a:lnTo>
                  <a:lnTo>
                    <a:pt x="1164413" y="370180"/>
                  </a:lnTo>
                  <a:lnTo>
                    <a:pt x="1143912" y="324712"/>
                  </a:lnTo>
                  <a:lnTo>
                    <a:pt x="1120584" y="281636"/>
                  </a:lnTo>
                  <a:lnTo>
                    <a:pt x="1109098" y="263793"/>
                  </a:lnTo>
                  <a:close/>
                </a:path>
                <a:path w="3739515" h="1435100">
                  <a:moveTo>
                    <a:pt x="1732407" y="19182"/>
                  </a:moveTo>
                  <a:lnTo>
                    <a:pt x="1395716" y="19182"/>
                  </a:lnTo>
                  <a:lnTo>
                    <a:pt x="1395716" y="1415862"/>
                  </a:lnTo>
                  <a:lnTo>
                    <a:pt x="1732407" y="1415862"/>
                  </a:lnTo>
                  <a:lnTo>
                    <a:pt x="1732407" y="546779"/>
                  </a:lnTo>
                  <a:lnTo>
                    <a:pt x="2032311" y="546779"/>
                  </a:lnTo>
                  <a:lnTo>
                    <a:pt x="1732407" y="19182"/>
                  </a:lnTo>
                  <a:close/>
                </a:path>
                <a:path w="3739515" h="1435100">
                  <a:moveTo>
                    <a:pt x="2032311" y="546779"/>
                  </a:moveTo>
                  <a:lnTo>
                    <a:pt x="1732407" y="546779"/>
                  </a:lnTo>
                  <a:lnTo>
                    <a:pt x="2227387" y="1415862"/>
                  </a:lnTo>
                  <a:lnTo>
                    <a:pt x="2562162" y="1415862"/>
                  </a:lnTo>
                  <a:lnTo>
                    <a:pt x="2562162" y="888266"/>
                  </a:lnTo>
                  <a:lnTo>
                    <a:pt x="2226424" y="888266"/>
                  </a:lnTo>
                  <a:lnTo>
                    <a:pt x="2032311" y="546779"/>
                  </a:lnTo>
                  <a:close/>
                </a:path>
                <a:path w="3739515" h="1435100">
                  <a:moveTo>
                    <a:pt x="2562162" y="19182"/>
                  </a:moveTo>
                  <a:lnTo>
                    <a:pt x="2226424" y="19182"/>
                  </a:lnTo>
                  <a:lnTo>
                    <a:pt x="2226424" y="888266"/>
                  </a:lnTo>
                  <a:lnTo>
                    <a:pt x="2562162" y="888266"/>
                  </a:lnTo>
                  <a:lnTo>
                    <a:pt x="2562162" y="19182"/>
                  </a:lnTo>
                  <a:close/>
                </a:path>
                <a:path w="3739515" h="1435100">
                  <a:moveTo>
                    <a:pt x="3739163" y="19182"/>
                  </a:moveTo>
                  <a:lnTo>
                    <a:pt x="2775119" y="19182"/>
                  </a:lnTo>
                  <a:lnTo>
                    <a:pt x="2775119" y="1415862"/>
                  </a:lnTo>
                  <a:lnTo>
                    <a:pt x="3737247" y="1415862"/>
                  </a:lnTo>
                  <a:lnTo>
                    <a:pt x="3737247" y="1156865"/>
                  </a:lnTo>
                  <a:lnTo>
                    <a:pt x="3111821" y="1156865"/>
                  </a:lnTo>
                  <a:lnTo>
                    <a:pt x="3111821" y="823043"/>
                  </a:lnTo>
                  <a:lnTo>
                    <a:pt x="3641323" y="823043"/>
                  </a:lnTo>
                  <a:lnTo>
                    <a:pt x="3641323" y="573636"/>
                  </a:lnTo>
                  <a:lnTo>
                    <a:pt x="3111821" y="573636"/>
                  </a:lnTo>
                  <a:lnTo>
                    <a:pt x="3111821" y="279143"/>
                  </a:lnTo>
                  <a:lnTo>
                    <a:pt x="3739163" y="279143"/>
                  </a:lnTo>
                  <a:lnTo>
                    <a:pt x="3739163" y="19182"/>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2" name="Diagram 1">
            <a:extLst>
              <a:ext uri="{FF2B5EF4-FFF2-40B4-BE49-F238E27FC236}">
                <a16:creationId xmlns:a16="http://schemas.microsoft.com/office/drawing/2014/main" id="{55B2D30A-C3A6-4C21-F8ED-5ECB4A91DA46}"/>
              </a:ext>
            </a:extLst>
          </p:cNvPr>
          <p:cNvGraphicFramePr/>
          <p:nvPr/>
        </p:nvGraphicFramePr>
        <p:xfrm>
          <a:off x="2383025" y="698474"/>
          <a:ext cx="6031632" cy="5084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bject 3">
            <a:extLst>
              <a:ext uri="{FF2B5EF4-FFF2-40B4-BE49-F238E27FC236}">
                <a16:creationId xmlns:a16="http://schemas.microsoft.com/office/drawing/2014/main" id="{1E4C1D9D-ECA5-8BA4-76BD-7C8E894A2CA3}"/>
              </a:ext>
            </a:extLst>
          </p:cNvPr>
          <p:cNvSpPr/>
          <p:nvPr/>
        </p:nvSpPr>
        <p:spPr>
          <a:xfrm>
            <a:off x="3048247" y="5874742"/>
            <a:ext cx="4606256" cy="666991"/>
          </a:xfrm>
          <a:custGeom>
            <a:avLst/>
            <a:gdLst/>
            <a:ahLst/>
            <a:cxnLst/>
            <a:rect l="l" t="t" r="r" b="b"/>
            <a:pathLst>
              <a:path w="4712334" h="2953385">
                <a:moveTo>
                  <a:pt x="4502480" y="0"/>
                </a:moveTo>
                <a:lnTo>
                  <a:pt x="209417" y="0"/>
                </a:lnTo>
                <a:lnTo>
                  <a:pt x="161399" y="5530"/>
                </a:lnTo>
                <a:lnTo>
                  <a:pt x="117319" y="21284"/>
                </a:lnTo>
                <a:lnTo>
                  <a:pt x="78436" y="46005"/>
                </a:lnTo>
                <a:lnTo>
                  <a:pt x="46005" y="78436"/>
                </a:lnTo>
                <a:lnTo>
                  <a:pt x="21284" y="117319"/>
                </a:lnTo>
                <a:lnTo>
                  <a:pt x="5530" y="161399"/>
                </a:lnTo>
                <a:lnTo>
                  <a:pt x="0" y="209417"/>
                </a:lnTo>
                <a:lnTo>
                  <a:pt x="0" y="2743371"/>
                </a:lnTo>
                <a:lnTo>
                  <a:pt x="5530" y="2791390"/>
                </a:lnTo>
                <a:lnTo>
                  <a:pt x="21284" y="2835469"/>
                </a:lnTo>
                <a:lnTo>
                  <a:pt x="46005" y="2874353"/>
                </a:lnTo>
                <a:lnTo>
                  <a:pt x="78436" y="2906783"/>
                </a:lnTo>
                <a:lnTo>
                  <a:pt x="117319" y="2931504"/>
                </a:lnTo>
                <a:lnTo>
                  <a:pt x="161399" y="2947258"/>
                </a:lnTo>
                <a:lnTo>
                  <a:pt x="209417" y="2952789"/>
                </a:lnTo>
                <a:lnTo>
                  <a:pt x="4502480" y="2952789"/>
                </a:lnTo>
                <a:lnTo>
                  <a:pt x="4550499" y="2947258"/>
                </a:lnTo>
                <a:lnTo>
                  <a:pt x="4594578" y="2931504"/>
                </a:lnTo>
                <a:lnTo>
                  <a:pt x="4633462" y="2906783"/>
                </a:lnTo>
                <a:lnTo>
                  <a:pt x="4665892" y="2874353"/>
                </a:lnTo>
                <a:lnTo>
                  <a:pt x="4690613" y="2835469"/>
                </a:lnTo>
                <a:lnTo>
                  <a:pt x="4706367" y="2791390"/>
                </a:lnTo>
                <a:lnTo>
                  <a:pt x="4711898" y="2743371"/>
                </a:lnTo>
                <a:lnTo>
                  <a:pt x="4711898" y="209417"/>
                </a:lnTo>
                <a:lnTo>
                  <a:pt x="4706367" y="161399"/>
                </a:lnTo>
                <a:lnTo>
                  <a:pt x="4690613" y="117319"/>
                </a:lnTo>
                <a:lnTo>
                  <a:pt x="4665892" y="78436"/>
                </a:lnTo>
                <a:lnTo>
                  <a:pt x="4633462" y="46005"/>
                </a:lnTo>
                <a:lnTo>
                  <a:pt x="4594578" y="21284"/>
                </a:lnTo>
                <a:lnTo>
                  <a:pt x="4550499" y="5530"/>
                </a:lnTo>
                <a:lnTo>
                  <a:pt x="4502480" y="0"/>
                </a:lnTo>
                <a:close/>
              </a:path>
            </a:pathLst>
          </a:custGeom>
          <a:solidFill>
            <a:srgbClr val="80B740"/>
          </a:solidFill>
        </p:spPr>
        <p:txBody>
          <a:bodyPr wrap="square" lIns="0" tIns="0" rIns="0" bIns="0" rtlCol="0"/>
          <a:lstStyle/>
          <a:p>
            <a:pPr marL="0" marR="332740" lvl="0" indent="0" algn="ctr" defTabSz="914400" rtl="0" eaLnBrk="1" fontAlgn="auto" latinLnBrk="0" hangingPunct="1">
              <a:lnSpc>
                <a:spcPct val="107000"/>
              </a:lnSpc>
              <a:spcBef>
                <a:spcPts val="600"/>
              </a:spcBef>
              <a:spcAft>
                <a:spcPts val="0"/>
              </a:spcAft>
              <a:buClrTx/>
              <a:buSzTx/>
              <a:buFontTx/>
              <a:buNone/>
              <a:tabLst/>
              <a:defRPr/>
            </a:pPr>
            <a:endParaRPr kumimoji="0" lang="en-AU" sz="2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2" name="Title 1">
            <a:extLst>
              <a:ext uri="{FF2B5EF4-FFF2-40B4-BE49-F238E27FC236}">
                <a16:creationId xmlns:a16="http://schemas.microsoft.com/office/drawing/2014/main" id="{1502D162-6CDB-5D62-2197-9FADD237E382}"/>
              </a:ext>
            </a:extLst>
          </p:cNvPr>
          <p:cNvSpPr txBox="1">
            <a:spLocks/>
          </p:cNvSpPr>
          <p:nvPr/>
        </p:nvSpPr>
        <p:spPr>
          <a:xfrm>
            <a:off x="3665168" y="6045388"/>
            <a:ext cx="3467346" cy="387798"/>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400" kern="1200">
                <a:solidFill>
                  <a:srgbClr val="83B73D"/>
                </a:solidFill>
                <a:latin typeface="Roboto Medium" panose="02000000000000000000" pitchFamily="2" charset="0"/>
                <a:ea typeface="Roboto Medium"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800" b="0" i="0" u="none" strike="noStrike" kern="1200" cap="none" spc="0" normalizeH="0" baseline="0" noProof="0">
                <a:ln>
                  <a:noFill/>
                </a:ln>
                <a:solidFill>
                  <a:prstClr val="black"/>
                </a:solidFill>
                <a:effectLst/>
                <a:uLnTx/>
                <a:uFillTx/>
                <a:latin typeface="Impact" panose="020B0806030902050204" pitchFamily="34" charset="0"/>
                <a:ea typeface="Roboto Medium" panose="02000000000000000000" pitchFamily="2" charset="0"/>
                <a:cs typeface="+mj-cs"/>
              </a:rPr>
              <a:t>3 ASSESSMENT TYPES</a:t>
            </a:r>
            <a:endParaRPr kumimoji="0" lang="en-US" sz="2800" b="0" i="0" u="none" strike="noStrike" kern="1200" cap="none" spc="0" normalizeH="0" baseline="0" noProof="0">
              <a:ln>
                <a:noFill/>
              </a:ln>
              <a:solidFill>
                <a:prstClr val="black"/>
              </a:solidFill>
              <a:effectLst/>
              <a:uLnTx/>
              <a:uFillTx/>
              <a:latin typeface="Roboto Medium" panose="02000000000000000000" pitchFamily="2" charset="0"/>
              <a:ea typeface="Roboto Medium" panose="02000000000000000000" pitchFamily="2" charset="0"/>
              <a:cs typeface="+mj-cs"/>
            </a:endParaRPr>
          </a:p>
        </p:txBody>
      </p:sp>
      <p:sp>
        <p:nvSpPr>
          <p:cNvPr id="12" name="TextBox 11">
            <a:extLst>
              <a:ext uri="{FF2B5EF4-FFF2-40B4-BE49-F238E27FC236}">
                <a16:creationId xmlns:a16="http://schemas.microsoft.com/office/drawing/2014/main" id="{B17B62FB-E109-96E7-9DB7-35E826C27623}"/>
              </a:ext>
            </a:extLst>
          </p:cNvPr>
          <p:cNvSpPr txBox="1"/>
          <p:nvPr/>
        </p:nvSpPr>
        <p:spPr>
          <a:xfrm>
            <a:off x="9636369" y="4891205"/>
            <a:ext cx="2391508" cy="18512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E3DAA37E-1184-E098-24CF-E28237A17765}"/>
              </a:ext>
            </a:extLst>
          </p:cNvPr>
          <p:cNvGrpSpPr/>
          <p:nvPr/>
        </p:nvGrpSpPr>
        <p:grpSpPr>
          <a:xfrm>
            <a:off x="8034485" y="1029609"/>
            <a:ext cx="3666201" cy="2108093"/>
            <a:chOff x="3224076" y="3144364"/>
            <a:chExt cx="2123894" cy="1177148"/>
          </a:xfrm>
        </p:grpSpPr>
        <p:sp>
          <p:nvSpPr>
            <p:cNvPr id="13" name="object 13"/>
            <p:cNvSpPr/>
            <p:nvPr/>
          </p:nvSpPr>
          <p:spPr>
            <a:xfrm>
              <a:off x="3224076" y="3144364"/>
              <a:ext cx="340152" cy="1177148"/>
            </a:xfrm>
            <a:custGeom>
              <a:avLst/>
              <a:gdLst/>
              <a:ahLst/>
              <a:cxnLst/>
              <a:rect l="l" t="t" r="r" b="b"/>
              <a:pathLst>
                <a:path w="1010920" h="3382645">
                  <a:moveTo>
                    <a:pt x="961729" y="0"/>
                  </a:moveTo>
                  <a:lnTo>
                    <a:pt x="906033" y="18287"/>
                  </a:lnTo>
                  <a:lnTo>
                    <a:pt x="853212" y="38671"/>
                  </a:lnTo>
                  <a:lnTo>
                    <a:pt x="803266" y="61151"/>
                  </a:lnTo>
                  <a:lnTo>
                    <a:pt x="756193" y="85726"/>
                  </a:lnTo>
                  <a:lnTo>
                    <a:pt x="711995" y="112398"/>
                  </a:lnTo>
                  <a:lnTo>
                    <a:pt x="670671" y="141165"/>
                  </a:lnTo>
                  <a:lnTo>
                    <a:pt x="632220" y="172027"/>
                  </a:lnTo>
                  <a:lnTo>
                    <a:pt x="596643" y="204985"/>
                  </a:lnTo>
                  <a:lnTo>
                    <a:pt x="563939" y="240037"/>
                  </a:lnTo>
                  <a:lnTo>
                    <a:pt x="534109" y="277185"/>
                  </a:lnTo>
                  <a:lnTo>
                    <a:pt x="509453" y="312893"/>
                  </a:lnTo>
                  <a:lnTo>
                    <a:pt x="487115" y="350555"/>
                  </a:lnTo>
                  <a:lnTo>
                    <a:pt x="467096" y="390171"/>
                  </a:lnTo>
                  <a:lnTo>
                    <a:pt x="449395" y="431742"/>
                  </a:lnTo>
                  <a:lnTo>
                    <a:pt x="434014" y="475267"/>
                  </a:lnTo>
                  <a:lnTo>
                    <a:pt x="420952" y="520748"/>
                  </a:lnTo>
                  <a:lnTo>
                    <a:pt x="410210" y="568184"/>
                  </a:lnTo>
                  <a:lnTo>
                    <a:pt x="401787" y="617575"/>
                  </a:lnTo>
                  <a:lnTo>
                    <a:pt x="395684" y="668922"/>
                  </a:lnTo>
                  <a:lnTo>
                    <a:pt x="391901" y="722225"/>
                  </a:lnTo>
                  <a:lnTo>
                    <a:pt x="390438" y="777484"/>
                  </a:lnTo>
                  <a:lnTo>
                    <a:pt x="390438" y="1164540"/>
                  </a:lnTo>
                  <a:lnTo>
                    <a:pt x="388703" y="1221399"/>
                  </a:lnTo>
                  <a:lnTo>
                    <a:pt x="383497" y="1274336"/>
                  </a:lnTo>
                  <a:lnTo>
                    <a:pt x="374821" y="1323352"/>
                  </a:lnTo>
                  <a:lnTo>
                    <a:pt x="362674" y="1368447"/>
                  </a:lnTo>
                  <a:lnTo>
                    <a:pt x="347057" y="1409621"/>
                  </a:lnTo>
                  <a:lnTo>
                    <a:pt x="327969" y="1446874"/>
                  </a:lnTo>
                  <a:lnTo>
                    <a:pt x="305410" y="1480205"/>
                  </a:lnTo>
                  <a:lnTo>
                    <a:pt x="279381" y="1509615"/>
                  </a:lnTo>
                  <a:lnTo>
                    <a:pt x="249882" y="1535104"/>
                  </a:lnTo>
                  <a:lnTo>
                    <a:pt x="216911" y="1556672"/>
                  </a:lnTo>
                  <a:lnTo>
                    <a:pt x="180470" y="1574318"/>
                  </a:lnTo>
                  <a:lnTo>
                    <a:pt x="140559" y="1588043"/>
                  </a:lnTo>
                  <a:lnTo>
                    <a:pt x="97176" y="1597846"/>
                  </a:lnTo>
                  <a:lnTo>
                    <a:pt x="50323" y="1603728"/>
                  </a:lnTo>
                  <a:lnTo>
                    <a:pt x="0" y="1605689"/>
                  </a:lnTo>
                  <a:lnTo>
                    <a:pt x="0" y="1781464"/>
                  </a:lnTo>
                  <a:lnTo>
                    <a:pt x="50323" y="1783439"/>
                  </a:lnTo>
                  <a:lnTo>
                    <a:pt x="97176" y="1789367"/>
                  </a:lnTo>
                  <a:lnTo>
                    <a:pt x="140559" y="1799245"/>
                  </a:lnTo>
                  <a:lnTo>
                    <a:pt x="180470" y="1813076"/>
                  </a:lnTo>
                  <a:lnTo>
                    <a:pt x="216911" y="1830857"/>
                  </a:lnTo>
                  <a:lnTo>
                    <a:pt x="249882" y="1852591"/>
                  </a:lnTo>
                  <a:lnTo>
                    <a:pt x="279381" y="1878275"/>
                  </a:lnTo>
                  <a:lnTo>
                    <a:pt x="305410" y="1907911"/>
                  </a:lnTo>
                  <a:lnTo>
                    <a:pt x="327969" y="1941498"/>
                  </a:lnTo>
                  <a:lnTo>
                    <a:pt x="347057" y="1979036"/>
                  </a:lnTo>
                  <a:lnTo>
                    <a:pt x="362674" y="2020525"/>
                  </a:lnTo>
                  <a:lnTo>
                    <a:pt x="374821" y="2065966"/>
                  </a:lnTo>
                  <a:lnTo>
                    <a:pt x="383497" y="2115358"/>
                  </a:lnTo>
                  <a:lnTo>
                    <a:pt x="388703" y="2168701"/>
                  </a:lnTo>
                  <a:lnTo>
                    <a:pt x="390438" y="2225995"/>
                  </a:lnTo>
                  <a:lnTo>
                    <a:pt x="390438" y="2599522"/>
                  </a:lnTo>
                  <a:lnTo>
                    <a:pt x="391625" y="2655952"/>
                  </a:lnTo>
                  <a:lnTo>
                    <a:pt x="395187" y="2710314"/>
                  </a:lnTo>
                  <a:lnTo>
                    <a:pt x="401123" y="2762610"/>
                  </a:lnTo>
                  <a:lnTo>
                    <a:pt x="409434" y="2812840"/>
                  </a:lnTo>
                  <a:lnTo>
                    <a:pt x="420120" y="2861003"/>
                  </a:lnTo>
                  <a:lnTo>
                    <a:pt x="433180" y="2907100"/>
                  </a:lnTo>
                  <a:lnTo>
                    <a:pt x="448616" y="2951130"/>
                  </a:lnTo>
                  <a:lnTo>
                    <a:pt x="466426" y="2993093"/>
                  </a:lnTo>
                  <a:lnTo>
                    <a:pt x="486612" y="3032991"/>
                  </a:lnTo>
                  <a:lnTo>
                    <a:pt x="509173" y="3070821"/>
                  </a:lnTo>
                  <a:lnTo>
                    <a:pt x="534109" y="3106586"/>
                  </a:lnTo>
                  <a:lnTo>
                    <a:pt x="564240" y="3143718"/>
                  </a:lnTo>
                  <a:lnTo>
                    <a:pt x="597179" y="3178721"/>
                  </a:lnTo>
                  <a:lnTo>
                    <a:pt x="632925" y="3211593"/>
                  </a:lnTo>
                  <a:lnTo>
                    <a:pt x="671479" y="3242337"/>
                  </a:lnTo>
                  <a:lnTo>
                    <a:pt x="712839" y="3270951"/>
                  </a:lnTo>
                  <a:lnTo>
                    <a:pt x="757006" y="3297436"/>
                  </a:lnTo>
                  <a:lnTo>
                    <a:pt x="803979" y="3321793"/>
                  </a:lnTo>
                  <a:lnTo>
                    <a:pt x="853757" y="3344022"/>
                  </a:lnTo>
                  <a:lnTo>
                    <a:pt x="906341" y="3364122"/>
                  </a:lnTo>
                  <a:lnTo>
                    <a:pt x="961729" y="3382095"/>
                  </a:lnTo>
                  <a:lnTo>
                    <a:pt x="1010744" y="3246874"/>
                  </a:lnTo>
                  <a:lnTo>
                    <a:pt x="963821" y="3229533"/>
                  </a:lnTo>
                  <a:lnTo>
                    <a:pt x="919694" y="3209723"/>
                  </a:lnTo>
                  <a:lnTo>
                    <a:pt x="878362" y="3187446"/>
                  </a:lnTo>
                  <a:lnTo>
                    <a:pt x="839826" y="3162700"/>
                  </a:lnTo>
                  <a:lnTo>
                    <a:pt x="804084" y="3135486"/>
                  </a:lnTo>
                  <a:lnTo>
                    <a:pt x="771139" y="3105804"/>
                  </a:lnTo>
                  <a:lnTo>
                    <a:pt x="740989" y="3073655"/>
                  </a:lnTo>
                  <a:lnTo>
                    <a:pt x="713634" y="3039037"/>
                  </a:lnTo>
                  <a:lnTo>
                    <a:pt x="689076" y="3001952"/>
                  </a:lnTo>
                  <a:lnTo>
                    <a:pt x="667313" y="2962398"/>
                  </a:lnTo>
                  <a:lnTo>
                    <a:pt x="648346" y="2920378"/>
                  </a:lnTo>
                  <a:lnTo>
                    <a:pt x="632175" y="2875889"/>
                  </a:lnTo>
                  <a:lnTo>
                    <a:pt x="618799" y="2828933"/>
                  </a:lnTo>
                  <a:lnTo>
                    <a:pt x="608220" y="2779509"/>
                  </a:lnTo>
                  <a:lnTo>
                    <a:pt x="600437" y="2727618"/>
                  </a:lnTo>
                  <a:lnTo>
                    <a:pt x="595450" y="2673259"/>
                  </a:lnTo>
                  <a:lnTo>
                    <a:pt x="593259" y="2616433"/>
                  </a:lnTo>
                  <a:lnTo>
                    <a:pt x="593259" y="2231062"/>
                  </a:lnTo>
                  <a:lnTo>
                    <a:pt x="591672" y="2174289"/>
                  </a:lnTo>
                  <a:lnTo>
                    <a:pt x="586911" y="2120344"/>
                  </a:lnTo>
                  <a:lnTo>
                    <a:pt x="578977" y="2069226"/>
                  </a:lnTo>
                  <a:lnTo>
                    <a:pt x="567868" y="2020937"/>
                  </a:lnTo>
                  <a:lnTo>
                    <a:pt x="553587" y="1975476"/>
                  </a:lnTo>
                  <a:lnTo>
                    <a:pt x="536132" y="1932843"/>
                  </a:lnTo>
                  <a:lnTo>
                    <a:pt x="515503" y="1893037"/>
                  </a:lnTo>
                  <a:lnTo>
                    <a:pt x="491702" y="1856060"/>
                  </a:lnTo>
                  <a:lnTo>
                    <a:pt x="464727" y="1821911"/>
                  </a:lnTo>
                  <a:lnTo>
                    <a:pt x="434580" y="1790589"/>
                  </a:lnTo>
                  <a:lnTo>
                    <a:pt x="401260" y="1762095"/>
                  </a:lnTo>
                  <a:lnTo>
                    <a:pt x="364767" y="1736430"/>
                  </a:lnTo>
                  <a:lnTo>
                    <a:pt x="325101" y="1713592"/>
                  </a:lnTo>
                  <a:lnTo>
                    <a:pt x="282263" y="1693581"/>
                  </a:lnTo>
                  <a:lnTo>
                    <a:pt x="325101" y="1674467"/>
                  </a:lnTo>
                  <a:lnTo>
                    <a:pt x="364767" y="1652367"/>
                  </a:lnTo>
                  <a:lnTo>
                    <a:pt x="401260" y="1627283"/>
                  </a:lnTo>
                  <a:lnTo>
                    <a:pt x="434580" y="1599214"/>
                  </a:lnTo>
                  <a:lnTo>
                    <a:pt x="464727" y="1568161"/>
                  </a:lnTo>
                  <a:lnTo>
                    <a:pt x="491702" y="1534123"/>
                  </a:lnTo>
                  <a:lnTo>
                    <a:pt x="515503" y="1497102"/>
                  </a:lnTo>
                  <a:lnTo>
                    <a:pt x="536132" y="1457096"/>
                  </a:lnTo>
                  <a:lnTo>
                    <a:pt x="553587" y="1414107"/>
                  </a:lnTo>
                  <a:lnTo>
                    <a:pt x="567868" y="1368133"/>
                  </a:lnTo>
                  <a:lnTo>
                    <a:pt x="578977" y="1319176"/>
                  </a:lnTo>
                  <a:lnTo>
                    <a:pt x="586911" y="1267236"/>
                  </a:lnTo>
                  <a:lnTo>
                    <a:pt x="591672" y="1212312"/>
                  </a:lnTo>
                  <a:lnTo>
                    <a:pt x="593259" y="1154404"/>
                  </a:lnTo>
                  <a:lnTo>
                    <a:pt x="593259" y="794394"/>
                  </a:lnTo>
                  <a:lnTo>
                    <a:pt x="594532" y="736840"/>
                  </a:lnTo>
                  <a:lnTo>
                    <a:pt x="598350" y="681737"/>
                  </a:lnTo>
                  <a:lnTo>
                    <a:pt x="604714" y="629085"/>
                  </a:lnTo>
                  <a:lnTo>
                    <a:pt x="613624" y="578885"/>
                  </a:lnTo>
                  <a:lnTo>
                    <a:pt x="625079" y="531137"/>
                  </a:lnTo>
                  <a:lnTo>
                    <a:pt x="639081" y="485840"/>
                  </a:lnTo>
                  <a:lnTo>
                    <a:pt x="655628" y="442995"/>
                  </a:lnTo>
                  <a:lnTo>
                    <a:pt x="674721" y="402601"/>
                  </a:lnTo>
                  <a:lnTo>
                    <a:pt x="696359" y="364660"/>
                  </a:lnTo>
                  <a:lnTo>
                    <a:pt x="720544" y="329170"/>
                  </a:lnTo>
                  <a:lnTo>
                    <a:pt x="747274" y="296132"/>
                  </a:lnTo>
                  <a:lnTo>
                    <a:pt x="776551" y="265546"/>
                  </a:lnTo>
                  <a:lnTo>
                    <a:pt x="808373" y="237412"/>
                  </a:lnTo>
                  <a:lnTo>
                    <a:pt x="842741" y="211730"/>
                  </a:lnTo>
                  <a:lnTo>
                    <a:pt x="879656" y="188500"/>
                  </a:lnTo>
                  <a:lnTo>
                    <a:pt x="919116" y="167723"/>
                  </a:lnTo>
                  <a:lnTo>
                    <a:pt x="961123" y="149397"/>
                  </a:lnTo>
                  <a:lnTo>
                    <a:pt x="1005676" y="133524"/>
                  </a:lnTo>
                  <a:lnTo>
                    <a:pt x="961729"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p:cNvSpPr/>
            <p:nvPr/>
          </p:nvSpPr>
          <p:spPr>
            <a:xfrm>
              <a:off x="5047297" y="3144364"/>
              <a:ext cx="300673" cy="1177148"/>
            </a:xfrm>
            <a:custGeom>
              <a:avLst/>
              <a:gdLst/>
              <a:ahLst/>
              <a:cxnLst/>
              <a:rect l="l" t="t" r="r" b="b"/>
              <a:pathLst>
                <a:path w="1010920" h="3382645">
                  <a:moveTo>
                    <a:pt x="49014" y="0"/>
                  </a:moveTo>
                  <a:lnTo>
                    <a:pt x="0" y="135221"/>
                  </a:lnTo>
                  <a:lnTo>
                    <a:pt x="46922" y="152562"/>
                  </a:lnTo>
                  <a:lnTo>
                    <a:pt x="91049" y="172372"/>
                  </a:lnTo>
                  <a:lnTo>
                    <a:pt x="132381" y="194649"/>
                  </a:lnTo>
                  <a:lnTo>
                    <a:pt x="170918" y="219395"/>
                  </a:lnTo>
                  <a:lnTo>
                    <a:pt x="206659" y="246609"/>
                  </a:lnTo>
                  <a:lnTo>
                    <a:pt x="239604" y="276291"/>
                  </a:lnTo>
                  <a:lnTo>
                    <a:pt x="269754" y="308440"/>
                  </a:lnTo>
                  <a:lnTo>
                    <a:pt x="297109" y="343058"/>
                  </a:lnTo>
                  <a:lnTo>
                    <a:pt x="321667" y="380143"/>
                  </a:lnTo>
                  <a:lnTo>
                    <a:pt x="343430" y="419697"/>
                  </a:lnTo>
                  <a:lnTo>
                    <a:pt x="362397" y="461717"/>
                  </a:lnTo>
                  <a:lnTo>
                    <a:pt x="378569" y="506206"/>
                  </a:lnTo>
                  <a:lnTo>
                    <a:pt x="391944" y="553162"/>
                  </a:lnTo>
                  <a:lnTo>
                    <a:pt x="402523" y="602586"/>
                  </a:lnTo>
                  <a:lnTo>
                    <a:pt x="410306" y="654477"/>
                  </a:lnTo>
                  <a:lnTo>
                    <a:pt x="415293" y="708836"/>
                  </a:lnTo>
                  <a:lnTo>
                    <a:pt x="417484" y="765662"/>
                  </a:lnTo>
                  <a:lnTo>
                    <a:pt x="417484" y="1151033"/>
                  </a:lnTo>
                  <a:lnTo>
                    <a:pt x="419071" y="1207806"/>
                  </a:lnTo>
                  <a:lnTo>
                    <a:pt x="423832" y="1261751"/>
                  </a:lnTo>
                  <a:lnTo>
                    <a:pt x="431766" y="1312869"/>
                  </a:lnTo>
                  <a:lnTo>
                    <a:pt x="442875" y="1361158"/>
                  </a:lnTo>
                  <a:lnTo>
                    <a:pt x="457156" y="1406619"/>
                  </a:lnTo>
                  <a:lnTo>
                    <a:pt x="474611" y="1449252"/>
                  </a:lnTo>
                  <a:lnTo>
                    <a:pt x="495240" y="1489058"/>
                  </a:lnTo>
                  <a:lnTo>
                    <a:pt x="519041" y="1526035"/>
                  </a:lnTo>
                  <a:lnTo>
                    <a:pt x="546016" y="1560184"/>
                  </a:lnTo>
                  <a:lnTo>
                    <a:pt x="576163" y="1591506"/>
                  </a:lnTo>
                  <a:lnTo>
                    <a:pt x="609483" y="1620000"/>
                  </a:lnTo>
                  <a:lnTo>
                    <a:pt x="645976" y="1645665"/>
                  </a:lnTo>
                  <a:lnTo>
                    <a:pt x="685642" y="1668503"/>
                  </a:lnTo>
                  <a:lnTo>
                    <a:pt x="728480" y="1688514"/>
                  </a:lnTo>
                  <a:lnTo>
                    <a:pt x="685642" y="1707628"/>
                  </a:lnTo>
                  <a:lnTo>
                    <a:pt x="645976" y="1729728"/>
                  </a:lnTo>
                  <a:lnTo>
                    <a:pt x="609483" y="1754812"/>
                  </a:lnTo>
                  <a:lnTo>
                    <a:pt x="576163" y="1782881"/>
                  </a:lnTo>
                  <a:lnTo>
                    <a:pt x="546016" y="1813934"/>
                  </a:lnTo>
                  <a:lnTo>
                    <a:pt x="519041" y="1847972"/>
                  </a:lnTo>
                  <a:lnTo>
                    <a:pt x="495240" y="1884993"/>
                  </a:lnTo>
                  <a:lnTo>
                    <a:pt x="474611" y="1924999"/>
                  </a:lnTo>
                  <a:lnTo>
                    <a:pt x="457156" y="1967988"/>
                  </a:lnTo>
                  <a:lnTo>
                    <a:pt x="442875" y="2013962"/>
                  </a:lnTo>
                  <a:lnTo>
                    <a:pt x="431766" y="2062919"/>
                  </a:lnTo>
                  <a:lnTo>
                    <a:pt x="423832" y="2114859"/>
                  </a:lnTo>
                  <a:lnTo>
                    <a:pt x="419071" y="2169783"/>
                  </a:lnTo>
                  <a:lnTo>
                    <a:pt x="417484" y="2227691"/>
                  </a:lnTo>
                  <a:lnTo>
                    <a:pt x="417484" y="2587701"/>
                  </a:lnTo>
                  <a:lnTo>
                    <a:pt x="416211" y="2645255"/>
                  </a:lnTo>
                  <a:lnTo>
                    <a:pt x="412393" y="2700358"/>
                  </a:lnTo>
                  <a:lnTo>
                    <a:pt x="406029" y="2753010"/>
                  </a:lnTo>
                  <a:lnTo>
                    <a:pt x="397119" y="2803210"/>
                  </a:lnTo>
                  <a:lnTo>
                    <a:pt x="385664" y="2850958"/>
                  </a:lnTo>
                  <a:lnTo>
                    <a:pt x="371662" y="2896255"/>
                  </a:lnTo>
                  <a:lnTo>
                    <a:pt x="355115" y="2939100"/>
                  </a:lnTo>
                  <a:lnTo>
                    <a:pt x="336023" y="2979493"/>
                  </a:lnTo>
                  <a:lnTo>
                    <a:pt x="314384" y="3017435"/>
                  </a:lnTo>
                  <a:lnTo>
                    <a:pt x="290199" y="3052925"/>
                  </a:lnTo>
                  <a:lnTo>
                    <a:pt x="263469" y="3085963"/>
                  </a:lnTo>
                  <a:lnTo>
                    <a:pt x="234192" y="3116549"/>
                  </a:lnTo>
                  <a:lnTo>
                    <a:pt x="202370" y="3144683"/>
                  </a:lnTo>
                  <a:lnTo>
                    <a:pt x="168002" y="3170365"/>
                  </a:lnTo>
                  <a:lnTo>
                    <a:pt x="131087" y="3193594"/>
                  </a:lnTo>
                  <a:lnTo>
                    <a:pt x="91627" y="3214372"/>
                  </a:lnTo>
                  <a:lnTo>
                    <a:pt x="49620" y="3232698"/>
                  </a:lnTo>
                  <a:lnTo>
                    <a:pt x="5067" y="3248571"/>
                  </a:lnTo>
                  <a:lnTo>
                    <a:pt x="49014" y="3382095"/>
                  </a:lnTo>
                  <a:lnTo>
                    <a:pt x="104710" y="3363808"/>
                  </a:lnTo>
                  <a:lnTo>
                    <a:pt x="157531" y="3343424"/>
                  </a:lnTo>
                  <a:lnTo>
                    <a:pt x="207478" y="3320944"/>
                  </a:lnTo>
                  <a:lnTo>
                    <a:pt x="254550" y="3296369"/>
                  </a:lnTo>
                  <a:lnTo>
                    <a:pt x="298748" y="3269697"/>
                  </a:lnTo>
                  <a:lnTo>
                    <a:pt x="340073" y="3240930"/>
                  </a:lnTo>
                  <a:lnTo>
                    <a:pt x="378523" y="3210068"/>
                  </a:lnTo>
                  <a:lnTo>
                    <a:pt x="414100" y="3177110"/>
                  </a:lnTo>
                  <a:lnTo>
                    <a:pt x="446804" y="3142058"/>
                  </a:lnTo>
                  <a:lnTo>
                    <a:pt x="476634" y="3104910"/>
                  </a:lnTo>
                  <a:lnTo>
                    <a:pt x="501291" y="3069202"/>
                  </a:lnTo>
                  <a:lnTo>
                    <a:pt x="523628" y="3031540"/>
                  </a:lnTo>
                  <a:lnTo>
                    <a:pt x="543647" y="2991924"/>
                  </a:lnTo>
                  <a:lnTo>
                    <a:pt x="561348" y="2950353"/>
                  </a:lnTo>
                  <a:lnTo>
                    <a:pt x="576729" y="2906828"/>
                  </a:lnTo>
                  <a:lnTo>
                    <a:pt x="589791" y="2861347"/>
                  </a:lnTo>
                  <a:lnTo>
                    <a:pt x="600533" y="2813911"/>
                  </a:lnTo>
                  <a:lnTo>
                    <a:pt x="608956" y="2764520"/>
                  </a:lnTo>
                  <a:lnTo>
                    <a:pt x="615059" y="2713173"/>
                  </a:lnTo>
                  <a:lnTo>
                    <a:pt x="618842" y="2659870"/>
                  </a:lnTo>
                  <a:lnTo>
                    <a:pt x="620305" y="2604611"/>
                  </a:lnTo>
                  <a:lnTo>
                    <a:pt x="620305" y="2217555"/>
                  </a:lnTo>
                  <a:lnTo>
                    <a:pt x="622040" y="2160696"/>
                  </a:lnTo>
                  <a:lnTo>
                    <a:pt x="627246" y="2107759"/>
                  </a:lnTo>
                  <a:lnTo>
                    <a:pt x="635922" y="2058743"/>
                  </a:lnTo>
                  <a:lnTo>
                    <a:pt x="648069" y="2013648"/>
                  </a:lnTo>
                  <a:lnTo>
                    <a:pt x="663686" y="1972474"/>
                  </a:lnTo>
                  <a:lnTo>
                    <a:pt x="682774" y="1935221"/>
                  </a:lnTo>
                  <a:lnTo>
                    <a:pt x="705333" y="1901890"/>
                  </a:lnTo>
                  <a:lnTo>
                    <a:pt x="731362" y="1872480"/>
                  </a:lnTo>
                  <a:lnTo>
                    <a:pt x="760862" y="1846991"/>
                  </a:lnTo>
                  <a:lnTo>
                    <a:pt x="793832" y="1825423"/>
                  </a:lnTo>
                  <a:lnTo>
                    <a:pt x="830273" y="1807777"/>
                  </a:lnTo>
                  <a:lnTo>
                    <a:pt x="870184" y="1794052"/>
                  </a:lnTo>
                  <a:lnTo>
                    <a:pt x="913567" y="1784249"/>
                  </a:lnTo>
                  <a:lnTo>
                    <a:pt x="960420" y="1778367"/>
                  </a:lnTo>
                  <a:lnTo>
                    <a:pt x="1010744" y="1776406"/>
                  </a:lnTo>
                  <a:lnTo>
                    <a:pt x="1010744" y="1600631"/>
                  </a:lnTo>
                  <a:lnTo>
                    <a:pt x="960420" y="1598656"/>
                  </a:lnTo>
                  <a:lnTo>
                    <a:pt x="913567" y="1592728"/>
                  </a:lnTo>
                  <a:lnTo>
                    <a:pt x="870184" y="1582849"/>
                  </a:lnTo>
                  <a:lnTo>
                    <a:pt x="830273" y="1569019"/>
                  </a:lnTo>
                  <a:lnTo>
                    <a:pt x="793832" y="1551238"/>
                  </a:lnTo>
                  <a:lnTo>
                    <a:pt x="760862" y="1529504"/>
                  </a:lnTo>
                  <a:lnTo>
                    <a:pt x="731362" y="1503820"/>
                  </a:lnTo>
                  <a:lnTo>
                    <a:pt x="705333" y="1474184"/>
                  </a:lnTo>
                  <a:lnTo>
                    <a:pt x="682774" y="1440597"/>
                  </a:lnTo>
                  <a:lnTo>
                    <a:pt x="663686" y="1403059"/>
                  </a:lnTo>
                  <a:lnTo>
                    <a:pt x="648069" y="1361570"/>
                  </a:lnTo>
                  <a:lnTo>
                    <a:pt x="635922" y="1316129"/>
                  </a:lnTo>
                  <a:lnTo>
                    <a:pt x="627246" y="1266737"/>
                  </a:lnTo>
                  <a:lnTo>
                    <a:pt x="622040" y="1213394"/>
                  </a:lnTo>
                  <a:lnTo>
                    <a:pt x="620305" y="1156100"/>
                  </a:lnTo>
                  <a:lnTo>
                    <a:pt x="620305" y="782573"/>
                  </a:lnTo>
                  <a:lnTo>
                    <a:pt x="619118" y="726143"/>
                  </a:lnTo>
                  <a:lnTo>
                    <a:pt x="615556" y="671781"/>
                  </a:lnTo>
                  <a:lnTo>
                    <a:pt x="609620" y="619485"/>
                  </a:lnTo>
                  <a:lnTo>
                    <a:pt x="601309" y="569255"/>
                  </a:lnTo>
                  <a:lnTo>
                    <a:pt x="590623" y="521092"/>
                  </a:lnTo>
                  <a:lnTo>
                    <a:pt x="577563" y="474995"/>
                  </a:lnTo>
                  <a:lnTo>
                    <a:pt x="562127" y="430965"/>
                  </a:lnTo>
                  <a:lnTo>
                    <a:pt x="544317" y="389002"/>
                  </a:lnTo>
                  <a:lnTo>
                    <a:pt x="524131" y="349104"/>
                  </a:lnTo>
                  <a:lnTo>
                    <a:pt x="501570" y="311274"/>
                  </a:lnTo>
                  <a:lnTo>
                    <a:pt x="476634" y="275509"/>
                  </a:lnTo>
                  <a:lnTo>
                    <a:pt x="446503" y="238377"/>
                  </a:lnTo>
                  <a:lnTo>
                    <a:pt x="413564" y="203374"/>
                  </a:lnTo>
                  <a:lnTo>
                    <a:pt x="377818" y="170501"/>
                  </a:lnTo>
                  <a:lnTo>
                    <a:pt x="339264" y="139758"/>
                  </a:lnTo>
                  <a:lnTo>
                    <a:pt x="297904" y="111144"/>
                  </a:lnTo>
                  <a:lnTo>
                    <a:pt x="253737" y="84659"/>
                  </a:lnTo>
                  <a:lnTo>
                    <a:pt x="206764" y="60302"/>
                  </a:lnTo>
                  <a:lnTo>
                    <a:pt x="156986" y="38073"/>
                  </a:lnTo>
                  <a:lnTo>
                    <a:pt x="104402" y="17973"/>
                  </a:lnTo>
                  <a:lnTo>
                    <a:pt x="49014"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3605753" y="3172153"/>
              <a:ext cx="1441543" cy="937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62" b="0" i="0" u="none" strike="noStrike" kern="1200" cap="none" spc="0" normalizeH="0" baseline="0" noProof="0">
                <a:ln>
                  <a:noFill/>
                </a:ln>
                <a:solidFill>
                  <a:prstClr val="black"/>
                </a:solidFill>
                <a:effectLst/>
                <a:uLnTx/>
                <a:uFillTx/>
                <a:latin typeface="Roboto Light" charset="0"/>
                <a:ea typeface="Roboto Light" charset="0"/>
                <a:cs typeface="Roboto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62" b="0" i="0" u="none" strike="noStrike" kern="1200" cap="none" spc="0" normalizeH="0" baseline="0" noProof="0">
                  <a:ln>
                    <a:noFill/>
                  </a:ln>
                  <a:solidFill>
                    <a:prstClr val="black"/>
                  </a:solidFill>
                  <a:effectLst/>
                  <a:uLnTx/>
                  <a:uFillTx/>
                  <a:latin typeface="Roboto Light" charset="0"/>
                  <a:ea typeface="Roboto Light" charset="0"/>
                  <a:cs typeface="Roboto Light" charset="0"/>
                </a:rPr>
                <a:t>If students have already done RP, they don’t have to do AIF as well</a:t>
              </a:r>
            </a:p>
          </p:txBody>
        </p:sp>
      </p:grpSp>
      <p:sp>
        <p:nvSpPr>
          <p:cNvPr id="21" name="TextBox 20">
            <a:extLst>
              <a:ext uri="{FF2B5EF4-FFF2-40B4-BE49-F238E27FC236}">
                <a16:creationId xmlns:a16="http://schemas.microsoft.com/office/drawing/2014/main" id="{788948DE-8C76-060B-90A1-6CC57AADDA09}"/>
              </a:ext>
            </a:extLst>
          </p:cNvPr>
          <p:cNvSpPr txBox="1"/>
          <p:nvPr/>
        </p:nvSpPr>
        <p:spPr>
          <a:xfrm>
            <a:off x="366272" y="5160908"/>
            <a:ext cx="221332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Light" charset="0"/>
                <a:ea typeface="Roboto Light" charset="0"/>
                <a:cs typeface="Roboto Light" charset="0"/>
              </a:rPr>
              <a:t>Available to all schools in SA from Semester 1, 2025</a:t>
            </a:r>
          </a:p>
        </p:txBody>
      </p:sp>
      <p:sp>
        <p:nvSpPr>
          <p:cNvPr id="25" name="object 3">
            <a:extLst>
              <a:ext uri="{FF2B5EF4-FFF2-40B4-BE49-F238E27FC236}">
                <a16:creationId xmlns:a16="http://schemas.microsoft.com/office/drawing/2014/main" id="{D47BD017-7794-0F0E-FE15-1E678599939B}"/>
              </a:ext>
            </a:extLst>
          </p:cNvPr>
          <p:cNvSpPr/>
          <p:nvPr/>
        </p:nvSpPr>
        <p:spPr>
          <a:xfrm>
            <a:off x="8271424" y="3500102"/>
            <a:ext cx="3434196" cy="3078264"/>
          </a:xfrm>
          <a:custGeom>
            <a:avLst/>
            <a:gdLst/>
            <a:ahLst/>
            <a:cxnLst/>
            <a:rect l="l" t="t" r="r" b="b"/>
            <a:pathLst>
              <a:path w="4712334" h="2953385">
                <a:moveTo>
                  <a:pt x="4502480" y="0"/>
                </a:moveTo>
                <a:lnTo>
                  <a:pt x="209417" y="0"/>
                </a:lnTo>
                <a:lnTo>
                  <a:pt x="161399" y="5530"/>
                </a:lnTo>
                <a:lnTo>
                  <a:pt x="117319" y="21284"/>
                </a:lnTo>
                <a:lnTo>
                  <a:pt x="78436" y="46005"/>
                </a:lnTo>
                <a:lnTo>
                  <a:pt x="46005" y="78436"/>
                </a:lnTo>
                <a:lnTo>
                  <a:pt x="21284" y="117319"/>
                </a:lnTo>
                <a:lnTo>
                  <a:pt x="5530" y="161399"/>
                </a:lnTo>
                <a:lnTo>
                  <a:pt x="0" y="209417"/>
                </a:lnTo>
                <a:lnTo>
                  <a:pt x="0" y="2743371"/>
                </a:lnTo>
                <a:lnTo>
                  <a:pt x="5530" y="2791390"/>
                </a:lnTo>
                <a:lnTo>
                  <a:pt x="21284" y="2835469"/>
                </a:lnTo>
                <a:lnTo>
                  <a:pt x="46005" y="2874353"/>
                </a:lnTo>
                <a:lnTo>
                  <a:pt x="78436" y="2906783"/>
                </a:lnTo>
                <a:lnTo>
                  <a:pt x="117319" y="2931504"/>
                </a:lnTo>
                <a:lnTo>
                  <a:pt x="161399" y="2947258"/>
                </a:lnTo>
                <a:lnTo>
                  <a:pt x="209417" y="2952789"/>
                </a:lnTo>
                <a:lnTo>
                  <a:pt x="4502480" y="2952789"/>
                </a:lnTo>
                <a:lnTo>
                  <a:pt x="4550499" y="2947258"/>
                </a:lnTo>
                <a:lnTo>
                  <a:pt x="4594578" y="2931504"/>
                </a:lnTo>
                <a:lnTo>
                  <a:pt x="4633462" y="2906783"/>
                </a:lnTo>
                <a:lnTo>
                  <a:pt x="4665892" y="2874353"/>
                </a:lnTo>
                <a:lnTo>
                  <a:pt x="4690613" y="2835469"/>
                </a:lnTo>
                <a:lnTo>
                  <a:pt x="4706367" y="2791390"/>
                </a:lnTo>
                <a:lnTo>
                  <a:pt x="4711898" y="2743371"/>
                </a:lnTo>
                <a:lnTo>
                  <a:pt x="4711898" y="209417"/>
                </a:lnTo>
                <a:lnTo>
                  <a:pt x="4706367" y="161399"/>
                </a:lnTo>
                <a:lnTo>
                  <a:pt x="4690613" y="117319"/>
                </a:lnTo>
                <a:lnTo>
                  <a:pt x="4665892" y="78436"/>
                </a:lnTo>
                <a:lnTo>
                  <a:pt x="4633462" y="46005"/>
                </a:lnTo>
                <a:lnTo>
                  <a:pt x="4594578" y="21284"/>
                </a:lnTo>
                <a:lnTo>
                  <a:pt x="4550499" y="5530"/>
                </a:lnTo>
                <a:lnTo>
                  <a:pt x="4502480" y="0"/>
                </a:lnTo>
                <a:close/>
              </a:path>
            </a:pathLst>
          </a:custGeom>
          <a:solidFill>
            <a:srgbClr val="80B740"/>
          </a:solidFill>
        </p:spPr>
        <p:txBody>
          <a:bodyPr wrap="square" lIns="0" tIns="0" rIns="0" bIns="0" rtlCol="0"/>
          <a:lstStyle/>
          <a:p>
            <a:pPr marL="0" marR="332740" lvl="0" indent="0" algn="ctr" defTabSz="914400" rtl="0" eaLnBrk="1" fontAlgn="auto" latinLnBrk="0" hangingPunct="1">
              <a:lnSpc>
                <a:spcPct val="107000"/>
              </a:lnSpc>
              <a:spcBef>
                <a:spcPts val="600"/>
              </a:spcBef>
              <a:spcAft>
                <a:spcPts val="0"/>
              </a:spcAft>
              <a:buClrTx/>
              <a:buSzTx/>
              <a:buFontTx/>
              <a:buNone/>
              <a:tabLst/>
              <a:defRPr/>
            </a:pPr>
            <a:endParaRPr kumimoji="0" lang="en-AU" sz="2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8" name="TextBox 27">
            <a:extLst>
              <a:ext uri="{FF2B5EF4-FFF2-40B4-BE49-F238E27FC236}">
                <a16:creationId xmlns:a16="http://schemas.microsoft.com/office/drawing/2014/main" id="{16FFD318-52D8-8385-56D2-CC0A68753F0D}"/>
              </a:ext>
            </a:extLst>
          </p:cNvPr>
          <p:cNvSpPr txBox="1"/>
          <p:nvPr/>
        </p:nvSpPr>
        <p:spPr>
          <a:xfrm>
            <a:off x="8391821" y="3713574"/>
            <a:ext cx="3355621" cy="2600777"/>
          </a:xfrm>
          <a:prstGeom prst="rect">
            <a:avLst/>
          </a:prstGeom>
          <a:noFill/>
        </p:spPr>
        <p:txBody>
          <a:bodyPr wrap="square">
            <a:spAutoFit/>
          </a:bodyPr>
          <a:lstStyle/>
          <a:p>
            <a:pPr marL="0" marR="332740" lvl="0" indent="0" algn="l" defTabSz="914400" rtl="0" eaLnBrk="1" fontAlgn="auto" latinLnBrk="0" hangingPunct="1">
              <a:lnSpc>
                <a:spcPct val="107000"/>
              </a:lnSpc>
              <a:spcBef>
                <a:spcPts val="60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Key Operational Information:</a:t>
            </a:r>
          </a:p>
          <a:p>
            <a:pPr marL="285750" marR="332740" lvl="0" indent="-285750" algn="l" defTabSz="914400" rtl="0" eaLnBrk="1" fontAlgn="auto" latinLnBrk="0" hangingPunct="1">
              <a:lnSpc>
                <a:spcPct val="107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Teachers do not need to write a LAP</a:t>
            </a:r>
          </a:p>
          <a:p>
            <a:pPr marL="285750" marR="332740" lvl="0" indent="-285750" algn="l" defTabSz="914400" rtl="0" eaLnBrk="1" fontAlgn="auto" latinLnBrk="0" hangingPunct="1">
              <a:lnSpc>
                <a:spcPct val="107000"/>
              </a:lnSpc>
              <a:spcBef>
                <a:spcPts val="6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Is a Tertiary Admission Subject (SATAC approved as providing appropriate preparation for tertiary studies)</a:t>
            </a:r>
          </a:p>
        </p:txBody>
      </p:sp>
    </p:spTree>
    <p:extLst>
      <p:ext uri="{BB962C8B-B14F-4D97-AF65-F5344CB8AC3E}">
        <p14:creationId xmlns:p14="http://schemas.microsoft.com/office/powerpoint/2010/main" val="161445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con request: circle-quadrant-{0-4} · Issue #13075 ·  FortAwesome/Font-Awesome · GitHub">
            <a:extLst>
              <a:ext uri="{FF2B5EF4-FFF2-40B4-BE49-F238E27FC236}">
                <a16:creationId xmlns:a16="http://schemas.microsoft.com/office/drawing/2014/main" id="{7466F765-3132-43BA-5E7A-5AB049A9C59B}"/>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84835" y="1151467"/>
            <a:ext cx="5091898" cy="5091898"/>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DDC7F336-F1E9-84D6-6E39-91746877338D}"/>
              </a:ext>
            </a:extLst>
          </p:cNvPr>
          <p:cNvGraphicFramePr/>
          <p:nvPr/>
        </p:nvGraphicFramePr>
        <p:xfrm>
          <a:off x="1318153" y="743338"/>
          <a:ext cx="9845145" cy="56333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object 3">
            <a:extLst>
              <a:ext uri="{FF2B5EF4-FFF2-40B4-BE49-F238E27FC236}">
                <a16:creationId xmlns:a16="http://schemas.microsoft.com/office/drawing/2014/main" id="{6C0CB6DD-D0C6-9DDE-80E3-36BC9380B5E7}"/>
              </a:ext>
            </a:extLst>
          </p:cNvPr>
          <p:cNvPicPr/>
          <p:nvPr/>
        </p:nvPicPr>
        <p:blipFill>
          <a:blip r:embed="rId9" cstate="print"/>
          <a:stretch>
            <a:fillRect/>
          </a:stretch>
        </p:blipFill>
        <p:spPr>
          <a:xfrm>
            <a:off x="121921" y="5879590"/>
            <a:ext cx="2654807" cy="865631"/>
          </a:xfrm>
          <a:prstGeom prst="rect">
            <a:avLst/>
          </a:prstGeom>
        </p:spPr>
      </p:pic>
      <p:grpSp>
        <p:nvGrpSpPr>
          <p:cNvPr id="10" name="object 4">
            <a:extLst>
              <a:ext uri="{FF2B5EF4-FFF2-40B4-BE49-F238E27FC236}">
                <a16:creationId xmlns:a16="http://schemas.microsoft.com/office/drawing/2014/main" id="{E7D7038F-19FD-56DA-FD8A-4696115987F6}"/>
              </a:ext>
            </a:extLst>
          </p:cNvPr>
          <p:cNvGrpSpPr/>
          <p:nvPr/>
        </p:nvGrpSpPr>
        <p:grpSpPr>
          <a:xfrm>
            <a:off x="10314431" y="4517135"/>
            <a:ext cx="1460500" cy="1996439"/>
            <a:chOff x="10314431" y="4517135"/>
            <a:chExt cx="1460500" cy="1996439"/>
          </a:xfrm>
        </p:grpSpPr>
        <p:pic>
          <p:nvPicPr>
            <p:cNvPr id="11" name="object 5">
              <a:extLst>
                <a:ext uri="{FF2B5EF4-FFF2-40B4-BE49-F238E27FC236}">
                  <a16:creationId xmlns:a16="http://schemas.microsoft.com/office/drawing/2014/main" id="{037AACEF-E15E-E074-4832-0AEA17C229EE}"/>
                </a:ext>
              </a:extLst>
            </p:cNvPr>
            <p:cNvPicPr/>
            <p:nvPr/>
          </p:nvPicPr>
          <p:blipFill>
            <a:blip r:embed="rId10" cstate="print"/>
            <a:stretch>
              <a:fillRect/>
            </a:stretch>
          </p:blipFill>
          <p:spPr>
            <a:xfrm>
              <a:off x="10314431" y="4517135"/>
              <a:ext cx="1444750" cy="1975103"/>
            </a:xfrm>
            <a:prstGeom prst="rect">
              <a:avLst/>
            </a:prstGeom>
          </p:spPr>
        </p:pic>
        <p:pic>
          <p:nvPicPr>
            <p:cNvPr id="12" name="object 6">
              <a:extLst>
                <a:ext uri="{FF2B5EF4-FFF2-40B4-BE49-F238E27FC236}">
                  <a16:creationId xmlns:a16="http://schemas.microsoft.com/office/drawing/2014/main" id="{AC8D50F7-2215-28DA-8193-598674C09973}"/>
                </a:ext>
              </a:extLst>
            </p:cNvPr>
            <p:cNvPicPr/>
            <p:nvPr/>
          </p:nvPicPr>
          <p:blipFill>
            <a:blip r:embed="rId11" cstate="print"/>
            <a:stretch>
              <a:fillRect/>
            </a:stretch>
          </p:blipFill>
          <p:spPr>
            <a:xfrm>
              <a:off x="10552175" y="6111239"/>
              <a:ext cx="1222247" cy="402335"/>
            </a:xfrm>
            <a:prstGeom prst="rect">
              <a:avLst/>
            </a:prstGeom>
          </p:spPr>
        </p:pic>
      </p:grpSp>
      <p:sp>
        <p:nvSpPr>
          <p:cNvPr id="15" name="object 47">
            <a:extLst>
              <a:ext uri="{FF2B5EF4-FFF2-40B4-BE49-F238E27FC236}">
                <a16:creationId xmlns:a16="http://schemas.microsoft.com/office/drawing/2014/main" id="{6063CE97-1316-9BE6-4678-3255C03FF49A}"/>
              </a:ext>
            </a:extLst>
          </p:cNvPr>
          <p:cNvSpPr txBox="1"/>
          <p:nvPr/>
        </p:nvSpPr>
        <p:spPr>
          <a:xfrm>
            <a:off x="1" y="439777"/>
            <a:ext cx="12192000" cy="645047"/>
          </a:xfrm>
          <a:prstGeom prst="rect">
            <a:avLst/>
          </a:prstGeom>
          <a:solidFill>
            <a:srgbClr val="80B740"/>
          </a:solidFill>
        </p:spPr>
        <p:txBody>
          <a:bodyPr vert="horz" wrap="square" lIns="0" tIns="29209" rIns="0" bIns="0" rtlCol="0" anchor="t">
            <a:spAutoFit/>
          </a:bodyPr>
          <a:lstStyle/>
          <a:p>
            <a:pPr marL="690880" marR="0" lvl="0" indent="0" algn="l" defTabSz="914400" rtl="0" eaLnBrk="1" fontAlgn="auto" latinLnBrk="0" hangingPunct="1">
              <a:lnSpc>
                <a:spcPct val="100000"/>
              </a:lnSpc>
              <a:spcBef>
                <a:spcPts val="229"/>
              </a:spcBef>
              <a:spcAft>
                <a:spcPts val="0"/>
              </a:spcAft>
              <a:buClrTx/>
              <a:buSzTx/>
              <a:buFontTx/>
              <a:buNone/>
              <a:tabLst>
                <a:tab pos="3392170" algn="l"/>
                <a:tab pos="7241540" algn="l"/>
              </a:tabLst>
              <a:defRPr/>
            </a:pPr>
            <a:r>
              <a:rPr kumimoji="0" lang="en-US" sz="4000" b="0" i="0" u="none" strike="noStrike" kern="1200" cap="none" spc="-10" normalizeH="0" baseline="0" noProof="0">
                <a:ln>
                  <a:noFill/>
                </a:ln>
                <a:solidFill>
                  <a:srgbClr val="FFFFFF"/>
                </a:solidFill>
                <a:effectLst/>
                <a:uLnTx/>
                <a:uFillTx/>
                <a:latin typeface="Roboto Medium" panose="02000000000000000000" pitchFamily="2" charset="0"/>
                <a:ea typeface="Roboto Medium" panose="02000000000000000000" pitchFamily="2" charset="0"/>
                <a:cs typeface="Roboto-Light"/>
              </a:rPr>
              <a:t>Underpinning Pedagogical Approaches</a:t>
            </a:r>
            <a:endParaRPr kumimoji="0" lang="en-US" sz="4000" b="0" i="0" u="none" strike="noStrike" kern="1200" cap="none" spc="0" normalizeH="0" baseline="0" noProof="0">
              <a:ln>
                <a:noFill/>
              </a:ln>
              <a:solidFill>
                <a:prstClr val="black"/>
              </a:solidFill>
              <a:effectLst/>
              <a:uLnTx/>
              <a:uFillTx/>
              <a:latin typeface="Roboto Medium" panose="02000000000000000000" pitchFamily="2" charset="0"/>
              <a:ea typeface="Roboto Medium" panose="02000000000000000000" pitchFamily="2" charset="0"/>
              <a:cs typeface="Roboto-Light"/>
            </a:endParaRPr>
          </a:p>
        </p:txBody>
      </p:sp>
      <p:sp>
        <p:nvSpPr>
          <p:cNvPr id="19" name="TextBox 18">
            <a:extLst>
              <a:ext uri="{FF2B5EF4-FFF2-40B4-BE49-F238E27FC236}">
                <a16:creationId xmlns:a16="http://schemas.microsoft.com/office/drawing/2014/main" id="{86537C8D-1BBB-59A4-A074-7387278C65DB}"/>
              </a:ext>
            </a:extLst>
          </p:cNvPr>
          <p:cNvSpPr txBox="1"/>
          <p:nvPr/>
        </p:nvSpPr>
        <p:spPr>
          <a:xfrm>
            <a:off x="162091" y="2132970"/>
            <a:ext cx="3461440" cy="122084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Feedback on task</a:t>
            </a:r>
          </a:p>
          <a:p>
            <a:pPr marL="0" marR="0" lvl="0" indent="0" algn="r"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Feedback on process</a:t>
            </a:r>
          </a:p>
          <a:p>
            <a:pPr marL="0" marR="0" lvl="0" indent="0" algn="r"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Feedback on self-regulation</a:t>
            </a: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3C74ACF-B8FE-AAF1-4AC2-E2A225AD709C}"/>
              </a:ext>
            </a:extLst>
          </p:cNvPr>
          <p:cNvSpPr txBox="1"/>
          <p:nvPr/>
        </p:nvSpPr>
        <p:spPr>
          <a:xfrm>
            <a:off x="722270" y="4217298"/>
            <a:ext cx="2901261" cy="152862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Authentic and varied</a:t>
            </a:r>
          </a:p>
          <a:p>
            <a:pPr marL="0" marR="0" lvl="0" indent="0" algn="r"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Supporting student strength and choice</a:t>
            </a:r>
          </a:p>
          <a:p>
            <a:pPr marL="0" marR="0" lvl="0" indent="0" algn="r"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Curated for self</a:t>
            </a:r>
            <a:endParaRPr kumimoji="0" lang="en-AU" sz="20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sp>
        <p:nvSpPr>
          <p:cNvPr id="22" name="TextBox 21">
            <a:extLst>
              <a:ext uri="{FF2B5EF4-FFF2-40B4-BE49-F238E27FC236}">
                <a16:creationId xmlns:a16="http://schemas.microsoft.com/office/drawing/2014/main" id="{920164D8-2CE8-AF38-BA80-B00861AF6667}"/>
              </a:ext>
            </a:extLst>
          </p:cNvPr>
          <p:cNvSpPr txBox="1"/>
          <p:nvPr/>
        </p:nvSpPr>
        <p:spPr>
          <a:xfrm>
            <a:off x="8396155" y="1637291"/>
            <a:ext cx="3795845" cy="18364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Developing capacity to initiate and progress learning</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Making decision in partnership with teachers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Teacher as co-agent in learning</a:t>
            </a: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F7B0AD9-25B0-1D53-E66A-FB123A7360B2}"/>
              </a:ext>
            </a:extLst>
          </p:cNvPr>
          <p:cNvSpPr txBox="1"/>
          <p:nvPr/>
        </p:nvSpPr>
        <p:spPr>
          <a:xfrm>
            <a:off x="9757954" y="4472446"/>
            <a:ext cx="2312125" cy="22353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888B8AD-FC5A-2B56-E8FB-503BD299F7DE}"/>
              </a:ext>
            </a:extLst>
          </p:cNvPr>
          <p:cNvSpPr txBox="1"/>
          <p:nvPr/>
        </p:nvSpPr>
        <p:spPr>
          <a:xfrm>
            <a:off x="8396156" y="4143855"/>
            <a:ext cx="3461440" cy="17338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Developing capability to think about own thinking and learning</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Evaluating own processes for learning</a:t>
            </a: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4784C13-EDF8-2CE4-9441-000B683B9023}"/>
              </a:ext>
            </a:extLst>
          </p:cNvPr>
          <p:cNvSpPr txBox="1"/>
          <p:nvPr/>
        </p:nvSpPr>
        <p:spPr>
          <a:xfrm>
            <a:off x="4249207" y="2547802"/>
            <a:ext cx="152520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Feedback</a:t>
            </a:r>
            <a:endParaRPr kumimoji="0" lang="en-AU"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6777849-3A94-B5C0-9D6D-D366CC9155CD}"/>
              </a:ext>
            </a:extLst>
          </p:cNvPr>
          <p:cNvSpPr txBox="1"/>
          <p:nvPr/>
        </p:nvSpPr>
        <p:spPr>
          <a:xfrm>
            <a:off x="6292921" y="2547801"/>
            <a:ext cx="152520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Agency</a:t>
            </a:r>
            <a:endParaRPr kumimoji="0" lang="en-AU"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86B7325-0B03-6923-8623-B4478C064FD9}"/>
              </a:ext>
            </a:extLst>
          </p:cNvPr>
          <p:cNvSpPr txBox="1"/>
          <p:nvPr/>
        </p:nvSpPr>
        <p:spPr>
          <a:xfrm>
            <a:off x="5965236" y="4318261"/>
            <a:ext cx="218057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Meta- cognition</a:t>
            </a:r>
            <a:endParaRPr kumimoji="0" lang="en-AU"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E3C6505-639A-2738-8799-181B6D642F06}"/>
              </a:ext>
            </a:extLst>
          </p:cNvPr>
          <p:cNvSpPr txBox="1"/>
          <p:nvPr/>
        </p:nvSpPr>
        <p:spPr>
          <a:xfrm>
            <a:off x="3915917" y="4089492"/>
            <a:ext cx="218057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mn-cs"/>
              </a:rPr>
              <a:t>Natural Evidence of Learning</a:t>
            </a:r>
            <a:endParaRPr kumimoji="0" lang="en-AU"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12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0252E18-3D0D-4AA4-521D-03342E053577}"/>
              </a:ext>
            </a:extLst>
          </p:cNvPr>
          <p:cNvGrpSpPr/>
          <p:nvPr/>
        </p:nvGrpSpPr>
        <p:grpSpPr>
          <a:xfrm>
            <a:off x="859167" y="1419407"/>
            <a:ext cx="5809488" cy="5079942"/>
            <a:chOff x="3206496" y="955098"/>
            <a:chExt cx="5809488" cy="5079942"/>
          </a:xfrm>
        </p:grpSpPr>
        <p:sp>
          <p:nvSpPr>
            <p:cNvPr id="4" name="Oval 3">
              <a:extLst>
                <a:ext uri="{FF2B5EF4-FFF2-40B4-BE49-F238E27FC236}">
                  <a16:creationId xmlns:a16="http://schemas.microsoft.com/office/drawing/2014/main" id="{CEC8650E-CCEB-B8F8-2E38-807F31206DDC}"/>
                </a:ext>
              </a:extLst>
            </p:cNvPr>
            <p:cNvSpPr/>
            <p:nvPr/>
          </p:nvSpPr>
          <p:spPr>
            <a:xfrm>
              <a:off x="3206496" y="1233325"/>
              <a:ext cx="4771644" cy="4801715"/>
            </a:xfrm>
            <a:prstGeom prst="ellipse">
              <a:avLst/>
            </a:prstGeom>
            <a:solidFill>
              <a:srgbClr val="85BC42">
                <a:alpha val="25098"/>
              </a:srgbClr>
            </a:solidFill>
            <a:ln w="38100">
              <a:solidFill>
                <a:srgbClr val="85BC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2A9DA565-691A-9113-27D2-B6D51A9B65A7}"/>
                </a:ext>
              </a:extLst>
            </p:cNvPr>
            <p:cNvSpPr/>
            <p:nvPr/>
          </p:nvSpPr>
          <p:spPr>
            <a:xfrm>
              <a:off x="4244340" y="1233325"/>
              <a:ext cx="4771644" cy="4801715"/>
            </a:xfrm>
            <a:prstGeom prst="ellipse">
              <a:avLst/>
            </a:prstGeom>
            <a:solidFill>
              <a:srgbClr val="85BC42">
                <a:alpha val="25098"/>
              </a:srgbClr>
            </a:solidFill>
            <a:ln w="38100">
              <a:solidFill>
                <a:srgbClr val="7AB8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080CA98-CE2B-04B9-067D-4EEFF23B47FD}"/>
                </a:ext>
              </a:extLst>
            </p:cNvPr>
            <p:cNvSpPr txBox="1"/>
            <p:nvPr/>
          </p:nvSpPr>
          <p:spPr>
            <a:xfrm>
              <a:off x="4826328" y="2567225"/>
              <a:ext cx="2539344"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600" b="0" i="0" u="none" strike="noStrike" kern="1200" cap="none" spc="0" normalizeH="0" baseline="0" noProof="0">
                  <a:ln>
                    <a:noFill/>
                  </a:ln>
                  <a:solidFill>
                    <a:prstClr val="black"/>
                  </a:solidFill>
                  <a:effectLst/>
                  <a:uLnTx/>
                  <a:uFillTx/>
                  <a:latin typeface="Roboto Bk" pitchFamily="2" charset="0"/>
                  <a:ea typeface="Roboto Bk" pitchFamily="2" charset="0"/>
                  <a:cs typeface="+mn-cs"/>
                </a:rPr>
                <a:t>AIF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Roboto Bk" pitchFamily="2" charset="0"/>
                  <a:ea typeface="Roboto Bk" pitchFamily="2" charset="0"/>
                  <a:cs typeface="+mn-cs"/>
                </a:rPr>
                <a:t>Activating Identities and Futures</a:t>
              </a:r>
            </a:p>
          </p:txBody>
        </p:sp>
        <p:sp>
          <p:nvSpPr>
            <p:cNvPr id="9" name="Rectangle 8">
              <a:extLst>
                <a:ext uri="{FF2B5EF4-FFF2-40B4-BE49-F238E27FC236}">
                  <a16:creationId xmlns:a16="http://schemas.microsoft.com/office/drawing/2014/main" id="{0E2A26EF-77B0-2D17-09A5-0BAC0D88169A}"/>
                </a:ext>
              </a:extLst>
            </p:cNvPr>
            <p:cNvSpPr/>
            <p:nvPr/>
          </p:nvSpPr>
          <p:spPr>
            <a:xfrm rot="4109383">
              <a:off x="3578310" y="777361"/>
              <a:ext cx="4861908" cy="5303275"/>
            </a:xfrm>
            <a:prstGeom prst="rect">
              <a:avLst/>
            </a:prstGeom>
            <a:noFill/>
          </p:spPr>
          <p:txBody>
            <a:bodyPr wrap="square" lIns="91440" tIns="45720" rIns="91440" bIns="45720">
              <a:prstTxWarp prst="textArchDown">
                <a:avLst>
                  <a:gd name="adj" fmla="val 245173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Roboto Medium" pitchFamily="2" charset="0"/>
                  <a:ea typeface="Roboto Medium" pitchFamily="2" charset="0"/>
                  <a:cs typeface="+mn-cs"/>
                </a:rPr>
                <a:t>Completion of AIF– graded pathway</a:t>
              </a:r>
            </a:p>
          </p:txBody>
        </p:sp>
        <p:sp>
          <p:nvSpPr>
            <p:cNvPr id="10" name="Rectangle 9">
              <a:extLst>
                <a:ext uri="{FF2B5EF4-FFF2-40B4-BE49-F238E27FC236}">
                  <a16:creationId xmlns:a16="http://schemas.microsoft.com/office/drawing/2014/main" id="{377D0A90-35EE-730E-A086-01C11E203A3B}"/>
                </a:ext>
              </a:extLst>
            </p:cNvPr>
            <p:cNvSpPr/>
            <p:nvPr/>
          </p:nvSpPr>
          <p:spPr>
            <a:xfrm rot="17959554">
              <a:off x="3851663" y="734414"/>
              <a:ext cx="4861908" cy="5303275"/>
            </a:xfrm>
            <a:prstGeom prst="rect">
              <a:avLst/>
            </a:prstGeom>
            <a:noFill/>
          </p:spPr>
          <p:txBody>
            <a:bodyPr wrap="square" lIns="91440" tIns="45720" rIns="91440" bIns="45720">
              <a:prstTxWarp prst="textArchDown">
                <a:avLst>
                  <a:gd name="adj" fmla="val 245173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Roboto Medium" pitchFamily="2" charset="0"/>
                  <a:ea typeface="Roboto Medium" pitchFamily="2" charset="0"/>
                  <a:cs typeface="+mn-cs"/>
                </a:rPr>
                <a:t>Modified version – completed pathway</a:t>
              </a:r>
            </a:p>
          </p:txBody>
        </p:sp>
      </p:grpSp>
      <p:pic>
        <p:nvPicPr>
          <p:cNvPr id="13" name="Picture 12" descr="A black background with a black square&#10;&#10;Description automatically generated with medium confidence">
            <a:extLst>
              <a:ext uri="{FF2B5EF4-FFF2-40B4-BE49-F238E27FC236}">
                <a16:creationId xmlns:a16="http://schemas.microsoft.com/office/drawing/2014/main" id="{CE07DD69-46B3-4A6D-2272-FE900BF32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78157">
            <a:off x="1410855" y="3600173"/>
            <a:ext cx="971245" cy="971245"/>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562701BB-FC2E-CB2D-DBC8-FD6DCBDD4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378157" flipH="1">
            <a:off x="5082122" y="3612151"/>
            <a:ext cx="971245" cy="971245"/>
          </a:xfrm>
          <a:prstGeom prst="rect">
            <a:avLst/>
          </a:prstGeom>
        </p:spPr>
      </p:pic>
      <p:sp>
        <p:nvSpPr>
          <p:cNvPr id="15" name="Title 1">
            <a:extLst>
              <a:ext uri="{FF2B5EF4-FFF2-40B4-BE49-F238E27FC236}">
                <a16:creationId xmlns:a16="http://schemas.microsoft.com/office/drawing/2014/main" id="{8F5496EC-BCB2-E917-BC16-C1EAA00A058B}"/>
              </a:ext>
            </a:extLst>
          </p:cNvPr>
          <p:cNvSpPr txBox="1">
            <a:spLocks/>
          </p:cNvSpPr>
          <p:nvPr/>
        </p:nvSpPr>
        <p:spPr>
          <a:xfrm>
            <a:off x="7006451" y="1773780"/>
            <a:ext cx="5075821" cy="432118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panose="02000000000000000000" pitchFamily="2" charset="0"/>
              </a:rPr>
              <a:t>Students are eligible to </a:t>
            </a:r>
            <a:r>
              <a:rPr kumimoji="0" lang="en-US" sz="2400" b="0" i="0" u="none" strike="noStrike" kern="1200" cap="none" spc="0" normalizeH="0" baseline="0" noProof="0" err="1">
                <a:ln>
                  <a:noFill/>
                </a:ln>
                <a:solidFill>
                  <a:prstClr val="black"/>
                </a:solidFill>
                <a:effectLst/>
                <a:uLnTx/>
                <a:uFillTx/>
                <a:latin typeface="Roboto Light" panose="02000000000000000000" pitchFamily="2" charset="0"/>
                <a:ea typeface="Roboto Light" panose="02000000000000000000" pitchFamily="2" charset="0"/>
                <a:cs typeface="Roboto" panose="02000000000000000000" pitchFamily="2" charset="0"/>
              </a:rPr>
              <a:t>enrol</a:t>
            </a:r>
            <a:r>
              <a:rPr kumimoji="0" lang="en-US" sz="24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panose="02000000000000000000" pitchFamily="2" charset="0"/>
              </a:rPr>
              <a:t> in modified subjects on the grounds of documented or imputed disabilities that result in significant impairment in intellectual functioning and/or adaptive </a:t>
            </a:r>
            <a:r>
              <a:rPr kumimoji="0" lang="en-US" sz="2400" b="0" i="0" u="none" strike="noStrike" kern="1200" cap="none" spc="0" normalizeH="0" baseline="0" noProof="0" err="1">
                <a:ln>
                  <a:noFill/>
                </a:ln>
                <a:solidFill>
                  <a:prstClr val="black"/>
                </a:solidFill>
                <a:effectLst/>
                <a:uLnTx/>
                <a:uFillTx/>
                <a:latin typeface="Roboto Light" panose="02000000000000000000" pitchFamily="2" charset="0"/>
                <a:ea typeface="Roboto Light" panose="02000000000000000000" pitchFamily="2" charset="0"/>
                <a:cs typeface="Roboto" panose="02000000000000000000" pitchFamily="2" charset="0"/>
              </a:rPr>
              <a:t>behaviours</a:t>
            </a:r>
            <a:r>
              <a:rPr kumimoji="0" lang="en-US" sz="24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panose="02000000000000000000" pitchFamily="2" charset="0"/>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panose="02000000000000000000" pitchFamily="2"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panose="02000000000000000000" pitchFamily="2" charset="0"/>
              </a:rPr>
              <a:t>Students can use either pathway to result and complete AIF.</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panose="02000000000000000000" pitchFamily="2"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panose="02000000000000000000" pitchFamily="2" charset="0"/>
              </a:rPr>
              <a:t>Students can also move back and forth through the pathways as needed.</a:t>
            </a:r>
          </a:p>
        </p:txBody>
      </p:sp>
      <p:sp>
        <p:nvSpPr>
          <p:cNvPr id="8" name="object 54">
            <a:extLst>
              <a:ext uri="{FF2B5EF4-FFF2-40B4-BE49-F238E27FC236}">
                <a16:creationId xmlns:a16="http://schemas.microsoft.com/office/drawing/2014/main" id="{9445891E-6978-43A4-A7F8-1EB5AA6AE7CC}"/>
              </a:ext>
            </a:extLst>
          </p:cNvPr>
          <p:cNvSpPr txBox="1">
            <a:spLocks/>
          </p:cNvSpPr>
          <p:nvPr/>
        </p:nvSpPr>
        <p:spPr>
          <a:xfrm>
            <a:off x="1" y="526530"/>
            <a:ext cx="12192000" cy="706603"/>
          </a:xfrm>
          <a:prstGeom prst="rect">
            <a:avLst/>
          </a:prstGeom>
          <a:solidFill>
            <a:srgbClr val="80B740"/>
          </a:solidFill>
        </p:spPr>
        <p:txBody>
          <a:bodyPr vert="horz" wrap="square" lIns="0" tIns="29209"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90880" marR="0" lvl="0" indent="0" algn="l" defTabSz="914400" rtl="0" eaLnBrk="1" fontAlgn="auto" latinLnBrk="0" hangingPunct="1">
              <a:lnSpc>
                <a:spcPct val="100000"/>
              </a:lnSpc>
              <a:spcBef>
                <a:spcPts val="229"/>
              </a:spcBef>
              <a:spcAft>
                <a:spcPts val="0"/>
              </a:spcAft>
              <a:buClrTx/>
              <a:buSzTx/>
              <a:buFontTx/>
              <a:buNone/>
              <a:tabLst>
                <a:tab pos="3392170" algn="l"/>
                <a:tab pos="7241540" algn="l"/>
              </a:tabLst>
              <a:defRPr/>
            </a:pPr>
            <a:r>
              <a:rPr kumimoji="0" lang="en-US" sz="4400" i="0" u="none" strike="noStrike" kern="1200" cap="none" spc="-10" normalizeH="0" baseline="0" noProof="0">
                <a:ln>
                  <a:noFill/>
                </a:ln>
                <a:solidFill>
                  <a:schemeClr val="bg1"/>
                </a:solidFill>
                <a:effectLst/>
                <a:uLnTx/>
                <a:uFillTx/>
                <a:latin typeface="Roboto Medium" panose="02000000000000000000" pitchFamily="2" charset="0"/>
                <a:ea typeface="Roboto Medium" panose="02000000000000000000" pitchFamily="2" charset="0"/>
                <a:cs typeface="+mj-cs"/>
              </a:rPr>
              <a:t>One subject, two pathways.</a:t>
            </a:r>
          </a:p>
        </p:txBody>
      </p:sp>
    </p:spTree>
    <p:extLst>
      <p:ext uri="{BB962C8B-B14F-4D97-AF65-F5344CB8AC3E}">
        <p14:creationId xmlns:p14="http://schemas.microsoft.com/office/powerpoint/2010/main" val="3358370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9E25-D222-4AE3-9C5D-D8EF655954E2}"/>
              </a:ext>
            </a:extLst>
          </p:cNvPr>
          <p:cNvSpPr>
            <a:spLocks noGrp="1"/>
          </p:cNvSpPr>
          <p:nvPr>
            <p:ph type="ctrTitle"/>
          </p:nvPr>
        </p:nvSpPr>
        <p:spPr>
          <a:xfrm>
            <a:off x="1290918" y="228600"/>
            <a:ext cx="9601200" cy="1897913"/>
          </a:xfrm>
        </p:spPr>
        <p:txBody>
          <a:bodyPr>
            <a:normAutofit/>
          </a:bodyPr>
          <a:lstStyle/>
          <a:p>
            <a:pPr rtl="0"/>
            <a:r>
              <a:rPr lang="en-US" sz="5400" kern="1200" dirty="0">
                <a:solidFill>
                  <a:schemeClr val="tx1"/>
                </a:solidFill>
                <a:latin typeface="Roboto" panose="02000000000000000000" pitchFamily="2" charset="0"/>
                <a:ea typeface="Roboto" panose="02000000000000000000" pitchFamily="2" charset="0"/>
                <a:cs typeface="+mn-cs"/>
              </a:rPr>
              <a:t>Experience from the field</a:t>
            </a:r>
            <a:endParaRPr lang="en-AU" sz="5400" dirty="0">
              <a:latin typeface="Roboto" panose="02000000000000000000" pitchFamily="2" charset="0"/>
              <a:ea typeface="Roboto" panose="02000000000000000000" pitchFamily="2" charset="0"/>
            </a:endParaRPr>
          </a:p>
        </p:txBody>
      </p:sp>
      <p:sp>
        <p:nvSpPr>
          <p:cNvPr id="3" name="Subtitle 2">
            <a:extLst>
              <a:ext uri="{FF2B5EF4-FFF2-40B4-BE49-F238E27FC236}">
                <a16:creationId xmlns:a16="http://schemas.microsoft.com/office/drawing/2014/main" id="{53762896-9D48-4BF2-A078-33C3018AE6CF}"/>
              </a:ext>
            </a:extLst>
          </p:cNvPr>
          <p:cNvSpPr>
            <a:spLocks noGrp="1"/>
          </p:cNvSpPr>
          <p:nvPr>
            <p:ph type="subTitle" idx="1"/>
          </p:nvPr>
        </p:nvSpPr>
        <p:spPr>
          <a:xfrm>
            <a:off x="1524000" y="2371060"/>
            <a:ext cx="9144000" cy="2886740"/>
          </a:xfrm>
        </p:spPr>
        <p:txBody>
          <a:bodyPr>
            <a:normAutofit/>
          </a:bodyPr>
          <a:lstStyle/>
          <a:p>
            <a:r>
              <a:rPr lang="en-AU" sz="2400"/>
              <a:t>Pat Klimatsakis </a:t>
            </a:r>
          </a:p>
          <a:p>
            <a:r>
              <a:rPr lang="en-AU" sz="2400"/>
              <a:t>AIF Teacher </a:t>
            </a:r>
          </a:p>
          <a:p>
            <a:r>
              <a:rPr lang="en-AU" sz="2400"/>
              <a:t>&amp; </a:t>
            </a:r>
          </a:p>
          <a:p>
            <a:r>
              <a:rPr lang="en-AU" sz="2400"/>
              <a:t>Anna Fusco </a:t>
            </a:r>
          </a:p>
          <a:p>
            <a:r>
              <a:rPr lang="en-AU" sz="2400"/>
              <a:t>Senior Years Learning Leader  </a:t>
            </a:r>
          </a:p>
          <a:p>
            <a:r>
              <a:rPr lang="en-AU" sz="2400"/>
              <a:t>Immanuel College</a:t>
            </a:r>
          </a:p>
          <a:p>
            <a:endParaRPr lang="en-AU">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58162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CE1364-B380-FE0B-6F7A-5DC8AD31937F}"/>
              </a:ext>
            </a:extLst>
          </p:cNvPr>
          <p:cNvSpPr txBox="1"/>
          <p:nvPr/>
        </p:nvSpPr>
        <p:spPr>
          <a:xfrm>
            <a:off x="534901" y="4621283"/>
            <a:ext cx="10592174" cy="1346571"/>
          </a:xfrm>
          <a:prstGeom prst="rect">
            <a:avLst/>
          </a:prstGeom>
        </p:spPr>
        <p:txBody>
          <a:bodyPr vert="horz" lIns="91440" tIns="45720" rIns="91440" bIns="45720" rtlCol="0" anchor="t">
            <a:normAutofit lnSpcReduction="10000"/>
          </a:bodyPr>
          <a:lstStyle/>
          <a:p>
            <a:pPr algn="ctr">
              <a:lnSpc>
                <a:spcPct val="90000"/>
              </a:lnSpc>
              <a:spcBef>
                <a:spcPct val="0"/>
              </a:spcBef>
              <a:spcAft>
                <a:spcPts val="600"/>
              </a:spcAft>
            </a:pPr>
            <a:r>
              <a:rPr lang="en-AU" sz="3200"/>
              <a:t>Implementing Activating Identities and Futures (AIF)</a:t>
            </a:r>
          </a:p>
          <a:p>
            <a:pPr>
              <a:lnSpc>
                <a:spcPct val="90000"/>
              </a:lnSpc>
              <a:spcBef>
                <a:spcPct val="0"/>
              </a:spcBef>
              <a:spcAft>
                <a:spcPts val="600"/>
              </a:spcAft>
            </a:pPr>
            <a:endParaRPr lang="en-AU" sz="3200">
              <a:solidFill>
                <a:schemeClr val="tx2"/>
              </a:solidFill>
              <a:latin typeface="+mj-lt"/>
              <a:ea typeface="+mj-ea"/>
              <a:cs typeface="+mj-cs"/>
            </a:endParaRPr>
          </a:p>
          <a:p>
            <a:pPr algn="ctr">
              <a:lnSpc>
                <a:spcPct val="90000"/>
              </a:lnSpc>
              <a:spcBef>
                <a:spcPct val="0"/>
              </a:spcBef>
              <a:spcAft>
                <a:spcPts val="600"/>
              </a:spcAft>
            </a:pPr>
            <a:r>
              <a:rPr lang="en-AU" sz="2000"/>
              <a:t>Pat Klimatsakis and Anna Fusco</a:t>
            </a:r>
          </a:p>
          <a:p>
            <a:pPr>
              <a:lnSpc>
                <a:spcPct val="90000"/>
              </a:lnSpc>
              <a:spcBef>
                <a:spcPct val="0"/>
              </a:spcBef>
              <a:spcAft>
                <a:spcPts val="600"/>
              </a:spcAft>
            </a:pPr>
            <a:endParaRPr lang="en-US" sz="1600">
              <a:solidFill>
                <a:schemeClr val="tx2"/>
              </a:solidFill>
              <a:latin typeface="+mj-lt"/>
              <a:ea typeface="+mj-ea"/>
              <a:cs typeface="+mj-cs"/>
            </a:endParaRPr>
          </a:p>
        </p:txBody>
      </p:sp>
      <p:pic>
        <p:nvPicPr>
          <p:cNvPr id="3" name="Picture 2">
            <a:extLst>
              <a:ext uri="{FF2B5EF4-FFF2-40B4-BE49-F238E27FC236}">
                <a16:creationId xmlns:a16="http://schemas.microsoft.com/office/drawing/2014/main" id="{D292C55B-F96D-6E0B-5C9F-53A6DBAA8D0F}"/>
              </a:ext>
            </a:extLst>
          </p:cNvPr>
          <p:cNvPicPr>
            <a:picLocks noChangeAspect="1"/>
          </p:cNvPicPr>
          <p:nvPr/>
        </p:nvPicPr>
        <p:blipFill rotWithShape="1">
          <a:blip r:embed="rId3"/>
          <a:srcRect t="19560" b="19176"/>
          <a:stretch/>
        </p:blipFill>
        <p:spPr>
          <a:xfrm>
            <a:off x="-1" y="10"/>
            <a:ext cx="12192001" cy="4328449"/>
          </a:xfrm>
          <a:prstGeom prst="rect">
            <a:avLst/>
          </a:prstGeom>
        </p:spPr>
      </p:pic>
    </p:spTree>
    <p:extLst>
      <p:ext uri="{BB962C8B-B14F-4D97-AF65-F5344CB8AC3E}">
        <p14:creationId xmlns:p14="http://schemas.microsoft.com/office/powerpoint/2010/main" val="1733888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2084294" y="6381750"/>
            <a:ext cx="7967382" cy="11206"/>
            <a:chOff x="482600" y="7232650"/>
            <a:chExt cx="9029700" cy="12700"/>
          </a:xfrm>
        </p:grpSpPr>
        <p:sp>
          <p:nvSpPr>
            <p:cNvPr id="4" name="object 4"/>
            <p:cNvSpPr/>
            <p:nvPr/>
          </p:nvSpPr>
          <p:spPr>
            <a:xfrm>
              <a:off x="482600" y="7239000"/>
              <a:ext cx="9029700" cy="0"/>
            </a:xfrm>
            <a:custGeom>
              <a:avLst/>
              <a:gdLst/>
              <a:ahLst/>
              <a:cxnLst/>
              <a:rect l="l" t="t" r="r" b="b"/>
              <a:pathLst>
                <a:path w="9029700">
                  <a:moveTo>
                    <a:pt x="9029700" y="0"/>
                  </a:moveTo>
                  <a:lnTo>
                    <a:pt x="0" y="0"/>
                  </a:lnTo>
                </a:path>
              </a:pathLst>
            </a:custGeom>
            <a:solidFill>
              <a:srgbClr val="8E939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p:nvPr/>
          </p:nvSpPr>
          <p:spPr>
            <a:xfrm>
              <a:off x="482600" y="7239000"/>
              <a:ext cx="9029700" cy="0"/>
            </a:xfrm>
            <a:custGeom>
              <a:avLst/>
              <a:gdLst/>
              <a:ahLst/>
              <a:cxnLst/>
              <a:rect l="l" t="t" r="r" b="b"/>
              <a:pathLst>
                <a:path w="9029700">
                  <a:moveTo>
                    <a:pt x="0" y="0"/>
                  </a:moveTo>
                  <a:lnTo>
                    <a:pt x="9029700" y="0"/>
                  </a:lnTo>
                </a:path>
              </a:pathLst>
            </a:custGeom>
            <a:ln w="12700">
              <a:solidFill>
                <a:srgbClr val="8E93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564D3048-D2BB-F1F2-463E-B2D3B757B661}"/>
              </a:ext>
            </a:extLst>
          </p:cNvPr>
          <p:cNvPicPr>
            <a:picLocks noChangeAspect="1"/>
          </p:cNvPicPr>
          <p:nvPr/>
        </p:nvPicPr>
        <p:blipFill>
          <a:blip r:embed="rId3"/>
          <a:stretch>
            <a:fillRect/>
          </a:stretch>
        </p:blipFill>
        <p:spPr>
          <a:xfrm>
            <a:off x="1213805" y="470645"/>
            <a:ext cx="9087356" cy="5916707"/>
          </a:xfrm>
          <a:prstGeom prst="rect">
            <a:avLst/>
          </a:prstGeom>
        </p:spPr>
      </p:pic>
      <p:cxnSp>
        <p:nvCxnSpPr>
          <p:cNvPr id="6" name="Straight Connector 5">
            <a:extLst>
              <a:ext uri="{FF2B5EF4-FFF2-40B4-BE49-F238E27FC236}">
                <a16:creationId xmlns:a16="http://schemas.microsoft.com/office/drawing/2014/main" id="{A8B11289-593E-1A5B-6213-9ED65C151646}"/>
              </a:ext>
            </a:extLst>
          </p:cNvPr>
          <p:cNvCxnSpPr/>
          <p:nvPr/>
        </p:nvCxnSpPr>
        <p:spPr>
          <a:xfrm>
            <a:off x="4549282" y="1527786"/>
            <a:ext cx="507179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BED2F7F-885C-E013-7B8E-5A66FB011692}"/>
              </a:ext>
            </a:extLst>
          </p:cNvPr>
          <p:cNvCxnSpPr>
            <a:cxnSpLocks/>
          </p:cNvCxnSpPr>
          <p:nvPr/>
        </p:nvCxnSpPr>
        <p:spPr>
          <a:xfrm>
            <a:off x="2974167" y="1753072"/>
            <a:ext cx="205219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F608FE-1CC0-0840-30C2-A9D840C204D1}"/>
              </a:ext>
            </a:extLst>
          </p:cNvPr>
          <p:cNvCxnSpPr>
            <a:cxnSpLocks/>
          </p:cNvCxnSpPr>
          <p:nvPr/>
        </p:nvCxnSpPr>
        <p:spPr>
          <a:xfrm>
            <a:off x="5125752" y="1753072"/>
            <a:ext cx="425110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873433-F46A-D647-106B-02847D580DFA}"/>
              </a:ext>
            </a:extLst>
          </p:cNvPr>
          <p:cNvCxnSpPr>
            <a:cxnSpLocks/>
          </p:cNvCxnSpPr>
          <p:nvPr/>
        </p:nvCxnSpPr>
        <p:spPr>
          <a:xfrm>
            <a:off x="4660979" y="2525485"/>
            <a:ext cx="3971866"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D288058-B895-60D6-2879-E9B7468BEA6A}"/>
              </a:ext>
            </a:extLst>
          </p:cNvPr>
          <p:cNvCxnSpPr>
            <a:cxnSpLocks/>
          </p:cNvCxnSpPr>
          <p:nvPr/>
        </p:nvCxnSpPr>
        <p:spPr>
          <a:xfrm>
            <a:off x="3722915" y="2927784"/>
            <a:ext cx="6050563"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ED9E601-C58D-6EAC-D89A-3DD9A9FE3801}"/>
              </a:ext>
            </a:extLst>
          </p:cNvPr>
          <p:cNvCxnSpPr>
            <a:cxnSpLocks/>
          </p:cNvCxnSpPr>
          <p:nvPr/>
        </p:nvCxnSpPr>
        <p:spPr>
          <a:xfrm>
            <a:off x="8990653" y="2723321"/>
            <a:ext cx="782825"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AB52A6E-5BF7-A9C4-0723-A7F2CAC93308}"/>
              </a:ext>
            </a:extLst>
          </p:cNvPr>
          <p:cNvCxnSpPr>
            <a:cxnSpLocks/>
          </p:cNvCxnSpPr>
          <p:nvPr/>
        </p:nvCxnSpPr>
        <p:spPr>
          <a:xfrm>
            <a:off x="3722915" y="3131298"/>
            <a:ext cx="1218253"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6A446B62-7B37-B322-66D0-37275DC949DA}"/>
              </a:ext>
            </a:extLst>
          </p:cNvPr>
          <p:cNvCxnSpPr>
            <a:cxnSpLocks/>
          </p:cNvCxnSpPr>
          <p:nvPr/>
        </p:nvCxnSpPr>
        <p:spPr>
          <a:xfrm>
            <a:off x="5336275" y="3429000"/>
            <a:ext cx="3514298"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4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3D6B65-3108-E506-E88E-9394D4F49779}"/>
              </a:ext>
            </a:extLst>
          </p:cNvPr>
          <p:cNvSpPr>
            <a:spLocks noGrp="1"/>
          </p:cNvSpPr>
          <p:nvPr>
            <p:ph type="title"/>
          </p:nvPr>
        </p:nvSpPr>
        <p:spPr>
          <a:xfrm>
            <a:off x="838200" y="852831"/>
            <a:ext cx="10515600" cy="1133693"/>
          </a:xfrm>
          <a:solidFill>
            <a:srgbClr val="48ADE0"/>
          </a:solidFill>
        </p:spPr>
        <p:txBody>
          <a:bodyPr>
            <a:normAutofit/>
          </a:bodyPr>
          <a:lstStyle/>
          <a:p>
            <a:r>
              <a:rPr lang="en-AU" sz="5200">
                <a:solidFill>
                  <a:schemeClr val="bg1"/>
                </a:solidFill>
              </a:rPr>
              <a:t>The</a:t>
            </a:r>
            <a:r>
              <a:rPr lang="en-AU" sz="5200"/>
              <a:t> </a:t>
            </a:r>
            <a:r>
              <a:rPr lang="en-AU" sz="5200">
                <a:solidFill>
                  <a:schemeClr val="bg1"/>
                </a:solidFill>
              </a:rPr>
              <a:t>Journey</a:t>
            </a:r>
          </a:p>
        </p:txBody>
      </p:sp>
      <p:graphicFrame>
        <p:nvGraphicFramePr>
          <p:cNvPr id="8" name="Content Placeholder 2">
            <a:extLst>
              <a:ext uri="{FF2B5EF4-FFF2-40B4-BE49-F238E27FC236}">
                <a16:creationId xmlns:a16="http://schemas.microsoft.com/office/drawing/2014/main" id="{62B10DB3-E704-C00A-AF47-1BFF6F460845}"/>
              </a:ext>
            </a:extLst>
          </p:cNvPr>
          <p:cNvGraphicFramePr>
            <a:graphicFrameLocks noGrp="1"/>
          </p:cNvGraphicFramePr>
          <p:nvPr>
            <p:ph idx="1"/>
            <p:extLst>
              <p:ext uri="{D42A27DB-BD31-4B8C-83A1-F6EECF244321}">
                <p14:modId xmlns:p14="http://schemas.microsoft.com/office/powerpoint/2010/main" val="27786664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3936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llege&#10;&#10;AI-generated content may be incorrect.">
            <a:extLst>
              <a:ext uri="{FF2B5EF4-FFF2-40B4-BE49-F238E27FC236}">
                <a16:creationId xmlns:a16="http://schemas.microsoft.com/office/drawing/2014/main" id="{7FA37F84-D254-0264-85FC-9A2350BF2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709" y="0"/>
            <a:ext cx="9726582" cy="6858000"/>
          </a:xfrm>
          <a:prstGeom prst="rect">
            <a:avLst/>
          </a:prstGeom>
        </p:spPr>
      </p:pic>
    </p:spTree>
    <p:extLst>
      <p:ext uri="{BB962C8B-B14F-4D97-AF65-F5344CB8AC3E}">
        <p14:creationId xmlns:p14="http://schemas.microsoft.com/office/powerpoint/2010/main" val="1280498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0C6801-5017-291D-35A2-9476A366E316}"/>
              </a:ext>
            </a:extLst>
          </p:cNvPr>
          <p:cNvSpPr>
            <a:spLocks noGrp="1"/>
          </p:cNvSpPr>
          <p:nvPr>
            <p:ph type="title"/>
          </p:nvPr>
        </p:nvSpPr>
        <p:spPr>
          <a:xfrm>
            <a:off x="686834" y="1153572"/>
            <a:ext cx="3200400" cy="4461163"/>
          </a:xfrm>
        </p:spPr>
        <p:txBody>
          <a:bodyPr>
            <a:normAutofit/>
          </a:bodyPr>
          <a:lstStyle/>
          <a:p>
            <a:r>
              <a:rPr lang="en-AU">
                <a:solidFill>
                  <a:srgbClr val="FFFFFF"/>
                </a:solidFill>
              </a:rPr>
              <a:t>How did we do it?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5FDB25-6D83-8933-B292-846599F599E7}"/>
              </a:ext>
            </a:extLst>
          </p:cNvPr>
          <p:cNvSpPr>
            <a:spLocks noGrp="1"/>
          </p:cNvSpPr>
          <p:nvPr>
            <p:ph idx="1"/>
          </p:nvPr>
        </p:nvSpPr>
        <p:spPr>
          <a:xfrm>
            <a:off x="5017151" y="953293"/>
            <a:ext cx="6906491" cy="5585619"/>
          </a:xfrm>
        </p:spPr>
        <p:txBody>
          <a:bodyPr anchor="ctr">
            <a:normAutofit fontScale="92500" lnSpcReduction="10000"/>
          </a:bodyPr>
          <a:lstStyle/>
          <a:p>
            <a:pPr marL="0" indent="0">
              <a:buNone/>
            </a:pPr>
            <a:endParaRPr lang="en-AU"/>
          </a:p>
          <a:p>
            <a:pPr marL="0" indent="0">
              <a:buNone/>
            </a:pPr>
            <a:endParaRPr lang="en-AU"/>
          </a:p>
          <a:p>
            <a:pPr marL="0" indent="0">
              <a:buNone/>
            </a:pPr>
            <a:endParaRPr lang="en-AU"/>
          </a:p>
          <a:p>
            <a:pPr marL="0" indent="0">
              <a:buNone/>
            </a:pPr>
            <a:r>
              <a:rPr lang="en-AU" sz="3000"/>
              <a:t>2023 – Semester 1</a:t>
            </a:r>
          </a:p>
          <a:p>
            <a:r>
              <a:rPr lang="en-AU" sz="3000"/>
              <a:t>2 classes</a:t>
            </a:r>
          </a:p>
          <a:p>
            <a:r>
              <a:rPr lang="en-AU" sz="3000"/>
              <a:t>Year 12 </a:t>
            </a:r>
          </a:p>
          <a:p>
            <a:r>
              <a:rPr lang="en-AU" sz="3000"/>
              <a:t>Approx 40 students</a:t>
            </a:r>
          </a:p>
          <a:p>
            <a:endParaRPr lang="en-AU" sz="3000"/>
          </a:p>
          <a:p>
            <a:pPr marL="0" indent="0">
              <a:buNone/>
            </a:pPr>
            <a:r>
              <a:rPr lang="en-AU" sz="3000"/>
              <a:t>2023 – Semester 2</a:t>
            </a:r>
          </a:p>
          <a:p>
            <a:r>
              <a:rPr lang="en-AU" sz="3000"/>
              <a:t>8 classes</a:t>
            </a:r>
          </a:p>
          <a:p>
            <a:r>
              <a:rPr lang="en-AU" sz="3000"/>
              <a:t>Year 11</a:t>
            </a:r>
          </a:p>
          <a:p>
            <a:r>
              <a:rPr lang="en-AU" sz="3000"/>
              <a:t>Approx 120 students</a:t>
            </a:r>
          </a:p>
          <a:p>
            <a:endParaRPr lang="en-AU"/>
          </a:p>
          <a:p>
            <a:endParaRPr lang="en-AU"/>
          </a:p>
          <a:p>
            <a:endParaRPr lang="en-AU"/>
          </a:p>
          <a:p>
            <a:pPr marL="0" indent="0">
              <a:buNone/>
            </a:pPr>
            <a:endParaRPr lang="en-AU"/>
          </a:p>
          <a:p>
            <a:pPr marL="0" indent="0">
              <a:buNone/>
            </a:pPr>
            <a:endParaRPr lang="en-AU"/>
          </a:p>
        </p:txBody>
      </p:sp>
    </p:spTree>
    <p:extLst>
      <p:ext uri="{BB962C8B-B14F-4D97-AF65-F5344CB8AC3E}">
        <p14:creationId xmlns:p14="http://schemas.microsoft.com/office/powerpoint/2010/main" val="1013015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39855E33-F0DA-A3A6-D030-AB8567FE0FE9}"/>
              </a:ext>
            </a:extLst>
          </p:cNvPr>
          <p:cNvSpPr>
            <a:spLocks noGrp="1"/>
          </p:cNvSpPr>
          <p:nvPr>
            <p:ph type="title"/>
          </p:nvPr>
        </p:nvSpPr>
        <p:spPr>
          <a:xfrm>
            <a:off x="838200" y="643467"/>
            <a:ext cx="2951205" cy="5571066"/>
          </a:xfrm>
        </p:spPr>
        <p:txBody>
          <a:bodyPr>
            <a:normAutofit/>
          </a:bodyPr>
          <a:lstStyle/>
          <a:p>
            <a:r>
              <a:rPr lang="en-AU">
                <a:solidFill>
                  <a:srgbClr val="FFFFFF"/>
                </a:solidFill>
              </a:rPr>
              <a:t>What did we learn?</a:t>
            </a:r>
          </a:p>
        </p:txBody>
      </p:sp>
      <p:graphicFrame>
        <p:nvGraphicFramePr>
          <p:cNvPr id="5" name="Content Placeholder 2">
            <a:extLst>
              <a:ext uri="{FF2B5EF4-FFF2-40B4-BE49-F238E27FC236}">
                <a16:creationId xmlns:a16="http://schemas.microsoft.com/office/drawing/2014/main" id="{E34EAE78-41D4-D519-B826-47797D41FDE6}"/>
              </a:ext>
            </a:extLst>
          </p:cNvPr>
          <p:cNvGraphicFramePr>
            <a:graphicFrameLocks noGrp="1"/>
          </p:cNvGraphicFramePr>
          <p:nvPr>
            <p:ph idx="1"/>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7117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C33827-B3C7-BD6B-5654-6760CB98CAC5}"/>
              </a:ext>
            </a:extLst>
          </p:cNvPr>
          <p:cNvSpPr>
            <a:spLocks noGrp="1"/>
          </p:cNvSpPr>
          <p:nvPr>
            <p:ph type="title"/>
          </p:nvPr>
        </p:nvSpPr>
        <p:spPr>
          <a:xfrm>
            <a:off x="640080" y="325369"/>
            <a:ext cx="4368602" cy="1956841"/>
          </a:xfrm>
        </p:spPr>
        <p:txBody>
          <a:bodyPr anchor="b">
            <a:normAutofit/>
          </a:bodyPr>
          <a:lstStyle/>
          <a:p>
            <a:r>
              <a:rPr lang="en-AU" sz="5400"/>
              <a:t>Challenges</a:t>
            </a:r>
          </a:p>
        </p:txBody>
      </p:sp>
      <p:sp>
        <p:nvSpPr>
          <p:cNvPr id="7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C508CE-678D-03DA-8359-E59F1756F728}"/>
              </a:ext>
            </a:extLst>
          </p:cNvPr>
          <p:cNvSpPr>
            <a:spLocks noGrp="1"/>
          </p:cNvSpPr>
          <p:nvPr>
            <p:ph idx="1"/>
          </p:nvPr>
        </p:nvSpPr>
        <p:spPr>
          <a:xfrm>
            <a:off x="640080" y="2872899"/>
            <a:ext cx="4243589" cy="3320668"/>
          </a:xfrm>
        </p:spPr>
        <p:txBody>
          <a:bodyPr vert="horz" lIns="91440" tIns="45720" rIns="91440" bIns="45720" rtlCol="0">
            <a:normAutofit/>
          </a:bodyPr>
          <a:lstStyle/>
          <a:p>
            <a:r>
              <a:rPr lang="en-AU" sz="2200">
                <a:ea typeface="Calibri"/>
                <a:cs typeface="Calibri"/>
              </a:rPr>
              <a:t>Time to upskill staff</a:t>
            </a:r>
            <a:endParaRPr lang="en-AU" sz="2200"/>
          </a:p>
          <a:p>
            <a:r>
              <a:rPr lang="en-AU" sz="2200"/>
              <a:t>Buy-in and trust</a:t>
            </a:r>
            <a:endParaRPr lang="en-AU" sz="2200">
              <a:ea typeface="Calibri"/>
              <a:cs typeface="Calibri"/>
            </a:endParaRPr>
          </a:p>
          <a:p>
            <a:r>
              <a:rPr lang="en-AU" sz="2200"/>
              <a:t>Student agency and ‘letting go’</a:t>
            </a:r>
          </a:p>
          <a:p>
            <a:r>
              <a:rPr lang="en-AU" sz="2200"/>
              <a:t>Consistency in delivering the subject </a:t>
            </a:r>
          </a:p>
          <a:p>
            <a:r>
              <a:rPr lang="en-AU" sz="2200"/>
              <a:t>School interruptions </a:t>
            </a:r>
          </a:p>
          <a:p>
            <a:r>
              <a:rPr lang="en-AU" sz="2200">
                <a:ea typeface="Calibri" panose="020F0502020204030204"/>
                <a:cs typeface="Calibri" panose="020F0502020204030204"/>
              </a:rPr>
              <a:t>Balancing time between semesters</a:t>
            </a:r>
          </a:p>
        </p:txBody>
      </p:sp>
      <p:pic>
        <p:nvPicPr>
          <p:cNvPr id="5" name="Picture 4" descr="A group of people sitting on a staircase&#10;&#10;AI-generated content may be incorrect.">
            <a:extLst>
              <a:ext uri="{FF2B5EF4-FFF2-40B4-BE49-F238E27FC236}">
                <a16:creationId xmlns:a16="http://schemas.microsoft.com/office/drawing/2014/main" id="{2287E9DE-2479-CB84-A653-970ACC6BBB41}"/>
              </a:ext>
            </a:extLst>
          </p:cNvPr>
          <p:cNvPicPr>
            <a:picLocks noChangeAspect="1"/>
          </p:cNvPicPr>
          <p:nvPr/>
        </p:nvPicPr>
        <p:blipFill>
          <a:blip r:embed="rId3">
            <a:extLst>
              <a:ext uri="{28A0092B-C50C-407E-A947-70E740481C1C}">
                <a14:useLocalDpi xmlns:a14="http://schemas.microsoft.com/office/drawing/2010/main" val="0"/>
              </a:ext>
            </a:extLst>
          </a:blip>
          <a:srcRect l="16943" r="1610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1478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3CD73-84F3-029C-E9E5-A0C45E703D6E}"/>
              </a:ext>
            </a:extLst>
          </p:cNvPr>
          <p:cNvSpPr>
            <a:spLocks noGrp="1"/>
          </p:cNvSpPr>
          <p:nvPr>
            <p:ph type="title"/>
          </p:nvPr>
        </p:nvSpPr>
        <p:spPr>
          <a:xfrm>
            <a:off x="640080" y="325369"/>
            <a:ext cx="4368602" cy="1956841"/>
          </a:xfrm>
        </p:spPr>
        <p:txBody>
          <a:bodyPr anchor="b">
            <a:normAutofit/>
          </a:bodyPr>
          <a:lstStyle/>
          <a:p>
            <a:r>
              <a:rPr lang="en-AU" sz="5400"/>
              <a:t>Successes</a:t>
            </a:r>
          </a:p>
        </p:txBody>
      </p:sp>
      <p:sp>
        <p:nvSpPr>
          <p:cNvPr id="6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680B54-DAAE-C85F-7FDF-23BE05074948}"/>
              </a:ext>
            </a:extLst>
          </p:cNvPr>
          <p:cNvSpPr>
            <a:spLocks noGrp="1"/>
          </p:cNvSpPr>
          <p:nvPr>
            <p:ph idx="1"/>
          </p:nvPr>
        </p:nvSpPr>
        <p:spPr>
          <a:xfrm>
            <a:off x="640080" y="2872899"/>
            <a:ext cx="4243589" cy="3320668"/>
          </a:xfrm>
        </p:spPr>
        <p:txBody>
          <a:bodyPr vert="horz" lIns="91440" tIns="45720" rIns="91440" bIns="45720" rtlCol="0">
            <a:normAutofit/>
          </a:bodyPr>
          <a:lstStyle/>
          <a:p>
            <a:r>
              <a:rPr lang="en-AU" sz="2200">
                <a:ea typeface="Calibri"/>
                <a:cs typeface="Calibri"/>
              </a:rPr>
              <a:t>Equitable for all student abilities</a:t>
            </a:r>
            <a:endParaRPr lang="en-AU" sz="2200"/>
          </a:p>
          <a:p>
            <a:r>
              <a:rPr lang="en-AU" sz="2200"/>
              <a:t>Variety of topics broadened </a:t>
            </a:r>
          </a:p>
          <a:p>
            <a:r>
              <a:rPr lang="en-AU" sz="2200"/>
              <a:t>ALL students can succeed</a:t>
            </a:r>
            <a:endParaRPr lang="en-AU" sz="2200">
              <a:ea typeface="Calibri"/>
              <a:cs typeface="Calibri"/>
            </a:endParaRPr>
          </a:p>
          <a:p>
            <a:r>
              <a:rPr lang="en-AU" sz="2200"/>
              <a:t>Achievement of capabilities</a:t>
            </a:r>
            <a:endParaRPr lang="en-AU" sz="2200">
              <a:ea typeface="Calibri" panose="020F0502020204030204"/>
              <a:cs typeface="Calibri" panose="020F0502020204030204"/>
            </a:endParaRPr>
          </a:p>
          <a:p>
            <a:r>
              <a:rPr lang="en-AU" sz="2200"/>
              <a:t>Positive parent and student engagement</a:t>
            </a:r>
            <a:endParaRPr lang="en-AU" sz="2200">
              <a:ea typeface="Calibri" panose="020F0502020204030204"/>
              <a:cs typeface="Calibri" panose="020F0502020204030204"/>
            </a:endParaRPr>
          </a:p>
        </p:txBody>
      </p:sp>
      <p:pic>
        <p:nvPicPr>
          <p:cNvPr id="5" name="Picture 4" descr="A person wearing headphones and using a computer&#10;&#10;AI-generated content may be incorrect.">
            <a:extLst>
              <a:ext uri="{FF2B5EF4-FFF2-40B4-BE49-F238E27FC236}">
                <a16:creationId xmlns:a16="http://schemas.microsoft.com/office/drawing/2014/main" id="{4B07A7F4-9530-7F07-EBAD-25EDEAE63DA7}"/>
              </a:ext>
            </a:extLst>
          </p:cNvPr>
          <p:cNvPicPr>
            <a:picLocks noChangeAspect="1"/>
          </p:cNvPicPr>
          <p:nvPr/>
        </p:nvPicPr>
        <p:blipFill>
          <a:blip r:embed="rId3">
            <a:extLst>
              <a:ext uri="{28A0092B-C50C-407E-A947-70E740481C1C}">
                <a14:useLocalDpi xmlns:a14="http://schemas.microsoft.com/office/drawing/2010/main" val="0"/>
              </a:ext>
            </a:extLst>
          </a:blip>
          <a:srcRect l="12511" r="1226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96690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48E3E-BC9E-21DF-5A3D-F77C29D6B3F9}"/>
              </a:ext>
            </a:extLst>
          </p:cNvPr>
          <p:cNvSpPr>
            <a:spLocks noGrp="1"/>
          </p:cNvSpPr>
          <p:nvPr>
            <p:ph type="title"/>
          </p:nvPr>
        </p:nvSpPr>
        <p:spPr>
          <a:xfrm>
            <a:off x="365772" y="368302"/>
            <a:ext cx="10515600" cy="1325563"/>
          </a:xfrm>
        </p:spPr>
        <p:txBody>
          <a:bodyPr/>
          <a:lstStyle/>
          <a:p>
            <a:r>
              <a:rPr lang="en-AU"/>
              <a:t>Examples of Topics</a:t>
            </a:r>
          </a:p>
        </p:txBody>
      </p:sp>
      <p:sp>
        <p:nvSpPr>
          <p:cNvPr id="3" name="Content Placeholder 2">
            <a:extLst>
              <a:ext uri="{FF2B5EF4-FFF2-40B4-BE49-F238E27FC236}">
                <a16:creationId xmlns:a16="http://schemas.microsoft.com/office/drawing/2014/main" id="{652EA182-C2A8-AD6D-682E-368643EA7EBA}"/>
              </a:ext>
            </a:extLst>
          </p:cNvPr>
          <p:cNvSpPr>
            <a:spLocks noGrp="1"/>
          </p:cNvSpPr>
          <p:nvPr>
            <p:ph idx="1"/>
          </p:nvPr>
        </p:nvSpPr>
        <p:spPr>
          <a:xfrm>
            <a:off x="328962" y="1825624"/>
            <a:ext cx="11534076" cy="4551321"/>
          </a:xfrm>
        </p:spPr>
        <p:txBody>
          <a:bodyPr>
            <a:normAutofit/>
          </a:bodyPr>
          <a:lstStyle/>
          <a:p>
            <a:pPr>
              <a:buNone/>
            </a:pPr>
            <a:endParaRPr lang="en-AU" sz="1200">
              <a:solidFill>
                <a:srgbClr val="373B4D"/>
              </a:solidFill>
              <a:effectLst/>
              <a:latin typeface="Arial" panose="020B0604020202020204" pitchFamily="34" charset="0"/>
              <a:ea typeface="Times New Roman" panose="02020603050405020304" pitchFamily="18" charset="0"/>
            </a:endParaRPr>
          </a:p>
          <a:p>
            <a:pPr>
              <a:buNone/>
            </a:pPr>
            <a:endParaRPr lang="en-AU" sz="1200">
              <a:solidFill>
                <a:srgbClr val="373B4D"/>
              </a:solidFill>
              <a:latin typeface="Arial" panose="020B0604020202020204" pitchFamily="34" charset="0"/>
              <a:ea typeface="Times New Roman" panose="02020603050405020304" pitchFamily="18" charset="0"/>
            </a:endParaRPr>
          </a:p>
          <a:p>
            <a:pPr>
              <a:buNone/>
            </a:pPr>
            <a:endParaRPr lang="en-AU" sz="1200">
              <a:solidFill>
                <a:srgbClr val="373B4D"/>
              </a:solidFill>
              <a:effectLst/>
              <a:latin typeface="Arial" panose="020B0604020202020204" pitchFamily="34" charset="0"/>
              <a:ea typeface="Times New Roman" panose="02020603050405020304" pitchFamily="18" charset="0"/>
            </a:endParaRPr>
          </a:p>
          <a:p>
            <a:pPr>
              <a:buNone/>
            </a:pPr>
            <a:endParaRPr lang="en-AU" sz="1200">
              <a:solidFill>
                <a:srgbClr val="373B4D"/>
              </a:solidFill>
              <a:latin typeface="Arial" panose="020B0604020202020204" pitchFamily="34" charset="0"/>
              <a:ea typeface="Times New Roman" panose="02020603050405020304" pitchFamily="18" charset="0"/>
            </a:endParaRPr>
          </a:p>
          <a:p>
            <a:pPr>
              <a:buNone/>
            </a:pPr>
            <a:endParaRPr lang="en-AU" sz="1200">
              <a:solidFill>
                <a:srgbClr val="373B4D"/>
              </a:solidFill>
              <a:effectLst/>
              <a:latin typeface="Arial" panose="020B0604020202020204" pitchFamily="34" charset="0"/>
              <a:ea typeface="Times New Roman" panose="02020603050405020304" pitchFamily="18" charset="0"/>
            </a:endParaRPr>
          </a:p>
          <a:p>
            <a:pPr marL="0" indent="0">
              <a:buNone/>
            </a:pPr>
            <a:endParaRPr lang="en-AU"/>
          </a:p>
        </p:txBody>
      </p:sp>
      <p:pic>
        <p:nvPicPr>
          <p:cNvPr id="4" name="Picture 3">
            <a:extLst>
              <a:ext uri="{FF2B5EF4-FFF2-40B4-BE49-F238E27FC236}">
                <a16:creationId xmlns:a16="http://schemas.microsoft.com/office/drawing/2014/main" id="{B7FFFB11-175D-C601-7A30-D35FD7D3D38D}"/>
              </a:ext>
            </a:extLst>
          </p:cNvPr>
          <p:cNvPicPr>
            <a:picLocks noChangeAspect="1"/>
          </p:cNvPicPr>
          <p:nvPr/>
        </p:nvPicPr>
        <p:blipFill>
          <a:blip r:embed="rId3"/>
          <a:stretch>
            <a:fillRect/>
          </a:stretch>
        </p:blipFill>
        <p:spPr>
          <a:xfrm>
            <a:off x="5291845" y="1647364"/>
            <a:ext cx="3920692" cy="2055311"/>
          </a:xfrm>
          <a:prstGeom prst="rect">
            <a:avLst/>
          </a:prstGeom>
        </p:spPr>
      </p:pic>
      <p:pic>
        <p:nvPicPr>
          <p:cNvPr id="5" name="Picture 4" descr="A house with a blueprint&#10;&#10;Description automatically generated">
            <a:extLst>
              <a:ext uri="{FF2B5EF4-FFF2-40B4-BE49-F238E27FC236}">
                <a16:creationId xmlns:a16="http://schemas.microsoft.com/office/drawing/2014/main" id="{BC753B70-A54D-7440-005C-680FAD1EEE9E}"/>
              </a:ext>
            </a:extLst>
          </p:cNvPr>
          <p:cNvPicPr>
            <a:picLocks noChangeAspect="1"/>
          </p:cNvPicPr>
          <p:nvPr/>
        </p:nvPicPr>
        <p:blipFill>
          <a:blip r:embed="rId4"/>
          <a:stretch>
            <a:fillRect/>
          </a:stretch>
        </p:blipFill>
        <p:spPr>
          <a:xfrm>
            <a:off x="155165" y="1684084"/>
            <a:ext cx="5030911" cy="2055311"/>
          </a:xfrm>
          <a:prstGeom prst="rect">
            <a:avLst/>
          </a:prstGeom>
        </p:spPr>
      </p:pic>
      <p:pic>
        <p:nvPicPr>
          <p:cNvPr id="7" name="Picture 6">
            <a:extLst>
              <a:ext uri="{FF2B5EF4-FFF2-40B4-BE49-F238E27FC236}">
                <a16:creationId xmlns:a16="http://schemas.microsoft.com/office/drawing/2014/main" id="{E24534F1-194D-97C5-4C1C-6544268DA7A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18306" y="1670310"/>
            <a:ext cx="2480768" cy="1958177"/>
          </a:xfrm>
          <a:prstGeom prst="rect">
            <a:avLst/>
          </a:prstGeom>
          <a:noFill/>
        </p:spPr>
      </p:pic>
      <p:pic>
        <p:nvPicPr>
          <p:cNvPr id="8" name="Picture 7">
            <a:extLst>
              <a:ext uri="{FF2B5EF4-FFF2-40B4-BE49-F238E27FC236}">
                <a16:creationId xmlns:a16="http://schemas.microsoft.com/office/drawing/2014/main" id="{468F00DD-A9F1-97FB-814B-E05D1E62DFC3}"/>
              </a:ext>
            </a:extLst>
          </p:cNvPr>
          <p:cNvPicPr>
            <a:picLocks noChangeAspect="1"/>
          </p:cNvPicPr>
          <p:nvPr/>
        </p:nvPicPr>
        <p:blipFill>
          <a:blip r:embed="rId6"/>
          <a:srcRect l="32887"/>
          <a:stretch/>
        </p:blipFill>
        <p:spPr>
          <a:xfrm>
            <a:off x="392928" y="4067186"/>
            <a:ext cx="3125802" cy="2281943"/>
          </a:xfrm>
          <a:prstGeom prst="rect">
            <a:avLst/>
          </a:prstGeom>
        </p:spPr>
      </p:pic>
      <p:pic>
        <p:nvPicPr>
          <p:cNvPr id="13" name="Picture 12">
            <a:extLst>
              <a:ext uri="{FF2B5EF4-FFF2-40B4-BE49-F238E27FC236}">
                <a16:creationId xmlns:a16="http://schemas.microsoft.com/office/drawing/2014/main" id="{C7C406C7-25FD-2B4B-4611-5D4EBF34E7FD}"/>
              </a:ext>
            </a:extLst>
          </p:cNvPr>
          <p:cNvPicPr>
            <a:picLocks noChangeAspect="1"/>
          </p:cNvPicPr>
          <p:nvPr/>
        </p:nvPicPr>
        <p:blipFill>
          <a:blip r:embed="rId7"/>
          <a:stretch>
            <a:fillRect/>
          </a:stretch>
        </p:blipFill>
        <p:spPr>
          <a:xfrm>
            <a:off x="3649905" y="4031785"/>
            <a:ext cx="4480477" cy="2457913"/>
          </a:xfrm>
          <a:prstGeom prst="rect">
            <a:avLst/>
          </a:prstGeom>
        </p:spPr>
      </p:pic>
      <p:pic>
        <p:nvPicPr>
          <p:cNvPr id="15" name="Picture 14">
            <a:extLst>
              <a:ext uri="{FF2B5EF4-FFF2-40B4-BE49-F238E27FC236}">
                <a16:creationId xmlns:a16="http://schemas.microsoft.com/office/drawing/2014/main" id="{3F2109C7-F8EC-5FD9-74AA-C534476835FE}"/>
              </a:ext>
            </a:extLst>
          </p:cNvPr>
          <p:cNvPicPr>
            <a:picLocks noChangeAspect="1"/>
          </p:cNvPicPr>
          <p:nvPr/>
        </p:nvPicPr>
        <p:blipFill>
          <a:blip r:embed="rId8"/>
          <a:stretch>
            <a:fillRect/>
          </a:stretch>
        </p:blipFill>
        <p:spPr>
          <a:xfrm>
            <a:off x="8207964" y="4246197"/>
            <a:ext cx="3703893" cy="2102932"/>
          </a:xfrm>
          <a:prstGeom prst="rect">
            <a:avLst/>
          </a:prstGeom>
        </p:spPr>
      </p:pic>
    </p:spTree>
    <p:extLst>
      <p:ext uri="{BB962C8B-B14F-4D97-AF65-F5344CB8AC3E}">
        <p14:creationId xmlns:p14="http://schemas.microsoft.com/office/powerpoint/2010/main" val="3112446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C884F8-7873-EC81-3B06-D0D9A251E0EF}"/>
              </a:ext>
            </a:extLst>
          </p:cNvPr>
          <p:cNvSpPr>
            <a:spLocks noGrp="1"/>
          </p:cNvSpPr>
          <p:nvPr>
            <p:ph type="title"/>
          </p:nvPr>
        </p:nvSpPr>
        <p:spPr>
          <a:xfrm>
            <a:off x="686834" y="1153572"/>
            <a:ext cx="3200400" cy="4461163"/>
          </a:xfrm>
        </p:spPr>
        <p:txBody>
          <a:bodyPr>
            <a:normAutofit/>
          </a:bodyPr>
          <a:lstStyle/>
          <a:p>
            <a:r>
              <a:rPr lang="en-AU">
                <a:solidFill>
                  <a:srgbClr val="FFFFFF"/>
                </a:solidFill>
              </a:rPr>
              <a:t>A Student Perspective -</a:t>
            </a:r>
            <a:br>
              <a:rPr lang="en-AU">
                <a:solidFill>
                  <a:srgbClr val="FFFFFF"/>
                </a:solidFill>
              </a:rPr>
            </a:br>
            <a:r>
              <a:rPr lang="en-AU">
                <a:solidFill>
                  <a:srgbClr val="FFFFFF"/>
                </a:solidFill>
              </a:rPr>
              <a:t>Patrick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871018F-2AIF10-AT2-PROGRESS CHECK1-PH">
            <a:hlinkClick r:id="" action="ppaction://media"/>
            <a:extLst>
              <a:ext uri="{FF2B5EF4-FFF2-40B4-BE49-F238E27FC236}">
                <a16:creationId xmlns:a16="http://schemas.microsoft.com/office/drawing/2014/main" id="{36AA83B2-55E4-0F15-1224-29BBAEABBDD6}"/>
              </a:ext>
            </a:extLst>
          </p:cNvPr>
          <p:cNvPicPr>
            <a:picLocks noChangeAspect="1"/>
          </p:cNvPicPr>
          <p:nvPr>
            <a:audioFile r:link="rId1"/>
            <p:extLst>
              <p:ext uri="{DAA4B4D4-6D71-4841-9C94-3DE7FCFB9230}">
                <p14:media xmlns:p14="http://schemas.microsoft.com/office/powerpoint/2010/main" r:embed="rId2">
                  <p14:trim end="353408.9375"/>
                </p14:media>
              </p:ext>
            </p:extLst>
          </p:nvPr>
        </p:nvPicPr>
        <p:blipFill>
          <a:blip r:embed="rId5"/>
          <a:stretch>
            <a:fillRect/>
          </a:stretch>
        </p:blipFill>
        <p:spPr>
          <a:xfrm>
            <a:off x="9762228" y="5035098"/>
            <a:ext cx="406400" cy="406400"/>
          </a:xfrm>
          <a:prstGeom prst="rect">
            <a:avLst/>
          </a:prstGeom>
        </p:spPr>
      </p:pic>
      <p:pic>
        <p:nvPicPr>
          <p:cNvPr id="11" name="Picture 10" descr="A young person in a uniform&#10;&#10;AI-generated content may be incorrect.">
            <a:extLst>
              <a:ext uri="{FF2B5EF4-FFF2-40B4-BE49-F238E27FC236}">
                <a16:creationId xmlns:a16="http://schemas.microsoft.com/office/drawing/2014/main" id="{E2C2312B-9260-024C-736F-BDAC9422A6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584153"/>
            <a:ext cx="2700000" cy="360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659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mediacall" presetSubtype="0" fill="hold" nodeType="withEffect">
                                  <p:stCondLst>
                                    <p:cond delay="0"/>
                                  </p:stCondLst>
                                  <p:childTnLst>
                                    <p:cmd type="call" cmd="playFrom(0.0)">
                                      <p:cBhvr>
                                        <p:cTn id="9" dur="53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C884F8-7873-EC81-3B06-D0D9A251E0EF}"/>
              </a:ext>
            </a:extLst>
          </p:cNvPr>
          <p:cNvSpPr>
            <a:spLocks noGrp="1"/>
          </p:cNvSpPr>
          <p:nvPr>
            <p:ph type="title"/>
          </p:nvPr>
        </p:nvSpPr>
        <p:spPr>
          <a:xfrm>
            <a:off x="686834" y="1153572"/>
            <a:ext cx="3200400" cy="4461163"/>
          </a:xfrm>
        </p:spPr>
        <p:txBody>
          <a:bodyPr>
            <a:normAutofit/>
          </a:bodyPr>
          <a:lstStyle/>
          <a:p>
            <a:r>
              <a:rPr lang="en-AU">
                <a:solidFill>
                  <a:srgbClr val="FFFFFF"/>
                </a:solidFill>
              </a:rPr>
              <a:t>A Student Perspective -</a:t>
            </a:r>
            <a:br>
              <a:rPr lang="en-AU">
                <a:solidFill>
                  <a:srgbClr val="FFFFFF"/>
                </a:solidFill>
              </a:rPr>
            </a:br>
            <a:r>
              <a:rPr lang="en-AU">
                <a:solidFill>
                  <a:srgbClr val="FFFFFF"/>
                </a:solidFill>
              </a:rPr>
              <a:t>Marley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Audio 13">
            <a:extLst>
              <a:ext uri="{FF2B5EF4-FFF2-40B4-BE49-F238E27FC236}">
                <a16:creationId xmlns:a16="http://schemas.microsoft.com/office/drawing/2014/main" id="{2BF70848-1A01-0B20-149A-A38B81DFF3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99968" y="4972050"/>
            <a:ext cx="812800" cy="812800"/>
          </a:xfrm>
          <a:prstGeom prst="rect">
            <a:avLst/>
          </a:prstGeom>
        </p:spPr>
      </p:pic>
      <p:pic>
        <p:nvPicPr>
          <p:cNvPr id="15" name="Picture 14" descr="A close-up of a person in a uniform&#10;&#10;AI-generated content may be incorrect.">
            <a:extLst>
              <a:ext uri="{FF2B5EF4-FFF2-40B4-BE49-F238E27FC236}">
                <a16:creationId xmlns:a16="http://schemas.microsoft.com/office/drawing/2014/main" id="{3D13E37C-89B4-6862-C644-AB06E65B9C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584153"/>
            <a:ext cx="2700000" cy="360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684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019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endCondLst>
                    <p:cond evt="onStopAudio" delay="0">
                      <p:tgtEl>
                        <p:sldTgt/>
                      </p:tgtEl>
                    </p:cond>
                  </p:endCondLst>
                </p:cTn>
                <p:tgtEl>
                  <p:spTgt spid="1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A1A00A-E7EB-91B4-0493-7D171BD2648D}"/>
              </a:ext>
            </a:extLst>
          </p:cNvPr>
          <p:cNvSpPr>
            <a:spLocks noGrp="1"/>
          </p:cNvSpPr>
          <p:nvPr>
            <p:ph type="title"/>
          </p:nvPr>
        </p:nvSpPr>
        <p:spPr>
          <a:xfrm>
            <a:off x="686834" y="1153572"/>
            <a:ext cx="3200400" cy="4461163"/>
          </a:xfrm>
        </p:spPr>
        <p:txBody>
          <a:bodyPr>
            <a:normAutofit/>
          </a:bodyPr>
          <a:lstStyle/>
          <a:p>
            <a:r>
              <a:rPr lang="en-AU">
                <a:solidFill>
                  <a:srgbClr val="FFFFFF"/>
                </a:solidFill>
              </a:rPr>
              <a:t>Key Takeaways</a:t>
            </a:r>
          </a:p>
        </p:txBody>
      </p:sp>
      <p:sp>
        <p:nvSpPr>
          <p:cNvPr id="36" name="Arc 3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Content Placeholder 2">
            <a:extLst>
              <a:ext uri="{FF2B5EF4-FFF2-40B4-BE49-F238E27FC236}">
                <a16:creationId xmlns:a16="http://schemas.microsoft.com/office/drawing/2014/main" id="{94836B13-3F01-E0B7-DA0B-11E13EAF55A1}"/>
              </a:ext>
            </a:extLst>
          </p:cNvPr>
          <p:cNvSpPr>
            <a:spLocks noGrp="1"/>
          </p:cNvSpPr>
          <p:nvPr>
            <p:ph idx="1"/>
          </p:nvPr>
        </p:nvSpPr>
        <p:spPr>
          <a:xfrm>
            <a:off x="4571020" y="953293"/>
            <a:ext cx="6906491" cy="5585619"/>
          </a:xfrm>
        </p:spPr>
        <p:txBody>
          <a:bodyPr anchor="ctr">
            <a:normAutofit/>
          </a:bodyPr>
          <a:lstStyle/>
          <a:p>
            <a:r>
              <a:rPr lang="en-AU" sz="2000"/>
              <a:t>Learn the terminology of AIF early</a:t>
            </a:r>
          </a:p>
          <a:p>
            <a:r>
              <a:rPr lang="en-AU" sz="2000"/>
              <a:t>Allow teachers time to upskill – it’s a big shift for teachers</a:t>
            </a:r>
          </a:p>
          <a:p>
            <a:r>
              <a:rPr lang="en-AU" sz="2000"/>
              <a:t>Attend SACE workshops early</a:t>
            </a:r>
          </a:p>
          <a:p>
            <a:r>
              <a:rPr lang="en-AU" sz="2000"/>
              <a:t>Contact/visit schools that have taught the AIF</a:t>
            </a:r>
          </a:p>
          <a:p>
            <a:r>
              <a:rPr lang="en-AU" sz="2000"/>
              <a:t>Let go and embrace student agency</a:t>
            </a:r>
          </a:p>
          <a:p>
            <a:r>
              <a:rPr lang="en-AU" sz="2000"/>
              <a:t>Familiarise yourself with the criteria and the performance standards</a:t>
            </a:r>
          </a:p>
          <a:p>
            <a:r>
              <a:rPr lang="en-AU" sz="2000"/>
              <a:t>Progress Check – encourage face to face for at least one to understand student topic and direction</a:t>
            </a:r>
          </a:p>
          <a:p>
            <a:r>
              <a:rPr lang="en-AU" sz="2000"/>
              <a:t>Encourage multi-modal (authentic)</a:t>
            </a:r>
          </a:p>
          <a:p>
            <a:r>
              <a:rPr lang="en-AU" sz="2000"/>
              <a:t>Determine and discuss due dates early – consider interruptions</a:t>
            </a:r>
          </a:p>
          <a:p>
            <a:r>
              <a:rPr lang="en-AU" sz="2000"/>
              <a:t>NO TEMPLATES/SCAFFOLD – let it be natural and personal learning style</a:t>
            </a:r>
          </a:p>
          <a:p>
            <a:r>
              <a:rPr lang="en-AU" sz="2000"/>
              <a:t>Encourage students to think for themselves - confidence</a:t>
            </a:r>
          </a:p>
          <a:p>
            <a:pPr marL="0" indent="0">
              <a:buNone/>
            </a:pPr>
            <a:endParaRPr lang="en-AU" sz="2000"/>
          </a:p>
          <a:p>
            <a:endParaRPr lang="en-AU" sz="2000"/>
          </a:p>
          <a:p>
            <a:pPr marL="0" indent="0">
              <a:buNone/>
            </a:pPr>
            <a:endParaRPr lang="en-AU" sz="2000"/>
          </a:p>
        </p:txBody>
      </p:sp>
    </p:spTree>
    <p:extLst>
      <p:ext uri="{BB962C8B-B14F-4D97-AF65-F5344CB8AC3E}">
        <p14:creationId xmlns:p14="http://schemas.microsoft.com/office/powerpoint/2010/main" val="550583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EE8D0FD1-79E7-E327-022B-A330DA2AE654}"/>
              </a:ext>
            </a:extLst>
          </p:cNvPr>
          <p:cNvSpPr txBox="1">
            <a:spLocks/>
          </p:cNvSpPr>
          <p:nvPr/>
        </p:nvSpPr>
        <p:spPr>
          <a:xfrm>
            <a:off x="428" y="241"/>
            <a:ext cx="12192344" cy="1303109"/>
          </a:xfrm>
          <a:prstGeom prst="rect">
            <a:avLst/>
          </a:prstGeom>
          <a:solidFill>
            <a:srgbClr val="8EC155"/>
          </a:solidFill>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58"/>
            <a:r>
              <a:rPr lang="en-US">
                <a:solidFill>
                  <a:prstClr val="white"/>
                </a:solidFill>
                <a:latin typeface="Roboto Medium" panose="02000000000000000000" pitchFamily="2" charset="0"/>
                <a:ea typeface="Roboto Medium" panose="02000000000000000000" pitchFamily="2" charset="0"/>
              </a:rPr>
              <a:t>  The change narrative</a:t>
            </a:r>
            <a:endParaRPr lang="en-AU">
              <a:solidFill>
                <a:prstClr val="white"/>
              </a:solidFill>
              <a:latin typeface="Roboto Medium" panose="02000000000000000000" pitchFamily="2" charset="0"/>
              <a:ea typeface="Roboto Medium" panose="02000000000000000000" pitchFamily="2" charset="0"/>
            </a:endParaRPr>
          </a:p>
        </p:txBody>
      </p:sp>
      <p:pic>
        <p:nvPicPr>
          <p:cNvPr id="19" name="Picture 18" descr="A black background with white text&#10;&#10;Description automatically generated">
            <a:extLst>
              <a:ext uri="{FF2B5EF4-FFF2-40B4-BE49-F238E27FC236}">
                <a16:creationId xmlns:a16="http://schemas.microsoft.com/office/drawing/2014/main" id="{6A206520-E8C8-A8C0-50A7-3438CAA94562}"/>
              </a:ext>
            </a:extLst>
          </p:cNvPr>
          <p:cNvPicPr>
            <a:picLocks noChangeAspect="1"/>
          </p:cNvPicPr>
          <p:nvPr/>
        </p:nvPicPr>
        <p:blipFill>
          <a:blip r:embed="rId3"/>
          <a:stretch>
            <a:fillRect/>
          </a:stretch>
        </p:blipFill>
        <p:spPr>
          <a:xfrm>
            <a:off x="8486608" y="4476676"/>
            <a:ext cx="3704965" cy="2381083"/>
          </a:xfrm>
          <a:prstGeom prst="rect">
            <a:avLst/>
          </a:prstGeom>
        </p:spPr>
      </p:pic>
      <p:pic>
        <p:nvPicPr>
          <p:cNvPr id="20" name="Picture 19" descr="A drawing of a person&#10;&#10;Description automatically generated">
            <a:extLst>
              <a:ext uri="{FF2B5EF4-FFF2-40B4-BE49-F238E27FC236}">
                <a16:creationId xmlns:a16="http://schemas.microsoft.com/office/drawing/2014/main" id="{D6AD3F05-CD42-3135-5F57-986FD9252842}"/>
              </a:ext>
            </a:extLst>
          </p:cNvPr>
          <p:cNvPicPr>
            <a:picLocks noChangeAspect="1"/>
          </p:cNvPicPr>
          <p:nvPr/>
        </p:nvPicPr>
        <p:blipFill>
          <a:blip r:embed="rId4" cstate="hqprint">
            <a:alphaModFix/>
            <a:extLst>
              <a:ext uri="{28A0092B-C50C-407E-A947-70E740481C1C}">
                <a14:useLocalDpi xmlns:a14="http://schemas.microsoft.com/office/drawing/2010/main" val="0"/>
              </a:ext>
            </a:extLst>
          </a:blip>
          <a:stretch>
            <a:fillRect/>
          </a:stretch>
        </p:blipFill>
        <p:spPr>
          <a:xfrm>
            <a:off x="409975" y="5626437"/>
            <a:ext cx="2654457" cy="866223"/>
          </a:xfrm>
          <a:prstGeom prst="rect">
            <a:avLst/>
          </a:prstGeom>
        </p:spPr>
      </p:pic>
      <p:sp>
        <p:nvSpPr>
          <p:cNvPr id="3" name="TextBox 2">
            <a:extLst>
              <a:ext uri="{FF2B5EF4-FFF2-40B4-BE49-F238E27FC236}">
                <a16:creationId xmlns:a16="http://schemas.microsoft.com/office/drawing/2014/main" id="{A7D01C86-D451-3CC9-8DF4-043EEEC91A44}"/>
              </a:ext>
            </a:extLst>
          </p:cNvPr>
          <p:cNvSpPr txBox="1"/>
          <p:nvPr/>
        </p:nvSpPr>
        <p:spPr>
          <a:xfrm>
            <a:off x="409975" y="2987840"/>
            <a:ext cx="7363326" cy="954107"/>
          </a:xfrm>
          <a:prstGeom prst="rect">
            <a:avLst/>
          </a:prstGeom>
          <a:noFill/>
        </p:spPr>
        <p:txBody>
          <a:bodyPr wrap="square" rtlCol="0">
            <a:spAutoFit/>
          </a:bodyPr>
          <a:lstStyle/>
          <a:p>
            <a:r>
              <a:rPr lang="en-US" sz="2800">
                <a:latin typeface="Roboto" panose="02000000000000000000" pitchFamily="2" charset="0"/>
                <a:ea typeface="Roboto" panose="02000000000000000000" pitchFamily="2" charset="0"/>
              </a:rPr>
              <a:t>Hassan Mekawy</a:t>
            </a:r>
          </a:p>
          <a:p>
            <a:r>
              <a:rPr lang="en-US" sz="2800">
                <a:latin typeface="Roboto" panose="02000000000000000000" pitchFamily="2" charset="0"/>
                <a:ea typeface="Roboto" panose="02000000000000000000" pitchFamily="2" charset="0"/>
              </a:rPr>
              <a:t>Director of Education Services </a:t>
            </a:r>
          </a:p>
        </p:txBody>
      </p:sp>
    </p:spTree>
    <p:extLst>
      <p:ext uri="{BB962C8B-B14F-4D97-AF65-F5344CB8AC3E}">
        <p14:creationId xmlns:p14="http://schemas.microsoft.com/office/powerpoint/2010/main" val="1664594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EE4E41-6D00-3A01-926A-F9ACFD3E673F}"/>
              </a:ext>
            </a:extLst>
          </p:cNvPr>
          <p:cNvSpPr>
            <a:spLocks noGrp="1"/>
          </p:cNvSpPr>
          <p:nvPr>
            <p:ph type="title"/>
          </p:nvPr>
        </p:nvSpPr>
        <p:spPr>
          <a:xfrm>
            <a:off x="686834" y="1153572"/>
            <a:ext cx="3200400" cy="4461163"/>
          </a:xfrm>
        </p:spPr>
        <p:txBody>
          <a:bodyPr>
            <a:normAutofit/>
          </a:bodyPr>
          <a:lstStyle/>
          <a:p>
            <a:r>
              <a:rPr lang="en-AU">
                <a:solidFill>
                  <a:srgbClr val="FFFFFF"/>
                </a:solidFill>
              </a:rPr>
              <a:t>Thank you</a:t>
            </a:r>
          </a:p>
        </p:txBody>
      </p:sp>
      <p:sp>
        <p:nvSpPr>
          <p:cNvPr id="42" name="Arc 4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B87B5A-79C8-5D4B-4B2E-2B05BF156CB9}"/>
              </a:ext>
            </a:extLst>
          </p:cNvPr>
          <p:cNvSpPr>
            <a:spLocks noGrp="1"/>
          </p:cNvSpPr>
          <p:nvPr>
            <p:ph idx="1"/>
          </p:nvPr>
        </p:nvSpPr>
        <p:spPr>
          <a:xfrm>
            <a:off x="4447308" y="591344"/>
            <a:ext cx="6906491" cy="5585619"/>
          </a:xfrm>
        </p:spPr>
        <p:txBody>
          <a:bodyPr anchor="ctr">
            <a:normAutofit/>
          </a:bodyPr>
          <a:lstStyle/>
          <a:p>
            <a:pPr marL="0" indent="0">
              <a:buNone/>
            </a:pPr>
            <a:r>
              <a:rPr lang="en-AU"/>
              <a:t>Contact Us</a:t>
            </a:r>
          </a:p>
          <a:p>
            <a:pPr marL="0" indent="0">
              <a:buNone/>
            </a:pPr>
            <a:endParaRPr lang="en-AU"/>
          </a:p>
          <a:p>
            <a:r>
              <a:rPr lang="en-AU"/>
              <a:t>Pat Klimatsakis - </a:t>
            </a:r>
            <a:r>
              <a:rPr lang="en-AU">
                <a:hlinkClick r:id="rId3"/>
              </a:rPr>
              <a:t>pklimatsakis@immanuel.sa.edu.au</a:t>
            </a:r>
            <a:endParaRPr lang="en-AU"/>
          </a:p>
          <a:p>
            <a:r>
              <a:rPr lang="en-AU"/>
              <a:t>Anna Fusco – </a:t>
            </a:r>
            <a:r>
              <a:rPr lang="en-AU">
                <a:hlinkClick r:id="rId4"/>
              </a:rPr>
              <a:t>afusco@immanuel.sa.edu.au</a:t>
            </a:r>
            <a:endParaRPr lang="en-AU"/>
          </a:p>
          <a:p>
            <a:pPr marL="0" indent="0">
              <a:buNone/>
            </a:pPr>
            <a:endParaRPr lang="en-AU"/>
          </a:p>
        </p:txBody>
      </p:sp>
    </p:spTree>
    <p:extLst>
      <p:ext uri="{BB962C8B-B14F-4D97-AF65-F5344CB8AC3E}">
        <p14:creationId xmlns:p14="http://schemas.microsoft.com/office/powerpoint/2010/main" val="3287565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E8230E1B-3FC7-4F8F-8C34-C3028848D319}"/>
              </a:ext>
            </a:extLst>
          </p:cNvPr>
          <p:cNvSpPr txBox="1">
            <a:spLocks/>
          </p:cNvSpPr>
          <p:nvPr/>
        </p:nvSpPr>
        <p:spPr>
          <a:xfrm>
            <a:off x="1524000" y="3602038"/>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a:t>Ros Mattner</a:t>
            </a:r>
          </a:p>
          <a:p>
            <a:pPr marL="0" indent="0" algn="ctr">
              <a:buNone/>
            </a:pPr>
            <a:r>
              <a:rPr lang="en-AU"/>
              <a:t>11-12 Leader, SACE Coordinator, Teacher</a:t>
            </a:r>
          </a:p>
          <a:p>
            <a:pPr marL="0" indent="0" algn="ctr">
              <a:buNone/>
            </a:pPr>
            <a:r>
              <a:rPr lang="en-AU"/>
              <a:t>St Francis De Sales</a:t>
            </a:r>
          </a:p>
        </p:txBody>
      </p:sp>
      <p:sp>
        <p:nvSpPr>
          <p:cNvPr id="2" name="Title 1">
            <a:extLst>
              <a:ext uri="{FF2B5EF4-FFF2-40B4-BE49-F238E27FC236}">
                <a16:creationId xmlns:a16="http://schemas.microsoft.com/office/drawing/2014/main" id="{DA3C013D-0739-9288-72FC-E122D9DC9E6E}"/>
              </a:ext>
            </a:extLst>
          </p:cNvPr>
          <p:cNvSpPr txBox="1">
            <a:spLocks/>
          </p:cNvSpPr>
          <p:nvPr/>
        </p:nvSpPr>
        <p:spPr>
          <a:xfrm>
            <a:off x="1290918" y="1308974"/>
            <a:ext cx="9601200" cy="18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83B73D"/>
                </a:solidFill>
                <a:latin typeface="Roboto Medium" panose="02000000000000000000" pitchFamily="2" charset="0"/>
                <a:ea typeface="Roboto Medium" panose="02000000000000000000" pitchFamily="2" charset="0"/>
                <a:cs typeface="+mj-cs"/>
              </a:defRPr>
            </a:lvl1pPr>
          </a:lstStyle>
          <a:p>
            <a:pPr algn="ctr"/>
            <a:r>
              <a:rPr lang="en-US" sz="5400" dirty="0">
                <a:solidFill>
                  <a:schemeClr val="tx1"/>
                </a:solidFill>
                <a:latin typeface="Roboto" panose="02000000000000000000" pitchFamily="2" charset="0"/>
                <a:ea typeface="Roboto" panose="02000000000000000000" pitchFamily="2" charset="0"/>
                <a:cs typeface="+mn-cs"/>
              </a:rPr>
              <a:t>Experience from the field</a:t>
            </a:r>
            <a:endParaRPr lang="en-AU" sz="5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52367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002871" y="1253084"/>
            <a:ext cx="6197581" cy="36801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a:endParaRPr lang="en-US" sz="2400"/>
          </a:p>
        </p:txBody>
      </p:sp>
      <p:sp>
        <p:nvSpPr>
          <p:cNvPr id="6" name="Title 1"/>
          <p:cNvSpPr txBox="1">
            <a:spLocks/>
          </p:cNvSpPr>
          <p:nvPr/>
        </p:nvSpPr>
        <p:spPr>
          <a:xfrm>
            <a:off x="1691932" y="3662340"/>
            <a:ext cx="8808137" cy="832136"/>
          </a:xfrm>
          <a:prstGeom prst="rect">
            <a:avLst/>
          </a:prstGeom>
        </p:spPr>
        <p:txBody>
          <a:bodyPr vert="horz" lIns="121907" tIns="60953" rIns="121907" bIns="60953" rtlCol="0" anchor="ctr">
            <a:noAutofit/>
          </a:bodyPr>
          <a:lstStyle>
            <a:lvl1pPr algn="ctr" defTabSz="457148" rtl="0" eaLnBrk="1" latinLnBrk="0" hangingPunct="1">
              <a:spcBef>
                <a:spcPct val="0"/>
              </a:spcBef>
              <a:buNone/>
              <a:defRPr sz="4400" kern="1200">
                <a:solidFill>
                  <a:schemeClr val="tx1"/>
                </a:solidFill>
                <a:latin typeface="+mj-lt"/>
                <a:ea typeface="+mj-ea"/>
                <a:cs typeface="+mj-cs"/>
              </a:defRPr>
            </a:lvl1pPr>
          </a:lstStyle>
          <a:p>
            <a:r>
              <a:rPr lang="en-US" sz="4267">
                <a:solidFill>
                  <a:schemeClr val="bg1"/>
                </a:solidFill>
                <a:latin typeface="Myriad Pro" panose="020B0503030403020204" pitchFamily="34" charset="0"/>
                <a:cs typeface="Arial"/>
              </a:rPr>
              <a:t>  </a:t>
            </a:r>
            <a:endParaRPr lang="en-AU" sz="4400">
              <a:solidFill>
                <a:schemeClr val="bg1"/>
              </a:solidFill>
              <a:latin typeface="Myriad Pro" panose="020B0503030403020204" pitchFamily="34" charset="0"/>
            </a:endParaRPr>
          </a:p>
        </p:txBody>
      </p:sp>
      <p:pic>
        <p:nvPicPr>
          <p:cNvPr id="8" name="Picture 7" descr="A black background with white text&#10;&#10;AI-generated content may be incorrect.">
            <a:extLst>
              <a:ext uri="{FF2B5EF4-FFF2-40B4-BE49-F238E27FC236}">
                <a16:creationId xmlns:a16="http://schemas.microsoft.com/office/drawing/2014/main" id="{A506A33C-41FD-3584-9EA1-F19E717D97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781" y="1004856"/>
            <a:ext cx="10435345" cy="4574815"/>
          </a:xfrm>
          <a:prstGeom prst="rect">
            <a:avLst/>
          </a:prstGeom>
        </p:spPr>
      </p:pic>
    </p:spTree>
    <p:extLst>
      <p:ext uri="{BB962C8B-B14F-4D97-AF65-F5344CB8AC3E}">
        <p14:creationId xmlns:p14="http://schemas.microsoft.com/office/powerpoint/2010/main" val="3607451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53255" y="1314826"/>
            <a:ext cx="246260" cy="492428"/>
          </a:xfrm>
          <a:prstGeom prst="rect">
            <a:avLst/>
          </a:prstGeom>
          <a:noFill/>
        </p:spPr>
        <p:txBody>
          <a:bodyPr wrap="none" lIns="121907" tIns="60953" rIns="121907" bIns="60953" rtlCol="0">
            <a:spAutoFit/>
          </a:bodyPr>
          <a:lstStyle/>
          <a:p>
            <a:endParaRPr lang="en-US" sz="2400"/>
          </a:p>
        </p:txBody>
      </p:sp>
      <p:sp>
        <p:nvSpPr>
          <p:cNvPr id="4" name="Title 1"/>
          <p:cNvSpPr txBox="1">
            <a:spLocks/>
          </p:cNvSpPr>
          <p:nvPr/>
        </p:nvSpPr>
        <p:spPr>
          <a:xfrm>
            <a:off x="287999" y="695507"/>
            <a:ext cx="11002853" cy="460375"/>
          </a:xfrm>
          <a:prstGeom prst="rect">
            <a:avLst/>
          </a:prstGeom>
        </p:spPr>
        <p:txBody>
          <a:bodyPr vert="horz" lIns="91440" tIns="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0502F"/>
                </a:solidFill>
                <a:latin typeface="Myriad Pro" panose="020B0503030403020204" pitchFamily="34" charset="0"/>
                <a:cs typeface="Arial"/>
              </a:rPr>
              <a:t>Implementation</a:t>
            </a:r>
          </a:p>
        </p:txBody>
      </p:sp>
      <p:sp>
        <p:nvSpPr>
          <p:cNvPr id="5" name="Title 1"/>
          <p:cNvSpPr txBox="1">
            <a:spLocks/>
          </p:cNvSpPr>
          <p:nvPr/>
        </p:nvSpPr>
        <p:spPr>
          <a:xfrm>
            <a:off x="288000" y="1415507"/>
            <a:ext cx="11617861" cy="4227304"/>
          </a:xfrm>
          <a:prstGeom prst="rect">
            <a:avLst/>
          </a:prstGeom>
        </p:spPr>
        <p:txBody>
          <a:bodyPr vert="horz" wrap="square" lIns="91430" tIns="0" rIns="91430" bIns="45715"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base">
              <a:buFont typeface="Arial" panose="020B0604020202020204" pitchFamily="34" charset="0"/>
              <a:buChar char="•"/>
            </a:pPr>
            <a:endParaRPr lang="en-GB" sz="2400" b="0" i="1">
              <a:solidFill>
                <a:srgbClr val="1F2320"/>
              </a:solidFill>
              <a:effectLst/>
              <a:latin typeface="Open Sans" panose="020B0606030504020204" pitchFamily="34" charset="0"/>
            </a:endParaRPr>
          </a:p>
        </p:txBody>
      </p:sp>
      <p:sp>
        <p:nvSpPr>
          <p:cNvPr id="2" name="TextBox 1">
            <a:extLst>
              <a:ext uri="{FF2B5EF4-FFF2-40B4-BE49-F238E27FC236}">
                <a16:creationId xmlns:a16="http://schemas.microsoft.com/office/drawing/2014/main" id="{AC455246-6E82-33F7-27FC-416522951AFB}"/>
              </a:ext>
            </a:extLst>
          </p:cNvPr>
          <p:cNvSpPr txBox="1"/>
          <p:nvPr/>
        </p:nvSpPr>
        <p:spPr>
          <a:xfrm>
            <a:off x="748145" y="1415507"/>
            <a:ext cx="11069481" cy="5078313"/>
          </a:xfrm>
          <a:prstGeom prst="rect">
            <a:avLst/>
          </a:prstGeom>
          <a:noFill/>
        </p:spPr>
        <p:txBody>
          <a:bodyPr wrap="square" rtlCol="0">
            <a:spAutoFit/>
          </a:bodyPr>
          <a:lstStyle/>
          <a:p>
            <a:pPr marL="285750" indent="-285750">
              <a:buFont typeface="Wingdings" panose="05000000000000000000" pitchFamily="2" charset="2"/>
              <a:buChar char="Ø"/>
            </a:pPr>
            <a:endParaRPr lang="en-US">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a:t>Teachers who will work with an open mind and willingness to learn new skills</a:t>
            </a:r>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r>
              <a:rPr lang="en-US"/>
              <a:t>Engaging with professional learning and past experiences to engage with (continuing) the Pilot to full implementation and review of practices to support the development of AIF, including moderation practices and sharing of ideas (collegial and SACE)</a:t>
            </a:r>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r>
              <a:rPr lang="en-US"/>
              <a:t>Transparent and informative communication with students, parents and carers to ensure they are aware of the previous Pilot phase and review of this working towards implementation</a:t>
            </a:r>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r>
              <a:rPr lang="en-GB"/>
              <a:t>AIF has presented significant opportunities for students who are completing Vocational Education either as School Based apprentices or in full apprenticeship mode as they are able to access learning offline and connect to their own specific focus</a:t>
            </a:r>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endParaRPr lang="en-AU"/>
          </a:p>
        </p:txBody>
      </p:sp>
    </p:spTree>
    <p:extLst>
      <p:ext uri="{BB962C8B-B14F-4D97-AF65-F5344CB8AC3E}">
        <p14:creationId xmlns:p14="http://schemas.microsoft.com/office/powerpoint/2010/main" val="1765783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A53E-D493-04F7-071F-B58BAE4B0A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5BC990-1B86-0547-C049-F8991815815F}"/>
              </a:ext>
            </a:extLst>
          </p:cNvPr>
          <p:cNvSpPr txBox="1"/>
          <p:nvPr/>
        </p:nvSpPr>
        <p:spPr>
          <a:xfrm>
            <a:off x="4253255" y="1314826"/>
            <a:ext cx="246260" cy="492428"/>
          </a:xfrm>
          <a:prstGeom prst="rect">
            <a:avLst/>
          </a:prstGeom>
          <a:noFill/>
        </p:spPr>
        <p:txBody>
          <a:bodyPr wrap="none" lIns="121907" tIns="60953" rIns="121907" bIns="60953" rtlCol="0">
            <a:spAutoFit/>
          </a:bodyPr>
          <a:lstStyle/>
          <a:p>
            <a:endParaRPr lang="en-US" sz="2400"/>
          </a:p>
        </p:txBody>
      </p:sp>
      <p:sp>
        <p:nvSpPr>
          <p:cNvPr id="4" name="Title 1">
            <a:extLst>
              <a:ext uri="{FF2B5EF4-FFF2-40B4-BE49-F238E27FC236}">
                <a16:creationId xmlns:a16="http://schemas.microsoft.com/office/drawing/2014/main" id="{D252B775-8362-6AE4-C255-0432D0977FE6}"/>
              </a:ext>
            </a:extLst>
          </p:cNvPr>
          <p:cNvSpPr txBox="1">
            <a:spLocks/>
          </p:cNvSpPr>
          <p:nvPr/>
        </p:nvSpPr>
        <p:spPr>
          <a:xfrm>
            <a:off x="287999" y="695507"/>
            <a:ext cx="11002853" cy="460375"/>
          </a:xfrm>
          <a:prstGeom prst="rect">
            <a:avLst/>
          </a:prstGeom>
        </p:spPr>
        <p:txBody>
          <a:bodyPr vert="horz" lIns="91440" tIns="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0502F"/>
                </a:solidFill>
                <a:latin typeface="Myriad Pro" panose="020B0503030403020204" pitchFamily="34" charset="0"/>
                <a:cs typeface="Arial"/>
              </a:rPr>
              <a:t>Implementation</a:t>
            </a:r>
          </a:p>
        </p:txBody>
      </p:sp>
      <p:sp>
        <p:nvSpPr>
          <p:cNvPr id="5" name="Title 1">
            <a:extLst>
              <a:ext uri="{FF2B5EF4-FFF2-40B4-BE49-F238E27FC236}">
                <a16:creationId xmlns:a16="http://schemas.microsoft.com/office/drawing/2014/main" id="{19FE478D-AA6A-3F57-1A21-89747CB57D14}"/>
              </a:ext>
            </a:extLst>
          </p:cNvPr>
          <p:cNvSpPr txBox="1">
            <a:spLocks/>
          </p:cNvSpPr>
          <p:nvPr/>
        </p:nvSpPr>
        <p:spPr>
          <a:xfrm>
            <a:off x="288000" y="1415507"/>
            <a:ext cx="11617861" cy="4227304"/>
          </a:xfrm>
          <a:prstGeom prst="rect">
            <a:avLst/>
          </a:prstGeom>
        </p:spPr>
        <p:txBody>
          <a:bodyPr vert="horz" wrap="square" lIns="91430" tIns="0" rIns="91430" bIns="45715"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base">
              <a:buFont typeface="Arial" panose="020B0604020202020204" pitchFamily="34" charset="0"/>
              <a:buChar char="•"/>
            </a:pPr>
            <a:endParaRPr lang="en-GB" sz="2400" b="0" i="1">
              <a:solidFill>
                <a:srgbClr val="1F2320"/>
              </a:solidFill>
              <a:effectLst/>
              <a:latin typeface="Open Sans" panose="020B0606030504020204" pitchFamily="34" charset="0"/>
            </a:endParaRPr>
          </a:p>
        </p:txBody>
      </p:sp>
      <p:sp>
        <p:nvSpPr>
          <p:cNvPr id="2" name="TextBox 1">
            <a:extLst>
              <a:ext uri="{FF2B5EF4-FFF2-40B4-BE49-F238E27FC236}">
                <a16:creationId xmlns:a16="http://schemas.microsoft.com/office/drawing/2014/main" id="{2008EAAD-E9F9-F9D9-99B2-21C49888F99F}"/>
              </a:ext>
            </a:extLst>
          </p:cNvPr>
          <p:cNvSpPr txBox="1"/>
          <p:nvPr/>
        </p:nvSpPr>
        <p:spPr>
          <a:xfrm>
            <a:off x="748145" y="1415507"/>
            <a:ext cx="11069481" cy="5078313"/>
          </a:xfrm>
          <a:prstGeom prst="rect">
            <a:avLst/>
          </a:prstGeom>
          <a:noFill/>
        </p:spPr>
        <p:txBody>
          <a:bodyPr wrap="square" rtlCol="0">
            <a:spAutoFit/>
          </a:bodyPr>
          <a:lstStyle/>
          <a:p>
            <a:pPr marL="285750" indent="-285750">
              <a:buFont typeface="Wingdings" panose="05000000000000000000" pitchFamily="2" charset="2"/>
              <a:buChar char="Ø"/>
            </a:pPr>
            <a:endParaRPr lang="en-US">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a:t>As teachers we model ‘knowing what to do when you don’t know what to do’ as this builds a community of learners who collaborate and respond to learning opportunities </a:t>
            </a:r>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r>
              <a:rPr lang="en-US"/>
              <a:t>The capabilities are intertwined naturally within the student’s growth as we provide opportunities for them to realise what they can understand, showcase and what they are capable of – they are activating their identity and future</a:t>
            </a:r>
          </a:p>
          <a:p>
            <a:endParaRPr lang="en-US"/>
          </a:p>
          <a:p>
            <a:pPr marL="285750" indent="-285750">
              <a:buFont typeface="Wingdings" panose="05000000000000000000" pitchFamily="2" charset="2"/>
              <a:buChar char="Ø"/>
            </a:pPr>
            <a:r>
              <a:rPr lang="en-US"/>
              <a:t>We inducted students by exploring and reflecting on the key drivers – student agency, self-regulation, metacognition, deep authentic learning and the concept of natural evidence of learning.  </a:t>
            </a:r>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r>
              <a:rPr lang="en-US"/>
              <a:t>We ask students what they need and challenge them with what they are capable of – if a question does not make sense, ask another question…</a:t>
            </a:r>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endParaRPr lang="en-AU"/>
          </a:p>
        </p:txBody>
      </p:sp>
    </p:spTree>
    <p:extLst>
      <p:ext uri="{BB962C8B-B14F-4D97-AF65-F5344CB8AC3E}">
        <p14:creationId xmlns:p14="http://schemas.microsoft.com/office/powerpoint/2010/main" val="1557621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53255" y="1314826"/>
            <a:ext cx="246260" cy="492428"/>
          </a:xfrm>
          <a:prstGeom prst="rect">
            <a:avLst/>
          </a:prstGeom>
          <a:noFill/>
        </p:spPr>
        <p:txBody>
          <a:bodyPr wrap="none" lIns="121907" tIns="60953" rIns="121907" bIns="60953" rtlCol="0">
            <a:spAutoFit/>
          </a:bodyPr>
          <a:lstStyle/>
          <a:p>
            <a:endParaRPr lang="en-US" sz="2400"/>
          </a:p>
        </p:txBody>
      </p:sp>
      <p:sp>
        <p:nvSpPr>
          <p:cNvPr id="6" name="Title 1">
            <a:extLst>
              <a:ext uri="{FF2B5EF4-FFF2-40B4-BE49-F238E27FC236}">
                <a16:creationId xmlns:a16="http://schemas.microsoft.com/office/drawing/2014/main" id="{AE177103-7A8E-215C-DCEA-60AF3B770281}"/>
              </a:ext>
            </a:extLst>
          </p:cNvPr>
          <p:cNvSpPr txBox="1">
            <a:spLocks/>
          </p:cNvSpPr>
          <p:nvPr/>
        </p:nvSpPr>
        <p:spPr>
          <a:xfrm>
            <a:off x="287999" y="695507"/>
            <a:ext cx="11002853" cy="460375"/>
          </a:xfrm>
          <a:prstGeom prst="rect">
            <a:avLst/>
          </a:prstGeom>
        </p:spPr>
        <p:txBody>
          <a:bodyPr vert="horz" lIns="91440" tIns="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0502F"/>
                </a:solidFill>
                <a:latin typeface="Myriad Pro" panose="020B0503030403020204" pitchFamily="34" charset="0"/>
                <a:cs typeface="Arial"/>
              </a:rPr>
              <a:t>The journey </a:t>
            </a:r>
          </a:p>
        </p:txBody>
      </p:sp>
      <p:sp>
        <p:nvSpPr>
          <p:cNvPr id="7" name="TextBox 6">
            <a:extLst>
              <a:ext uri="{FF2B5EF4-FFF2-40B4-BE49-F238E27FC236}">
                <a16:creationId xmlns:a16="http://schemas.microsoft.com/office/drawing/2014/main" id="{841877DE-45AF-97BC-E0BC-F90167720AA8}"/>
              </a:ext>
            </a:extLst>
          </p:cNvPr>
          <p:cNvSpPr txBox="1"/>
          <p:nvPr/>
        </p:nvSpPr>
        <p:spPr>
          <a:xfrm>
            <a:off x="505326" y="1729408"/>
            <a:ext cx="11002853" cy="3139321"/>
          </a:xfrm>
          <a:prstGeom prst="rect">
            <a:avLst/>
          </a:prstGeom>
          <a:noFill/>
        </p:spPr>
        <p:txBody>
          <a:bodyPr wrap="square" rtlCol="0">
            <a:spAutoFit/>
          </a:bodyPr>
          <a:lstStyle/>
          <a:p>
            <a:pPr marL="285750" indent="-285750">
              <a:buFont typeface="Wingdings" panose="05000000000000000000" pitchFamily="2" charset="2"/>
              <a:buChar char="Ø"/>
            </a:pPr>
            <a:r>
              <a:rPr lang="en-AU"/>
              <a:t>We joined the second Pilot of AIF as we believed that it was time for change and were confident in what we could offer </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AU"/>
              <a:t>Our team has worked collaboratively to ensure that we have maintained the key drivers of AIF and focused on using consistent language to promote the integrity of AIF</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AU"/>
              <a:t>We work with the mindset of challenging students to identify their progress by asking open questions to them instead of directing them</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US"/>
              <a:t>Building transference of skills from EIF and sharing consistent understandings of language and learnings</a:t>
            </a:r>
          </a:p>
          <a:p>
            <a:pPr marL="285750" indent="-285750">
              <a:buFont typeface="Wingdings" panose="05000000000000000000" pitchFamily="2" charset="2"/>
              <a:buChar char="Ø"/>
            </a:pPr>
            <a:endParaRPr lang="en-AU"/>
          </a:p>
        </p:txBody>
      </p:sp>
    </p:spTree>
    <p:extLst>
      <p:ext uri="{BB962C8B-B14F-4D97-AF65-F5344CB8AC3E}">
        <p14:creationId xmlns:p14="http://schemas.microsoft.com/office/powerpoint/2010/main" val="2025918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8C4D2-CE64-731F-5125-72875A476B0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2B6AC2-7ABC-E9F0-EE6B-40F6034808E9}"/>
              </a:ext>
            </a:extLst>
          </p:cNvPr>
          <p:cNvSpPr txBox="1"/>
          <p:nvPr/>
        </p:nvSpPr>
        <p:spPr>
          <a:xfrm>
            <a:off x="4253255" y="1314826"/>
            <a:ext cx="246260" cy="492428"/>
          </a:xfrm>
          <a:prstGeom prst="rect">
            <a:avLst/>
          </a:prstGeom>
          <a:noFill/>
        </p:spPr>
        <p:txBody>
          <a:bodyPr wrap="none" lIns="121907" tIns="60953" rIns="121907" bIns="60953" rtlCol="0">
            <a:spAutoFit/>
          </a:bodyPr>
          <a:lstStyle/>
          <a:p>
            <a:endParaRPr lang="en-US" sz="2400"/>
          </a:p>
        </p:txBody>
      </p:sp>
      <p:sp>
        <p:nvSpPr>
          <p:cNvPr id="6" name="Title 1">
            <a:extLst>
              <a:ext uri="{FF2B5EF4-FFF2-40B4-BE49-F238E27FC236}">
                <a16:creationId xmlns:a16="http://schemas.microsoft.com/office/drawing/2014/main" id="{B3A63B7A-2529-77BC-E795-1F50BFB45851}"/>
              </a:ext>
            </a:extLst>
          </p:cNvPr>
          <p:cNvSpPr txBox="1">
            <a:spLocks/>
          </p:cNvSpPr>
          <p:nvPr/>
        </p:nvSpPr>
        <p:spPr>
          <a:xfrm>
            <a:off x="287999" y="695507"/>
            <a:ext cx="11002853" cy="460375"/>
          </a:xfrm>
          <a:prstGeom prst="rect">
            <a:avLst/>
          </a:prstGeom>
        </p:spPr>
        <p:txBody>
          <a:bodyPr vert="horz" lIns="91440" tIns="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0502F"/>
                </a:solidFill>
                <a:latin typeface="Myriad Pro" panose="020B0503030403020204" pitchFamily="34" charset="0"/>
                <a:cs typeface="Arial"/>
              </a:rPr>
              <a:t>The journey </a:t>
            </a:r>
          </a:p>
        </p:txBody>
      </p:sp>
      <p:sp>
        <p:nvSpPr>
          <p:cNvPr id="7" name="TextBox 6">
            <a:extLst>
              <a:ext uri="{FF2B5EF4-FFF2-40B4-BE49-F238E27FC236}">
                <a16:creationId xmlns:a16="http://schemas.microsoft.com/office/drawing/2014/main" id="{3545A5A3-79AF-31CA-4C78-4B362EB8391D}"/>
              </a:ext>
            </a:extLst>
          </p:cNvPr>
          <p:cNvSpPr txBox="1"/>
          <p:nvPr/>
        </p:nvSpPr>
        <p:spPr>
          <a:xfrm>
            <a:off x="505326" y="1729408"/>
            <a:ext cx="11002853" cy="3693319"/>
          </a:xfrm>
          <a:prstGeom prst="rect">
            <a:avLst/>
          </a:prstGeom>
          <a:noFill/>
        </p:spPr>
        <p:txBody>
          <a:bodyPr wrap="square" rtlCol="0">
            <a:spAutoFit/>
          </a:bodyPr>
          <a:lstStyle/>
          <a:p>
            <a:pPr marL="285750" indent="-285750">
              <a:buFont typeface="Wingdings" panose="05000000000000000000" pitchFamily="2" charset="2"/>
              <a:buChar char="Ø"/>
            </a:pPr>
            <a:r>
              <a:rPr lang="en-AU"/>
              <a:t>Challenges -  overcoming the view that this was a ‘Research Project’ rename</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AU"/>
              <a:t>Challenges – helping students understand what ‘natural evidence of learning’ is (and some other stakeholders!)</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AU"/>
              <a:t>Challenges – helping students to understand that they are not going to be ‘told’ what to do</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AU"/>
              <a:t>Opportunities – genuine teaching experiences for everyone – as teachers we listen, question and at times suggest but most of all we continually question the students</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AU"/>
              <a:t>Opportunities – minimal worksheets – we made 3 task sheets</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AU"/>
              <a:t>Opportunities – student agency is actioned – students are responsible for their learning – when they learn how they learn and use this as their springboard then students gain insights into what is possible</a:t>
            </a:r>
          </a:p>
        </p:txBody>
      </p:sp>
    </p:spTree>
    <p:extLst>
      <p:ext uri="{BB962C8B-B14F-4D97-AF65-F5344CB8AC3E}">
        <p14:creationId xmlns:p14="http://schemas.microsoft.com/office/powerpoint/2010/main" val="1005926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21EDE-037E-03BD-9E26-585C2EFC02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E68EC9-B18E-0621-9C0A-FE03E96119D5}"/>
              </a:ext>
            </a:extLst>
          </p:cNvPr>
          <p:cNvSpPr txBox="1"/>
          <p:nvPr/>
        </p:nvSpPr>
        <p:spPr>
          <a:xfrm>
            <a:off x="4253255" y="1314826"/>
            <a:ext cx="246260" cy="492428"/>
          </a:xfrm>
          <a:prstGeom prst="rect">
            <a:avLst/>
          </a:prstGeom>
          <a:noFill/>
        </p:spPr>
        <p:txBody>
          <a:bodyPr wrap="none" lIns="121907" tIns="60953" rIns="121907" bIns="60953" rtlCol="0">
            <a:spAutoFit/>
          </a:bodyPr>
          <a:lstStyle/>
          <a:p>
            <a:endParaRPr lang="en-US" sz="2400"/>
          </a:p>
        </p:txBody>
      </p:sp>
      <p:sp>
        <p:nvSpPr>
          <p:cNvPr id="6" name="Title 1">
            <a:extLst>
              <a:ext uri="{FF2B5EF4-FFF2-40B4-BE49-F238E27FC236}">
                <a16:creationId xmlns:a16="http://schemas.microsoft.com/office/drawing/2014/main" id="{BEBFF582-197D-7200-9C3B-0A463AFE96D1}"/>
              </a:ext>
            </a:extLst>
          </p:cNvPr>
          <p:cNvSpPr txBox="1">
            <a:spLocks/>
          </p:cNvSpPr>
          <p:nvPr/>
        </p:nvSpPr>
        <p:spPr>
          <a:xfrm>
            <a:off x="287999" y="695507"/>
            <a:ext cx="11002853" cy="460375"/>
          </a:xfrm>
          <a:prstGeom prst="rect">
            <a:avLst/>
          </a:prstGeom>
        </p:spPr>
        <p:txBody>
          <a:bodyPr vert="horz" lIns="91440" tIns="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0502F"/>
                </a:solidFill>
                <a:latin typeface="Myriad Pro" panose="020B0503030403020204" pitchFamily="34" charset="0"/>
                <a:cs typeface="Arial"/>
              </a:rPr>
              <a:t>The journey </a:t>
            </a:r>
          </a:p>
        </p:txBody>
      </p:sp>
      <p:sp>
        <p:nvSpPr>
          <p:cNvPr id="7" name="TextBox 6">
            <a:extLst>
              <a:ext uri="{FF2B5EF4-FFF2-40B4-BE49-F238E27FC236}">
                <a16:creationId xmlns:a16="http://schemas.microsoft.com/office/drawing/2014/main" id="{4A4D708B-0AF4-200C-36E4-34CF686B0139}"/>
              </a:ext>
            </a:extLst>
          </p:cNvPr>
          <p:cNvSpPr txBox="1"/>
          <p:nvPr/>
        </p:nvSpPr>
        <p:spPr>
          <a:xfrm>
            <a:off x="505326" y="1729408"/>
            <a:ext cx="11002853" cy="3570208"/>
          </a:xfrm>
          <a:prstGeom prst="rect">
            <a:avLst/>
          </a:prstGeom>
          <a:noFill/>
        </p:spPr>
        <p:txBody>
          <a:bodyPr wrap="square" rtlCol="0">
            <a:spAutoFit/>
          </a:bodyPr>
          <a:lstStyle/>
          <a:p>
            <a:pPr algn="ctr"/>
            <a:r>
              <a:rPr lang="en-AU" sz="2800" b="1">
                <a:solidFill>
                  <a:srgbClr val="4B732F"/>
                </a:solidFill>
              </a:rPr>
              <a:t>Successes</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AU"/>
              <a:t>Multiple learning pathways are possible </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AU"/>
              <a:t>Students can explore and develop personalised learning opportunities</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AU"/>
              <a:t>If students find the learning ‘repetitious’ they can change this</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AU"/>
              <a:t>Students build their own awareness of why metacognition is a valuable understanding of who they are and what they can do</a:t>
            </a:r>
          </a:p>
          <a:p>
            <a:pPr marL="285750" indent="-285750">
              <a:buFont typeface="Wingdings" panose="05000000000000000000" pitchFamily="2" charset="2"/>
              <a:buChar char="Ø"/>
            </a:pPr>
            <a:endParaRPr lang="en-AU"/>
          </a:p>
          <a:p>
            <a:pPr marL="285750" indent="-285750">
              <a:buFont typeface="Wingdings" panose="05000000000000000000" pitchFamily="2" charset="2"/>
              <a:buChar char="Ø"/>
            </a:pPr>
            <a:r>
              <a:rPr lang="en-AU"/>
              <a:t>Teachers gain new learning opportunities to learn with students and in a professional environment</a:t>
            </a:r>
          </a:p>
        </p:txBody>
      </p:sp>
    </p:spTree>
    <p:extLst>
      <p:ext uri="{BB962C8B-B14F-4D97-AF65-F5344CB8AC3E}">
        <p14:creationId xmlns:p14="http://schemas.microsoft.com/office/powerpoint/2010/main" val="758688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464486" y="1329996"/>
            <a:ext cx="6197581" cy="36801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a:endParaRPr lang="en-US" sz="2400"/>
          </a:p>
        </p:txBody>
      </p:sp>
      <p:pic>
        <p:nvPicPr>
          <p:cNvPr id="4" name="Picture 3" descr="A black background with white text&#10;&#10;AI-generated content may be incorrect.">
            <a:extLst>
              <a:ext uri="{FF2B5EF4-FFF2-40B4-BE49-F238E27FC236}">
                <a16:creationId xmlns:a16="http://schemas.microsoft.com/office/drawing/2014/main" id="{6FBE4220-9B8D-ACED-8E76-90CBBE17C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448" y="2070528"/>
            <a:ext cx="5043104" cy="2563116"/>
          </a:xfrm>
          <a:prstGeom prst="rect">
            <a:avLst/>
          </a:prstGeom>
        </p:spPr>
      </p:pic>
    </p:spTree>
    <p:extLst>
      <p:ext uri="{BB962C8B-B14F-4D97-AF65-F5344CB8AC3E}">
        <p14:creationId xmlns:p14="http://schemas.microsoft.com/office/powerpoint/2010/main" val="3945676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EE8D0FD1-79E7-E327-022B-A330DA2AE654}"/>
              </a:ext>
            </a:extLst>
          </p:cNvPr>
          <p:cNvSpPr txBox="1">
            <a:spLocks/>
          </p:cNvSpPr>
          <p:nvPr/>
        </p:nvSpPr>
        <p:spPr>
          <a:xfrm>
            <a:off x="428" y="241"/>
            <a:ext cx="12192344" cy="1303109"/>
          </a:xfrm>
          <a:prstGeom prst="rect">
            <a:avLst/>
          </a:prstGeom>
          <a:solidFill>
            <a:srgbClr val="8EC155"/>
          </a:solidFill>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9875" defTabSz="914358"/>
            <a:r>
              <a:rPr lang="en-US">
                <a:solidFill>
                  <a:prstClr val="white"/>
                </a:solidFill>
                <a:latin typeface="Roboto Medium" panose="02000000000000000000" pitchFamily="2" charset="0"/>
                <a:ea typeface="Roboto Medium" panose="02000000000000000000" pitchFamily="2" charset="0"/>
              </a:rPr>
              <a:t>Capabilities and Learner Profile</a:t>
            </a:r>
            <a:endParaRPr lang="en-AU">
              <a:solidFill>
                <a:prstClr val="white"/>
              </a:solidFill>
              <a:latin typeface="Roboto Medium" panose="02000000000000000000" pitchFamily="2" charset="0"/>
              <a:ea typeface="Roboto Medium" panose="02000000000000000000" pitchFamily="2" charset="0"/>
            </a:endParaRPr>
          </a:p>
        </p:txBody>
      </p:sp>
      <p:pic>
        <p:nvPicPr>
          <p:cNvPr id="19" name="Picture 18" descr="A black background with white text&#10;&#10;Description automatically generated">
            <a:extLst>
              <a:ext uri="{FF2B5EF4-FFF2-40B4-BE49-F238E27FC236}">
                <a16:creationId xmlns:a16="http://schemas.microsoft.com/office/drawing/2014/main" id="{6A206520-E8C8-A8C0-50A7-3438CAA94562}"/>
              </a:ext>
            </a:extLst>
          </p:cNvPr>
          <p:cNvPicPr>
            <a:picLocks noChangeAspect="1"/>
          </p:cNvPicPr>
          <p:nvPr/>
        </p:nvPicPr>
        <p:blipFill>
          <a:blip r:embed="rId3"/>
          <a:stretch>
            <a:fillRect/>
          </a:stretch>
        </p:blipFill>
        <p:spPr>
          <a:xfrm>
            <a:off x="8486608" y="4476676"/>
            <a:ext cx="3704965" cy="2381083"/>
          </a:xfrm>
          <a:prstGeom prst="rect">
            <a:avLst/>
          </a:prstGeom>
        </p:spPr>
      </p:pic>
      <p:pic>
        <p:nvPicPr>
          <p:cNvPr id="20" name="Picture 19" descr="A drawing of a person&#10;&#10;Description automatically generated">
            <a:extLst>
              <a:ext uri="{FF2B5EF4-FFF2-40B4-BE49-F238E27FC236}">
                <a16:creationId xmlns:a16="http://schemas.microsoft.com/office/drawing/2014/main" id="{D6AD3F05-CD42-3135-5F57-986FD9252842}"/>
              </a:ext>
            </a:extLst>
          </p:cNvPr>
          <p:cNvPicPr>
            <a:picLocks noChangeAspect="1"/>
          </p:cNvPicPr>
          <p:nvPr/>
        </p:nvPicPr>
        <p:blipFill>
          <a:blip r:embed="rId4" cstate="hqprint">
            <a:alphaModFix/>
            <a:extLst>
              <a:ext uri="{28A0092B-C50C-407E-A947-70E740481C1C}">
                <a14:useLocalDpi xmlns:a14="http://schemas.microsoft.com/office/drawing/2010/main" val="0"/>
              </a:ext>
            </a:extLst>
          </a:blip>
          <a:stretch>
            <a:fillRect/>
          </a:stretch>
        </p:blipFill>
        <p:spPr>
          <a:xfrm>
            <a:off x="409975" y="5626437"/>
            <a:ext cx="2654457" cy="866223"/>
          </a:xfrm>
          <a:prstGeom prst="rect">
            <a:avLst/>
          </a:prstGeom>
        </p:spPr>
      </p:pic>
      <p:sp>
        <p:nvSpPr>
          <p:cNvPr id="3" name="TextBox 2">
            <a:extLst>
              <a:ext uri="{FF2B5EF4-FFF2-40B4-BE49-F238E27FC236}">
                <a16:creationId xmlns:a16="http://schemas.microsoft.com/office/drawing/2014/main" id="{A7D01C86-D451-3CC9-8DF4-043EEEC91A44}"/>
              </a:ext>
            </a:extLst>
          </p:cNvPr>
          <p:cNvSpPr txBox="1"/>
          <p:nvPr/>
        </p:nvSpPr>
        <p:spPr>
          <a:xfrm>
            <a:off x="409975" y="2987840"/>
            <a:ext cx="7363326" cy="954107"/>
          </a:xfrm>
          <a:prstGeom prst="rect">
            <a:avLst/>
          </a:prstGeom>
          <a:noFill/>
        </p:spPr>
        <p:txBody>
          <a:bodyPr wrap="square" rtlCol="0">
            <a:spAutoFit/>
          </a:bodyPr>
          <a:lstStyle/>
          <a:p>
            <a:r>
              <a:rPr lang="en-US" sz="2800">
                <a:latin typeface="Roboto" panose="02000000000000000000" pitchFamily="2" charset="0"/>
                <a:ea typeface="Roboto" panose="02000000000000000000" pitchFamily="2" charset="0"/>
              </a:rPr>
              <a:t>Kate Leadbeater</a:t>
            </a:r>
          </a:p>
          <a:p>
            <a:r>
              <a:rPr lang="en-US" sz="2800">
                <a:latin typeface="Roboto" panose="02000000000000000000" pitchFamily="2" charset="0"/>
                <a:ea typeface="Roboto" panose="02000000000000000000" pitchFamily="2" charset="0"/>
              </a:rPr>
              <a:t>Education Consultant   </a:t>
            </a:r>
          </a:p>
        </p:txBody>
      </p:sp>
    </p:spTree>
    <p:extLst>
      <p:ext uri="{BB962C8B-B14F-4D97-AF65-F5344CB8AC3E}">
        <p14:creationId xmlns:p14="http://schemas.microsoft.com/office/powerpoint/2010/main" val="1538082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7AAC056-D7C9-FE03-6BC5-38E3D95CC685}"/>
              </a:ext>
            </a:extLst>
          </p:cNvPr>
          <p:cNvSpPr/>
          <p:nvPr/>
        </p:nvSpPr>
        <p:spPr>
          <a:xfrm>
            <a:off x="2702859" y="544605"/>
            <a:ext cx="8471328" cy="4807323"/>
          </a:xfrm>
          <a:prstGeom prst="roundRect">
            <a:avLst>
              <a:gd name="adj" fmla="val 2746"/>
            </a:avLst>
          </a:prstGeom>
          <a:solidFill>
            <a:schemeClr val="bg1"/>
          </a:solidFill>
          <a:ln>
            <a:noFill/>
          </a:ln>
          <a:effectLst>
            <a:outerShdw blurRad="508000" dist="254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CE0F2971-15F5-D5DC-FD04-55EFCFD1044C}"/>
              </a:ext>
            </a:extLst>
          </p:cNvPr>
          <p:cNvSpPr txBox="1">
            <a:spLocks/>
          </p:cNvSpPr>
          <p:nvPr/>
        </p:nvSpPr>
        <p:spPr>
          <a:xfrm>
            <a:off x="413655" y="605652"/>
            <a:ext cx="1980316" cy="3542766"/>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Learnings from SACE pilots have informed the following considerations</a:t>
            </a:r>
            <a:endParaRPr kumimoji="0" lang="en-AU" sz="2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sp>
        <p:nvSpPr>
          <p:cNvPr id="12" name="TextBox 11">
            <a:extLst>
              <a:ext uri="{FF2B5EF4-FFF2-40B4-BE49-F238E27FC236}">
                <a16:creationId xmlns:a16="http://schemas.microsoft.com/office/drawing/2014/main" id="{B8726857-3C6D-C3AC-E6CF-0E38E8858CD8}"/>
              </a:ext>
            </a:extLst>
          </p:cNvPr>
          <p:cNvSpPr txBox="1"/>
          <p:nvPr/>
        </p:nvSpPr>
        <p:spPr>
          <a:xfrm>
            <a:off x="4998308" y="1090635"/>
            <a:ext cx="19677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100" normalizeH="0" baseline="0" noProof="0">
                <a:ln>
                  <a:noFill/>
                </a:ln>
                <a:solidFill>
                  <a:prstClr val="black"/>
                </a:solidFill>
                <a:effectLst/>
                <a:uLnTx/>
                <a:uFillTx/>
                <a:latin typeface="Roboto Bold" panose="02000000000000000000" pitchFamily="2" charset="0"/>
                <a:ea typeface="Roboto Bold" panose="02000000000000000000" pitchFamily="2" charset="0"/>
                <a:cs typeface="+mn-cs"/>
              </a:rPr>
              <a:t>FROM</a:t>
            </a:r>
          </a:p>
        </p:txBody>
      </p:sp>
      <p:sp>
        <p:nvSpPr>
          <p:cNvPr id="14" name="TextBox 13">
            <a:extLst>
              <a:ext uri="{FF2B5EF4-FFF2-40B4-BE49-F238E27FC236}">
                <a16:creationId xmlns:a16="http://schemas.microsoft.com/office/drawing/2014/main" id="{70A93E4C-3BA9-5846-3FD0-C1EB6A340BAA}"/>
              </a:ext>
            </a:extLst>
          </p:cNvPr>
          <p:cNvSpPr txBox="1"/>
          <p:nvPr/>
        </p:nvSpPr>
        <p:spPr>
          <a:xfrm>
            <a:off x="6966061" y="1090635"/>
            <a:ext cx="19418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100" normalizeH="0" baseline="0" noProof="0">
                <a:ln>
                  <a:noFill/>
                </a:ln>
                <a:solidFill>
                  <a:prstClr val="black"/>
                </a:solidFill>
                <a:effectLst/>
                <a:uLnTx/>
                <a:uFillTx/>
                <a:latin typeface="Roboto Bold" panose="02000000000000000000" pitchFamily="2" charset="0"/>
                <a:ea typeface="Roboto Bold" panose="02000000000000000000" pitchFamily="2" charset="0"/>
                <a:cs typeface="+mn-cs"/>
              </a:rPr>
              <a:t>THROUGH</a:t>
            </a:r>
          </a:p>
        </p:txBody>
      </p:sp>
      <p:sp>
        <p:nvSpPr>
          <p:cNvPr id="16" name="TextBox 15">
            <a:extLst>
              <a:ext uri="{FF2B5EF4-FFF2-40B4-BE49-F238E27FC236}">
                <a16:creationId xmlns:a16="http://schemas.microsoft.com/office/drawing/2014/main" id="{E24597C9-260A-CEB1-DF2F-DA87AD2940C1}"/>
              </a:ext>
            </a:extLst>
          </p:cNvPr>
          <p:cNvSpPr txBox="1"/>
          <p:nvPr/>
        </p:nvSpPr>
        <p:spPr>
          <a:xfrm>
            <a:off x="8933814" y="1090635"/>
            <a:ext cx="19418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100" normalizeH="0" baseline="0" noProof="0">
                <a:ln>
                  <a:noFill/>
                </a:ln>
                <a:solidFill>
                  <a:prstClr val="black"/>
                </a:solidFill>
                <a:effectLst/>
                <a:uLnTx/>
                <a:uFillTx/>
                <a:latin typeface="Roboto Bold" panose="02000000000000000000" pitchFamily="2" charset="0"/>
                <a:ea typeface="Roboto Bold" panose="02000000000000000000" pitchFamily="2" charset="0"/>
                <a:cs typeface="+mn-cs"/>
              </a:rPr>
              <a:t>TO</a:t>
            </a:r>
          </a:p>
        </p:txBody>
      </p:sp>
      <p:pic>
        <p:nvPicPr>
          <p:cNvPr id="23" name="Graphic 22">
            <a:extLst>
              <a:ext uri="{FF2B5EF4-FFF2-40B4-BE49-F238E27FC236}">
                <a16:creationId xmlns:a16="http://schemas.microsoft.com/office/drawing/2014/main" id="{35CA2C31-DF65-55DA-2E67-48DDBB0FEC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8221" y="1539692"/>
            <a:ext cx="7981459" cy="3545253"/>
          </a:xfrm>
          <a:prstGeom prst="rect">
            <a:avLst/>
          </a:prstGeom>
        </p:spPr>
      </p:pic>
      <p:pic>
        <p:nvPicPr>
          <p:cNvPr id="25" name="Graphic 24">
            <a:extLst>
              <a:ext uri="{FF2B5EF4-FFF2-40B4-BE49-F238E27FC236}">
                <a16:creationId xmlns:a16="http://schemas.microsoft.com/office/drawing/2014/main" id="{2ED28D77-0D21-7EBC-B64F-1622B036B0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40021" y="2588747"/>
            <a:ext cx="469608" cy="469608"/>
          </a:xfrm>
          <a:prstGeom prst="rect">
            <a:avLst/>
          </a:prstGeom>
        </p:spPr>
      </p:pic>
      <p:pic>
        <p:nvPicPr>
          <p:cNvPr id="28" name="Graphic 27">
            <a:extLst>
              <a:ext uri="{FF2B5EF4-FFF2-40B4-BE49-F238E27FC236}">
                <a16:creationId xmlns:a16="http://schemas.microsoft.com/office/drawing/2014/main" id="{1935D157-EB12-9412-5EC5-61A14E779D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8312" y="4196066"/>
            <a:ext cx="469608" cy="469608"/>
          </a:xfrm>
          <a:prstGeom prst="rect">
            <a:avLst/>
          </a:prstGeom>
        </p:spPr>
      </p:pic>
      <p:pic>
        <p:nvPicPr>
          <p:cNvPr id="29" name="Graphic 28">
            <a:extLst>
              <a:ext uri="{FF2B5EF4-FFF2-40B4-BE49-F238E27FC236}">
                <a16:creationId xmlns:a16="http://schemas.microsoft.com/office/drawing/2014/main" id="{2B01569D-2B2D-754B-58B2-29315FFB88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15169" y="4196066"/>
            <a:ext cx="469608" cy="469608"/>
          </a:xfrm>
          <a:prstGeom prst="rect">
            <a:avLst/>
          </a:prstGeom>
        </p:spPr>
      </p:pic>
      <p:sp>
        <p:nvSpPr>
          <p:cNvPr id="30" name="TextBox 29">
            <a:extLst>
              <a:ext uri="{FF2B5EF4-FFF2-40B4-BE49-F238E27FC236}">
                <a16:creationId xmlns:a16="http://schemas.microsoft.com/office/drawing/2014/main" id="{92614EA4-02C1-C7E6-3BF1-285E8B6710BF}"/>
              </a:ext>
            </a:extLst>
          </p:cNvPr>
          <p:cNvSpPr txBox="1"/>
          <p:nvPr/>
        </p:nvSpPr>
        <p:spPr>
          <a:xfrm>
            <a:off x="2998221" y="2006552"/>
            <a:ext cx="19502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Less is more </a:t>
            </a:r>
            <a:r>
              <a:rPr kumimoji="0" lang="en-AU" sz="1400" b="0" i="0" u="none" strike="noStrike" kern="1200" cap="none" spc="0" normalizeH="0" baseline="0" noProof="0">
                <a:ln>
                  <a:noFill/>
                </a:ln>
                <a:solidFill>
                  <a:prstClr val="white"/>
                </a:solidFill>
                <a:effectLst/>
                <a:uLnTx/>
                <a:uFillTx/>
                <a:latin typeface="Roboto Bold" panose="02000000000000000000" pitchFamily="2" charset="0"/>
                <a:ea typeface="Roboto Bold" panose="02000000000000000000" pitchFamily="2" charset="0"/>
                <a:cs typeface="+mn-cs"/>
              </a:rPr>
              <a:t>curriculum</a:t>
            </a:r>
          </a:p>
        </p:txBody>
      </p:sp>
      <p:sp>
        <p:nvSpPr>
          <p:cNvPr id="31" name="TextBox 30">
            <a:extLst>
              <a:ext uri="{FF2B5EF4-FFF2-40B4-BE49-F238E27FC236}">
                <a16:creationId xmlns:a16="http://schemas.microsoft.com/office/drawing/2014/main" id="{C4DA13E2-7DC4-B47A-6B12-9B45B45BF536}"/>
              </a:ext>
            </a:extLst>
          </p:cNvPr>
          <p:cNvSpPr txBox="1"/>
          <p:nvPr/>
        </p:nvSpPr>
        <p:spPr>
          <a:xfrm>
            <a:off x="3018393" y="3638349"/>
            <a:ext cx="19502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Assessment</a:t>
            </a:r>
            <a:br>
              <a:rPr kumimoji="0" lang="en-AU"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br>
            <a:r>
              <a:rPr kumimoji="0" lang="en-AU"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is for learning</a:t>
            </a:r>
            <a:endParaRPr kumimoji="0" lang="en-AU" sz="1400" b="0" i="0" u="none" strike="noStrike" kern="1200" cap="none" spc="0" normalizeH="0" baseline="0" noProof="0">
              <a:ln>
                <a:noFill/>
              </a:ln>
              <a:solidFill>
                <a:prstClr val="white"/>
              </a:solidFill>
              <a:effectLst/>
              <a:uLnTx/>
              <a:uFillTx/>
              <a:latin typeface="Roboto Bold" panose="02000000000000000000" pitchFamily="2" charset="0"/>
              <a:ea typeface="Roboto Bold" panose="02000000000000000000" pitchFamily="2" charset="0"/>
              <a:cs typeface="+mn-cs"/>
            </a:endParaRPr>
          </a:p>
        </p:txBody>
      </p:sp>
      <p:sp>
        <p:nvSpPr>
          <p:cNvPr id="32" name="TextBox 31">
            <a:extLst>
              <a:ext uri="{FF2B5EF4-FFF2-40B4-BE49-F238E27FC236}">
                <a16:creationId xmlns:a16="http://schemas.microsoft.com/office/drawing/2014/main" id="{C6A478A7-3996-CADD-F6C1-45D3ED5B4E14}"/>
              </a:ext>
            </a:extLst>
          </p:cNvPr>
          <p:cNvSpPr txBox="1"/>
          <p:nvPr/>
        </p:nvSpPr>
        <p:spPr>
          <a:xfrm>
            <a:off x="4968690" y="1664222"/>
            <a:ext cx="1967753" cy="170426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Broad content coverage</a:t>
            </a:r>
          </a:p>
        </p:txBody>
      </p:sp>
      <p:sp>
        <p:nvSpPr>
          <p:cNvPr id="33" name="TextBox 32">
            <a:extLst>
              <a:ext uri="{FF2B5EF4-FFF2-40B4-BE49-F238E27FC236}">
                <a16:creationId xmlns:a16="http://schemas.microsoft.com/office/drawing/2014/main" id="{5619176D-1880-6819-0F70-42A4D8FFBEF9}"/>
              </a:ext>
            </a:extLst>
          </p:cNvPr>
          <p:cNvSpPr txBox="1"/>
          <p:nvPr/>
        </p:nvSpPr>
        <p:spPr>
          <a:xfrm>
            <a:off x="6943645" y="1664222"/>
            <a:ext cx="1967753" cy="1704266"/>
          </a:xfrm>
          <a:prstGeom prst="rect">
            <a:avLst/>
          </a:prstGeom>
          <a:noFill/>
        </p:spPr>
        <p:txBody>
          <a:bodyPr wrap="square" rtlCol="0" anchor="ctr">
            <a:noAutofit/>
          </a:bodyPr>
          <a:lstStyle/>
          <a:p>
            <a:pPr algn="ctr">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Strategic evaluation of curriculum requirements</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4" name="TextBox 33">
            <a:extLst>
              <a:ext uri="{FF2B5EF4-FFF2-40B4-BE49-F238E27FC236}">
                <a16:creationId xmlns:a16="http://schemas.microsoft.com/office/drawing/2014/main" id="{D92A56E1-FE33-D75B-AD91-E5E11F32861B}"/>
              </a:ext>
            </a:extLst>
          </p:cNvPr>
          <p:cNvSpPr txBox="1"/>
          <p:nvPr/>
        </p:nvSpPr>
        <p:spPr>
          <a:xfrm>
            <a:off x="8901150" y="1664222"/>
            <a:ext cx="1967753" cy="1704266"/>
          </a:xfrm>
          <a:prstGeom prst="rect">
            <a:avLst/>
          </a:prstGeom>
          <a:noFill/>
        </p:spPr>
        <p:txBody>
          <a:bodyPr wrap="square" rtlCol="0" anchor="ctr">
            <a:noAutofit/>
          </a:bodyPr>
          <a:lstStyle/>
          <a:p>
            <a:pPr algn="ctr">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Deeper and more authentic learning experiences</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5" name="TextBox 34">
            <a:extLst>
              <a:ext uri="{FF2B5EF4-FFF2-40B4-BE49-F238E27FC236}">
                <a16:creationId xmlns:a16="http://schemas.microsoft.com/office/drawing/2014/main" id="{DAD70E6E-1A64-25D8-8447-516569CFC3A5}"/>
              </a:ext>
            </a:extLst>
          </p:cNvPr>
          <p:cNvSpPr txBox="1"/>
          <p:nvPr/>
        </p:nvSpPr>
        <p:spPr>
          <a:xfrm>
            <a:off x="4975414" y="3364105"/>
            <a:ext cx="1967753" cy="170426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 focus on the</a:t>
            </a:r>
            <a:b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b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finished output</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6" name="TextBox 35">
            <a:extLst>
              <a:ext uri="{FF2B5EF4-FFF2-40B4-BE49-F238E27FC236}">
                <a16:creationId xmlns:a16="http://schemas.microsoft.com/office/drawing/2014/main" id="{0953CFC7-3010-4802-2E56-6954D133F774}"/>
              </a:ext>
            </a:extLst>
          </p:cNvPr>
          <p:cNvSpPr txBox="1"/>
          <p:nvPr/>
        </p:nvSpPr>
        <p:spPr>
          <a:xfrm>
            <a:off x="6950369" y="3364105"/>
            <a:ext cx="1967753" cy="1704266"/>
          </a:xfrm>
          <a:prstGeom prst="rect">
            <a:avLst/>
          </a:prstGeom>
          <a:noFill/>
        </p:spPr>
        <p:txBody>
          <a:bodyPr wrap="square" rtlCol="0" anchor="ctr">
            <a:noAutofit/>
          </a:bodyPr>
          <a:lstStyle/>
          <a:p>
            <a:pPr algn="ctr">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All evidence of learning in all course work informs teacher's subject and capabilities judgements</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7" name="TextBox 36">
            <a:extLst>
              <a:ext uri="{FF2B5EF4-FFF2-40B4-BE49-F238E27FC236}">
                <a16:creationId xmlns:a16="http://schemas.microsoft.com/office/drawing/2014/main" id="{4AECCEF2-A115-DE8C-1304-5D79B00ED6D3}"/>
              </a:ext>
            </a:extLst>
          </p:cNvPr>
          <p:cNvSpPr txBox="1"/>
          <p:nvPr/>
        </p:nvSpPr>
        <p:spPr>
          <a:xfrm>
            <a:off x="8907874" y="3364105"/>
            <a:ext cx="1967753" cy="170426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learning contributes to student assessment evidence</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013511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53168" y="1587389"/>
            <a:ext cx="2730493" cy="1790935"/>
          </a:xfrm>
          <a:custGeom>
            <a:avLst/>
            <a:gdLst/>
            <a:ahLst/>
            <a:cxnLst/>
            <a:rect l="l" t="t" r="r" b="b"/>
            <a:pathLst>
              <a:path w="4502784" h="2953385">
                <a:moveTo>
                  <a:pt x="4293063" y="0"/>
                </a:moveTo>
                <a:lnTo>
                  <a:pt x="209417" y="0"/>
                </a:lnTo>
                <a:lnTo>
                  <a:pt x="161399" y="5530"/>
                </a:lnTo>
                <a:lnTo>
                  <a:pt x="117319" y="21284"/>
                </a:lnTo>
                <a:lnTo>
                  <a:pt x="78436" y="46005"/>
                </a:lnTo>
                <a:lnTo>
                  <a:pt x="46005" y="78436"/>
                </a:lnTo>
                <a:lnTo>
                  <a:pt x="21284" y="117319"/>
                </a:lnTo>
                <a:lnTo>
                  <a:pt x="5530" y="161399"/>
                </a:lnTo>
                <a:lnTo>
                  <a:pt x="0" y="209417"/>
                </a:lnTo>
                <a:lnTo>
                  <a:pt x="0" y="2743371"/>
                </a:lnTo>
                <a:lnTo>
                  <a:pt x="5530" y="2791390"/>
                </a:lnTo>
                <a:lnTo>
                  <a:pt x="21284" y="2835469"/>
                </a:lnTo>
                <a:lnTo>
                  <a:pt x="46005" y="2874353"/>
                </a:lnTo>
                <a:lnTo>
                  <a:pt x="78436" y="2906783"/>
                </a:lnTo>
                <a:lnTo>
                  <a:pt x="117319" y="2931504"/>
                </a:lnTo>
                <a:lnTo>
                  <a:pt x="161399" y="2947258"/>
                </a:lnTo>
                <a:lnTo>
                  <a:pt x="209417" y="2952789"/>
                </a:lnTo>
                <a:lnTo>
                  <a:pt x="4293063" y="2952789"/>
                </a:lnTo>
                <a:lnTo>
                  <a:pt x="4341081" y="2947258"/>
                </a:lnTo>
                <a:lnTo>
                  <a:pt x="4385161" y="2931504"/>
                </a:lnTo>
                <a:lnTo>
                  <a:pt x="4424044" y="2906783"/>
                </a:lnTo>
                <a:lnTo>
                  <a:pt x="4456474" y="2874353"/>
                </a:lnTo>
                <a:lnTo>
                  <a:pt x="4481195" y="2835469"/>
                </a:lnTo>
                <a:lnTo>
                  <a:pt x="4496950" y="2791390"/>
                </a:lnTo>
                <a:lnTo>
                  <a:pt x="4502480" y="2743371"/>
                </a:lnTo>
                <a:lnTo>
                  <a:pt x="4502480" y="209417"/>
                </a:lnTo>
                <a:lnTo>
                  <a:pt x="4496950" y="161399"/>
                </a:lnTo>
                <a:lnTo>
                  <a:pt x="4481195" y="117319"/>
                </a:lnTo>
                <a:lnTo>
                  <a:pt x="4456474" y="78436"/>
                </a:lnTo>
                <a:lnTo>
                  <a:pt x="4424044" y="46005"/>
                </a:lnTo>
                <a:lnTo>
                  <a:pt x="4385161" y="21284"/>
                </a:lnTo>
                <a:lnTo>
                  <a:pt x="4341081" y="5530"/>
                </a:lnTo>
                <a:lnTo>
                  <a:pt x="4293063" y="0"/>
                </a:lnTo>
                <a:close/>
              </a:path>
            </a:pathLst>
          </a:custGeom>
          <a:solidFill>
            <a:srgbClr val="903060"/>
          </a:solidFill>
        </p:spPr>
        <p:txBody>
          <a:bodyPr wrap="square" lIns="0" tIns="0" rIns="0" bIns="0" rtlCol="0"/>
          <a:lstStyle/>
          <a:p>
            <a:pPr defTabSz="554492"/>
            <a:endParaRPr sz="1092" kern="0">
              <a:solidFill>
                <a:sysClr val="windowText" lastClr="000000"/>
              </a:solidFill>
            </a:endParaRPr>
          </a:p>
        </p:txBody>
      </p:sp>
      <p:sp>
        <p:nvSpPr>
          <p:cNvPr id="3" name="object 3"/>
          <p:cNvSpPr/>
          <p:nvPr/>
        </p:nvSpPr>
        <p:spPr>
          <a:xfrm>
            <a:off x="3441886" y="1587389"/>
            <a:ext cx="2857564" cy="1790935"/>
          </a:xfrm>
          <a:custGeom>
            <a:avLst/>
            <a:gdLst/>
            <a:ahLst/>
            <a:cxnLst/>
            <a:rect l="l" t="t" r="r" b="b"/>
            <a:pathLst>
              <a:path w="4712334" h="2953385">
                <a:moveTo>
                  <a:pt x="4502480" y="0"/>
                </a:moveTo>
                <a:lnTo>
                  <a:pt x="209417" y="0"/>
                </a:lnTo>
                <a:lnTo>
                  <a:pt x="161399" y="5530"/>
                </a:lnTo>
                <a:lnTo>
                  <a:pt x="117319" y="21284"/>
                </a:lnTo>
                <a:lnTo>
                  <a:pt x="78436" y="46005"/>
                </a:lnTo>
                <a:lnTo>
                  <a:pt x="46005" y="78436"/>
                </a:lnTo>
                <a:lnTo>
                  <a:pt x="21284" y="117319"/>
                </a:lnTo>
                <a:lnTo>
                  <a:pt x="5530" y="161399"/>
                </a:lnTo>
                <a:lnTo>
                  <a:pt x="0" y="209417"/>
                </a:lnTo>
                <a:lnTo>
                  <a:pt x="0" y="2743371"/>
                </a:lnTo>
                <a:lnTo>
                  <a:pt x="5530" y="2791390"/>
                </a:lnTo>
                <a:lnTo>
                  <a:pt x="21284" y="2835469"/>
                </a:lnTo>
                <a:lnTo>
                  <a:pt x="46005" y="2874353"/>
                </a:lnTo>
                <a:lnTo>
                  <a:pt x="78436" y="2906783"/>
                </a:lnTo>
                <a:lnTo>
                  <a:pt x="117319" y="2931504"/>
                </a:lnTo>
                <a:lnTo>
                  <a:pt x="161399" y="2947258"/>
                </a:lnTo>
                <a:lnTo>
                  <a:pt x="209417" y="2952789"/>
                </a:lnTo>
                <a:lnTo>
                  <a:pt x="4502480" y="2952789"/>
                </a:lnTo>
                <a:lnTo>
                  <a:pt x="4550499" y="2947258"/>
                </a:lnTo>
                <a:lnTo>
                  <a:pt x="4594578" y="2931504"/>
                </a:lnTo>
                <a:lnTo>
                  <a:pt x="4633462" y="2906783"/>
                </a:lnTo>
                <a:lnTo>
                  <a:pt x="4665892" y="2874353"/>
                </a:lnTo>
                <a:lnTo>
                  <a:pt x="4690613" y="2835469"/>
                </a:lnTo>
                <a:lnTo>
                  <a:pt x="4706367" y="2791390"/>
                </a:lnTo>
                <a:lnTo>
                  <a:pt x="4711898" y="2743371"/>
                </a:lnTo>
                <a:lnTo>
                  <a:pt x="4711898" y="209417"/>
                </a:lnTo>
                <a:lnTo>
                  <a:pt x="4706367" y="161399"/>
                </a:lnTo>
                <a:lnTo>
                  <a:pt x="4690613" y="117319"/>
                </a:lnTo>
                <a:lnTo>
                  <a:pt x="4665892" y="78436"/>
                </a:lnTo>
                <a:lnTo>
                  <a:pt x="4633462" y="46005"/>
                </a:lnTo>
                <a:lnTo>
                  <a:pt x="4594578" y="21284"/>
                </a:lnTo>
                <a:lnTo>
                  <a:pt x="4550499" y="5530"/>
                </a:lnTo>
                <a:lnTo>
                  <a:pt x="4502480" y="0"/>
                </a:lnTo>
                <a:close/>
              </a:path>
            </a:pathLst>
          </a:custGeom>
          <a:solidFill>
            <a:srgbClr val="903060"/>
          </a:solidFill>
        </p:spPr>
        <p:txBody>
          <a:bodyPr wrap="square" lIns="0" tIns="0" rIns="0" bIns="0" rtlCol="0"/>
          <a:lstStyle/>
          <a:p>
            <a:pPr defTabSz="554492"/>
            <a:endParaRPr sz="1092" kern="0">
              <a:solidFill>
                <a:sysClr val="windowText" lastClr="000000"/>
              </a:solidFill>
            </a:endParaRPr>
          </a:p>
        </p:txBody>
      </p:sp>
      <p:sp>
        <p:nvSpPr>
          <p:cNvPr id="4" name="object 4"/>
          <p:cNvSpPr/>
          <p:nvPr/>
        </p:nvSpPr>
        <p:spPr>
          <a:xfrm>
            <a:off x="457596" y="1587389"/>
            <a:ext cx="2730493" cy="1790935"/>
          </a:xfrm>
          <a:custGeom>
            <a:avLst/>
            <a:gdLst/>
            <a:ahLst/>
            <a:cxnLst/>
            <a:rect l="l" t="t" r="r" b="b"/>
            <a:pathLst>
              <a:path w="4502785" h="2953385">
                <a:moveTo>
                  <a:pt x="4293063" y="0"/>
                </a:moveTo>
                <a:lnTo>
                  <a:pt x="209417" y="0"/>
                </a:lnTo>
                <a:lnTo>
                  <a:pt x="161399" y="5530"/>
                </a:lnTo>
                <a:lnTo>
                  <a:pt x="117319" y="21284"/>
                </a:lnTo>
                <a:lnTo>
                  <a:pt x="78436" y="46005"/>
                </a:lnTo>
                <a:lnTo>
                  <a:pt x="46005" y="78436"/>
                </a:lnTo>
                <a:lnTo>
                  <a:pt x="21284" y="117319"/>
                </a:lnTo>
                <a:lnTo>
                  <a:pt x="5530" y="161399"/>
                </a:lnTo>
                <a:lnTo>
                  <a:pt x="0" y="209417"/>
                </a:lnTo>
                <a:lnTo>
                  <a:pt x="0" y="2743371"/>
                </a:lnTo>
                <a:lnTo>
                  <a:pt x="5530" y="2791390"/>
                </a:lnTo>
                <a:lnTo>
                  <a:pt x="21284" y="2835469"/>
                </a:lnTo>
                <a:lnTo>
                  <a:pt x="46005" y="2874353"/>
                </a:lnTo>
                <a:lnTo>
                  <a:pt x="78436" y="2906783"/>
                </a:lnTo>
                <a:lnTo>
                  <a:pt x="117319" y="2931504"/>
                </a:lnTo>
                <a:lnTo>
                  <a:pt x="161399" y="2947258"/>
                </a:lnTo>
                <a:lnTo>
                  <a:pt x="209417" y="2952789"/>
                </a:lnTo>
                <a:lnTo>
                  <a:pt x="4293063" y="2952789"/>
                </a:lnTo>
                <a:lnTo>
                  <a:pt x="4341081" y="2947258"/>
                </a:lnTo>
                <a:lnTo>
                  <a:pt x="4385161" y="2931504"/>
                </a:lnTo>
                <a:lnTo>
                  <a:pt x="4424044" y="2906783"/>
                </a:lnTo>
                <a:lnTo>
                  <a:pt x="4456474" y="2874353"/>
                </a:lnTo>
                <a:lnTo>
                  <a:pt x="4481195" y="2835469"/>
                </a:lnTo>
                <a:lnTo>
                  <a:pt x="4496950" y="2791390"/>
                </a:lnTo>
                <a:lnTo>
                  <a:pt x="4502480" y="2743371"/>
                </a:lnTo>
                <a:lnTo>
                  <a:pt x="4502480" y="209417"/>
                </a:lnTo>
                <a:lnTo>
                  <a:pt x="4496950" y="161399"/>
                </a:lnTo>
                <a:lnTo>
                  <a:pt x="4481195" y="117319"/>
                </a:lnTo>
                <a:lnTo>
                  <a:pt x="4456474" y="78436"/>
                </a:lnTo>
                <a:lnTo>
                  <a:pt x="4424044" y="46005"/>
                </a:lnTo>
                <a:lnTo>
                  <a:pt x="4385161" y="21284"/>
                </a:lnTo>
                <a:lnTo>
                  <a:pt x="4341081" y="5530"/>
                </a:lnTo>
                <a:lnTo>
                  <a:pt x="4293063" y="0"/>
                </a:lnTo>
                <a:close/>
              </a:path>
            </a:pathLst>
          </a:custGeom>
          <a:solidFill>
            <a:srgbClr val="903060"/>
          </a:solidFill>
        </p:spPr>
        <p:txBody>
          <a:bodyPr wrap="square" lIns="0" tIns="0" rIns="0" bIns="0" rtlCol="0"/>
          <a:lstStyle/>
          <a:p>
            <a:pPr defTabSz="554492"/>
            <a:endParaRPr sz="1092" kern="0">
              <a:solidFill>
                <a:sysClr val="windowText" lastClr="000000"/>
              </a:solidFill>
            </a:endParaRPr>
          </a:p>
        </p:txBody>
      </p:sp>
      <p:sp>
        <p:nvSpPr>
          <p:cNvPr id="5" name="object 5"/>
          <p:cNvSpPr/>
          <p:nvPr/>
        </p:nvSpPr>
        <p:spPr>
          <a:xfrm>
            <a:off x="457596" y="3581149"/>
            <a:ext cx="8826065" cy="2908393"/>
          </a:xfrm>
          <a:custGeom>
            <a:avLst/>
            <a:gdLst/>
            <a:ahLst/>
            <a:cxnLst/>
            <a:rect l="l" t="t" r="r" b="b"/>
            <a:pathLst>
              <a:path w="14554835" h="4796155">
                <a:moveTo>
                  <a:pt x="14345112" y="0"/>
                </a:moveTo>
                <a:lnTo>
                  <a:pt x="209417" y="0"/>
                </a:lnTo>
                <a:lnTo>
                  <a:pt x="161399" y="5530"/>
                </a:lnTo>
                <a:lnTo>
                  <a:pt x="117319" y="21284"/>
                </a:lnTo>
                <a:lnTo>
                  <a:pt x="78436" y="46005"/>
                </a:lnTo>
                <a:lnTo>
                  <a:pt x="46005" y="78436"/>
                </a:lnTo>
                <a:lnTo>
                  <a:pt x="21284" y="117319"/>
                </a:lnTo>
                <a:lnTo>
                  <a:pt x="5530" y="161399"/>
                </a:lnTo>
                <a:lnTo>
                  <a:pt x="0" y="209417"/>
                </a:lnTo>
                <a:lnTo>
                  <a:pt x="0" y="4586247"/>
                </a:lnTo>
                <a:lnTo>
                  <a:pt x="5530" y="4634266"/>
                </a:lnTo>
                <a:lnTo>
                  <a:pt x="21284" y="4678345"/>
                </a:lnTo>
                <a:lnTo>
                  <a:pt x="46005" y="4717229"/>
                </a:lnTo>
                <a:lnTo>
                  <a:pt x="78436" y="4749659"/>
                </a:lnTo>
                <a:lnTo>
                  <a:pt x="117319" y="4774380"/>
                </a:lnTo>
                <a:lnTo>
                  <a:pt x="161399" y="4790134"/>
                </a:lnTo>
                <a:lnTo>
                  <a:pt x="209417" y="4795665"/>
                </a:lnTo>
                <a:lnTo>
                  <a:pt x="14345112" y="4795665"/>
                </a:lnTo>
                <a:lnTo>
                  <a:pt x="14393131" y="4790134"/>
                </a:lnTo>
                <a:lnTo>
                  <a:pt x="14437210" y="4774380"/>
                </a:lnTo>
                <a:lnTo>
                  <a:pt x="14476094" y="4749659"/>
                </a:lnTo>
                <a:lnTo>
                  <a:pt x="14508524" y="4717229"/>
                </a:lnTo>
                <a:lnTo>
                  <a:pt x="14533245" y="4678345"/>
                </a:lnTo>
                <a:lnTo>
                  <a:pt x="14548999" y="4634266"/>
                </a:lnTo>
                <a:lnTo>
                  <a:pt x="14554530" y="4586247"/>
                </a:lnTo>
                <a:lnTo>
                  <a:pt x="14554530" y="209417"/>
                </a:lnTo>
                <a:lnTo>
                  <a:pt x="14548999" y="161399"/>
                </a:lnTo>
                <a:lnTo>
                  <a:pt x="14533245" y="117319"/>
                </a:lnTo>
                <a:lnTo>
                  <a:pt x="14508524" y="78436"/>
                </a:lnTo>
                <a:lnTo>
                  <a:pt x="14476094" y="46005"/>
                </a:lnTo>
                <a:lnTo>
                  <a:pt x="14437210" y="21284"/>
                </a:lnTo>
                <a:lnTo>
                  <a:pt x="14393131" y="5530"/>
                </a:lnTo>
                <a:lnTo>
                  <a:pt x="14345112" y="0"/>
                </a:lnTo>
                <a:close/>
              </a:path>
            </a:pathLst>
          </a:custGeom>
          <a:solidFill>
            <a:srgbClr val="231E21"/>
          </a:solidFill>
        </p:spPr>
        <p:txBody>
          <a:bodyPr wrap="square" lIns="0" tIns="0" rIns="0" bIns="0" rtlCol="0"/>
          <a:lstStyle/>
          <a:p>
            <a:pPr defTabSz="554492"/>
            <a:endParaRPr sz="1092" kern="0">
              <a:solidFill>
                <a:sysClr val="windowText" lastClr="000000"/>
              </a:solidFill>
            </a:endParaRPr>
          </a:p>
        </p:txBody>
      </p:sp>
      <p:sp>
        <p:nvSpPr>
          <p:cNvPr id="6" name="object 6"/>
          <p:cNvSpPr txBox="1"/>
          <p:nvPr/>
        </p:nvSpPr>
        <p:spPr>
          <a:xfrm>
            <a:off x="457595" y="928014"/>
            <a:ext cx="7070845" cy="376727"/>
          </a:xfrm>
          <a:prstGeom prst="rect">
            <a:avLst/>
          </a:prstGeom>
        </p:spPr>
        <p:txBody>
          <a:bodyPr vert="horz" wrap="square" lIns="0" tIns="8086" rIns="0" bIns="0" rtlCol="0">
            <a:spAutoFit/>
          </a:bodyPr>
          <a:lstStyle/>
          <a:p>
            <a:pPr marL="7701" defTabSz="554492">
              <a:spcBef>
                <a:spcPts val="64"/>
              </a:spcBef>
            </a:pPr>
            <a:r>
              <a:rPr lang="en-US" sz="2395" b="1" kern="0" spc="-6">
                <a:solidFill>
                  <a:srgbClr val="231F20"/>
                </a:solidFill>
                <a:latin typeface="Roboto" panose="02000000000000000000" pitchFamily="2" charset="0"/>
                <a:ea typeface="Roboto" panose="02000000000000000000" pitchFamily="2" charset="0"/>
                <a:cs typeface="Roboto-Black"/>
              </a:rPr>
              <a:t>The value for students, schools and the future</a:t>
            </a:r>
            <a:endParaRPr sz="2395" kern="0">
              <a:solidFill>
                <a:sysClr val="windowText" lastClr="000000"/>
              </a:solidFill>
              <a:latin typeface="Roboto" panose="02000000000000000000" pitchFamily="2" charset="0"/>
              <a:ea typeface="Roboto" panose="02000000000000000000" pitchFamily="2" charset="0"/>
              <a:cs typeface="Roboto-Black"/>
            </a:endParaRPr>
          </a:p>
        </p:txBody>
      </p:sp>
      <p:sp>
        <p:nvSpPr>
          <p:cNvPr id="7" name="object 7"/>
          <p:cNvSpPr txBox="1"/>
          <p:nvPr/>
        </p:nvSpPr>
        <p:spPr>
          <a:xfrm>
            <a:off x="3646990" y="1792534"/>
            <a:ext cx="2524250" cy="1426509"/>
          </a:xfrm>
          <a:prstGeom prst="rect">
            <a:avLst/>
          </a:prstGeom>
        </p:spPr>
        <p:txBody>
          <a:bodyPr vert="horz" wrap="square" lIns="0" tIns="2695" rIns="0" bIns="0" rtlCol="0">
            <a:spAutoFit/>
          </a:bodyPr>
          <a:lstStyle/>
          <a:p>
            <a:pPr marL="23874" marR="20023" indent="385" algn="ctr" defTabSz="554492">
              <a:lnSpc>
                <a:spcPct val="102299"/>
              </a:lnSpc>
              <a:spcBef>
                <a:spcPts val="21"/>
              </a:spcBef>
            </a:pPr>
            <a:r>
              <a:rPr lang="en-US" sz="1304" kern="0">
                <a:solidFill>
                  <a:srgbClr val="FFFFFF"/>
                </a:solidFill>
                <a:latin typeface="Roboto-Light"/>
                <a:cs typeface="Roboto-Light"/>
              </a:rPr>
              <a:t>Working with schools to support students in developing the language and the capabilities to </a:t>
            </a:r>
            <a:r>
              <a:rPr lang="en-US" sz="1304" kern="0" err="1">
                <a:solidFill>
                  <a:srgbClr val="FFFFFF"/>
                </a:solidFill>
                <a:latin typeface="Roboto-Light"/>
                <a:cs typeface="Roboto-Light"/>
              </a:rPr>
              <a:t>recognise</a:t>
            </a:r>
            <a:r>
              <a:rPr lang="en-US" sz="1304" kern="0">
                <a:solidFill>
                  <a:srgbClr val="FFFFFF"/>
                </a:solidFill>
                <a:latin typeface="Roboto-Light"/>
                <a:cs typeface="Roboto-Light"/>
              </a:rPr>
              <a:t> their unique strengths inside and outside of school, alongside the ATAR and grade achievement.</a:t>
            </a:r>
            <a:endParaRPr sz="1304" kern="0">
              <a:solidFill>
                <a:sysClr val="windowText" lastClr="000000"/>
              </a:solidFill>
              <a:latin typeface="Roboto-Light"/>
              <a:cs typeface="Roboto-Light"/>
            </a:endParaRPr>
          </a:p>
        </p:txBody>
      </p:sp>
      <p:sp>
        <p:nvSpPr>
          <p:cNvPr id="8" name="object 8"/>
          <p:cNvSpPr txBox="1"/>
          <p:nvPr/>
        </p:nvSpPr>
        <p:spPr>
          <a:xfrm>
            <a:off x="6743566" y="1769926"/>
            <a:ext cx="2349696" cy="1426509"/>
          </a:xfrm>
          <a:prstGeom prst="rect">
            <a:avLst/>
          </a:prstGeom>
        </p:spPr>
        <p:txBody>
          <a:bodyPr vert="horz" wrap="square" lIns="0" tIns="2695" rIns="0" bIns="0" rtlCol="0">
            <a:spAutoFit/>
          </a:bodyPr>
          <a:lstStyle/>
          <a:p>
            <a:pPr marL="7701" marR="3081" indent="-770" algn="ctr" defTabSz="554492">
              <a:lnSpc>
                <a:spcPct val="102299"/>
              </a:lnSpc>
              <a:spcBef>
                <a:spcPts val="21"/>
              </a:spcBef>
            </a:pPr>
            <a:r>
              <a:rPr lang="en-US" sz="1304" kern="0">
                <a:solidFill>
                  <a:srgbClr val="FFFFFF"/>
                </a:solidFill>
                <a:latin typeface="Roboto-Light"/>
                <a:cs typeface="Roboto-Light"/>
              </a:rPr>
              <a:t>Through partnership with Industry and Tertiary sectors, the SACE Board are looking for ways to open doors to future pathways and possibilities for all students, regardless of their chosen pathway</a:t>
            </a:r>
            <a:endParaRPr sz="1304" kern="0">
              <a:solidFill>
                <a:sysClr val="windowText" lastClr="000000"/>
              </a:solidFill>
              <a:latin typeface="Roboto-Light"/>
              <a:cs typeface="Roboto-Light"/>
            </a:endParaRPr>
          </a:p>
        </p:txBody>
      </p:sp>
      <p:sp>
        <p:nvSpPr>
          <p:cNvPr id="9" name="object 9"/>
          <p:cNvSpPr txBox="1"/>
          <p:nvPr/>
        </p:nvSpPr>
        <p:spPr>
          <a:xfrm>
            <a:off x="1717238" y="3706297"/>
            <a:ext cx="6304277" cy="302160"/>
          </a:xfrm>
          <a:prstGeom prst="rect">
            <a:avLst/>
          </a:prstGeom>
        </p:spPr>
        <p:txBody>
          <a:bodyPr vert="horz" wrap="square" lIns="0" tIns="26569" rIns="0" bIns="0" rtlCol="0">
            <a:spAutoFit/>
          </a:bodyPr>
          <a:lstStyle/>
          <a:p>
            <a:pPr algn="ctr" defTabSz="554492">
              <a:spcBef>
                <a:spcPts val="209"/>
              </a:spcBef>
            </a:pPr>
            <a:r>
              <a:rPr lang="en-US" sz="1789" kern="0">
                <a:solidFill>
                  <a:srgbClr val="FFFFFF"/>
                </a:solidFill>
                <a:latin typeface="Roboto-Light"/>
                <a:cs typeface="Roboto-Light"/>
              </a:rPr>
              <a:t>For students, the capabilities and the Learner Profile…</a:t>
            </a:r>
            <a:endParaRPr sz="1789" kern="0">
              <a:solidFill>
                <a:sysClr val="windowText" lastClr="000000"/>
              </a:solidFill>
              <a:latin typeface="Roboto"/>
              <a:cs typeface="Roboto"/>
            </a:endParaRPr>
          </a:p>
        </p:txBody>
      </p:sp>
      <p:sp>
        <p:nvSpPr>
          <p:cNvPr id="10" name="object 10"/>
          <p:cNvSpPr txBox="1"/>
          <p:nvPr/>
        </p:nvSpPr>
        <p:spPr>
          <a:xfrm>
            <a:off x="966940" y="5549708"/>
            <a:ext cx="2103382" cy="607567"/>
          </a:xfrm>
          <a:prstGeom prst="rect">
            <a:avLst/>
          </a:prstGeom>
        </p:spPr>
        <p:txBody>
          <a:bodyPr vert="horz" wrap="square" lIns="0" tIns="2695" rIns="0" bIns="0" rtlCol="0">
            <a:spAutoFit/>
          </a:bodyPr>
          <a:lstStyle/>
          <a:p>
            <a:pPr marL="7701" marR="3081" indent="-385" algn="ctr" defTabSz="554492">
              <a:lnSpc>
                <a:spcPct val="102299"/>
              </a:lnSpc>
              <a:spcBef>
                <a:spcPts val="21"/>
              </a:spcBef>
            </a:pPr>
            <a:r>
              <a:rPr lang="en-US" sz="1304" kern="0" spc="-6">
                <a:solidFill>
                  <a:srgbClr val="FFFFFF"/>
                </a:solidFill>
                <a:latin typeface="Roboto-Light"/>
                <a:cs typeface="Roboto-Light"/>
              </a:rPr>
              <a:t>encourages students to keep learning and growing throughout their lives</a:t>
            </a:r>
            <a:endParaRPr sz="1304" kern="0">
              <a:solidFill>
                <a:sysClr val="windowText" lastClr="000000"/>
              </a:solidFill>
              <a:latin typeface="Roboto-Light"/>
              <a:cs typeface="Roboto-Light"/>
            </a:endParaRPr>
          </a:p>
        </p:txBody>
      </p:sp>
      <p:sp>
        <p:nvSpPr>
          <p:cNvPr id="11" name="object 11"/>
          <p:cNvSpPr txBox="1"/>
          <p:nvPr/>
        </p:nvSpPr>
        <p:spPr>
          <a:xfrm>
            <a:off x="3485518" y="5549708"/>
            <a:ext cx="2757062" cy="607567"/>
          </a:xfrm>
          <a:prstGeom prst="rect">
            <a:avLst/>
          </a:prstGeom>
        </p:spPr>
        <p:txBody>
          <a:bodyPr vert="horz" wrap="square" lIns="0" tIns="2695" rIns="0" bIns="0" rtlCol="0">
            <a:spAutoFit/>
          </a:bodyPr>
          <a:lstStyle/>
          <a:p>
            <a:pPr marL="7316" marR="3081" algn="ctr" defTabSz="554492">
              <a:lnSpc>
                <a:spcPct val="102299"/>
              </a:lnSpc>
              <a:spcBef>
                <a:spcPts val="21"/>
              </a:spcBef>
            </a:pPr>
            <a:r>
              <a:rPr lang="en-US" sz="1304" kern="0">
                <a:solidFill>
                  <a:srgbClr val="FFFFFF"/>
                </a:solidFill>
                <a:latin typeface="Roboto-Light"/>
                <a:cs typeface="Roboto-Light"/>
              </a:rPr>
              <a:t>helps signal what a student would like to do, where they would like to go, and what goals they might have</a:t>
            </a:r>
            <a:endParaRPr sz="1304" kern="0">
              <a:solidFill>
                <a:sysClr val="windowText" lastClr="000000"/>
              </a:solidFill>
              <a:latin typeface="Roboto-Light"/>
              <a:cs typeface="Roboto-Light"/>
            </a:endParaRPr>
          </a:p>
        </p:txBody>
      </p:sp>
      <p:sp>
        <p:nvSpPr>
          <p:cNvPr id="12" name="object 12"/>
          <p:cNvSpPr txBox="1"/>
          <p:nvPr/>
        </p:nvSpPr>
        <p:spPr>
          <a:xfrm>
            <a:off x="6553167" y="5549708"/>
            <a:ext cx="2315297" cy="812302"/>
          </a:xfrm>
          <a:prstGeom prst="rect">
            <a:avLst/>
          </a:prstGeom>
        </p:spPr>
        <p:txBody>
          <a:bodyPr vert="horz" wrap="square" lIns="0" tIns="2695" rIns="0" bIns="0" rtlCol="0">
            <a:spAutoFit/>
          </a:bodyPr>
          <a:lstStyle/>
          <a:p>
            <a:pPr marL="7701" marR="3081" indent="-770" algn="ctr" defTabSz="554492">
              <a:lnSpc>
                <a:spcPct val="102299"/>
              </a:lnSpc>
              <a:spcBef>
                <a:spcPts val="21"/>
              </a:spcBef>
            </a:pPr>
            <a:r>
              <a:rPr lang="en-US" sz="1304" kern="0">
                <a:solidFill>
                  <a:srgbClr val="FFFFFF"/>
                </a:solidFill>
                <a:latin typeface="Roboto-Light"/>
                <a:cs typeface="Roboto-Light"/>
              </a:rPr>
              <a:t>allows students to recognise their unique strengths and talk about what they are truly capable of</a:t>
            </a:r>
            <a:endParaRPr sz="1304" kern="0">
              <a:solidFill>
                <a:sysClr val="windowText" lastClr="000000"/>
              </a:solidFill>
              <a:latin typeface="Roboto-Light"/>
              <a:cs typeface="Roboto-Light"/>
            </a:endParaRPr>
          </a:p>
        </p:txBody>
      </p:sp>
      <p:sp>
        <p:nvSpPr>
          <p:cNvPr id="54" name="object 54"/>
          <p:cNvSpPr txBox="1">
            <a:spLocks noGrp="1"/>
          </p:cNvSpPr>
          <p:nvPr>
            <p:ph type="title"/>
          </p:nvPr>
        </p:nvSpPr>
        <p:spPr>
          <a:xfrm>
            <a:off x="428" y="266681"/>
            <a:ext cx="11943548" cy="479871"/>
          </a:xfrm>
          <a:prstGeom prst="rect">
            <a:avLst/>
          </a:prstGeom>
          <a:noFill/>
          <a:ln>
            <a:noFill/>
          </a:ln>
        </p:spPr>
        <p:txBody>
          <a:bodyPr vert="horz" wrap="square" lIns="0" tIns="17712" rIns="0" bIns="0" rtlCol="0">
            <a:spAutoFit/>
          </a:bodyPr>
          <a:lstStyle/>
          <a:p>
            <a:pPr marL="418950">
              <a:spcBef>
                <a:spcPts val="139"/>
              </a:spcBef>
              <a:tabLst>
                <a:tab pos="2057012" algn="l"/>
                <a:tab pos="4391270" algn="l"/>
              </a:tabLst>
            </a:pPr>
            <a:r>
              <a:rPr lang="en-US" spc="-6">
                <a:solidFill>
                  <a:schemeClr val="tx1"/>
                </a:solidFill>
                <a:latin typeface="Roboto Black" panose="02000000000000000000" pitchFamily="2" charset="0"/>
                <a:ea typeface="Roboto Black" panose="02000000000000000000" pitchFamily="2" charset="0"/>
              </a:rPr>
              <a:t>A focus on Capabilities and the Learner Profile</a:t>
            </a:r>
            <a:endParaRPr spc="-6">
              <a:solidFill>
                <a:schemeClr val="tx1"/>
              </a:solidFill>
              <a:latin typeface="Roboto Black" panose="02000000000000000000" pitchFamily="2" charset="0"/>
              <a:ea typeface="Roboto Black" panose="02000000000000000000" pitchFamily="2" charset="0"/>
            </a:endParaRPr>
          </a:p>
        </p:txBody>
      </p:sp>
      <p:sp>
        <p:nvSpPr>
          <p:cNvPr id="55" name="TextBox 54"/>
          <p:cNvSpPr txBox="1"/>
          <p:nvPr/>
        </p:nvSpPr>
        <p:spPr>
          <a:xfrm>
            <a:off x="690751" y="1757542"/>
            <a:ext cx="2264180" cy="1298689"/>
          </a:xfrm>
          <a:prstGeom prst="rect">
            <a:avLst/>
          </a:prstGeom>
          <a:noFill/>
        </p:spPr>
        <p:txBody>
          <a:bodyPr wrap="square" rtlCol="0">
            <a:spAutoFit/>
          </a:bodyPr>
          <a:lstStyle/>
          <a:p>
            <a:pPr marR="113594" algn="ctr" defTabSz="554492">
              <a:lnSpc>
                <a:spcPct val="93700"/>
              </a:lnSpc>
              <a:spcBef>
                <a:spcPts val="2337"/>
              </a:spcBef>
            </a:pPr>
            <a:r>
              <a:rPr lang="en-US" sz="1819" b="1" kern="0">
                <a:solidFill>
                  <a:prstClr val="white">
                    <a:lumMod val="95000"/>
                  </a:prstClr>
                </a:solidFill>
                <a:latin typeface="Roboto"/>
                <a:cs typeface="Roboto"/>
              </a:rPr>
              <a:t> </a:t>
            </a:r>
            <a:r>
              <a:rPr lang="en-US" sz="1304" kern="0">
                <a:solidFill>
                  <a:prstClr val="white">
                    <a:lumMod val="95000"/>
                  </a:prstClr>
                </a:solidFill>
                <a:latin typeface="Roboto-Light"/>
                <a:cs typeface="Roboto-Light"/>
              </a:rPr>
              <a:t>The Capabilities and Learner Profile Project aims to recognise and showcase </a:t>
            </a:r>
            <a:r>
              <a:rPr lang="en-US" sz="1304" kern="0">
                <a:solidFill>
                  <a:srgbClr val="FFFFFF"/>
                </a:solidFill>
                <a:latin typeface="Roboto Medium" panose="02000000000000000000" pitchFamily="2" charset="0"/>
                <a:ea typeface="Roboto Medium" panose="02000000000000000000" pitchFamily="2" charset="0"/>
                <a:cs typeface="Roboto-Light"/>
              </a:rPr>
              <a:t>the knowledge, skills and capabilities of the whole student</a:t>
            </a:r>
            <a:endParaRPr lang="en-US" sz="1304" kern="0">
              <a:solidFill>
                <a:prstClr val="white">
                  <a:lumMod val="95000"/>
                </a:prstClr>
              </a:solidFill>
            </a:endParaRPr>
          </a:p>
        </p:txBody>
      </p:sp>
      <p:pic>
        <p:nvPicPr>
          <p:cNvPr id="13" name="Picture 12">
            <a:extLst>
              <a:ext uri="{FF2B5EF4-FFF2-40B4-BE49-F238E27FC236}">
                <a16:creationId xmlns:a16="http://schemas.microsoft.com/office/drawing/2014/main" id="{4FA09885-098F-F571-A8B3-B249CE9AC7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74773" y="4444409"/>
            <a:ext cx="3734837" cy="2395577"/>
          </a:xfrm>
          <a:prstGeom prst="rect">
            <a:avLst/>
          </a:prstGeom>
        </p:spPr>
      </p:pic>
      <p:pic>
        <p:nvPicPr>
          <p:cNvPr id="16" name="Graphic 15" descr="Spinning Plates with solid fill">
            <a:extLst>
              <a:ext uri="{FF2B5EF4-FFF2-40B4-BE49-F238E27FC236}">
                <a16:creationId xmlns:a16="http://schemas.microsoft.com/office/drawing/2014/main" id="{DC5A463D-7936-ED85-3323-7FF796C255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6363" y="4211238"/>
            <a:ext cx="1160546" cy="1160546"/>
          </a:xfrm>
          <a:prstGeom prst="rect">
            <a:avLst/>
          </a:prstGeom>
        </p:spPr>
      </p:pic>
      <p:pic>
        <p:nvPicPr>
          <p:cNvPr id="18" name="Graphic 17" descr="Aspiration with solid fill">
            <a:extLst>
              <a:ext uri="{FF2B5EF4-FFF2-40B4-BE49-F238E27FC236}">
                <a16:creationId xmlns:a16="http://schemas.microsoft.com/office/drawing/2014/main" id="{9E85CB70-CB04-DD0E-1FC2-9A2E291DC0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80942" y="4250889"/>
            <a:ext cx="1056344" cy="1056344"/>
          </a:xfrm>
          <a:prstGeom prst="rect">
            <a:avLst/>
          </a:prstGeom>
        </p:spPr>
      </p:pic>
      <p:pic>
        <p:nvPicPr>
          <p:cNvPr id="20" name="Graphic 19" descr="Aspiration with solid fill">
            <a:extLst>
              <a:ext uri="{FF2B5EF4-FFF2-40B4-BE49-F238E27FC236}">
                <a16:creationId xmlns:a16="http://schemas.microsoft.com/office/drawing/2014/main" id="{DDD38194-1EF3-FDD3-89B0-B6384A88E3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90459" y="4315441"/>
            <a:ext cx="1056344" cy="105634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A73DA6-3A9C-47D6-BF3D-8B609A881E97}"/>
              </a:ext>
            </a:extLst>
          </p:cNvPr>
          <p:cNvSpPr>
            <a:spLocks noGrp="1"/>
          </p:cNvSpPr>
          <p:nvPr>
            <p:ph type="title"/>
          </p:nvPr>
        </p:nvSpPr>
        <p:spPr>
          <a:xfrm>
            <a:off x="1031181" y="351640"/>
            <a:ext cx="10514862" cy="830997"/>
          </a:xfrm>
        </p:spPr>
        <p:txBody>
          <a:bodyPr/>
          <a:lstStyle/>
          <a:p>
            <a:r>
              <a:rPr lang="en-US" sz="5400">
                <a:solidFill>
                  <a:srgbClr val="903060"/>
                </a:solidFill>
                <a:latin typeface="Roboto" panose="02000000000000000000" pitchFamily="2" charset="0"/>
                <a:ea typeface="Roboto" panose="02000000000000000000" pitchFamily="2" charset="0"/>
              </a:rPr>
              <a:t>Capabilities project development   </a:t>
            </a:r>
            <a:endParaRPr lang="en-AU" sz="5400">
              <a:solidFill>
                <a:srgbClr val="903060"/>
              </a:solidFill>
              <a:latin typeface="Roboto" panose="02000000000000000000" pitchFamily="2" charset="0"/>
              <a:ea typeface="Roboto" panose="02000000000000000000" pitchFamily="2" charset="0"/>
            </a:endParaRPr>
          </a:p>
        </p:txBody>
      </p:sp>
      <p:sp>
        <p:nvSpPr>
          <p:cNvPr id="6" name="Teardrop 5">
            <a:extLst>
              <a:ext uri="{FF2B5EF4-FFF2-40B4-BE49-F238E27FC236}">
                <a16:creationId xmlns:a16="http://schemas.microsoft.com/office/drawing/2014/main" id="{2CB9C483-A48F-8407-37DA-AE52BE61F55B}"/>
              </a:ext>
            </a:extLst>
          </p:cNvPr>
          <p:cNvSpPr/>
          <p:nvPr/>
        </p:nvSpPr>
        <p:spPr>
          <a:xfrm rot="8191102">
            <a:off x="3505440" y="2020064"/>
            <a:ext cx="357446" cy="357446"/>
          </a:xfrm>
          <a:prstGeom prst="teardrop">
            <a:avLst>
              <a:gd name="adj" fmla="val 115000"/>
            </a:avLst>
          </a:prstGeom>
          <a:solidFill>
            <a:schemeClr val="accent6"/>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914358">
              <a:defRPr/>
            </a:pPr>
            <a:endParaRPr lang="en-AU">
              <a:solidFill>
                <a:prstClr val="white"/>
              </a:solidFill>
              <a:latin typeface="Calibri" panose="020F0502020204030204"/>
            </a:endParaRPr>
          </a:p>
        </p:txBody>
      </p:sp>
      <p:sp>
        <p:nvSpPr>
          <p:cNvPr id="7" name="Circle: Hollow 6">
            <a:extLst>
              <a:ext uri="{FF2B5EF4-FFF2-40B4-BE49-F238E27FC236}">
                <a16:creationId xmlns:a16="http://schemas.microsoft.com/office/drawing/2014/main" id="{1E5D4CE8-FA79-73A3-8717-B9EF117EE566}"/>
              </a:ext>
            </a:extLst>
          </p:cNvPr>
          <p:cNvSpPr/>
          <p:nvPr/>
        </p:nvSpPr>
        <p:spPr>
          <a:xfrm>
            <a:off x="3545148" y="2062847"/>
            <a:ext cx="278028" cy="278028"/>
          </a:xfrm>
          <a:prstGeom prst="donut">
            <a:avLst/>
          </a:prstGeom>
          <a:solidFill>
            <a:schemeClr val="lt1">
              <a:hueOff val="0"/>
              <a:satOff val="0"/>
              <a:lum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914358">
              <a:defRPr/>
            </a:pPr>
            <a:endParaRPr lang="en-AU">
              <a:solidFill>
                <a:prstClr val="black">
                  <a:hueOff val="0"/>
                  <a:satOff val="0"/>
                  <a:lumOff val="0"/>
                  <a:alphaOff val="0"/>
                </a:prstClr>
              </a:solidFill>
              <a:latin typeface="Calibri" panose="020F0502020204030204"/>
            </a:endParaRPr>
          </a:p>
        </p:txBody>
      </p:sp>
      <p:sp>
        <p:nvSpPr>
          <p:cNvPr id="2" name="Teardrop 1">
            <a:extLst>
              <a:ext uri="{FF2B5EF4-FFF2-40B4-BE49-F238E27FC236}">
                <a16:creationId xmlns:a16="http://schemas.microsoft.com/office/drawing/2014/main" id="{FDE76F76-CCF2-4086-4B82-015928E1671B}"/>
              </a:ext>
            </a:extLst>
          </p:cNvPr>
          <p:cNvSpPr/>
          <p:nvPr/>
        </p:nvSpPr>
        <p:spPr>
          <a:xfrm rot="18900000">
            <a:off x="984351" y="5430452"/>
            <a:ext cx="357636" cy="357636"/>
          </a:xfrm>
          <a:prstGeom prst="teardrop">
            <a:avLst>
              <a:gd name="adj" fmla="val 115000"/>
            </a:avLst>
          </a:prstGeom>
          <a:solidFill>
            <a:schemeClr val="accent6"/>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914358">
              <a:defRPr/>
            </a:pPr>
            <a:endParaRPr lang="en-AU">
              <a:solidFill>
                <a:prstClr val="white"/>
              </a:solidFill>
              <a:latin typeface="Calibri" panose="020F0502020204030204"/>
            </a:endParaRPr>
          </a:p>
        </p:txBody>
      </p:sp>
      <p:sp>
        <p:nvSpPr>
          <p:cNvPr id="10" name="Circle: Hollow 9">
            <a:extLst>
              <a:ext uri="{FF2B5EF4-FFF2-40B4-BE49-F238E27FC236}">
                <a16:creationId xmlns:a16="http://schemas.microsoft.com/office/drawing/2014/main" id="{46905760-A733-05FB-829D-8BD53E7ACFB3}"/>
              </a:ext>
            </a:extLst>
          </p:cNvPr>
          <p:cNvSpPr/>
          <p:nvPr/>
        </p:nvSpPr>
        <p:spPr>
          <a:xfrm>
            <a:off x="1031181" y="5450585"/>
            <a:ext cx="278174" cy="278174"/>
          </a:xfrm>
          <a:prstGeom prst="donut">
            <a:avLst/>
          </a:prstGeom>
          <a:solidFill>
            <a:schemeClr val="lt1">
              <a:hueOff val="0"/>
              <a:satOff val="0"/>
              <a:lum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914358">
              <a:defRPr/>
            </a:pPr>
            <a:endParaRPr lang="en-AU">
              <a:solidFill>
                <a:prstClr val="black">
                  <a:hueOff val="0"/>
                  <a:satOff val="0"/>
                  <a:lumOff val="0"/>
                  <a:alphaOff val="0"/>
                </a:prstClr>
              </a:solidFill>
              <a:latin typeface="Calibri" panose="020F0502020204030204"/>
            </a:endParaRPr>
          </a:p>
        </p:txBody>
      </p:sp>
      <p:sp>
        <p:nvSpPr>
          <p:cNvPr id="11" name="Straight Connector 10">
            <a:extLst>
              <a:ext uri="{FF2B5EF4-FFF2-40B4-BE49-F238E27FC236}">
                <a16:creationId xmlns:a16="http://schemas.microsoft.com/office/drawing/2014/main" id="{E4BC65A0-46A2-6ACC-022E-683CB41C1A8F}"/>
              </a:ext>
            </a:extLst>
          </p:cNvPr>
          <p:cNvSpPr/>
          <p:nvPr/>
        </p:nvSpPr>
        <p:spPr>
          <a:xfrm>
            <a:off x="1170268" y="3916541"/>
            <a:ext cx="0" cy="1454811"/>
          </a:xfrm>
          <a:prstGeom prst="line">
            <a:avLst/>
          </a:prstGeom>
          <a:noFill/>
          <a:ln w="3175" cap="flat" cmpd="sng" algn="ctr">
            <a:solidFill>
              <a:prstClr val="white">
                <a:lumMod val="85000"/>
              </a:prstClr>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914358">
              <a:defRPr/>
            </a:pPr>
            <a:endParaRPr lang="en-AU">
              <a:solidFill>
                <a:prstClr val="black">
                  <a:hueOff val="0"/>
                  <a:satOff val="0"/>
                  <a:lumOff val="0"/>
                  <a:alphaOff val="0"/>
                </a:prstClr>
              </a:solidFill>
              <a:latin typeface="Calibri" panose="020F0502020204030204"/>
            </a:endParaRPr>
          </a:p>
        </p:txBody>
      </p:sp>
      <p:sp>
        <p:nvSpPr>
          <p:cNvPr id="12" name="Oval 11">
            <a:extLst>
              <a:ext uri="{FF2B5EF4-FFF2-40B4-BE49-F238E27FC236}">
                <a16:creationId xmlns:a16="http://schemas.microsoft.com/office/drawing/2014/main" id="{41AE8236-2F41-8D9F-D264-C9BF9030540D}"/>
              </a:ext>
            </a:extLst>
          </p:cNvPr>
          <p:cNvSpPr/>
          <p:nvPr/>
        </p:nvSpPr>
        <p:spPr>
          <a:xfrm>
            <a:off x="1125890" y="3870536"/>
            <a:ext cx="88755" cy="92007"/>
          </a:xfrm>
          <a:prstGeom prst="ellipse">
            <a:avLst/>
          </a:prstGeom>
          <a:solidFill>
            <a:schemeClr val="accent6"/>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914358">
              <a:defRPr/>
            </a:pPr>
            <a:endParaRPr lang="en-AU">
              <a:solidFill>
                <a:prstClr val="white"/>
              </a:solidFill>
              <a:latin typeface="Calibri" panose="020F0502020204030204"/>
            </a:endParaRPr>
          </a:p>
        </p:txBody>
      </p:sp>
      <p:sp>
        <p:nvSpPr>
          <p:cNvPr id="13" name="Star: 12 Points 12">
            <a:extLst>
              <a:ext uri="{FF2B5EF4-FFF2-40B4-BE49-F238E27FC236}">
                <a16:creationId xmlns:a16="http://schemas.microsoft.com/office/drawing/2014/main" id="{C0B36304-2B15-D08A-B3CE-46A8445B5EB7}"/>
              </a:ext>
            </a:extLst>
          </p:cNvPr>
          <p:cNvSpPr/>
          <p:nvPr/>
        </p:nvSpPr>
        <p:spPr>
          <a:xfrm>
            <a:off x="8422143" y="2256636"/>
            <a:ext cx="264285" cy="264285"/>
          </a:xfrm>
          <a:prstGeom prst="star12">
            <a:avLst/>
          </a:prstGeom>
          <a:solidFill>
            <a:schemeClr val="lt1">
              <a:hueOff val="0"/>
              <a:satOff val="0"/>
              <a:lum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914358">
              <a:defRPr/>
            </a:pPr>
            <a:endParaRPr lang="en-AU">
              <a:solidFill>
                <a:prstClr val="black">
                  <a:hueOff val="0"/>
                  <a:satOff val="0"/>
                  <a:lumOff val="0"/>
                  <a:alphaOff val="0"/>
                </a:prstClr>
              </a:solidFill>
              <a:latin typeface="Calibri" panose="020F0502020204030204"/>
            </a:endParaRPr>
          </a:p>
        </p:txBody>
      </p:sp>
      <p:sp>
        <p:nvSpPr>
          <p:cNvPr id="17" name="TextBox 16">
            <a:extLst>
              <a:ext uri="{FF2B5EF4-FFF2-40B4-BE49-F238E27FC236}">
                <a16:creationId xmlns:a16="http://schemas.microsoft.com/office/drawing/2014/main" id="{03B35D59-9421-DE53-22C7-59AF6BCCF0EE}"/>
              </a:ext>
            </a:extLst>
          </p:cNvPr>
          <p:cNvSpPr txBox="1"/>
          <p:nvPr/>
        </p:nvSpPr>
        <p:spPr>
          <a:xfrm>
            <a:off x="8422143" y="1992300"/>
            <a:ext cx="865595" cy="400110"/>
          </a:xfrm>
          <a:prstGeom prst="rect">
            <a:avLst/>
          </a:prstGeom>
          <a:noFill/>
        </p:spPr>
        <p:txBody>
          <a:bodyPr wrap="square" rtlCol="0">
            <a:spAutoFit/>
          </a:bodyPr>
          <a:lstStyle/>
          <a:p>
            <a:pPr defTabSz="914358">
              <a:defRPr/>
            </a:pPr>
            <a:r>
              <a:rPr lang="en-US" sz="2000" b="1">
                <a:solidFill>
                  <a:sysClr val="windowText" lastClr="000000"/>
                </a:solidFill>
                <a:latin typeface="Roboto Light" panose="02000000000000000000" pitchFamily="2" charset="0"/>
                <a:ea typeface="Roboto Light" panose="02000000000000000000" pitchFamily="2" charset="0"/>
              </a:rPr>
              <a:t>2024</a:t>
            </a:r>
            <a:endParaRPr lang="en-AU" sz="2000" b="1">
              <a:solidFill>
                <a:sysClr val="windowText" lastClr="000000"/>
              </a:solidFill>
              <a:latin typeface="Roboto Light" panose="02000000000000000000" pitchFamily="2" charset="0"/>
              <a:ea typeface="Roboto Light" panose="02000000000000000000" pitchFamily="2" charset="0"/>
            </a:endParaRPr>
          </a:p>
        </p:txBody>
      </p:sp>
      <p:sp>
        <p:nvSpPr>
          <p:cNvPr id="14" name="Oval 13">
            <a:extLst>
              <a:ext uri="{FF2B5EF4-FFF2-40B4-BE49-F238E27FC236}">
                <a16:creationId xmlns:a16="http://schemas.microsoft.com/office/drawing/2014/main" id="{395B1AB9-185E-B007-8083-EE38E7E544BB}"/>
              </a:ext>
            </a:extLst>
          </p:cNvPr>
          <p:cNvSpPr/>
          <p:nvPr/>
        </p:nvSpPr>
        <p:spPr>
          <a:xfrm>
            <a:off x="6247719" y="3893985"/>
            <a:ext cx="90990" cy="92007"/>
          </a:xfrm>
          <a:prstGeom prst="ellipse">
            <a:avLst/>
          </a:prstGeom>
          <a:solidFill>
            <a:schemeClr val="accent6"/>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914358">
              <a:defRPr/>
            </a:pPr>
            <a:endParaRPr lang="en-AU">
              <a:solidFill>
                <a:prstClr val="white"/>
              </a:solidFill>
              <a:latin typeface="Calibri" panose="020F0502020204030204"/>
            </a:endParaRPr>
          </a:p>
        </p:txBody>
      </p:sp>
      <p:sp>
        <p:nvSpPr>
          <p:cNvPr id="16" name="Oval 15">
            <a:extLst>
              <a:ext uri="{FF2B5EF4-FFF2-40B4-BE49-F238E27FC236}">
                <a16:creationId xmlns:a16="http://schemas.microsoft.com/office/drawing/2014/main" id="{3F4A382A-5420-ED9F-895F-1EBFD3AD1909}"/>
              </a:ext>
            </a:extLst>
          </p:cNvPr>
          <p:cNvSpPr/>
          <p:nvPr/>
        </p:nvSpPr>
        <p:spPr>
          <a:xfrm>
            <a:off x="9003405" y="3962543"/>
            <a:ext cx="90990" cy="92007"/>
          </a:xfrm>
          <a:prstGeom prst="ellipse">
            <a:avLst/>
          </a:prstGeom>
          <a:solidFill>
            <a:schemeClr val="accent6"/>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914358">
              <a:defRPr/>
            </a:pPr>
            <a:endParaRPr lang="en-AU">
              <a:solidFill>
                <a:prstClr val="white"/>
              </a:solidFill>
              <a:latin typeface="Calibri" panose="020F0502020204030204"/>
            </a:endParaRPr>
          </a:p>
        </p:txBody>
      </p:sp>
      <p:sp>
        <p:nvSpPr>
          <p:cNvPr id="9" name="TextBox 8">
            <a:extLst>
              <a:ext uri="{FF2B5EF4-FFF2-40B4-BE49-F238E27FC236}">
                <a16:creationId xmlns:a16="http://schemas.microsoft.com/office/drawing/2014/main" id="{F5C50728-EEAE-AB1E-4A0D-D7077982419C}"/>
              </a:ext>
            </a:extLst>
          </p:cNvPr>
          <p:cNvSpPr txBox="1"/>
          <p:nvPr/>
        </p:nvSpPr>
        <p:spPr>
          <a:xfrm>
            <a:off x="8422143" y="2340875"/>
            <a:ext cx="2068063" cy="1384995"/>
          </a:xfrm>
          <a:prstGeom prst="rect">
            <a:avLst/>
          </a:prstGeom>
          <a:noFill/>
        </p:spPr>
        <p:txBody>
          <a:bodyPr wrap="square" rtlCol="0">
            <a:spAutoFit/>
          </a:bodyPr>
          <a:lstStyle/>
          <a:p>
            <a:pPr defTabSz="914358">
              <a:defRPr/>
            </a:pPr>
            <a:r>
              <a:rPr lang="en-US" sz="1200" b="1">
                <a:solidFill>
                  <a:sysClr val="windowText" lastClr="000000"/>
                </a:solidFill>
                <a:latin typeface="Roboto Light" panose="02000000000000000000" pitchFamily="2" charset="0"/>
                <a:ea typeface="Roboto Light" panose="02000000000000000000" pitchFamily="2" charset="0"/>
              </a:rPr>
              <a:t>Pilot 3 </a:t>
            </a:r>
          </a:p>
          <a:p>
            <a:pPr defTabSz="914358">
              <a:defRPr/>
            </a:pPr>
            <a:r>
              <a:rPr lang="en-US" sz="1200">
                <a:solidFill>
                  <a:sysClr val="windowText" lastClr="000000"/>
                </a:solidFill>
                <a:latin typeface="Roboto Light" panose="02000000000000000000" pitchFamily="2" charset="0"/>
                <a:ea typeface="Roboto Light" panose="02000000000000000000" pitchFamily="2" charset="0"/>
              </a:rPr>
              <a:t>Refined elemental model</a:t>
            </a:r>
          </a:p>
          <a:p>
            <a:pPr defTabSz="914358">
              <a:defRPr/>
            </a:pPr>
            <a:r>
              <a:rPr lang="en-AU" sz="1200">
                <a:solidFill>
                  <a:sysClr val="windowText" lastClr="000000"/>
                </a:solidFill>
                <a:latin typeface="Roboto Light" panose="02000000000000000000" pitchFamily="2" charset="0"/>
                <a:ea typeface="Roboto Light" panose="02000000000000000000" pitchFamily="2" charset="0"/>
              </a:rPr>
              <a:t>Tested learning design in assessment</a:t>
            </a:r>
          </a:p>
          <a:p>
            <a:pPr defTabSz="914358">
              <a:defRPr/>
            </a:pPr>
            <a:r>
              <a:rPr lang="en-AU" sz="1200">
                <a:solidFill>
                  <a:sysClr val="windowText" lastClr="000000"/>
                </a:solidFill>
                <a:latin typeface="Roboto Light" panose="02000000000000000000" pitchFamily="2" charset="0"/>
                <a:ea typeface="Roboto Light" panose="02000000000000000000" pitchFamily="2" charset="0"/>
              </a:rPr>
              <a:t>Continued development of better matching to pathways</a:t>
            </a:r>
          </a:p>
        </p:txBody>
      </p:sp>
      <p:sp>
        <p:nvSpPr>
          <p:cNvPr id="15" name="Teardrop 14">
            <a:extLst>
              <a:ext uri="{FF2B5EF4-FFF2-40B4-BE49-F238E27FC236}">
                <a16:creationId xmlns:a16="http://schemas.microsoft.com/office/drawing/2014/main" id="{AD2DBAE3-2D88-534B-1F9D-A99F03D5E14D}"/>
              </a:ext>
            </a:extLst>
          </p:cNvPr>
          <p:cNvSpPr/>
          <p:nvPr/>
        </p:nvSpPr>
        <p:spPr>
          <a:xfrm rot="8100000">
            <a:off x="7925931" y="2071752"/>
            <a:ext cx="339940" cy="339940"/>
          </a:xfrm>
          <a:prstGeom prst="teardrop">
            <a:avLst>
              <a:gd name="adj" fmla="val 115000"/>
            </a:avLst>
          </a:prstGeom>
        </p:spPr>
        <p:style>
          <a:lnRef idx="2">
            <a:schemeClr val="accent6">
              <a:shade val="80000"/>
              <a:hueOff val="-218110"/>
              <a:satOff val="9719"/>
              <a:lumOff val="13588"/>
              <a:alphaOff val="0"/>
            </a:schemeClr>
          </a:lnRef>
          <a:fillRef idx="1">
            <a:schemeClr val="accent6">
              <a:shade val="80000"/>
              <a:hueOff val="-218110"/>
              <a:satOff val="9719"/>
              <a:lumOff val="13588"/>
              <a:alphaOff val="0"/>
            </a:schemeClr>
          </a:fillRef>
          <a:effectRef idx="0">
            <a:schemeClr val="accent6">
              <a:shade val="80000"/>
              <a:hueOff val="-218110"/>
              <a:satOff val="9719"/>
              <a:lumOff val="13588"/>
              <a:alphaOff val="0"/>
            </a:schemeClr>
          </a:effectRef>
          <a:fontRef idx="minor">
            <a:schemeClr val="lt1"/>
          </a:fontRef>
        </p:style>
        <p:txBody>
          <a:bodyPr/>
          <a:lstStyle/>
          <a:p>
            <a:pPr defTabSz="554492"/>
            <a:endParaRPr lang="en-AU" sz="1092" kern="0">
              <a:solidFill>
                <a:prstClr val="white"/>
              </a:solidFill>
              <a:latin typeface="Calibri"/>
            </a:endParaRPr>
          </a:p>
        </p:txBody>
      </p:sp>
      <p:sp>
        <p:nvSpPr>
          <p:cNvPr id="18" name="TextBox 17">
            <a:extLst>
              <a:ext uri="{FF2B5EF4-FFF2-40B4-BE49-F238E27FC236}">
                <a16:creationId xmlns:a16="http://schemas.microsoft.com/office/drawing/2014/main" id="{41EC8BBC-BB53-EA0B-B2DC-62225EEC22E3}"/>
              </a:ext>
            </a:extLst>
          </p:cNvPr>
          <p:cNvSpPr txBox="1"/>
          <p:nvPr/>
        </p:nvSpPr>
        <p:spPr>
          <a:xfrm>
            <a:off x="9287739" y="4757631"/>
            <a:ext cx="865595" cy="400110"/>
          </a:xfrm>
          <a:prstGeom prst="rect">
            <a:avLst/>
          </a:prstGeom>
          <a:noFill/>
        </p:spPr>
        <p:txBody>
          <a:bodyPr wrap="square" rtlCol="0">
            <a:spAutoFit/>
          </a:bodyPr>
          <a:lstStyle/>
          <a:p>
            <a:pPr defTabSz="914358">
              <a:defRPr/>
            </a:pPr>
            <a:r>
              <a:rPr lang="en-US" sz="2000" b="1">
                <a:solidFill>
                  <a:sysClr val="windowText" lastClr="000000"/>
                </a:solidFill>
                <a:latin typeface="Roboto Light" panose="02000000000000000000" pitchFamily="2" charset="0"/>
                <a:ea typeface="Roboto Light" panose="02000000000000000000" pitchFamily="2" charset="0"/>
              </a:rPr>
              <a:t>2025</a:t>
            </a:r>
            <a:endParaRPr lang="en-AU" sz="2000" b="1">
              <a:solidFill>
                <a:sysClr val="windowText" lastClr="000000"/>
              </a:solidFill>
              <a:latin typeface="Roboto Light" panose="02000000000000000000" pitchFamily="2" charset="0"/>
              <a:ea typeface="Roboto Light" panose="02000000000000000000" pitchFamily="2" charset="0"/>
            </a:endParaRPr>
          </a:p>
        </p:txBody>
      </p:sp>
      <p:sp>
        <p:nvSpPr>
          <p:cNvPr id="19" name="TextBox 18">
            <a:extLst>
              <a:ext uri="{FF2B5EF4-FFF2-40B4-BE49-F238E27FC236}">
                <a16:creationId xmlns:a16="http://schemas.microsoft.com/office/drawing/2014/main" id="{98F21EE5-04BB-14FA-0681-F05B86FEB228}"/>
              </a:ext>
            </a:extLst>
          </p:cNvPr>
          <p:cNvSpPr txBox="1"/>
          <p:nvPr/>
        </p:nvSpPr>
        <p:spPr>
          <a:xfrm>
            <a:off x="9287739" y="5066268"/>
            <a:ext cx="2216673" cy="1384995"/>
          </a:xfrm>
          <a:prstGeom prst="rect">
            <a:avLst/>
          </a:prstGeom>
          <a:noFill/>
        </p:spPr>
        <p:txBody>
          <a:bodyPr wrap="square" rtlCol="0">
            <a:spAutoFit/>
          </a:bodyPr>
          <a:lstStyle/>
          <a:p>
            <a:pPr defTabSz="914358">
              <a:defRPr/>
            </a:pPr>
            <a:r>
              <a:rPr lang="en-US" sz="1200" b="1">
                <a:solidFill>
                  <a:sysClr val="windowText" lastClr="000000"/>
                </a:solidFill>
                <a:latin typeface="Roboto Light" panose="02000000000000000000" pitchFamily="2" charset="0"/>
                <a:ea typeface="Roboto Light" panose="02000000000000000000" pitchFamily="2" charset="0"/>
              </a:rPr>
              <a:t>Pilot 4 </a:t>
            </a:r>
          </a:p>
          <a:p>
            <a:pPr defTabSz="914358">
              <a:defRPr/>
            </a:pPr>
            <a:r>
              <a:rPr lang="en-US" sz="1200">
                <a:solidFill>
                  <a:sysClr val="windowText" lastClr="000000"/>
                </a:solidFill>
                <a:latin typeface="Roboto Light" panose="02000000000000000000" pitchFamily="2" charset="0"/>
                <a:ea typeface="Roboto Light" panose="02000000000000000000" pitchFamily="2" charset="0"/>
              </a:rPr>
              <a:t>Reviewing and refining resources</a:t>
            </a:r>
          </a:p>
          <a:p>
            <a:pPr defTabSz="914358">
              <a:defRPr/>
            </a:pPr>
            <a:r>
              <a:rPr lang="en-US" sz="1200">
                <a:solidFill>
                  <a:sysClr val="windowText" lastClr="000000"/>
                </a:solidFill>
                <a:latin typeface="Roboto Light" panose="02000000000000000000" pitchFamily="2" charset="0"/>
                <a:ea typeface="Roboto Light" panose="02000000000000000000" pitchFamily="2" charset="0"/>
              </a:rPr>
              <a:t>Promoting external value and utility</a:t>
            </a:r>
          </a:p>
          <a:p>
            <a:pPr defTabSz="914358">
              <a:defRPr/>
            </a:pPr>
            <a:r>
              <a:rPr lang="en-AU" sz="1200">
                <a:solidFill>
                  <a:sysClr val="windowText" lastClr="000000"/>
                </a:solidFill>
                <a:latin typeface="Roboto Light" panose="02000000000000000000" pitchFamily="2" charset="0"/>
                <a:ea typeface="Roboto Light" panose="02000000000000000000" pitchFamily="2" charset="0"/>
              </a:rPr>
              <a:t>Direction and guidance on future implementation</a:t>
            </a:r>
          </a:p>
        </p:txBody>
      </p:sp>
      <p:grpSp>
        <p:nvGrpSpPr>
          <p:cNvPr id="5" name="Group 4">
            <a:extLst>
              <a:ext uri="{FF2B5EF4-FFF2-40B4-BE49-F238E27FC236}">
                <a16:creationId xmlns:a16="http://schemas.microsoft.com/office/drawing/2014/main" id="{D51488D1-9352-7017-8F34-F4BC013FD6F0}"/>
              </a:ext>
            </a:extLst>
          </p:cNvPr>
          <p:cNvGrpSpPr/>
          <p:nvPr/>
        </p:nvGrpSpPr>
        <p:grpSpPr>
          <a:xfrm>
            <a:off x="1082017" y="1459089"/>
            <a:ext cx="10027965" cy="4979159"/>
            <a:chOff x="884803" y="948101"/>
            <a:chExt cx="10027965" cy="4979159"/>
          </a:xfrm>
        </p:grpSpPr>
        <p:graphicFrame>
          <p:nvGraphicFramePr>
            <p:cNvPr id="3" name="Diagram 2" descr="Placeholder Timeline&#10;">
              <a:extLst>
                <a:ext uri="{FF2B5EF4-FFF2-40B4-BE49-F238E27FC236}">
                  <a16:creationId xmlns:a16="http://schemas.microsoft.com/office/drawing/2014/main" id="{073C5A0D-DFE8-4C7D-834F-C6443FF17576}"/>
                </a:ext>
              </a:extLst>
            </p:cNvPr>
            <p:cNvGraphicFramePr/>
            <p:nvPr>
              <p:extLst>
                <p:ext uri="{D42A27DB-BD31-4B8C-83A1-F6EECF244321}">
                  <p14:modId xmlns:p14="http://schemas.microsoft.com/office/powerpoint/2010/main" val="1544999502"/>
                </p:ext>
              </p:extLst>
            </p:nvPr>
          </p:nvGraphicFramePr>
          <p:xfrm>
            <a:off x="884803" y="948101"/>
            <a:ext cx="9856230" cy="4914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3F1D754B-69F1-E036-67F8-911DA3FEF6D9}"/>
                </a:ext>
              </a:extLst>
            </p:cNvPr>
            <p:cNvSpPr/>
            <p:nvPr/>
          </p:nvSpPr>
          <p:spPr>
            <a:xfrm>
              <a:off x="9090524" y="5554561"/>
              <a:ext cx="1822244" cy="3726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836274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4C970D7-BC69-39F5-6E55-24A87E473B44}"/>
              </a:ext>
            </a:extLst>
          </p:cNvPr>
          <p:cNvGrpSpPr/>
          <p:nvPr/>
        </p:nvGrpSpPr>
        <p:grpSpPr>
          <a:xfrm>
            <a:off x="141097" y="750468"/>
            <a:ext cx="12050476" cy="6107293"/>
            <a:chOff x="815371" y="643467"/>
            <a:chExt cx="10561258" cy="5571065"/>
          </a:xfrm>
        </p:grpSpPr>
        <p:pic>
          <p:nvPicPr>
            <p:cNvPr id="4" name="Picture 3" descr="A close-up of words&#10;&#10;Description automatically generated">
              <a:extLst>
                <a:ext uri="{FF2B5EF4-FFF2-40B4-BE49-F238E27FC236}">
                  <a16:creationId xmlns:a16="http://schemas.microsoft.com/office/drawing/2014/main" id="{122A22C6-1F69-4DAD-34C6-8381387445F2}"/>
                </a:ext>
              </a:extLst>
            </p:cNvPr>
            <p:cNvPicPr>
              <a:picLocks noChangeAspect="1"/>
            </p:cNvPicPr>
            <p:nvPr/>
          </p:nvPicPr>
          <p:blipFill>
            <a:blip r:embed="rId3"/>
            <a:stretch>
              <a:fillRect/>
            </a:stretch>
          </p:blipFill>
          <p:spPr>
            <a:xfrm>
              <a:off x="815371" y="643467"/>
              <a:ext cx="10561258" cy="5571065"/>
            </a:xfrm>
            <a:prstGeom prst="rect">
              <a:avLst/>
            </a:prstGeom>
            <a:ln>
              <a:noFill/>
            </a:ln>
          </p:spPr>
        </p:pic>
        <p:sp>
          <p:nvSpPr>
            <p:cNvPr id="5" name="Rectangle 4">
              <a:extLst>
                <a:ext uri="{FF2B5EF4-FFF2-40B4-BE49-F238E27FC236}">
                  <a16:creationId xmlns:a16="http://schemas.microsoft.com/office/drawing/2014/main" id="{0709C35D-391C-C41B-120C-4BF716DB76A7}"/>
                </a:ext>
              </a:extLst>
            </p:cNvPr>
            <p:cNvSpPr/>
            <p:nvPr/>
          </p:nvSpPr>
          <p:spPr>
            <a:xfrm>
              <a:off x="3265714" y="1201175"/>
              <a:ext cx="1724297" cy="27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defRPr/>
              </a:pPr>
              <a:endParaRPr lang="en-AU">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A3099171-88FE-1F9B-3DAE-242BFBF2D856}"/>
              </a:ext>
            </a:extLst>
          </p:cNvPr>
          <p:cNvSpPr txBox="1"/>
          <p:nvPr/>
        </p:nvSpPr>
        <p:spPr>
          <a:xfrm>
            <a:off x="815743" y="486315"/>
            <a:ext cx="5674020" cy="830997"/>
          </a:xfrm>
          <a:prstGeom prst="rect">
            <a:avLst/>
          </a:prstGeom>
          <a:noFill/>
        </p:spPr>
        <p:txBody>
          <a:bodyPr wrap="square" rtlCol="0">
            <a:spAutoFit/>
          </a:bodyPr>
          <a:lstStyle/>
          <a:p>
            <a:pPr defTabSz="914358">
              <a:defRPr/>
            </a:pPr>
            <a:r>
              <a:rPr lang="en-US" sz="4800">
                <a:solidFill>
                  <a:srgbClr val="954F72"/>
                </a:solidFill>
                <a:latin typeface="Roboto" panose="02000000000000000000" pitchFamily="2" charset="0"/>
                <a:ea typeface="Roboto" panose="02000000000000000000" pitchFamily="2" charset="0"/>
              </a:rPr>
              <a:t>Why capabilities?</a:t>
            </a:r>
            <a:endParaRPr lang="en-AU" sz="4800">
              <a:solidFill>
                <a:srgbClr val="954F72"/>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269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logo&#10;&#10;Description automatically generated">
            <a:extLst>
              <a:ext uri="{FF2B5EF4-FFF2-40B4-BE49-F238E27FC236}">
                <a16:creationId xmlns:a16="http://schemas.microsoft.com/office/drawing/2014/main" id="{ED3167D4-D34F-F9F5-9CB7-B3AB5022E107}"/>
              </a:ext>
            </a:extLst>
          </p:cNvPr>
          <p:cNvPicPr>
            <a:picLocks noChangeAspect="1"/>
          </p:cNvPicPr>
          <p:nvPr/>
        </p:nvPicPr>
        <p:blipFill>
          <a:blip r:embed="rId3"/>
          <a:stretch>
            <a:fillRect/>
          </a:stretch>
        </p:blipFill>
        <p:spPr>
          <a:xfrm>
            <a:off x="1784067" y="1337477"/>
            <a:ext cx="2091563" cy="616460"/>
          </a:xfrm>
          <a:prstGeom prst="rect">
            <a:avLst/>
          </a:prstGeom>
        </p:spPr>
      </p:pic>
      <p:pic>
        <p:nvPicPr>
          <p:cNvPr id="8" name="Picture 7" descr="A logo with a flower&#10;&#10;Description automatically generated">
            <a:extLst>
              <a:ext uri="{FF2B5EF4-FFF2-40B4-BE49-F238E27FC236}">
                <a16:creationId xmlns:a16="http://schemas.microsoft.com/office/drawing/2014/main" id="{200EFF4F-7804-36CF-069E-9DF0082CBD0E}"/>
              </a:ext>
            </a:extLst>
          </p:cNvPr>
          <p:cNvPicPr>
            <a:picLocks noChangeAspect="1"/>
          </p:cNvPicPr>
          <p:nvPr/>
        </p:nvPicPr>
        <p:blipFill>
          <a:blip r:embed="rId4"/>
          <a:stretch>
            <a:fillRect/>
          </a:stretch>
        </p:blipFill>
        <p:spPr>
          <a:xfrm>
            <a:off x="4848703" y="890940"/>
            <a:ext cx="2240158" cy="1174837"/>
          </a:xfrm>
          <a:prstGeom prst="rect">
            <a:avLst/>
          </a:prstGeom>
        </p:spPr>
      </p:pic>
      <p:pic>
        <p:nvPicPr>
          <p:cNvPr id="11" name="Picture 10" descr="A green rectangle with white text&#10;&#10;Description automatically generated">
            <a:extLst>
              <a:ext uri="{FF2B5EF4-FFF2-40B4-BE49-F238E27FC236}">
                <a16:creationId xmlns:a16="http://schemas.microsoft.com/office/drawing/2014/main" id="{92AD05EC-5BF5-74F8-2168-B7A1CD409D8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777152" y="1401690"/>
            <a:ext cx="2513620" cy="1016909"/>
          </a:xfrm>
          <a:prstGeom prst="rect">
            <a:avLst/>
          </a:prstGeom>
        </p:spPr>
      </p:pic>
      <p:pic>
        <p:nvPicPr>
          <p:cNvPr id="1026" name="Picture 2" descr="The University of Melbourne | Study Options">
            <a:extLst>
              <a:ext uri="{FF2B5EF4-FFF2-40B4-BE49-F238E27FC236}">
                <a16:creationId xmlns:a16="http://schemas.microsoft.com/office/drawing/2014/main" id="{8C0B3FE0-73D7-043D-9FB1-E1714CDBA4D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2277645" y="2692560"/>
            <a:ext cx="1425991" cy="1425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for a company&#10;&#10;Description automatically generated">
            <a:extLst>
              <a:ext uri="{FF2B5EF4-FFF2-40B4-BE49-F238E27FC236}">
                <a16:creationId xmlns:a16="http://schemas.microsoft.com/office/drawing/2014/main" id="{8F76BDC3-8BB2-7AD4-2BEE-CED0526B9DF9}"/>
              </a:ext>
            </a:extLst>
          </p:cNvPr>
          <p:cNvPicPr>
            <a:picLocks noChangeAspect="1"/>
          </p:cNvPicPr>
          <p:nvPr/>
        </p:nvPicPr>
        <p:blipFill>
          <a:blip r:embed="rId7"/>
          <a:stretch>
            <a:fillRect/>
          </a:stretch>
        </p:blipFill>
        <p:spPr>
          <a:xfrm>
            <a:off x="4315195" y="2580365"/>
            <a:ext cx="2069108" cy="1049125"/>
          </a:xfrm>
          <a:prstGeom prst="rect">
            <a:avLst/>
          </a:prstGeom>
        </p:spPr>
      </p:pic>
      <p:pic>
        <p:nvPicPr>
          <p:cNvPr id="1031" name="Picture 7" descr="Latest News - South Australian Skills Commission">
            <a:extLst>
              <a:ext uri="{FF2B5EF4-FFF2-40B4-BE49-F238E27FC236}">
                <a16:creationId xmlns:a16="http://schemas.microsoft.com/office/drawing/2014/main" id="{CAEE5D09-F05D-83B4-75F0-13CB205E5B5A}"/>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243808" y="3104927"/>
            <a:ext cx="2440183" cy="960720"/>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8">
            <a:extLst>
              <a:ext uri="{FF2B5EF4-FFF2-40B4-BE49-F238E27FC236}">
                <a16:creationId xmlns:a16="http://schemas.microsoft.com/office/drawing/2014/main" id="{2066D87A-F739-853A-FD86-8BBE9DC8964F}"/>
              </a:ext>
            </a:extLst>
          </p:cNvPr>
          <p:cNvSpPr txBox="1">
            <a:spLocks/>
          </p:cNvSpPr>
          <p:nvPr/>
        </p:nvSpPr>
        <p:spPr>
          <a:xfrm>
            <a:off x="2439910" y="4519028"/>
            <a:ext cx="7312182" cy="759438"/>
          </a:xfrm>
          <a:prstGeom prst="rect">
            <a:avLst/>
          </a:prstGeom>
        </p:spPr>
        <p:txBody>
          <a:bodyPr vert="horz" wrap="square" lIns="0" tIns="11429" rIns="0" bIns="0" rtlCol="0" anchor="t">
            <a:spAutoFit/>
          </a:bodyPr>
          <a:lstStyle>
            <a:lvl1pPr algn="l" defTabSz="914395"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52">
              <a:defRPr/>
            </a:pPr>
            <a:r>
              <a:rPr lang="en-AU" sz="5400">
                <a:solidFill>
                  <a:srgbClr val="993366"/>
                </a:solidFill>
                <a:latin typeface="Roboto" panose="02000000000000000000" pitchFamily="2" charset="0"/>
                <a:ea typeface="Roboto" panose="02000000000000000000" pitchFamily="2" charset="0"/>
                <a:cs typeface="Times New Roman"/>
              </a:rPr>
              <a:t>The bigger picture</a:t>
            </a:r>
          </a:p>
        </p:txBody>
      </p:sp>
      <p:pic>
        <p:nvPicPr>
          <p:cNvPr id="2" name="Picture 1" descr="A drawing of a person&#10;&#10;Description automatically generated">
            <a:extLst>
              <a:ext uri="{FF2B5EF4-FFF2-40B4-BE49-F238E27FC236}">
                <a16:creationId xmlns:a16="http://schemas.microsoft.com/office/drawing/2014/main" id="{42257C04-A733-3DF5-A7E9-3C60504A0CF8}"/>
              </a:ext>
            </a:extLst>
          </p:cNvPr>
          <p:cNvPicPr>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409975" y="5626591"/>
            <a:ext cx="2654457" cy="866284"/>
          </a:xfrm>
          <a:prstGeom prst="rect">
            <a:avLst/>
          </a:prstGeom>
        </p:spPr>
      </p:pic>
      <p:pic>
        <p:nvPicPr>
          <p:cNvPr id="5" name="Picture 4">
            <a:extLst>
              <a:ext uri="{FF2B5EF4-FFF2-40B4-BE49-F238E27FC236}">
                <a16:creationId xmlns:a16="http://schemas.microsoft.com/office/drawing/2014/main" id="{05081665-9F60-E360-1A6D-52388421F83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659829" y="4716953"/>
            <a:ext cx="3696018" cy="2370844"/>
          </a:xfrm>
          <a:prstGeom prst="rect">
            <a:avLst/>
          </a:prstGeom>
        </p:spPr>
      </p:pic>
    </p:spTree>
    <p:extLst>
      <p:ext uri="{BB962C8B-B14F-4D97-AF65-F5344CB8AC3E}">
        <p14:creationId xmlns:p14="http://schemas.microsoft.com/office/powerpoint/2010/main" val="2033957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0"/>
          <p:cNvSpPr txBox="1">
            <a:spLocks noGrp="1"/>
          </p:cNvSpPr>
          <p:nvPr>
            <p:ph type="title"/>
          </p:nvPr>
        </p:nvSpPr>
        <p:spPr>
          <a:xfrm>
            <a:off x="3064432" y="231779"/>
            <a:ext cx="11942710" cy="571882"/>
          </a:xfrm>
          <a:prstGeom prst="rect">
            <a:avLst/>
          </a:prstGeom>
          <a:noFill/>
        </p:spPr>
        <p:txBody>
          <a:bodyPr vert="horz" wrap="square" lIns="0" tIns="17711" rIns="0" bIns="0" rtlCol="0" anchor="ctr">
            <a:spAutoFit/>
          </a:bodyPr>
          <a:lstStyle/>
          <a:p>
            <a:pPr marL="418931">
              <a:spcBef>
                <a:spcPts val="139"/>
              </a:spcBef>
              <a:tabLst>
                <a:tab pos="2056917" algn="l"/>
                <a:tab pos="4391066" algn="l"/>
              </a:tabLst>
            </a:pPr>
            <a:r>
              <a:rPr lang="en-US" sz="4000" b="1" spc="-6">
                <a:solidFill>
                  <a:srgbClr val="993366"/>
                </a:solidFill>
                <a:latin typeface="Roboto" panose="02000000000000000000" pitchFamily="2" charset="0"/>
                <a:ea typeface="Roboto" panose="02000000000000000000" pitchFamily="2" charset="0"/>
                <a:cs typeface="Roboto" panose="02000000000000000000" pitchFamily="2" charset="0"/>
              </a:rPr>
              <a:t>The student’s experience</a:t>
            </a:r>
            <a:endParaRPr lang="en-AU" sz="4000" b="1" spc="-6">
              <a:solidFill>
                <a:srgbClr val="993366"/>
              </a:solidFill>
              <a:latin typeface="Roboto" panose="02000000000000000000" pitchFamily="2" charset="0"/>
              <a:ea typeface="Roboto" panose="02000000000000000000" pitchFamily="2" charset="0"/>
              <a:cs typeface="Roboto" panose="02000000000000000000" pitchFamily="2" charset="0"/>
            </a:endParaRPr>
          </a:p>
        </p:txBody>
      </p:sp>
      <p:sp>
        <p:nvSpPr>
          <p:cNvPr id="16" name="Rounded Rectangle 15"/>
          <p:cNvSpPr/>
          <p:nvPr/>
        </p:nvSpPr>
        <p:spPr>
          <a:xfrm>
            <a:off x="453285" y="1045202"/>
            <a:ext cx="2905878" cy="1341205"/>
          </a:xfrm>
          <a:prstGeom prst="round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66">
              <a:defRPr/>
            </a:pPr>
            <a:endParaRPr lang="en-US" sz="1092" kern="0">
              <a:solidFill>
                <a:srgbClr val="9BBB59"/>
              </a:solidFill>
              <a:latin typeface="Calibri"/>
            </a:endParaRPr>
          </a:p>
        </p:txBody>
      </p:sp>
      <p:sp>
        <p:nvSpPr>
          <p:cNvPr id="22" name="object 6"/>
          <p:cNvSpPr txBox="1"/>
          <p:nvPr/>
        </p:nvSpPr>
        <p:spPr>
          <a:xfrm>
            <a:off x="453284" y="1293225"/>
            <a:ext cx="2905878" cy="880198"/>
          </a:xfrm>
          <a:prstGeom prst="rect">
            <a:avLst/>
          </a:prstGeom>
        </p:spPr>
        <p:txBody>
          <a:bodyPr vert="horz" wrap="square" lIns="0" tIns="8085" rIns="0" bIns="0" rtlCol="0">
            <a:spAutoFit/>
          </a:bodyPr>
          <a:lstStyle/>
          <a:p>
            <a:pPr marL="7701" algn="ctr" defTabSz="554466">
              <a:lnSpc>
                <a:spcPts val="3396"/>
              </a:lnSpc>
              <a:spcBef>
                <a:spcPts val="64"/>
              </a:spcBef>
              <a:defRPr/>
            </a:pPr>
            <a:r>
              <a:rPr lang="en-US" sz="3275" b="1" kern="0" spc="-6">
                <a:solidFill>
                  <a:prstClr val="white"/>
                </a:solidFill>
                <a:latin typeface="Roboto-Black"/>
                <a:cs typeface="Roboto-Black"/>
              </a:rPr>
              <a:t>Develop capabilities</a:t>
            </a:r>
            <a:endParaRPr sz="3275" kern="0">
              <a:solidFill>
                <a:prstClr val="white"/>
              </a:solidFill>
              <a:latin typeface="Roboto-Black"/>
              <a:cs typeface="Roboto-Black"/>
            </a:endParaRPr>
          </a:p>
        </p:txBody>
      </p:sp>
      <p:sp>
        <p:nvSpPr>
          <p:cNvPr id="35" name="object 3"/>
          <p:cNvSpPr txBox="1"/>
          <p:nvPr/>
        </p:nvSpPr>
        <p:spPr>
          <a:xfrm>
            <a:off x="37902" y="3239695"/>
            <a:ext cx="3650156" cy="1499474"/>
          </a:xfrm>
          <a:prstGeom prst="rect">
            <a:avLst/>
          </a:prstGeom>
        </p:spPr>
        <p:txBody>
          <a:bodyPr vert="horz" wrap="square" lIns="0" tIns="2310" rIns="0" bIns="0" rtlCol="0">
            <a:spAutoFit/>
          </a:bodyPr>
          <a:lstStyle/>
          <a:p>
            <a:pPr algn="ctr" defTabSz="554466">
              <a:lnSpc>
                <a:spcPts val="3032"/>
              </a:lnSpc>
              <a:defRPr/>
            </a:pPr>
            <a:r>
              <a:rPr lang="en-US" sz="1698" kern="0">
                <a:solidFill>
                  <a:sysClr val="windowText" lastClr="000000"/>
                </a:solidFill>
                <a:latin typeface="Roboto Light" charset="0"/>
                <a:ea typeface="Roboto Light" charset="0"/>
                <a:cs typeface="Roboto Light" charset="0"/>
              </a:rPr>
              <a:t>Subject learning</a:t>
            </a:r>
          </a:p>
          <a:p>
            <a:pPr algn="ctr" defTabSz="554466">
              <a:lnSpc>
                <a:spcPts val="3032"/>
              </a:lnSpc>
              <a:defRPr/>
            </a:pPr>
            <a:r>
              <a:rPr lang="en-US" sz="1698" kern="0">
                <a:solidFill>
                  <a:sysClr val="windowText" lastClr="000000"/>
                </a:solidFill>
                <a:latin typeface="Roboto Light" charset="0"/>
                <a:ea typeface="Roboto Light" charset="0"/>
                <a:cs typeface="Roboto Light" charset="0"/>
              </a:rPr>
              <a:t>Extra curricular activities</a:t>
            </a:r>
          </a:p>
          <a:p>
            <a:pPr algn="ctr" defTabSz="554466">
              <a:lnSpc>
                <a:spcPts val="3032"/>
              </a:lnSpc>
              <a:defRPr/>
            </a:pPr>
            <a:r>
              <a:rPr lang="en-US" sz="1698" kern="0">
                <a:solidFill>
                  <a:sysClr val="windowText" lastClr="000000"/>
                </a:solidFill>
                <a:latin typeface="Roboto Light" charset="0"/>
                <a:ea typeface="Roboto Light" charset="0"/>
                <a:cs typeface="Roboto Light" charset="0"/>
              </a:rPr>
              <a:t>Personal experience</a:t>
            </a:r>
          </a:p>
          <a:p>
            <a:pPr algn="ctr" defTabSz="554466">
              <a:lnSpc>
                <a:spcPts val="3032"/>
              </a:lnSpc>
              <a:defRPr/>
            </a:pPr>
            <a:r>
              <a:rPr lang="en-US" sz="1698" kern="0">
                <a:solidFill>
                  <a:sysClr val="windowText" lastClr="000000"/>
                </a:solidFill>
                <a:latin typeface="Roboto Light" charset="0"/>
                <a:ea typeface="Roboto Light" charset="0"/>
                <a:cs typeface="Roboto Light" charset="0"/>
              </a:rPr>
              <a:t>School activities</a:t>
            </a:r>
          </a:p>
        </p:txBody>
      </p:sp>
      <p:grpSp>
        <p:nvGrpSpPr>
          <p:cNvPr id="11" name="Group 10"/>
          <p:cNvGrpSpPr/>
          <p:nvPr/>
        </p:nvGrpSpPr>
        <p:grpSpPr>
          <a:xfrm>
            <a:off x="453284" y="3663785"/>
            <a:ext cx="2905878" cy="1169513"/>
            <a:chOff x="747798" y="6041879"/>
            <a:chExt cx="4792346" cy="1928749"/>
          </a:xfrm>
        </p:grpSpPr>
        <p:cxnSp>
          <p:nvCxnSpPr>
            <p:cNvPr id="4" name="Straight Connector 3"/>
            <p:cNvCxnSpPr/>
            <p:nvPr/>
          </p:nvCxnSpPr>
          <p:spPr>
            <a:xfrm>
              <a:off x="747799" y="6041879"/>
              <a:ext cx="4792345" cy="0"/>
            </a:xfrm>
            <a:prstGeom prst="line">
              <a:avLst/>
            </a:prstGeom>
            <a:ln w="38100">
              <a:solidFill>
                <a:srgbClr val="993366"/>
              </a:solidFill>
            </a:ln>
          </p:spPr>
          <p:style>
            <a:lnRef idx="2">
              <a:schemeClr val="dk1"/>
            </a:lnRef>
            <a:fillRef idx="0">
              <a:schemeClr val="dk1"/>
            </a:fillRef>
            <a:effectRef idx="1">
              <a:schemeClr val="dk1"/>
            </a:effectRef>
            <a:fontRef idx="minor">
              <a:schemeClr val="tx1"/>
            </a:fontRef>
          </p:style>
        </p:cxnSp>
        <p:cxnSp>
          <p:nvCxnSpPr>
            <p:cNvPr id="36" name="Straight Connector 35"/>
            <p:cNvCxnSpPr/>
            <p:nvPr/>
          </p:nvCxnSpPr>
          <p:spPr>
            <a:xfrm>
              <a:off x="747798" y="6675228"/>
              <a:ext cx="4792345" cy="0"/>
            </a:xfrm>
            <a:prstGeom prst="line">
              <a:avLst/>
            </a:prstGeom>
            <a:ln w="38100">
              <a:solidFill>
                <a:srgbClr val="993366"/>
              </a:solidFill>
            </a:ln>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a:off x="747798" y="7329305"/>
              <a:ext cx="4792345" cy="0"/>
            </a:xfrm>
            <a:prstGeom prst="line">
              <a:avLst/>
            </a:prstGeom>
            <a:ln w="38100">
              <a:solidFill>
                <a:srgbClr val="993366"/>
              </a:solidFill>
            </a:ln>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a:off x="747798" y="7970628"/>
              <a:ext cx="4792345" cy="0"/>
            </a:xfrm>
            <a:prstGeom prst="line">
              <a:avLst/>
            </a:prstGeom>
            <a:ln w="38100">
              <a:solidFill>
                <a:srgbClr val="993366"/>
              </a:solidFill>
            </a:ln>
          </p:spPr>
          <p:style>
            <a:lnRef idx="2">
              <a:schemeClr val="dk1"/>
            </a:lnRef>
            <a:fillRef idx="0">
              <a:schemeClr val="dk1"/>
            </a:fillRef>
            <a:effectRef idx="1">
              <a:schemeClr val="dk1"/>
            </a:effectRef>
            <a:fontRef idx="minor">
              <a:schemeClr val="tx1"/>
            </a:fontRef>
          </p:style>
        </p:cxnSp>
      </p:grpSp>
      <p:sp>
        <p:nvSpPr>
          <p:cNvPr id="39" name="object 3"/>
          <p:cNvSpPr txBox="1"/>
          <p:nvPr/>
        </p:nvSpPr>
        <p:spPr>
          <a:xfrm>
            <a:off x="454290" y="2485294"/>
            <a:ext cx="2904873" cy="643534"/>
          </a:xfrm>
          <a:prstGeom prst="rect">
            <a:avLst/>
          </a:prstGeom>
        </p:spPr>
        <p:txBody>
          <a:bodyPr vert="horz" wrap="square" lIns="0" tIns="2310" rIns="0" bIns="0" rtlCol="0">
            <a:spAutoFit/>
          </a:bodyPr>
          <a:lstStyle/>
          <a:p>
            <a:pPr algn="ctr" defTabSz="554466">
              <a:lnSpc>
                <a:spcPts val="2547"/>
              </a:lnSpc>
              <a:defRPr/>
            </a:pPr>
            <a:r>
              <a:rPr lang="en-US" sz="2183" b="1" kern="0">
                <a:solidFill>
                  <a:sysClr val="windowText" lastClr="000000"/>
                </a:solidFill>
                <a:latin typeface="Roboto" charset="0"/>
                <a:ea typeface="Roboto" charset="0"/>
                <a:cs typeface="Roboto" charset="0"/>
              </a:rPr>
              <a:t>Areas of the </a:t>
            </a:r>
            <a:br>
              <a:rPr lang="en-US" sz="2183" b="1" kern="0">
                <a:solidFill>
                  <a:sysClr val="windowText" lastClr="000000"/>
                </a:solidFill>
                <a:latin typeface="Roboto" charset="0"/>
                <a:ea typeface="Roboto" charset="0"/>
                <a:cs typeface="Roboto" charset="0"/>
              </a:rPr>
            </a:br>
            <a:r>
              <a:rPr lang="en-US" sz="2183" b="1" kern="0">
                <a:solidFill>
                  <a:sysClr val="windowText" lastClr="000000"/>
                </a:solidFill>
                <a:latin typeface="Roboto" charset="0"/>
                <a:ea typeface="Roboto" charset="0"/>
                <a:cs typeface="Roboto" charset="0"/>
              </a:rPr>
              <a:t>learning journey</a:t>
            </a:r>
          </a:p>
        </p:txBody>
      </p:sp>
      <p:sp>
        <p:nvSpPr>
          <p:cNvPr id="40" name="Rounded Rectangle 39"/>
          <p:cNvSpPr/>
          <p:nvPr/>
        </p:nvSpPr>
        <p:spPr>
          <a:xfrm>
            <a:off x="8810993" y="1067170"/>
            <a:ext cx="2905878" cy="1341205"/>
          </a:xfrm>
          <a:prstGeom prst="round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66">
              <a:defRPr/>
            </a:pPr>
            <a:endParaRPr lang="en-US" sz="1092" kern="0">
              <a:solidFill>
                <a:srgbClr val="9BBB59"/>
              </a:solidFill>
              <a:latin typeface="Calibri"/>
            </a:endParaRPr>
          </a:p>
        </p:txBody>
      </p:sp>
      <p:sp>
        <p:nvSpPr>
          <p:cNvPr id="41" name="object 6"/>
          <p:cNvSpPr txBox="1"/>
          <p:nvPr/>
        </p:nvSpPr>
        <p:spPr>
          <a:xfrm>
            <a:off x="8802094" y="1275734"/>
            <a:ext cx="2905878" cy="880198"/>
          </a:xfrm>
          <a:prstGeom prst="rect">
            <a:avLst/>
          </a:prstGeom>
        </p:spPr>
        <p:txBody>
          <a:bodyPr vert="horz" wrap="square" lIns="0" tIns="8085" rIns="0" bIns="0" rtlCol="0">
            <a:spAutoFit/>
          </a:bodyPr>
          <a:lstStyle/>
          <a:p>
            <a:pPr marL="7701" algn="ctr" defTabSz="554466">
              <a:lnSpc>
                <a:spcPts val="3396"/>
              </a:lnSpc>
              <a:spcBef>
                <a:spcPts val="64"/>
              </a:spcBef>
              <a:defRPr/>
            </a:pPr>
            <a:r>
              <a:rPr lang="en-US" sz="3275" b="1" kern="0" spc="-6">
                <a:solidFill>
                  <a:prstClr val="white"/>
                </a:solidFill>
                <a:latin typeface="Roboto-Black"/>
                <a:cs typeface="Roboto-Black"/>
              </a:rPr>
              <a:t>Showcase in a Learner Profile</a:t>
            </a:r>
            <a:endParaRPr lang="en-US" sz="3275" kern="0">
              <a:solidFill>
                <a:prstClr val="white"/>
              </a:solidFill>
              <a:latin typeface="Roboto-Black"/>
              <a:cs typeface="Roboto-Black"/>
            </a:endParaRPr>
          </a:p>
        </p:txBody>
      </p:sp>
      <p:sp>
        <p:nvSpPr>
          <p:cNvPr id="5" name="TextBox 4"/>
          <p:cNvSpPr txBox="1"/>
          <p:nvPr/>
        </p:nvSpPr>
        <p:spPr>
          <a:xfrm>
            <a:off x="8860003" y="2620113"/>
            <a:ext cx="2790063" cy="2318583"/>
          </a:xfrm>
          <a:prstGeom prst="rect">
            <a:avLst/>
          </a:prstGeom>
          <a:noFill/>
        </p:spPr>
        <p:txBody>
          <a:bodyPr wrap="square" rtlCol="0">
            <a:spAutoFit/>
          </a:bodyPr>
          <a:lstStyle/>
          <a:p>
            <a:pPr algn="ctr" defTabSz="554466">
              <a:lnSpc>
                <a:spcPts val="2547"/>
              </a:lnSpc>
              <a:defRPr/>
            </a:pPr>
            <a:r>
              <a:rPr lang="en-US" sz="1940" kern="0">
                <a:solidFill>
                  <a:sysClr val="windowText" lastClr="000000"/>
                </a:solidFill>
                <a:latin typeface="Roboto Light" charset="0"/>
                <a:ea typeface="Roboto Light" charset="0"/>
                <a:cs typeface="Roboto Light" charset="0"/>
              </a:rPr>
              <a:t>Evidence of </a:t>
            </a:r>
            <a:br>
              <a:rPr lang="en-US" sz="1940" kern="0">
                <a:solidFill>
                  <a:sysClr val="windowText" lastClr="000000"/>
                </a:solidFill>
                <a:latin typeface="Roboto Light" charset="0"/>
                <a:ea typeface="Roboto Light" charset="0"/>
                <a:cs typeface="Roboto Light" charset="0"/>
              </a:rPr>
            </a:br>
            <a:r>
              <a:rPr lang="en-US" sz="1940" kern="0">
                <a:solidFill>
                  <a:sysClr val="windowText" lastClr="000000"/>
                </a:solidFill>
                <a:latin typeface="Roboto Light" charset="0"/>
                <a:ea typeface="Roboto Light" charset="0"/>
                <a:cs typeface="Roboto Light" charset="0"/>
              </a:rPr>
              <a:t>knowledge, skills, capabilities that </a:t>
            </a:r>
            <a:br>
              <a:rPr lang="en-US" sz="1940" kern="0">
                <a:solidFill>
                  <a:sysClr val="windowText" lastClr="000000"/>
                </a:solidFill>
                <a:latin typeface="Roboto Light" charset="0"/>
                <a:ea typeface="Roboto Light" charset="0"/>
                <a:cs typeface="Roboto Light" charset="0"/>
              </a:rPr>
            </a:br>
            <a:r>
              <a:rPr lang="en-US" sz="1940" kern="0">
                <a:solidFill>
                  <a:sysClr val="windowText" lastClr="000000"/>
                </a:solidFill>
                <a:latin typeface="Roboto Light" charset="0"/>
                <a:ea typeface="Roboto Light" charset="0"/>
                <a:cs typeface="Roboto Light" charset="0"/>
              </a:rPr>
              <a:t>will better match students to post-school pathways</a:t>
            </a:r>
          </a:p>
          <a:p>
            <a:pPr defTabSz="554466">
              <a:lnSpc>
                <a:spcPts val="2547"/>
              </a:lnSpc>
              <a:defRPr/>
            </a:pPr>
            <a:endParaRPr lang="en-US" sz="1940" kern="0">
              <a:solidFill>
                <a:sysClr val="windowText" lastClr="000000"/>
              </a:solidFill>
              <a:latin typeface="Roboto Light" charset="0"/>
              <a:ea typeface="Roboto Light" charset="0"/>
              <a:cs typeface="Roboto Light" charset="0"/>
            </a:endParaRPr>
          </a:p>
        </p:txBody>
      </p:sp>
      <p:sp>
        <p:nvSpPr>
          <p:cNvPr id="46" name="Rounded Rectangle 45"/>
          <p:cNvSpPr/>
          <p:nvPr/>
        </p:nvSpPr>
        <p:spPr>
          <a:xfrm>
            <a:off x="3911726" y="4676523"/>
            <a:ext cx="1274285" cy="182352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66">
              <a:defRPr/>
            </a:pPr>
            <a:endParaRPr lang="en-US" sz="1092" kern="0">
              <a:solidFill>
                <a:srgbClr val="9BBB59"/>
              </a:solidFill>
              <a:latin typeface="Calibri"/>
            </a:endParaRPr>
          </a:p>
        </p:txBody>
      </p:sp>
      <p:sp>
        <p:nvSpPr>
          <p:cNvPr id="47" name="object 6"/>
          <p:cNvSpPr txBox="1"/>
          <p:nvPr/>
        </p:nvSpPr>
        <p:spPr>
          <a:xfrm>
            <a:off x="3970871" y="4715685"/>
            <a:ext cx="1173475" cy="405196"/>
          </a:xfrm>
          <a:prstGeom prst="rect">
            <a:avLst/>
          </a:prstGeom>
        </p:spPr>
        <p:txBody>
          <a:bodyPr vert="horz" wrap="square" lIns="0" tIns="8085" rIns="0" bIns="0" rtlCol="0">
            <a:spAutoFit/>
          </a:bodyPr>
          <a:lstStyle/>
          <a:p>
            <a:pPr marL="7701" algn="ctr" defTabSz="554466">
              <a:lnSpc>
                <a:spcPts val="3396"/>
              </a:lnSpc>
              <a:spcBef>
                <a:spcPts val="64"/>
              </a:spcBef>
              <a:defRPr/>
            </a:pPr>
            <a:r>
              <a:rPr lang="en-US" sz="2183" b="1" kern="0" spc="-6">
                <a:solidFill>
                  <a:prstClr val="white"/>
                </a:solidFill>
                <a:latin typeface="Roboto-Black"/>
                <a:cs typeface="Roboto-Black"/>
              </a:rPr>
              <a:t>Teacher</a:t>
            </a:r>
            <a:endParaRPr sz="2183" kern="0">
              <a:solidFill>
                <a:prstClr val="white"/>
              </a:solidFill>
              <a:latin typeface="Roboto-Black"/>
              <a:cs typeface="Roboto-Black"/>
            </a:endParaRPr>
          </a:p>
        </p:txBody>
      </p:sp>
      <p:sp>
        <p:nvSpPr>
          <p:cNvPr id="48" name="Rounded Rectangle 47"/>
          <p:cNvSpPr/>
          <p:nvPr/>
        </p:nvSpPr>
        <p:spPr>
          <a:xfrm>
            <a:off x="5315594" y="4678763"/>
            <a:ext cx="1848180" cy="182128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66">
              <a:defRPr/>
            </a:pPr>
            <a:endParaRPr lang="en-US" sz="1092" kern="0">
              <a:solidFill>
                <a:srgbClr val="9BBB59"/>
              </a:solidFill>
              <a:latin typeface="Calibri"/>
            </a:endParaRPr>
          </a:p>
        </p:txBody>
      </p:sp>
      <p:sp>
        <p:nvSpPr>
          <p:cNvPr id="49" name="object 6"/>
          <p:cNvSpPr txBox="1"/>
          <p:nvPr/>
        </p:nvSpPr>
        <p:spPr>
          <a:xfrm>
            <a:off x="5494465" y="4683919"/>
            <a:ext cx="1440837" cy="405196"/>
          </a:xfrm>
          <a:prstGeom prst="rect">
            <a:avLst/>
          </a:prstGeom>
        </p:spPr>
        <p:txBody>
          <a:bodyPr vert="horz" wrap="square" lIns="0" tIns="8085" rIns="0" bIns="0" rtlCol="0">
            <a:spAutoFit/>
          </a:bodyPr>
          <a:lstStyle/>
          <a:p>
            <a:pPr marL="7701" algn="ctr" defTabSz="554466">
              <a:lnSpc>
                <a:spcPts val="3396"/>
              </a:lnSpc>
              <a:spcBef>
                <a:spcPts val="64"/>
              </a:spcBef>
              <a:defRPr/>
            </a:pPr>
            <a:r>
              <a:rPr lang="en-US" sz="2183" b="1" kern="0" spc="-6">
                <a:solidFill>
                  <a:prstClr val="white"/>
                </a:solidFill>
                <a:latin typeface="Roboto-Black"/>
                <a:cs typeface="Roboto-Black"/>
              </a:rPr>
              <a:t>Schools</a:t>
            </a:r>
            <a:endParaRPr sz="2183" kern="0">
              <a:solidFill>
                <a:prstClr val="white"/>
              </a:solidFill>
              <a:latin typeface="Roboto-Black"/>
              <a:cs typeface="Roboto-Black"/>
            </a:endParaRPr>
          </a:p>
        </p:txBody>
      </p:sp>
      <p:sp>
        <p:nvSpPr>
          <p:cNvPr id="50" name="Rounded Rectangle 49"/>
          <p:cNvSpPr/>
          <p:nvPr/>
        </p:nvSpPr>
        <p:spPr>
          <a:xfrm>
            <a:off x="7291365" y="4678764"/>
            <a:ext cx="1226675" cy="180254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66">
              <a:defRPr/>
            </a:pPr>
            <a:endParaRPr lang="en-US" sz="1092" kern="0">
              <a:solidFill>
                <a:srgbClr val="9BBB59"/>
              </a:solidFill>
              <a:latin typeface="Calibri"/>
            </a:endParaRPr>
          </a:p>
        </p:txBody>
      </p:sp>
      <p:sp>
        <p:nvSpPr>
          <p:cNvPr id="51" name="object 6"/>
          <p:cNvSpPr txBox="1"/>
          <p:nvPr/>
        </p:nvSpPr>
        <p:spPr>
          <a:xfrm>
            <a:off x="7275530" y="4768931"/>
            <a:ext cx="1226675" cy="623717"/>
          </a:xfrm>
          <a:prstGeom prst="rect">
            <a:avLst/>
          </a:prstGeom>
        </p:spPr>
        <p:txBody>
          <a:bodyPr vert="horz" wrap="square" lIns="0" tIns="8085" rIns="0" bIns="0" rtlCol="0">
            <a:spAutoFit/>
          </a:bodyPr>
          <a:lstStyle/>
          <a:p>
            <a:pPr marL="7701" algn="ctr" defTabSz="554466">
              <a:lnSpc>
                <a:spcPts val="2426"/>
              </a:lnSpc>
              <a:spcBef>
                <a:spcPts val="64"/>
              </a:spcBef>
              <a:defRPr/>
            </a:pPr>
            <a:r>
              <a:rPr lang="en-US" sz="2183" b="1" kern="0" spc="-6">
                <a:solidFill>
                  <a:prstClr val="white"/>
                </a:solidFill>
                <a:latin typeface="Roboto-Black"/>
                <a:cs typeface="Roboto-Black"/>
              </a:rPr>
              <a:t>SACE Board</a:t>
            </a:r>
            <a:endParaRPr sz="2183" kern="0">
              <a:solidFill>
                <a:prstClr val="white"/>
              </a:solidFill>
              <a:latin typeface="Roboto-Black"/>
              <a:cs typeface="Roboto-Black"/>
            </a:endParaRPr>
          </a:p>
        </p:txBody>
      </p:sp>
      <p:sp>
        <p:nvSpPr>
          <p:cNvPr id="54" name="object 3"/>
          <p:cNvSpPr txBox="1"/>
          <p:nvPr/>
        </p:nvSpPr>
        <p:spPr>
          <a:xfrm>
            <a:off x="4001216" y="5098927"/>
            <a:ext cx="1112789" cy="1308909"/>
          </a:xfrm>
          <a:prstGeom prst="rect">
            <a:avLst/>
          </a:prstGeom>
        </p:spPr>
        <p:txBody>
          <a:bodyPr vert="horz" wrap="square" lIns="0" tIns="2310" rIns="0" bIns="0" rtlCol="0">
            <a:spAutoFit/>
          </a:bodyPr>
          <a:lstStyle/>
          <a:p>
            <a:pPr algn="ctr" defTabSz="554466">
              <a:defRPr/>
            </a:pPr>
            <a:r>
              <a:rPr lang="en-US" sz="1213" kern="0">
                <a:solidFill>
                  <a:prstClr val="white"/>
                </a:solidFill>
                <a:latin typeface="Roboto Light" charset="0"/>
                <a:ea typeface="Roboto Light" charset="0"/>
                <a:cs typeface="Roboto Light" charset="0"/>
              </a:rPr>
              <a:t>Supports student understanding and development </a:t>
            </a:r>
            <a:br>
              <a:rPr lang="en-US" sz="1213" kern="0">
                <a:solidFill>
                  <a:prstClr val="white"/>
                </a:solidFill>
                <a:latin typeface="Roboto Light" charset="0"/>
                <a:ea typeface="Roboto Light" charset="0"/>
                <a:cs typeface="Roboto Light" charset="0"/>
              </a:rPr>
            </a:br>
            <a:r>
              <a:rPr lang="en-US" sz="1213" kern="0">
                <a:solidFill>
                  <a:prstClr val="white"/>
                </a:solidFill>
                <a:latin typeface="Roboto Light" charset="0"/>
                <a:ea typeface="Roboto Light" charset="0"/>
                <a:cs typeface="Roboto Light" charset="0"/>
              </a:rPr>
              <a:t>of capabilities </a:t>
            </a:r>
            <a:br>
              <a:rPr lang="en-US" sz="1213" kern="0">
                <a:solidFill>
                  <a:prstClr val="white"/>
                </a:solidFill>
                <a:latin typeface="Roboto Light" charset="0"/>
                <a:ea typeface="Roboto Light" charset="0"/>
                <a:cs typeface="Roboto Light" charset="0"/>
              </a:rPr>
            </a:br>
            <a:r>
              <a:rPr lang="en-US" sz="1213" kern="0">
                <a:solidFill>
                  <a:prstClr val="white"/>
                </a:solidFill>
                <a:latin typeface="Roboto Light" charset="0"/>
                <a:ea typeface="Roboto Light" charset="0"/>
                <a:cs typeface="Roboto Light" charset="0"/>
              </a:rPr>
              <a:t>in subjects</a:t>
            </a:r>
            <a:endParaRPr lang="en-AU" sz="1213" kern="0">
              <a:solidFill>
                <a:prstClr val="white"/>
              </a:solidFill>
              <a:latin typeface="Roboto Light" charset="0"/>
              <a:ea typeface="Roboto Light" charset="0"/>
              <a:cs typeface="Roboto Light" charset="0"/>
            </a:endParaRPr>
          </a:p>
        </p:txBody>
      </p:sp>
      <p:sp>
        <p:nvSpPr>
          <p:cNvPr id="55" name="object 3"/>
          <p:cNvSpPr txBox="1"/>
          <p:nvPr/>
        </p:nvSpPr>
        <p:spPr>
          <a:xfrm>
            <a:off x="5414484" y="5098926"/>
            <a:ext cx="1692064" cy="1308909"/>
          </a:xfrm>
          <a:prstGeom prst="rect">
            <a:avLst/>
          </a:prstGeom>
        </p:spPr>
        <p:txBody>
          <a:bodyPr vert="horz" wrap="square" lIns="0" tIns="2310" rIns="0" bIns="0" rtlCol="0">
            <a:spAutoFit/>
          </a:bodyPr>
          <a:lstStyle/>
          <a:p>
            <a:pPr algn="ctr" defTabSz="554466">
              <a:defRPr/>
            </a:pPr>
            <a:r>
              <a:rPr lang="en-US" sz="1213" kern="0">
                <a:solidFill>
                  <a:prstClr val="white"/>
                </a:solidFill>
                <a:latin typeface="Roboto Light" charset="0"/>
                <a:ea typeface="Roboto Light" charset="0"/>
                <a:cs typeface="Roboto Light" charset="0"/>
              </a:rPr>
              <a:t>Support students in identifying opportunities to develop and show their capabilities in extra curricular, personal experience and school activities</a:t>
            </a:r>
            <a:endParaRPr lang="en-AU" sz="1213" kern="0">
              <a:solidFill>
                <a:prstClr val="white"/>
              </a:solidFill>
              <a:latin typeface="Roboto Light" charset="0"/>
              <a:ea typeface="Roboto Light" charset="0"/>
              <a:cs typeface="Roboto Light" charset="0"/>
            </a:endParaRPr>
          </a:p>
        </p:txBody>
      </p:sp>
      <p:sp>
        <p:nvSpPr>
          <p:cNvPr id="56" name="object 3"/>
          <p:cNvSpPr txBox="1"/>
          <p:nvPr/>
        </p:nvSpPr>
        <p:spPr>
          <a:xfrm>
            <a:off x="7419555" y="5498651"/>
            <a:ext cx="970295" cy="748947"/>
          </a:xfrm>
          <a:prstGeom prst="rect">
            <a:avLst/>
          </a:prstGeom>
        </p:spPr>
        <p:txBody>
          <a:bodyPr vert="horz" wrap="square" lIns="0" tIns="2310" rIns="0" bIns="0" rtlCol="0">
            <a:spAutoFit/>
          </a:bodyPr>
          <a:lstStyle/>
          <a:p>
            <a:pPr algn="ctr" defTabSz="554466">
              <a:defRPr/>
            </a:pPr>
            <a:r>
              <a:rPr lang="en-US" sz="1213" kern="0">
                <a:solidFill>
                  <a:prstClr val="white"/>
                </a:solidFill>
                <a:latin typeface="Roboto Light" charset="0"/>
                <a:ea typeface="Roboto Light" charset="0"/>
                <a:cs typeface="Roboto Light" charset="0"/>
              </a:rPr>
              <a:t>Formally recognises and quality assures</a:t>
            </a:r>
            <a:endParaRPr lang="en-AU" sz="1213" kern="0">
              <a:solidFill>
                <a:prstClr val="white"/>
              </a:solidFill>
              <a:latin typeface="Roboto Light" charset="0"/>
              <a:ea typeface="Roboto Light" charset="0"/>
              <a:cs typeface="Roboto Light" charset="0"/>
            </a:endParaRPr>
          </a:p>
        </p:txBody>
      </p:sp>
      <p:cxnSp>
        <p:nvCxnSpPr>
          <p:cNvPr id="60" name="Elbow Connector 59"/>
          <p:cNvCxnSpPr/>
          <p:nvPr/>
        </p:nvCxnSpPr>
        <p:spPr>
          <a:xfrm>
            <a:off x="2906766" y="1674493"/>
            <a:ext cx="1813527" cy="1344858"/>
          </a:xfrm>
          <a:prstGeom prst="bentConnector3">
            <a:avLst/>
          </a:prstGeom>
          <a:ln w="254000">
            <a:solidFill>
              <a:srgbClr val="993366"/>
            </a:solidFill>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p:cNvCxnSpPr/>
          <p:nvPr/>
        </p:nvCxnSpPr>
        <p:spPr>
          <a:xfrm flipV="1">
            <a:off x="6327023" y="1732761"/>
            <a:ext cx="2450493" cy="2447574"/>
          </a:xfrm>
          <a:prstGeom prst="bentConnector3">
            <a:avLst>
              <a:gd name="adj1" fmla="val 50000"/>
            </a:avLst>
          </a:prstGeom>
          <a:ln w="254000">
            <a:solidFill>
              <a:srgbClr val="993366"/>
            </a:solidFill>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3892319" y="3717839"/>
            <a:ext cx="4606316" cy="774461"/>
          </a:xfrm>
          <a:prstGeom prst="round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66">
              <a:defRPr/>
            </a:pPr>
            <a:endParaRPr lang="en-US" sz="1092" kern="0">
              <a:solidFill>
                <a:srgbClr val="9BBB59"/>
              </a:solidFill>
              <a:latin typeface="Calibri"/>
            </a:endParaRPr>
          </a:p>
        </p:txBody>
      </p:sp>
      <p:sp>
        <p:nvSpPr>
          <p:cNvPr id="43" name="object 6"/>
          <p:cNvSpPr txBox="1"/>
          <p:nvPr/>
        </p:nvSpPr>
        <p:spPr>
          <a:xfrm>
            <a:off x="3892319" y="3890082"/>
            <a:ext cx="4606316" cy="444181"/>
          </a:xfrm>
          <a:prstGeom prst="rect">
            <a:avLst/>
          </a:prstGeom>
        </p:spPr>
        <p:txBody>
          <a:bodyPr vert="horz" wrap="square" lIns="0" tIns="8085" rIns="0" bIns="0" rtlCol="0">
            <a:spAutoFit/>
          </a:bodyPr>
          <a:lstStyle/>
          <a:p>
            <a:pPr marL="7701" algn="ctr" defTabSz="554466">
              <a:lnSpc>
                <a:spcPts val="3396"/>
              </a:lnSpc>
              <a:spcBef>
                <a:spcPts val="64"/>
              </a:spcBef>
              <a:defRPr/>
            </a:pPr>
            <a:r>
              <a:rPr lang="en-US" sz="3275" b="1" kern="0" spc="-6">
                <a:solidFill>
                  <a:prstClr val="white"/>
                </a:solidFill>
                <a:latin typeface="Roboto-Black"/>
                <a:cs typeface="Roboto-Black"/>
              </a:rPr>
              <a:t>Formally recognise</a:t>
            </a:r>
          </a:p>
        </p:txBody>
      </p:sp>
      <p:sp>
        <p:nvSpPr>
          <p:cNvPr id="3" name="Rectangle 2">
            <a:extLst>
              <a:ext uri="{FF2B5EF4-FFF2-40B4-BE49-F238E27FC236}">
                <a16:creationId xmlns:a16="http://schemas.microsoft.com/office/drawing/2014/main" id="{00F41F2E-A212-DD06-F38A-F00DCEFA9B8E}"/>
              </a:ext>
            </a:extLst>
          </p:cNvPr>
          <p:cNvSpPr/>
          <p:nvPr/>
        </p:nvSpPr>
        <p:spPr>
          <a:xfrm>
            <a:off x="203614" y="869521"/>
            <a:ext cx="3517724" cy="452308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defRPr/>
            </a:pPr>
            <a:endParaRPr lang="en-AU">
              <a:solidFill>
                <a:prstClr val="white"/>
              </a:solidFill>
              <a:latin typeface="Calibri" panose="020F0502020204030204"/>
            </a:endParaRPr>
          </a:p>
        </p:txBody>
      </p:sp>
      <p:pic>
        <p:nvPicPr>
          <p:cNvPr id="6" name="Picture 5" descr="A drawing of a person&#10;&#10;Description automatically generated">
            <a:extLst>
              <a:ext uri="{FF2B5EF4-FFF2-40B4-BE49-F238E27FC236}">
                <a16:creationId xmlns:a16="http://schemas.microsoft.com/office/drawing/2014/main" id="{CD679E3F-63E4-6818-8D8C-376AFBF658B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409975" y="5626591"/>
            <a:ext cx="2654457" cy="866284"/>
          </a:xfrm>
          <a:prstGeom prst="rect">
            <a:avLst/>
          </a:prstGeom>
        </p:spPr>
      </p:pic>
      <p:pic>
        <p:nvPicPr>
          <p:cNvPr id="8" name="Picture 7">
            <a:extLst>
              <a:ext uri="{FF2B5EF4-FFF2-40B4-BE49-F238E27FC236}">
                <a16:creationId xmlns:a16="http://schemas.microsoft.com/office/drawing/2014/main" id="{1A287C4A-38E2-B6D4-5C9C-8D4D9EADE5C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59829" y="4716953"/>
            <a:ext cx="3696018" cy="2370844"/>
          </a:xfrm>
          <a:prstGeom prst="rect">
            <a:avLst/>
          </a:prstGeom>
        </p:spPr>
      </p:pic>
      <p:pic>
        <p:nvPicPr>
          <p:cNvPr id="2" name="Picture 2">
            <a:extLst>
              <a:ext uri="{FF2B5EF4-FFF2-40B4-BE49-F238E27FC236}">
                <a16:creationId xmlns:a16="http://schemas.microsoft.com/office/drawing/2014/main" id="{892D2E4D-A687-69D3-2B7C-F1B5DEB5BC3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837999" y="957589"/>
            <a:ext cx="2317072" cy="2646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48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FBBD3A-8362-713C-01B7-8D46EEA29ED5}"/>
              </a:ext>
            </a:extLst>
          </p:cNvPr>
          <p:cNvSpPr txBox="1">
            <a:spLocks/>
          </p:cNvSpPr>
          <p:nvPr/>
        </p:nvSpPr>
        <p:spPr>
          <a:xfrm>
            <a:off x="1524000" y="712381"/>
            <a:ext cx="9144000" cy="2797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83B73D"/>
                </a:solidFill>
                <a:latin typeface="Roboto Medium" panose="02000000000000000000" pitchFamily="2" charset="0"/>
                <a:ea typeface="Roboto Medium" panose="02000000000000000000" pitchFamily="2" charset="0"/>
                <a:cs typeface="+mj-cs"/>
              </a:defRPr>
            </a:lvl1pPr>
          </a:lstStyle>
          <a:p>
            <a:pPr algn="ctr"/>
            <a:r>
              <a:rPr lang="en-US" sz="5400">
                <a:solidFill>
                  <a:schemeClr val="tx1"/>
                </a:solidFill>
                <a:latin typeface="Roboto"/>
                <a:ea typeface="Roboto"/>
                <a:cs typeface="Roboto"/>
              </a:rPr>
              <a:t>Experience From the Field</a:t>
            </a:r>
            <a:endParaRPr lang="en-AU" sz="5400">
              <a:solidFill>
                <a:schemeClr val="tx1"/>
              </a:solidFill>
              <a:latin typeface="Roboto"/>
              <a:ea typeface="Roboto"/>
              <a:cs typeface="Roboto"/>
            </a:endParaRPr>
          </a:p>
        </p:txBody>
      </p:sp>
      <p:sp>
        <p:nvSpPr>
          <p:cNvPr id="4" name="Subtitle 2">
            <a:extLst>
              <a:ext uri="{FF2B5EF4-FFF2-40B4-BE49-F238E27FC236}">
                <a16:creationId xmlns:a16="http://schemas.microsoft.com/office/drawing/2014/main" id="{F2D2F0CB-B7B2-D25C-A56A-3F92748141EA}"/>
              </a:ext>
            </a:extLst>
          </p:cNvPr>
          <p:cNvSpPr txBox="1">
            <a:spLocks/>
          </p:cNvSpPr>
          <p:nvPr/>
        </p:nvSpPr>
        <p:spPr>
          <a:xfrm>
            <a:off x="1524000" y="3085668"/>
            <a:ext cx="9144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dirty="0"/>
              <a:t>Ashley Jenner</a:t>
            </a:r>
          </a:p>
          <a:p>
            <a:pPr marL="0" indent="0" algn="ctr">
              <a:buNone/>
            </a:pPr>
            <a:r>
              <a:rPr lang="en-AU" dirty="0">
                <a:effectLst/>
                <a:cs typeface="Times New Roman" panose="02020603050405020304" pitchFamily="18" charset="0"/>
              </a:rPr>
              <a:t>Director of Learning Innovation </a:t>
            </a:r>
          </a:p>
          <a:p>
            <a:pPr marL="0" indent="0" algn="ctr">
              <a:buNone/>
            </a:pPr>
            <a:r>
              <a:rPr lang="en-AU" dirty="0">
                <a:effectLst/>
                <a:cs typeface="Times New Roman" panose="02020603050405020304" pitchFamily="18" charset="0"/>
              </a:rPr>
              <a:t>Sports College SA</a:t>
            </a:r>
            <a:endParaRPr lang="en-AU" dirty="0"/>
          </a:p>
        </p:txBody>
      </p:sp>
    </p:spTree>
    <p:extLst>
      <p:ext uri="{BB962C8B-B14F-4D97-AF65-F5344CB8AC3E}">
        <p14:creationId xmlns:p14="http://schemas.microsoft.com/office/powerpoint/2010/main" val="9720185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D07B8-FB08-4CB1-AD32-9C6DC583BBCB}"/>
              </a:ext>
            </a:extLst>
          </p:cNvPr>
          <p:cNvPicPr>
            <a:picLocks noChangeAspect="1"/>
          </p:cNvPicPr>
          <p:nvPr/>
        </p:nvPicPr>
        <p:blipFill>
          <a:blip r:embed="rId3"/>
          <a:stretch>
            <a:fillRect/>
          </a:stretch>
        </p:blipFill>
        <p:spPr>
          <a:xfrm>
            <a:off x="35894" y="0"/>
            <a:ext cx="12120211" cy="6858000"/>
          </a:xfrm>
          <a:prstGeom prst="rect">
            <a:avLst/>
          </a:prstGeom>
        </p:spPr>
      </p:pic>
    </p:spTree>
    <p:extLst>
      <p:ext uri="{BB962C8B-B14F-4D97-AF65-F5344CB8AC3E}">
        <p14:creationId xmlns:p14="http://schemas.microsoft.com/office/powerpoint/2010/main" val="2945596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200025" cap="sq">
              <a:solidFill>
                <a:srgbClr val="07E87B"/>
              </a:solidFill>
              <a:prstDash val="solid"/>
              <a:miter/>
            </a:ln>
          </p:spPr>
          <p:txBody>
            <a:bodyPr/>
            <a:lstStyle/>
            <a:p>
              <a:pPr defTabSz="609630"/>
              <a:endParaRPr lang="en-AU" sz="1200">
                <a:solidFill>
                  <a:prstClr val="black"/>
                </a:solidFill>
                <a:latin typeface="Calibri"/>
              </a:endParaRPr>
            </a:p>
          </p:txBody>
        </p:sp>
        <p:sp>
          <p:nvSpPr>
            <p:cNvPr id="4" name="TextBox 4"/>
            <p:cNvSpPr txBox="1"/>
            <p:nvPr/>
          </p:nvSpPr>
          <p:spPr>
            <a:xfrm>
              <a:off x="0" y="-38100"/>
              <a:ext cx="4816593" cy="2747433"/>
            </a:xfrm>
            <a:prstGeom prst="rect">
              <a:avLst/>
            </a:prstGeom>
          </p:spPr>
          <p:txBody>
            <a:bodyPr lIns="33867" tIns="33867" rIns="33867" bIns="33867" rtlCol="0" anchor="ctr"/>
            <a:lstStyle/>
            <a:p>
              <a:pPr algn="ctr" defTabSz="609630">
                <a:lnSpc>
                  <a:spcPts val="1633"/>
                </a:lnSpc>
              </a:pPr>
              <a:endParaRPr sz="1200">
                <a:solidFill>
                  <a:prstClr val="black"/>
                </a:solidFill>
                <a:latin typeface="Calibri"/>
              </a:endParaRPr>
            </a:p>
          </p:txBody>
        </p:sp>
      </p:grpSp>
      <p:sp>
        <p:nvSpPr>
          <p:cNvPr id="5" name="Freeform 5"/>
          <p:cNvSpPr/>
          <p:nvPr/>
        </p:nvSpPr>
        <p:spPr>
          <a:xfrm>
            <a:off x="10922589" y="6131259"/>
            <a:ext cx="1054569" cy="507951"/>
          </a:xfrm>
          <a:custGeom>
            <a:avLst/>
            <a:gdLst/>
            <a:ahLst/>
            <a:cxnLst/>
            <a:rect l="l" t="t" r="r" b="b"/>
            <a:pathLst>
              <a:path w="1581854" h="761926">
                <a:moveTo>
                  <a:pt x="0" y="0"/>
                </a:moveTo>
                <a:lnTo>
                  <a:pt x="1581854" y="0"/>
                </a:lnTo>
                <a:lnTo>
                  <a:pt x="1581854" y="761926"/>
                </a:lnTo>
                <a:lnTo>
                  <a:pt x="0" y="761926"/>
                </a:lnTo>
                <a:lnTo>
                  <a:pt x="0" y="0"/>
                </a:lnTo>
                <a:close/>
              </a:path>
            </a:pathLst>
          </a:custGeom>
          <a:blipFill>
            <a:blip r:embed="rId3"/>
            <a:stretch>
              <a:fillRect/>
            </a:stretch>
          </a:blipFill>
        </p:spPr>
        <p:txBody>
          <a:bodyPr/>
          <a:lstStyle/>
          <a:p>
            <a:pPr defTabSz="609630"/>
            <a:endParaRPr lang="en-AU" sz="1200">
              <a:solidFill>
                <a:prstClr val="black"/>
              </a:solidFill>
              <a:latin typeface="Calibri"/>
            </a:endParaRPr>
          </a:p>
        </p:txBody>
      </p:sp>
      <p:grpSp>
        <p:nvGrpSpPr>
          <p:cNvPr id="6" name="Group 6"/>
          <p:cNvGrpSpPr/>
          <p:nvPr/>
        </p:nvGrpSpPr>
        <p:grpSpPr>
          <a:xfrm>
            <a:off x="1555493" y="2722857"/>
            <a:ext cx="2090796" cy="2317061"/>
            <a:chOff x="0" y="0"/>
            <a:chExt cx="4181592" cy="4634123"/>
          </a:xfrm>
        </p:grpSpPr>
        <p:sp>
          <p:nvSpPr>
            <p:cNvPr id="7" name="Freeform 7"/>
            <p:cNvSpPr/>
            <p:nvPr/>
          </p:nvSpPr>
          <p:spPr>
            <a:xfrm>
              <a:off x="312042" y="0"/>
              <a:ext cx="3557507" cy="3455229"/>
            </a:xfrm>
            <a:custGeom>
              <a:avLst/>
              <a:gdLst/>
              <a:ahLst/>
              <a:cxnLst/>
              <a:rect l="l" t="t" r="r" b="b"/>
              <a:pathLst>
                <a:path w="3557507" h="3455229">
                  <a:moveTo>
                    <a:pt x="0" y="0"/>
                  </a:moveTo>
                  <a:lnTo>
                    <a:pt x="3557507" y="0"/>
                  </a:lnTo>
                  <a:lnTo>
                    <a:pt x="3557507" y="3455229"/>
                  </a:lnTo>
                  <a:lnTo>
                    <a:pt x="0" y="34552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AU" sz="1200">
                <a:solidFill>
                  <a:prstClr val="black"/>
                </a:solidFill>
                <a:latin typeface="Calibri"/>
              </a:endParaRPr>
            </a:p>
          </p:txBody>
        </p:sp>
        <p:sp>
          <p:nvSpPr>
            <p:cNvPr id="8" name="TextBox 8"/>
            <p:cNvSpPr txBox="1"/>
            <p:nvPr/>
          </p:nvSpPr>
          <p:spPr>
            <a:xfrm>
              <a:off x="0" y="3769655"/>
              <a:ext cx="4181592" cy="864468"/>
            </a:xfrm>
            <a:prstGeom prst="rect">
              <a:avLst/>
            </a:prstGeom>
          </p:spPr>
          <p:txBody>
            <a:bodyPr lIns="0" tIns="0" rIns="0" bIns="0" rtlCol="0" anchor="t">
              <a:spAutoFit/>
            </a:bodyPr>
            <a:lstStyle/>
            <a:p>
              <a:pPr algn="ctr" defTabSz="609630">
                <a:lnSpc>
                  <a:spcPts val="3661"/>
                </a:lnSpc>
              </a:pPr>
              <a:r>
                <a:rPr lang="en-US" sz="2615" b="1">
                  <a:solidFill>
                    <a:srgbClr val="07E87B"/>
                  </a:solidFill>
                  <a:latin typeface="Gotham Bold"/>
                  <a:ea typeface="Gotham Bold"/>
                  <a:cs typeface="Gotham Bold"/>
                  <a:sym typeface="Gotham Bold"/>
                </a:rPr>
                <a:t>Our Journey</a:t>
              </a:r>
            </a:p>
          </p:txBody>
        </p:sp>
      </p:grpSp>
      <p:grpSp>
        <p:nvGrpSpPr>
          <p:cNvPr id="9" name="Group 9"/>
          <p:cNvGrpSpPr/>
          <p:nvPr/>
        </p:nvGrpSpPr>
        <p:grpSpPr>
          <a:xfrm>
            <a:off x="5018638" y="2722857"/>
            <a:ext cx="1901473" cy="2317061"/>
            <a:chOff x="0" y="0"/>
            <a:chExt cx="3802945" cy="4634123"/>
          </a:xfrm>
        </p:grpSpPr>
        <p:sp>
          <p:nvSpPr>
            <p:cNvPr id="10" name="Freeform 10"/>
            <p:cNvSpPr/>
            <p:nvPr/>
          </p:nvSpPr>
          <p:spPr>
            <a:xfrm>
              <a:off x="485910" y="0"/>
              <a:ext cx="2831125" cy="3345495"/>
            </a:xfrm>
            <a:custGeom>
              <a:avLst/>
              <a:gdLst/>
              <a:ahLst/>
              <a:cxnLst/>
              <a:rect l="l" t="t" r="r" b="b"/>
              <a:pathLst>
                <a:path w="2831125" h="3345495">
                  <a:moveTo>
                    <a:pt x="0" y="0"/>
                  </a:moveTo>
                  <a:lnTo>
                    <a:pt x="2831125" y="0"/>
                  </a:lnTo>
                  <a:lnTo>
                    <a:pt x="2831125" y="3345495"/>
                  </a:lnTo>
                  <a:lnTo>
                    <a:pt x="0" y="33454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AU" sz="1200">
                <a:solidFill>
                  <a:prstClr val="black"/>
                </a:solidFill>
                <a:latin typeface="Calibri"/>
              </a:endParaRPr>
            </a:p>
          </p:txBody>
        </p:sp>
        <p:sp>
          <p:nvSpPr>
            <p:cNvPr id="11" name="TextBox 11"/>
            <p:cNvSpPr txBox="1"/>
            <p:nvPr/>
          </p:nvSpPr>
          <p:spPr>
            <a:xfrm>
              <a:off x="0" y="3769655"/>
              <a:ext cx="3802945" cy="864468"/>
            </a:xfrm>
            <a:prstGeom prst="rect">
              <a:avLst/>
            </a:prstGeom>
          </p:spPr>
          <p:txBody>
            <a:bodyPr lIns="0" tIns="0" rIns="0" bIns="0" rtlCol="0" anchor="t">
              <a:spAutoFit/>
            </a:bodyPr>
            <a:lstStyle/>
            <a:p>
              <a:pPr algn="ctr" defTabSz="609630">
                <a:lnSpc>
                  <a:spcPts val="3661"/>
                </a:lnSpc>
              </a:pPr>
              <a:r>
                <a:rPr lang="en-US" sz="2615" b="1">
                  <a:solidFill>
                    <a:srgbClr val="07E87B"/>
                  </a:solidFill>
                  <a:latin typeface="Gotham Bold"/>
                  <a:ea typeface="Gotham Bold"/>
                  <a:cs typeface="Gotham Bold"/>
                  <a:sym typeface="Gotham Bold"/>
                </a:rPr>
                <a:t>Our People</a:t>
              </a:r>
            </a:p>
          </p:txBody>
        </p:sp>
      </p:grpSp>
      <p:sp>
        <p:nvSpPr>
          <p:cNvPr id="12" name="TextBox 12"/>
          <p:cNvSpPr txBox="1"/>
          <p:nvPr/>
        </p:nvSpPr>
        <p:spPr>
          <a:xfrm>
            <a:off x="507999" y="381001"/>
            <a:ext cx="11176000" cy="877163"/>
          </a:xfrm>
          <a:prstGeom prst="rect">
            <a:avLst/>
          </a:prstGeom>
        </p:spPr>
        <p:txBody>
          <a:bodyPr wrap="square" lIns="0" tIns="0" rIns="0" bIns="0" rtlCol="0" anchor="t">
            <a:spAutoFit/>
          </a:bodyPr>
          <a:lstStyle/>
          <a:p>
            <a:pPr algn="ctr" defTabSz="609630">
              <a:lnSpc>
                <a:spcPts val="7467"/>
              </a:lnSpc>
            </a:pPr>
            <a:r>
              <a:rPr lang="en-US" sz="5334" b="1">
                <a:solidFill>
                  <a:srgbClr val="0C0A38"/>
                </a:solidFill>
                <a:latin typeface="Gotham Bold"/>
                <a:ea typeface="Gotham Bold"/>
                <a:cs typeface="Gotham Bold"/>
                <a:sym typeface="Gotham Bold"/>
              </a:rPr>
              <a:t>ABOUT SPORTS COLLEGE SA</a:t>
            </a:r>
          </a:p>
        </p:txBody>
      </p:sp>
      <p:grpSp>
        <p:nvGrpSpPr>
          <p:cNvPr id="13" name="Group 13"/>
          <p:cNvGrpSpPr/>
          <p:nvPr/>
        </p:nvGrpSpPr>
        <p:grpSpPr>
          <a:xfrm>
            <a:off x="8291711" y="2722857"/>
            <a:ext cx="2342377" cy="2317061"/>
            <a:chOff x="0" y="0"/>
            <a:chExt cx="4684753" cy="4634123"/>
          </a:xfrm>
        </p:grpSpPr>
        <p:sp>
          <p:nvSpPr>
            <p:cNvPr id="14" name="Freeform 14"/>
            <p:cNvSpPr/>
            <p:nvPr/>
          </p:nvSpPr>
          <p:spPr>
            <a:xfrm>
              <a:off x="581590" y="0"/>
              <a:ext cx="3521574" cy="3345495"/>
            </a:xfrm>
            <a:custGeom>
              <a:avLst/>
              <a:gdLst/>
              <a:ahLst/>
              <a:cxnLst/>
              <a:rect l="l" t="t" r="r" b="b"/>
              <a:pathLst>
                <a:path w="3521574" h="3345495">
                  <a:moveTo>
                    <a:pt x="0" y="0"/>
                  </a:moveTo>
                  <a:lnTo>
                    <a:pt x="3521573" y="0"/>
                  </a:lnTo>
                  <a:lnTo>
                    <a:pt x="3521573" y="3345495"/>
                  </a:lnTo>
                  <a:lnTo>
                    <a:pt x="0" y="33454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AU" sz="1200">
                <a:solidFill>
                  <a:prstClr val="black"/>
                </a:solidFill>
                <a:latin typeface="Calibri"/>
              </a:endParaRPr>
            </a:p>
          </p:txBody>
        </p:sp>
        <p:sp>
          <p:nvSpPr>
            <p:cNvPr id="15" name="TextBox 15"/>
            <p:cNvSpPr txBox="1"/>
            <p:nvPr/>
          </p:nvSpPr>
          <p:spPr>
            <a:xfrm>
              <a:off x="0" y="3769655"/>
              <a:ext cx="4684753" cy="864468"/>
            </a:xfrm>
            <a:prstGeom prst="rect">
              <a:avLst/>
            </a:prstGeom>
          </p:spPr>
          <p:txBody>
            <a:bodyPr lIns="0" tIns="0" rIns="0" bIns="0" rtlCol="0" anchor="t">
              <a:spAutoFit/>
            </a:bodyPr>
            <a:lstStyle/>
            <a:p>
              <a:pPr algn="ctr" defTabSz="609630">
                <a:lnSpc>
                  <a:spcPts val="3661"/>
                </a:lnSpc>
              </a:pPr>
              <a:r>
                <a:rPr lang="en-US" sz="2615" b="1">
                  <a:solidFill>
                    <a:srgbClr val="07E87B"/>
                  </a:solidFill>
                  <a:latin typeface="Gotham Bold"/>
                  <a:ea typeface="Gotham Bold"/>
                  <a:cs typeface="Gotham Bold"/>
                  <a:sym typeface="Gotham Bold"/>
                </a:rPr>
                <a:t>Our Program</a:t>
              </a:r>
            </a:p>
          </p:txBody>
        </p:sp>
      </p:gr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200025" cap="sq">
              <a:solidFill>
                <a:srgbClr val="07E87B"/>
              </a:solidFill>
              <a:prstDash val="solid"/>
              <a:miter/>
            </a:ln>
          </p:spPr>
          <p:txBody>
            <a:bodyPr/>
            <a:lstStyle/>
            <a:p>
              <a:pPr defTabSz="609630"/>
              <a:endParaRPr lang="en-AU" sz="1200">
                <a:solidFill>
                  <a:prstClr val="black"/>
                </a:solidFill>
                <a:latin typeface="Calibri"/>
              </a:endParaRPr>
            </a:p>
          </p:txBody>
        </p:sp>
        <p:sp>
          <p:nvSpPr>
            <p:cNvPr id="4" name="TextBox 4"/>
            <p:cNvSpPr txBox="1"/>
            <p:nvPr/>
          </p:nvSpPr>
          <p:spPr>
            <a:xfrm>
              <a:off x="0" y="-38100"/>
              <a:ext cx="4816593" cy="2747433"/>
            </a:xfrm>
            <a:prstGeom prst="rect">
              <a:avLst/>
            </a:prstGeom>
          </p:spPr>
          <p:txBody>
            <a:bodyPr lIns="33867" tIns="33867" rIns="33867" bIns="33867" rtlCol="0" anchor="ctr"/>
            <a:lstStyle/>
            <a:p>
              <a:pPr algn="ctr" defTabSz="609630">
                <a:lnSpc>
                  <a:spcPts val="1633"/>
                </a:lnSpc>
              </a:pPr>
              <a:endParaRPr sz="1200">
                <a:solidFill>
                  <a:prstClr val="black"/>
                </a:solidFill>
                <a:latin typeface="Calibri"/>
              </a:endParaRPr>
            </a:p>
          </p:txBody>
        </p:sp>
      </p:grpSp>
      <p:sp>
        <p:nvSpPr>
          <p:cNvPr id="5" name="Freeform 5"/>
          <p:cNvSpPr/>
          <p:nvPr/>
        </p:nvSpPr>
        <p:spPr>
          <a:xfrm>
            <a:off x="10618970" y="6172200"/>
            <a:ext cx="1481456" cy="551774"/>
          </a:xfrm>
          <a:custGeom>
            <a:avLst/>
            <a:gdLst/>
            <a:ahLst/>
            <a:cxnLst/>
            <a:rect l="l" t="t" r="r" b="b"/>
            <a:pathLst>
              <a:path w="2222184" h="827661">
                <a:moveTo>
                  <a:pt x="0" y="0"/>
                </a:moveTo>
                <a:lnTo>
                  <a:pt x="2222184" y="0"/>
                </a:lnTo>
                <a:lnTo>
                  <a:pt x="2222184" y="827661"/>
                </a:lnTo>
                <a:lnTo>
                  <a:pt x="0" y="827661"/>
                </a:lnTo>
                <a:lnTo>
                  <a:pt x="0" y="0"/>
                </a:lnTo>
                <a:close/>
              </a:path>
            </a:pathLst>
          </a:custGeom>
          <a:blipFill>
            <a:blip r:embed="rId3"/>
            <a:stretch>
              <a:fillRect t="-14437" b="-14437"/>
            </a:stretch>
          </a:blipFill>
        </p:spPr>
        <p:txBody>
          <a:bodyPr/>
          <a:lstStyle/>
          <a:p>
            <a:pPr defTabSz="609630"/>
            <a:endParaRPr lang="en-AU" sz="1200">
              <a:solidFill>
                <a:prstClr val="black"/>
              </a:solidFill>
              <a:latin typeface="Calibri"/>
            </a:endParaRPr>
          </a:p>
        </p:txBody>
      </p:sp>
      <p:grpSp>
        <p:nvGrpSpPr>
          <p:cNvPr id="6" name="Group 6"/>
          <p:cNvGrpSpPr/>
          <p:nvPr/>
        </p:nvGrpSpPr>
        <p:grpSpPr>
          <a:xfrm>
            <a:off x="1106948" y="2279782"/>
            <a:ext cx="2860284" cy="286028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8709" r="-38709"/>
              </a:stretch>
            </a:blipFill>
            <a:ln w="38100" cap="sq">
              <a:solidFill>
                <a:srgbClr val="07E87B"/>
              </a:solidFill>
              <a:prstDash val="solid"/>
              <a:miter/>
            </a:ln>
          </p:spPr>
          <p:txBody>
            <a:bodyPr/>
            <a:lstStyle/>
            <a:p>
              <a:pPr defTabSz="609630"/>
              <a:endParaRPr lang="en-AU" sz="1200">
                <a:solidFill>
                  <a:prstClr val="black"/>
                </a:solidFill>
                <a:latin typeface="Calibri"/>
              </a:endParaRPr>
            </a:p>
          </p:txBody>
        </p:sp>
      </p:grpSp>
      <p:grpSp>
        <p:nvGrpSpPr>
          <p:cNvPr id="8" name="Group 8"/>
          <p:cNvGrpSpPr/>
          <p:nvPr/>
        </p:nvGrpSpPr>
        <p:grpSpPr>
          <a:xfrm>
            <a:off x="4665732" y="2279782"/>
            <a:ext cx="2860284" cy="286028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931" r="-24931"/>
              </a:stretch>
            </a:blipFill>
            <a:ln w="38100" cap="sq">
              <a:solidFill>
                <a:srgbClr val="07E87B"/>
              </a:solidFill>
              <a:prstDash val="solid"/>
              <a:miter/>
            </a:ln>
          </p:spPr>
          <p:txBody>
            <a:bodyPr/>
            <a:lstStyle/>
            <a:p>
              <a:pPr defTabSz="609630"/>
              <a:endParaRPr lang="en-AU" sz="1200">
                <a:solidFill>
                  <a:prstClr val="black"/>
                </a:solidFill>
                <a:latin typeface="Calibri"/>
              </a:endParaRPr>
            </a:p>
          </p:txBody>
        </p:sp>
      </p:grpSp>
      <p:grpSp>
        <p:nvGrpSpPr>
          <p:cNvPr id="10" name="Group 10"/>
          <p:cNvGrpSpPr/>
          <p:nvPr/>
        </p:nvGrpSpPr>
        <p:grpSpPr>
          <a:xfrm>
            <a:off x="8224768" y="2279782"/>
            <a:ext cx="2860284" cy="286028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6298" r="-33974"/>
              </a:stretch>
            </a:blipFill>
            <a:ln w="38100" cap="sq">
              <a:solidFill>
                <a:srgbClr val="07E87B"/>
              </a:solidFill>
              <a:prstDash val="solid"/>
              <a:miter/>
            </a:ln>
          </p:spPr>
          <p:txBody>
            <a:bodyPr/>
            <a:lstStyle/>
            <a:p>
              <a:pPr defTabSz="609630"/>
              <a:endParaRPr lang="en-AU" sz="1200">
                <a:solidFill>
                  <a:prstClr val="black"/>
                </a:solidFill>
                <a:latin typeface="Calibri"/>
              </a:endParaRPr>
            </a:p>
          </p:txBody>
        </p:sp>
      </p:grpSp>
      <p:sp>
        <p:nvSpPr>
          <p:cNvPr id="12" name="TextBox 12"/>
          <p:cNvSpPr txBox="1"/>
          <p:nvPr/>
        </p:nvSpPr>
        <p:spPr>
          <a:xfrm>
            <a:off x="1137549" y="546609"/>
            <a:ext cx="9916651" cy="877163"/>
          </a:xfrm>
          <a:prstGeom prst="rect">
            <a:avLst/>
          </a:prstGeom>
        </p:spPr>
        <p:txBody>
          <a:bodyPr wrap="square" lIns="0" tIns="0" rIns="0" bIns="0" rtlCol="0" anchor="t">
            <a:spAutoFit/>
          </a:bodyPr>
          <a:lstStyle/>
          <a:p>
            <a:pPr algn="ctr" defTabSz="609630">
              <a:lnSpc>
                <a:spcPts val="7467"/>
              </a:lnSpc>
            </a:pPr>
            <a:r>
              <a:rPr lang="en-US" sz="5334" b="1">
                <a:solidFill>
                  <a:srgbClr val="0C0A38"/>
                </a:solidFill>
                <a:latin typeface="Gotham Bold"/>
                <a:ea typeface="Gotham Bold"/>
                <a:cs typeface="Gotham Bold"/>
                <a:sym typeface="Gotham Bold"/>
              </a:rPr>
              <a:t>RECOGNISING MORE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200025" cap="sq">
              <a:solidFill>
                <a:srgbClr val="07E87B"/>
              </a:solidFill>
              <a:prstDash val="solid"/>
              <a:miter/>
            </a:ln>
          </p:spPr>
          <p:txBody>
            <a:bodyPr/>
            <a:lstStyle/>
            <a:p>
              <a:pPr defTabSz="609630"/>
              <a:endParaRPr lang="en-AU" sz="1200">
                <a:solidFill>
                  <a:prstClr val="black"/>
                </a:solidFill>
                <a:latin typeface="Calibri"/>
              </a:endParaRPr>
            </a:p>
          </p:txBody>
        </p:sp>
        <p:sp>
          <p:nvSpPr>
            <p:cNvPr id="4" name="TextBox 4"/>
            <p:cNvSpPr txBox="1"/>
            <p:nvPr/>
          </p:nvSpPr>
          <p:spPr>
            <a:xfrm>
              <a:off x="0" y="-38100"/>
              <a:ext cx="4816593" cy="2747433"/>
            </a:xfrm>
            <a:prstGeom prst="rect">
              <a:avLst/>
            </a:prstGeom>
          </p:spPr>
          <p:txBody>
            <a:bodyPr lIns="33867" tIns="33867" rIns="33867" bIns="33867" rtlCol="0" anchor="ctr"/>
            <a:lstStyle/>
            <a:p>
              <a:pPr algn="ctr" defTabSz="609630">
                <a:lnSpc>
                  <a:spcPts val="1633"/>
                </a:lnSpc>
              </a:pPr>
              <a:endParaRPr sz="1200">
                <a:solidFill>
                  <a:prstClr val="black"/>
                </a:solidFill>
                <a:latin typeface="Calibri"/>
              </a:endParaRPr>
            </a:p>
          </p:txBody>
        </p:sp>
      </p:grpSp>
      <p:sp>
        <p:nvSpPr>
          <p:cNvPr id="5" name="Freeform 5"/>
          <p:cNvSpPr/>
          <p:nvPr/>
        </p:nvSpPr>
        <p:spPr>
          <a:xfrm>
            <a:off x="10922589" y="6131259"/>
            <a:ext cx="1054569" cy="507951"/>
          </a:xfrm>
          <a:custGeom>
            <a:avLst/>
            <a:gdLst/>
            <a:ahLst/>
            <a:cxnLst/>
            <a:rect l="l" t="t" r="r" b="b"/>
            <a:pathLst>
              <a:path w="1581854" h="761926">
                <a:moveTo>
                  <a:pt x="0" y="0"/>
                </a:moveTo>
                <a:lnTo>
                  <a:pt x="1581854" y="0"/>
                </a:lnTo>
                <a:lnTo>
                  <a:pt x="1581854" y="761926"/>
                </a:lnTo>
                <a:lnTo>
                  <a:pt x="0" y="761926"/>
                </a:lnTo>
                <a:lnTo>
                  <a:pt x="0" y="0"/>
                </a:lnTo>
                <a:close/>
              </a:path>
            </a:pathLst>
          </a:custGeom>
          <a:blipFill>
            <a:blip r:embed="rId3"/>
            <a:stretch>
              <a:fillRect/>
            </a:stretch>
          </a:blipFill>
        </p:spPr>
        <p:txBody>
          <a:bodyPr/>
          <a:lstStyle/>
          <a:p>
            <a:pPr defTabSz="609630"/>
            <a:endParaRPr lang="en-AU" sz="1200">
              <a:solidFill>
                <a:prstClr val="black"/>
              </a:solidFill>
              <a:latin typeface="Calibri"/>
            </a:endParaRPr>
          </a:p>
        </p:txBody>
      </p:sp>
      <p:sp>
        <p:nvSpPr>
          <p:cNvPr id="6" name="Freeform 6"/>
          <p:cNvSpPr/>
          <p:nvPr/>
        </p:nvSpPr>
        <p:spPr>
          <a:xfrm>
            <a:off x="685801" y="2753168"/>
            <a:ext cx="2211823" cy="1904933"/>
          </a:xfrm>
          <a:custGeom>
            <a:avLst/>
            <a:gdLst/>
            <a:ahLst/>
            <a:cxnLst/>
            <a:rect l="l" t="t" r="r" b="b"/>
            <a:pathLst>
              <a:path w="3317735" h="2857399">
                <a:moveTo>
                  <a:pt x="0" y="0"/>
                </a:moveTo>
                <a:lnTo>
                  <a:pt x="3317735" y="0"/>
                </a:lnTo>
                <a:lnTo>
                  <a:pt x="3317735" y="2857399"/>
                </a:lnTo>
                <a:lnTo>
                  <a:pt x="0" y="28573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AU" sz="1200">
              <a:solidFill>
                <a:prstClr val="black"/>
              </a:solidFill>
              <a:latin typeface="Calibri"/>
            </a:endParaRPr>
          </a:p>
        </p:txBody>
      </p:sp>
      <p:sp>
        <p:nvSpPr>
          <p:cNvPr id="7" name="Freeform 7"/>
          <p:cNvSpPr/>
          <p:nvPr/>
        </p:nvSpPr>
        <p:spPr>
          <a:xfrm>
            <a:off x="6549995" y="2931034"/>
            <a:ext cx="1676575" cy="1790733"/>
          </a:xfrm>
          <a:custGeom>
            <a:avLst/>
            <a:gdLst/>
            <a:ahLst/>
            <a:cxnLst/>
            <a:rect l="l" t="t" r="r" b="b"/>
            <a:pathLst>
              <a:path w="2514862" h="2686100">
                <a:moveTo>
                  <a:pt x="0" y="0"/>
                </a:moveTo>
                <a:lnTo>
                  <a:pt x="2514861" y="0"/>
                </a:lnTo>
                <a:lnTo>
                  <a:pt x="2514861" y="2686100"/>
                </a:lnTo>
                <a:lnTo>
                  <a:pt x="0" y="26861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AU" sz="1200">
              <a:solidFill>
                <a:prstClr val="black"/>
              </a:solidFill>
              <a:latin typeface="Calibri"/>
            </a:endParaRPr>
          </a:p>
        </p:txBody>
      </p:sp>
      <p:sp>
        <p:nvSpPr>
          <p:cNvPr id="9" name="Freeform 9"/>
          <p:cNvSpPr/>
          <p:nvPr/>
        </p:nvSpPr>
        <p:spPr>
          <a:xfrm>
            <a:off x="3943752" y="2753168"/>
            <a:ext cx="1560115" cy="1968600"/>
          </a:xfrm>
          <a:custGeom>
            <a:avLst/>
            <a:gdLst/>
            <a:ahLst/>
            <a:cxnLst/>
            <a:rect l="l" t="t" r="r" b="b"/>
            <a:pathLst>
              <a:path w="2340173" h="2952900">
                <a:moveTo>
                  <a:pt x="0" y="0"/>
                </a:moveTo>
                <a:lnTo>
                  <a:pt x="2340173" y="0"/>
                </a:lnTo>
                <a:lnTo>
                  <a:pt x="2340173" y="2952899"/>
                </a:lnTo>
                <a:lnTo>
                  <a:pt x="0" y="2952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AU" sz="1200">
              <a:solidFill>
                <a:prstClr val="black"/>
              </a:solidFill>
              <a:latin typeface="Calibri"/>
            </a:endParaRPr>
          </a:p>
        </p:txBody>
      </p:sp>
      <p:sp>
        <p:nvSpPr>
          <p:cNvPr id="10" name="TextBox 10"/>
          <p:cNvSpPr txBox="1"/>
          <p:nvPr/>
        </p:nvSpPr>
        <p:spPr>
          <a:xfrm>
            <a:off x="2256291" y="494292"/>
            <a:ext cx="7924800" cy="877163"/>
          </a:xfrm>
          <a:prstGeom prst="rect">
            <a:avLst/>
          </a:prstGeom>
        </p:spPr>
        <p:txBody>
          <a:bodyPr wrap="square" lIns="0" tIns="0" rIns="0" bIns="0" rtlCol="0" anchor="t">
            <a:spAutoFit/>
          </a:bodyPr>
          <a:lstStyle/>
          <a:p>
            <a:pPr algn="ctr" defTabSz="609630">
              <a:lnSpc>
                <a:spcPts val="7467"/>
              </a:lnSpc>
            </a:pPr>
            <a:r>
              <a:rPr lang="en-US" sz="5334" b="1">
                <a:solidFill>
                  <a:srgbClr val="0C0A38"/>
                </a:solidFill>
                <a:latin typeface="Gotham Bold"/>
                <a:ea typeface="Gotham Bold"/>
                <a:cs typeface="Gotham Bold"/>
                <a:sym typeface="Gotham Bold"/>
              </a:rPr>
              <a:t>KEY LEARNINGS</a:t>
            </a:r>
          </a:p>
        </p:txBody>
      </p:sp>
      <p:sp>
        <p:nvSpPr>
          <p:cNvPr id="11" name="TextBox 11"/>
          <p:cNvSpPr txBox="1"/>
          <p:nvPr/>
        </p:nvSpPr>
        <p:spPr>
          <a:xfrm>
            <a:off x="465941" y="5193785"/>
            <a:ext cx="2643405" cy="373949"/>
          </a:xfrm>
          <a:prstGeom prst="rect">
            <a:avLst/>
          </a:prstGeom>
        </p:spPr>
        <p:txBody>
          <a:bodyPr wrap="square" lIns="0" tIns="0" rIns="0" bIns="0" rtlCol="0" anchor="t">
            <a:spAutoFit/>
          </a:bodyPr>
          <a:lstStyle/>
          <a:p>
            <a:pPr algn="ctr" defTabSz="609630">
              <a:lnSpc>
                <a:spcPts val="3173"/>
              </a:lnSpc>
            </a:pPr>
            <a:r>
              <a:rPr lang="en-US" sz="2266" b="1">
                <a:solidFill>
                  <a:srgbClr val="0C0A38"/>
                </a:solidFill>
                <a:latin typeface="Gotham Bold"/>
                <a:ea typeface="Gotham Bold"/>
                <a:cs typeface="Gotham Bold"/>
                <a:sym typeface="Gotham Bold"/>
              </a:rPr>
              <a:t>Create Flexibility</a:t>
            </a:r>
          </a:p>
        </p:txBody>
      </p:sp>
      <p:sp>
        <p:nvSpPr>
          <p:cNvPr id="12" name="TextBox 12"/>
          <p:cNvSpPr txBox="1"/>
          <p:nvPr/>
        </p:nvSpPr>
        <p:spPr>
          <a:xfrm>
            <a:off x="3554218" y="5196878"/>
            <a:ext cx="2339181" cy="373949"/>
          </a:xfrm>
          <a:prstGeom prst="rect">
            <a:avLst/>
          </a:prstGeom>
        </p:spPr>
        <p:txBody>
          <a:bodyPr lIns="0" tIns="0" rIns="0" bIns="0" rtlCol="0" anchor="t">
            <a:spAutoFit/>
          </a:bodyPr>
          <a:lstStyle/>
          <a:p>
            <a:pPr algn="ctr" defTabSz="609630">
              <a:lnSpc>
                <a:spcPts val="3173"/>
              </a:lnSpc>
            </a:pPr>
            <a:r>
              <a:rPr lang="en-US" sz="2266" b="1">
                <a:solidFill>
                  <a:srgbClr val="0C0A38"/>
                </a:solidFill>
                <a:latin typeface="Gotham Bold"/>
                <a:ea typeface="Gotham Bold"/>
                <a:cs typeface="Gotham Bold"/>
                <a:sym typeface="Gotham Bold"/>
              </a:rPr>
              <a:t>Be Strategic</a:t>
            </a:r>
          </a:p>
        </p:txBody>
      </p:sp>
      <p:sp>
        <p:nvSpPr>
          <p:cNvPr id="13" name="TextBox 13"/>
          <p:cNvSpPr txBox="1"/>
          <p:nvPr/>
        </p:nvSpPr>
        <p:spPr>
          <a:xfrm>
            <a:off x="6218692" y="4996853"/>
            <a:ext cx="2339181" cy="784317"/>
          </a:xfrm>
          <a:prstGeom prst="rect">
            <a:avLst/>
          </a:prstGeom>
        </p:spPr>
        <p:txBody>
          <a:bodyPr lIns="0" tIns="0" rIns="0" bIns="0" rtlCol="0" anchor="t">
            <a:spAutoFit/>
          </a:bodyPr>
          <a:lstStyle/>
          <a:p>
            <a:pPr algn="ctr" defTabSz="609630">
              <a:lnSpc>
                <a:spcPts val="3173"/>
              </a:lnSpc>
            </a:pPr>
            <a:r>
              <a:rPr lang="en-US" sz="2266" b="1">
                <a:solidFill>
                  <a:srgbClr val="0C0A38"/>
                </a:solidFill>
                <a:latin typeface="Gotham Bold"/>
                <a:ea typeface="Gotham Bold"/>
                <a:cs typeface="Gotham Bold"/>
                <a:sym typeface="Gotham Bold"/>
              </a:rPr>
              <a:t>Tiered Implementation</a:t>
            </a:r>
          </a:p>
        </p:txBody>
      </p:sp>
      <p:sp>
        <p:nvSpPr>
          <p:cNvPr id="14" name="TextBox 14"/>
          <p:cNvSpPr txBox="1"/>
          <p:nvPr/>
        </p:nvSpPr>
        <p:spPr>
          <a:xfrm>
            <a:off x="9011501" y="4993759"/>
            <a:ext cx="2339181" cy="784317"/>
          </a:xfrm>
          <a:prstGeom prst="rect">
            <a:avLst/>
          </a:prstGeom>
        </p:spPr>
        <p:txBody>
          <a:bodyPr lIns="0" tIns="0" rIns="0" bIns="0" rtlCol="0" anchor="t">
            <a:spAutoFit/>
          </a:bodyPr>
          <a:lstStyle/>
          <a:p>
            <a:pPr algn="ctr" defTabSz="609630">
              <a:lnSpc>
                <a:spcPts val="3173"/>
              </a:lnSpc>
            </a:pPr>
            <a:r>
              <a:rPr lang="en-US" sz="2266" b="1">
                <a:solidFill>
                  <a:srgbClr val="0C0A38"/>
                </a:solidFill>
                <a:latin typeface="Gotham Bold"/>
                <a:ea typeface="Gotham Bold"/>
                <a:cs typeface="Gotham Bold"/>
                <a:sym typeface="Gotham Bold"/>
              </a:rPr>
              <a:t>Focus on the Bigger Picture</a:t>
            </a:r>
          </a:p>
        </p:txBody>
      </p:sp>
      <p:sp>
        <p:nvSpPr>
          <p:cNvPr id="8" name="Freeform 8"/>
          <p:cNvSpPr/>
          <p:nvPr/>
        </p:nvSpPr>
        <p:spPr>
          <a:xfrm>
            <a:off x="8994312" y="3365071"/>
            <a:ext cx="2785389" cy="922660"/>
          </a:xfrm>
          <a:custGeom>
            <a:avLst/>
            <a:gdLst/>
            <a:ahLst/>
            <a:cxnLst/>
            <a:rect l="l" t="t" r="r" b="b"/>
            <a:pathLst>
              <a:path w="4178084" h="1383990">
                <a:moveTo>
                  <a:pt x="0" y="0"/>
                </a:moveTo>
                <a:lnTo>
                  <a:pt x="4178084" y="0"/>
                </a:lnTo>
                <a:lnTo>
                  <a:pt x="4178084" y="1383990"/>
                </a:lnTo>
                <a:lnTo>
                  <a:pt x="0" y="13839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AU"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p:bldP spid="12" grpId="0"/>
      <p:bldP spid="13" grpId="0"/>
      <p:bldP spid="14"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7AAC056-D7C9-FE03-6BC5-38E3D95CC685}"/>
              </a:ext>
            </a:extLst>
          </p:cNvPr>
          <p:cNvSpPr/>
          <p:nvPr/>
        </p:nvSpPr>
        <p:spPr>
          <a:xfrm>
            <a:off x="2690912" y="345614"/>
            <a:ext cx="8471328" cy="4807323"/>
          </a:xfrm>
          <a:prstGeom prst="roundRect">
            <a:avLst>
              <a:gd name="adj" fmla="val 2746"/>
            </a:avLst>
          </a:prstGeom>
          <a:solidFill>
            <a:schemeClr val="bg1"/>
          </a:solidFill>
          <a:ln>
            <a:noFill/>
          </a:ln>
          <a:effectLst>
            <a:outerShdw blurRad="508000" dist="254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CE0F2971-15F5-D5DC-FD04-55EFCFD1044C}"/>
              </a:ext>
            </a:extLst>
          </p:cNvPr>
          <p:cNvSpPr txBox="1">
            <a:spLocks/>
          </p:cNvSpPr>
          <p:nvPr/>
        </p:nvSpPr>
        <p:spPr>
          <a:xfrm>
            <a:off x="413655" y="605652"/>
            <a:ext cx="1980316" cy="3542766"/>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Learnings from SACE pilots have informed the following considerations</a:t>
            </a:r>
            <a:endParaRPr kumimoji="0" lang="en-AU" sz="2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pic>
        <p:nvPicPr>
          <p:cNvPr id="23" name="Graphic 22">
            <a:extLst>
              <a:ext uri="{FF2B5EF4-FFF2-40B4-BE49-F238E27FC236}">
                <a16:creationId xmlns:a16="http://schemas.microsoft.com/office/drawing/2014/main" id="{35CA2C31-DF65-55DA-2E67-48DDBB0FEC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8221" y="1539692"/>
            <a:ext cx="7981459" cy="3545253"/>
          </a:xfrm>
          <a:prstGeom prst="rect">
            <a:avLst/>
          </a:prstGeom>
        </p:spPr>
      </p:pic>
      <p:pic>
        <p:nvPicPr>
          <p:cNvPr id="25" name="Graphic 24">
            <a:extLst>
              <a:ext uri="{FF2B5EF4-FFF2-40B4-BE49-F238E27FC236}">
                <a16:creationId xmlns:a16="http://schemas.microsoft.com/office/drawing/2014/main" id="{2ED28D77-0D21-7EBC-B64F-1622B036B0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40021" y="2588747"/>
            <a:ext cx="469608" cy="469608"/>
          </a:xfrm>
          <a:prstGeom prst="rect">
            <a:avLst/>
          </a:prstGeom>
        </p:spPr>
      </p:pic>
      <p:pic>
        <p:nvPicPr>
          <p:cNvPr id="29" name="Graphic 28">
            <a:extLst>
              <a:ext uri="{FF2B5EF4-FFF2-40B4-BE49-F238E27FC236}">
                <a16:creationId xmlns:a16="http://schemas.microsoft.com/office/drawing/2014/main" id="{2B01569D-2B2D-754B-58B2-29315FFB88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0019" y="4196066"/>
            <a:ext cx="469608" cy="469608"/>
          </a:xfrm>
          <a:prstGeom prst="rect">
            <a:avLst/>
          </a:prstGeom>
        </p:spPr>
      </p:pic>
      <p:sp>
        <p:nvSpPr>
          <p:cNvPr id="30" name="TextBox 29">
            <a:extLst>
              <a:ext uri="{FF2B5EF4-FFF2-40B4-BE49-F238E27FC236}">
                <a16:creationId xmlns:a16="http://schemas.microsoft.com/office/drawing/2014/main" id="{92614EA4-02C1-C7E6-3BF1-285E8B6710BF}"/>
              </a:ext>
            </a:extLst>
          </p:cNvPr>
          <p:cNvSpPr txBox="1"/>
          <p:nvPr/>
        </p:nvSpPr>
        <p:spPr>
          <a:xfrm>
            <a:off x="2998221" y="2203858"/>
            <a:ext cx="19502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a:solidFill>
                  <a:prstClr val="white"/>
                </a:solidFill>
                <a:latin typeface="Roboto Bold" panose="02000000000000000000" pitchFamily="2" charset="0"/>
                <a:ea typeface="Roboto Bold" panose="02000000000000000000" pitchFamily="2" charset="0"/>
              </a:rPr>
              <a:t>Teacher Practice</a:t>
            </a:r>
            <a:r>
              <a:rPr kumimoji="0" lang="en-AU" sz="1400" b="0" i="0" u="none" strike="noStrike" kern="1200" cap="none" spc="0" normalizeH="0" baseline="0" noProof="0">
                <a:ln>
                  <a:noFill/>
                </a:ln>
                <a:solidFill>
                  <a:prstClr val="white"/>
                </a:solidFill>
                <a:effectLst/>
                <a:uLnTx/>
                <a:uFillTx/>
                <a:latin typeface="Roboto Bold" panose="02000000000000000000" pitchFamily="2" charset="0"/>
                <a:ea typeface="Roboto Bold" panose="02000000000000000000" pitchFamily="2" charset="0"/>
                <a:cs typeface="+mn-cs"/>
              </a:rPr>
              <a:t> </a:t>
            </a:r>
          </a:p>
        </p:txBody>
      </p:sp>
      <p:sp>
        <p:nvSpPr>
          <p:cNvPr id="31" name="TextBox 30">
            <a:extLst>
              <a:ext uri="{FF2B5EF4-FFF2-40B4-BE49-F238E27FC236}">
                <a16:creationId xmlns:a16="http://schemas.microsoft.com/office/drawing/2014/main" id="{C4DA13E2-7DC4-B47A-6B12-9B45B45BF536}"/>
              </a:ext>
            </a:extLst>
          </p:cNvPr>
          <p:cNvSpPr txBox="1"/>
          <p:nvPr/>
        </p:nvSpPr>
        <p:spPr>
          <a:xfrm>
            <a:off x="3018393" y="3638349"/>
            <a:ext cx="19502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Recognition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of more</a:t>
            </a:r>
            <a:endParaRPr kumimoji="0" lang="en-AU" sz="1400" b="0" i="0" u="none" strike="noStrike" kern="1200" cap="none" spc="0" normalizeH="0" baseline="0" noProof="0">
              <a:ln>
                <a:noFill/>
              </a:ln>
              <a:solidFill>
                <a:prstClr val="white"/>
              </a:solidFill>
              <a:effectLst/>
              <a:uLnTx/>
              <a:uFillTx/>
              <a:latin typeface="Roboto Bold" panose="02000000000000000000" pitchFamily="2" charset="0"/>
              <a:ea typeface="Roboto Bold" panose="02000000000000000000" pitchFamily="2" charset="0"/>
              <a:cs typeface="+mn-cs"/>
            </a:endParaRPr>
          </a:p>
        </p:txBody>
      </p:sp>
      <p:sp>
        <p:nvSpPr>
          <p:cNvPr id="32" name="TextBox 31">
            <a:extLst>
              <a:ext uri="{FF2B5EF4-FFF2-40B4-BE49-F238E27FC236}">
                <a16:creationId xmlns:a16="http://schemas.microsoft.com/office/drawing/2014/main" id="{C6A478A7-3996-CADD-F6C1-45D3ED5B4E14}"/>
              </a:ext>
            </a:extLst>
          </p:cNvPr>
          <p:cNvSpPr txBox="1"/>
          <p:nvPr/>
        </p:nvSpPr>
        <p:spPr>
          <a:xfrm>
            <a:off x="4968690" y="1664222"/>
            <a:ext cx="1967753" cy="170426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Teacher-led with </a:t>
            </a:r>
            <a:br>
              <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br>
            <a:r>
              <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student input</a:t>
            </a:r>
          </a:p>
        </p:txBody>
      </p:sp>
      <p:sp>
        <p:nvSpPr>
          <p:cNvPr id="33" name="TextBox 32">
            <a:extLst>
              <a:ext uri="{FF2B5EF4-FFF2-40B4-BE49-F238E27FC236}">
                <a16:creationId xmlns:a16="http://schemas.microsoft.com/office/drawing/2014/main" id="{5619176D-1880-6819-0F70-42A4D8FFBEF9}"/>
              </a:ext>
            </a:extLst>
          </p:cNvPr>
          <p:cNvSpPr txBox="1"/>
          <p:nvPr/>
        </p:nvSpPr>
        <p:spPr>
          <a:xfrm>
            <a:off x="6943645" y="1664222"/>
            <a:ext cx="1967753" cy="1704266"/>
          </a:xfrm>
          <a:prstGeom prst="rect">
            <a:avLst/>
          </a:prstGeom>
          <a:noFill/>
        </p:spPr>
        <p:txBody>
          <a:bodyPr wrap="square" rtlCol="0" anchor="ctr">
            <a:noAutofit/>
          </a:bodyPr>
          <a:lstStyle/>
          <a:p>
            <a:pPr algn="ctr">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Professional learning for teachers to focus on co-agency, self-regulation and metacognition</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4" name="TextBox 33">
            <a:extLst>
              <a:ext uri="{FF2B5EF4-FFF2-40B4-BE49-F238E27FC236}">
                <a16:creationId xmlns:a16="http://schemas.microsoft.com/office/drawing/2014/main" id="{D92A56E1-FE33-D75B-AD91-E5E11F32861B}"/>
              </a:ext>
            </a:extLst>
          </p:cNvPr>
          <p:cNvSpPr txBox="1"/>
          <p:nvPr/>
        </p:nvSpPr>
        <p:spPr>
          <a:xfrm>
            <a:off x="8901150" y="1664222"/>
            <a:ext cx="1967753" cy="170426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Students and teachers as learning partners with more student self-regulation and metacognition</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5" name="TextBox 34">
            <a:extLst>
              <a:ext uri="{FF2B5EF4-FFF2-40B4-BE49-F238E27FC236}">
                <a16:creationId xmlns:a16="http://schemas.microsoft.com/office/drawing/2014/main" id="{DAD70E6E-1A64-25D8-8447-516569CFC3A5}"/>
              </a:ext>
            </a:extLst>
          </p:cNvPr>
          <p:cNvSpPr txBox="1"/>
          <p:nvPr/>
        </p:nvSpPr>
        <p:spPr>
          <a:xfrm>
            <a:off x="4975414" y="3364105"/>
            <a:ext cx="1967753" cy="170426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Valuing subject-related discipline learning</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6" name="TextBox 35">
            <a:extLst>
              <a:ext uri="{FF2B5EF4-FFF2-40B4-BE49-F238E27FC236}">
                <a16:creationId xmlns:a16="http://schemas.microsoft.com/office/drawing/2014/main" id="{0953CFC7-3010-4802-2E56-6954D133F774}"/>
              </a:ext>
            </a:extLst>
          </p:cNvPr>
          <p:cNvSpPr txBox="1"/>
          <p:nvPr/>
        </p:nvSpPr>
        <p:spPr>
          <a:xfrm>
            <a:off x="6950369" y="3364105"/>
            <a:ext cx="1967753" cy="1704266"/>
          </a:xfrm>
          <a:prstGeom prst="rect">
            <a:avLst/>
          </a:prstGeom>
          <a:noFill/>
        </p:spPr>
        <p:txBody>
          <a:bodyPr wrap="square" rtlCol="0" anchor="ctr">
            <a:noAutofit/>
          </a:bodyPr>
          <a:lstStyle/>
          <a:p>
            <a:pPr algn="ctr">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Formal recognition of capabilities developed and evidenced within and beyond the classroom</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7" name="TextBox 36">
            <a:extLst>
              <a:ext uri="{FF2B5EF4-FFF2-40B4-BE49-F238E27FC236}">
                <a16:creationId xmlns:a16="http://schemas.microsoft.com/office/drawing/2014/main" id="{4AECCEF2-A115-DE8C-1304-5D79B00ED6D3}"/>
              </a:ext>
            </a:extLst>
          </p:cNvPr>
          <p:cNvSpPr txBox="1"/>
          <p:nvPr/>
        </p:nvSpPr>
        <p:spPr>
          <a:xfrm>
            <a:off x="8907874" y="3364105"/>
            <a:ext cx="1967753" cy="170426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Formal and informal, subject, extra curricula and outside of school learning equally valued</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5" name="Graphic 4">
            <a:extLst>
              <a:ext uri="{FF2B5EF4-FFF2-40B4-BE49-F238E27FC236}">
                <a16:creationId xmlns:a16="http://schemas.microsoft.com/office/drawing/2014/main" id="{51B50AA2-F1F3-4AEC-A3FB-D134A9CC86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20263" y="4190990"/>
            <a:ext cx="469608" cy="469608"/>
          </a:xfrm>
          <a:prstGeom prst="rect">
            <a:avLst/>
          </a:prstGeom>
        </p:spPr>
      </p:pic>
      <p:sp>
        <p:nvSpPr>
          <p:cNvPr id="26" name="TextBox 25">
            <a:extLst>
              <a:ext uri="{FF2B5EF4-FFF2-40B4-BE49-F238E27FC236}">
                <a16:creationId xmlns:a16="http://schemas.microsoft.com/office/drawing/2014/main" id="{1C83F634-F929-48A9-BD9F-ACFE85E3B899}"/>
              </a:ext>
            </a:extLst>
          </p:cNvPr>
          <p:cNvSpPr txBox="1"/>
          <p:nvPr/>
        </p:nvSpPr>
        <p:spPr>
          <a:xfrm>
            <a:off x="4998308" y="1090635"/>
            <a:ext cx="19677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100" normalizeH="0" baseline="0" noProof="0">
                <a:ln>
                  <a:noFill/>
                </a:ln>
                <a:solidFill>
                  <a:prstClr val="black"/>
                </a:solidFill>
                <a:effectLst/>
                <a:uLnTx/>
                <a:uFillTx/>
                <a:latin typeface="Roboto Bold" panose="02000000000000000000" pitchFamily="2" charset="0"/>
                <a:ea typeface="Roboto Bold" panose="02000000000000000000" pitchFamily="2" charset="0"/>
                <a:cs typeface="+mn-cs"/>
              </a:rPr>
              <a:t>FROM</a:t>
            </a:r>
          </a:p>
        </p:txBody>
      </p:sp>
      <p:sp>
        <p:nvSpPr>
          <p:cNvPr id="27" name="TextBox 26">
            <a:extLst>
              <a:ext uri="{FF2B5EF4-FFF2-40B4-BE49-F238E27FC236}">
                <a16:creationId xmlns:a16="http://schemas.microsoft.com/office/drawing/2014/main" id="{9EACE5BF-D655-409F-803E-D51EB045BF22}"/>
              </a:ext>
            </a:extLst>
          </p:cNvPr>
          <p:cNvSpPr txBox="1"/>
          <p:nvPr/>
        </p:nvSpPr>
        <p:spPr>
          <a:xfrm>
            <a:off x="6966061" y="1090635"/>
            <a:ext cx="19418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100" normalizeH="0" baseline="0" noProof="0">
                <a:ln>
                  <a:noFill/>
                </a:ln>
                <a:solidFill>
                  <a:prstClr val="black"/>
                </a:solidFill>
                <a:effectLst/>
                <a:uLnTx/>
                <a:uFillTx/>
                <a:latin typeface="Roboto Bold" panose="02000000000000000000" pitchFamily="2" charset="0"/>
                <a:ea typeface="Roboto Bold" panose="02000000000000000000" pitchFamily="2" charset="0"/>
                <a:cs typeface="+mn-cs"/>
              </a:rPr>
              <a:t>THROUGH</a:t>
            </a:r>
          </a:p>
        </p:txBody>
      </p:sp>
      <p:sp>
        <p:nvSpPr>
          <p:cNvPr id="28" name="TextBox 27">
            <a:extLst>
              <a:ext uri="{FF2B5EF4-FFF2-40B4-BE49-F238E27FC236}">
                <a16:creationId xmlns:a16="http://schemas.microsoft.com/office/drawing/2014/main" id="{C5C2FAC9-DB45-4BC7-AD2B-D4D2CC4FFCFF}"/>
              </a:ext>
            </a:extLst>
          </p:cNvPr>
          <p:cNvSpPr txBox="1"/>
          <p:nvPr/>
        </p:nvSpPr>
        <p:spPr>
          <a:xfrm>
            <a:off x="8933814" y="1090635"/>
            <a:ext cx="19418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100" normalizeH="0" baseline="0" noProof="0">
                <a:ln>
                  <a:noFill/>
                </a:ln>
                <a:solidFill>
                  <a:prstClr val="black"/>
                </a:solidFill>
                <a:effectLst/>
                <a:uLnTx/>
                <a:uFillTx/>
                <a:latin typeface="Roboto Bold" panose="02000000000000000000" pitchFamily="2" charset="0"/>
                <a:ea typeface="Roboto Bold" panose="02000000000000000000" pitchFamily="2" charset="0"/>
                <a:cs typeface="+mn-cs"/>
              </a:rPr>
              <a:t>TO</a:t>
            </a:r>
          </a:p>
        </p:txBody>
      </p:sp>
    </p:spTree>
    <p:extLst>
      <p:ext uri="{BB962C8B-B14F-4D97-AF65-F5344CB8AC3E}">
        <p14:creationId xmlns:p14="http://schemas.microsoft.com/office/powerpoint/2010/main" val="34816679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D3644D-7C2C-4F1E-BE38-F87295F9A5A0}"/>
              </a:ext>
            </a:extLst>
          </p:cNvPr>
          <p:cNvSpPr txBox="1">
            <a:spLocks/>
          </p:cNvSpPr>
          <p:nvPr/>
        </p:nvSpPr>
        <p:spPr>
          <a:xfrm>
            <a:off x="1524000" y="712381"/>
            <a:ext cx="9144000" cy="2797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83B73D"/>
                </a:solidFill>
                <a:latin typeface="Roboto Medium" panose="02000000000000000000" pitchFamily="2" charset="0"/>
                <a:ea typeface="Roboto Medium" panose="02000000000000000000" pitchFamily="2" charset="0"/>
                <a:cs typeface="+mj-cs"/>
              </a:defRPr>
            </a:lvl1pPr>
          </a:lstStyle>
          <a:p>
            <a:pPr algn="ctr"/>
            <a:r>
              <a:rPr lang="en-US" sz="5400" dirty="0">
                <a:solidFill>
                  <a:schemeClr val="tx1"/>
                </a:solidFill>
                <a:latin typeface="Roboto"/>
                <a:ea typeface="Roboto"/>
                <a:cs typeface="Roboto"/>
              </a:rPr>
              <a:t>Experience From the Field</a:t>
            </a:r>
            <a:endParaRPr lang="en-AU" sz="5400" dirty="0">
              <a:solidFill>
                <a:schemeClr val="tx1"/>
              </a:solidFill>
              <a:latin typeface="Roboto"/>
              <a:ea typeface="Roboto"/>
              <a:cs typeface="Roboto"/>
            </a:endParaRPr>
          </a:p>
        </p:txBody>
      </p:sp>
      <p:sp>
        <p:nvSpPr>
          <p:cNvPr id="5" name="Subtitle 2">
            <a:extLst>
              <a:ext uri="{FF2B5EF4-FFF2-40B4-BE49-F238E27FC236}">
                <a16:creationId xmlns:a16="http://schemas.microsoft.com/office/drawing/2014/main" id="{E8230E1B-3FC7-4F8F-8C34-C3028848D319}"/>
              </a:ext>
            </a:extLst>
          </p:cNvPr>
          <p:cNvSpPr txBox="1">
            <a:spLocks/>
          </p:cNvSpPr>
          <p:nvPr/>
        </p:nvSpPr>
        <p:spPr>
          <a:xfrm>
            <a:off x="1524000" y="3193243"/>
            <a:ext cx="9144000" cy="1655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dirty="0"/>
              <a:t>Alana </a:t>
            </a:r>
            <a:r>
              <a:rPr lang="en-AU" dirty="0" err="1"/>
              <a:t>Rologas</a:t>
            </a:r>
            <a:endParaRPr lang="en-AU" dirty="0"/>
          </a:p>
          <a:p>
            <a:pPr marL="0" indent="0" algn="ctr">
              <a:buNone/>
            </a:pPr>
            <a:r>
              <a:rPr lang="en-AU" dirty="0"/>
              <a:t>Science/Biology Teacher</a:t>
            </a:r>
          </a:p>
          <a:p>
            <a:pPr marL="0" indent="0" algn="ctr">
              <a:buNone/>
            </a:pPr>
            <a:r>
              <a:rPr lang="en-AU" dirty="0"/>
              <a:t>EIF and Learner Profile Leader</a:t>
            </a:r>
          </a:p>
          <a:p>
            <a:pPr marL="0" indent="0" algn="ctr">
              <a:buNone/>
            </a:pPr>
            <a:r>
              <a:rPr lang="en-AU" dirty="0"/>
              <a:t>Marryatville High School</a:t>
            </a:r>
          </a:p>
        </p:txBody>
      </p:sp>
    </p:spTree>
    <p:extLst>
      <p:ext uri="{BB962C8B-B14F-4D97-AF65-F5344CB8AC3E}">
        <p14:creationId xmlns:p14="http://schemas.microsoft.com/office/powerpoint/2010/main" val="2292231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9FCC-98AD-1620-B798-570541651A88}"/>
              </a:ext>
            </a:extLst>
          </p:cNvPr>
          <p:cNvSpPr>
            <a:spLocks noGrp="1"/>
          </p:cNvSpPr>
          <p:nvPr>
            <p:ph type="ctrTitle"/>
          </p:nvPr>
        </p:nvSpPr>
        <p:spPr>
          <a:xfrm>
            <a:off x="1449572" y="430028"/>
            <a:ext cx="9144000" cy="2387600"/>
          </a:xfrm>
        </p:spPr>
        <p:txBody>
          <a:bodyPr/>
          <a:lstStyle/>
          <a:p>
            <a:r>
              <a:rPr lang="en-US" sz="6000" b="1">
                <a:latin typeface="Modern Love Caps" panose="04070805081001020A01" pitchFamily="82" charset="0"/>
              </a:rPr>
              <a:t>The Learner Profile Pilot at </a:t>
            </a:r>
            <a:r>
              <a:rPr lang="en-US" sz="6000" b="1">
                <a:solidFill>
                  <a:srgbClr val="0070C0"/>
                </a:solidFill>
                <a:latin typeface="Modern Love Caps" panose="04070805081001020A01" pitchFamily="82" charset="0"/>
              </a:rPr>
              <a:t>Marryatville High School</a:t>
            </a:r>
            <a:endParaRPr lang="en-AU"/>
          </a:p>
        </p:txBody>
      </p:sp>
      <p:sp>
        <p:nvSpPr>
          <p:cNvPr id="5" name="TextBox 4">
            <a:extLst>
              <a:ext uri="{FF2B5EF4-FFF2-40B4-BE49-F238E27FC236}">
                <a16:creationId xmlns:a16="http://schemas.microsoft.com/office/drawing/2014/main" id="{985990EE-3ED8-DAB2-0A52-38C5D9089C11}"/>
              </a:ext>
            </a:extLst>
          </p:cNvPr>
          <p:cNvSpPr txBox="1"/>
          <p:nvPr/>
        </p:nvSpPr>
        <p:spPr>
          <a:xfrm>
            <a:off x="7620000" y="5412828"/>
            <a:ext cx="40044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a:ln>
                  <a:noFill/>
                </a:ln>
                <a:solidFill>
                  <a:prstClr val="black"/>
                </a:solidFill>
                <a:effectLst/>
                <a:uLnTx/>
                <a:uFillTx/>
                <a:latin typeface="Jumble" panose="02000503000000020004" pitchFamily="2" charset="0"/>
                <a:ea typeface="+mn-ea"/>
                <a:cs typeface="+mn-cs"/>
              </a:rPr>
              <a:t>“Call to Action…”</a:t>
            </a:r>
          </a:p>
        </p:txBody>
      </p:sp>
      <p:pic>
        <p:nvPicPr>
          <p:cNvPr id="4" name="Picture 3" descr="A blue and white logo with a tree and text&#10;&#10;Description automatically generated">
            <a:extLst>
              <a:ext uri="{FF2B5EF4-FFF2-40B4-BE49-F238E27FC236}">
                <a16:creationId xmlns:a16="http://schemas.microsoft.com/office/drawing/2014/main" id="{68DABE73-C162-45C6-B120-68C8458F6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955" y="3082630"/>
            <a:ext cx="2541234" cy="3594616"/>
          </a:xfrm>
          <a:prstGeom prst="rect">
            <a:avLst/>
          </a:prstGeom>
        </p:spPr>
      </p:pic>
    </p:spTree>
    <p:extLst>
      <p:ext uri="{BB962C8B-B14F-4D97-AF65-F5344CB8AC3E}">
        <p14:creationId xmlns:p14="http://schemas.microsoft.com/office/powerpoint/2010/main" val="19919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logo with a tree and text&#10;&#10;Description automatically generated">
            <a:extLst>
              <a:ext uri="{FF2B5EF4-FFF2-40B4-BE49-F238E27FC236}">
                <a16:creationId xmlns:a16="http://schemas.microsoft.com/office/drawing/2014/main" id="{248C7BC8-E53E-4059-A3BB-007F5E2D522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260197" y="4125432"/>
            <a:ext cx="1931803" cy="2732567"/>
          </a:xfrm>
          <a:prstGeom prst="rect">
            <a:avLst/>
          </a:prstGeom>
        </p:spPr>
      </p:pic>
      <p:sp>
        <p:nvSpPr>
          <p:cNvPr id="2" name="Title 1">
            <a:extLst>
              <a:ext uri="{FF2B5EF4-FFF2-40B4-BE49-F238E27FC236}">
                <a16:creationId xmlns:a16="http://schemas.microsoft.com/office/drawing/2014/main" id="{A93EF268-C1E4-8471-B67B-E7E5EB62173F}"/>
              </a:ext>
            </a:extLst>
          </p:cNvPr>
          <p:cNvSpPr>
            <a:spLocks noGrp="1"/>
          </p:cNvSpPr>
          <p:nvPr>
            <p:ph type="title"/>
          </p:nvPr>
        </p:nvSpPr>
        <p:spPr>
          <a:xfrm>
            <a:off x="327838" y="77591"/>
            <a:ext cx="10515600" cy="1325563"/>
          </a:xfrm>
        </p:spPr>
        <p:txBody>
          <a:bodyPr/>
          <a:lstStyle/>
          <a:p>
            <a:r>
              <a:rPr lang="en-AU">
                <a:latin typeface="Jumble" panose="02000503000000020004" pitchFamily="2" charset="0"/>
              </a:rPr>
              <a:t>“The Ordeal”</a:t>
            </a:r>
          </a:p>
        </p:txBody>
      </p:sp>
      <p:sp>
        <p:nvSpPr>
          <p:cNvPr id="3" name="Content Placeholder 2">
            <a:extLst>
              <a:ext uri="{FF2B5EF4-FFF2-40B4-BE49-F238E27FC236}">
                <a16:creationId xmlns:a16="http://schemas.microsoft.com/office/drawing/2014/main" id="{C1B6FDAD-2C33-AAF0-5707-1F2A403856DD}"/>
              </a:ext>
            </a:extLst>
          </p:cNvPr>
          <p:cNvSpPr>
            <a:spLocks noGrp="1"/>
          </p:cNvSpPr>
          <p:nvPr>
            <p:ph sz="half" idx="1"/>
          </p:nvPr>
        </p:nvSpPr>
        <p:spPr>
          <a:xfrm>
            <a:off x="185039" y="1253331"/>
            <a:ext cx="5181600" cy="4351338"/>
          </a:xfrm>
        </p:spPr>
        <p:txBody>
          <a:bodyPr>
            <a:noAutofit/>
          </a:bodyPr>
          <a:lstStyle/>
          <a:p>
            <a:pPr marL="342900" indent="-342900">
              <a:buFont typeface="Courier New" panose="02070309020205020404" pitchFamily="49" charset="0"/>
              <a:buChar char="o"/>
            </a:pPr>
            <a:r>
              <a:rPr lang="en-US" sz="2400"/>
              <a:t>Began in </a:t>
            </a:r>
            <a:r>
              <a:rPr lang="en-US" sz="2400" b="1"/>
              <a:t>Pilot 1 </a:t>
            </a:r>
            <a:r>
              <a:rPr lang="en-US" sz="2400"/>
              <a:t>with x2 teachers and 20 year 12 students</a:t>
            </a:r>
          </a:p>
          <a:p>
            <a:pPr marL="800100" lvl="1" indent="-342900">
              <a:buFont typeface="Courier New" panose="02070309020205020404" pitchFamily="49" charset="0"/>
              <a:buChar char="o"/>
            </a:pPr>
            <a:r>
              <a:rPr lang="en-US" sz="2000"/>
              <a:t>Focus was </a:t>
            </a:r>
            <a:r>
              <a:rPr lang="en-US" sz="2000" b="1"/>
              <a:t>in-class</a:t>
            </a:r>
            <a:r>
              <a:rPr lang="en-US" sz="2000"/>
              <a:t> capability assessment (linked to formative or summative tasks).</a:t>
            </a:r>
          </a:p>
          <a:p>
            <a:pPr marL="342900" indent="-342900">
              <a:buFont typeface="Courier New" panose="02070309020205020404" pitchFamily="49" charset="0"/>
              <a:buChar char="o"/>
            </a:pPr>
            <a:r>
              <a:rPr lang="en-US" sz="2400" b="1"/>
              <a:t>Pilot 2</a:t>
            </a:r>
            <a:r>
              <a:rPr lang="en-US" sz="2400"/>
              <a:t> included 4 teachers; 2 teacher/raters and 2 teacher/advocates, and  20 yr. 11 students. </a:t>
            </a:r>
          </a:p>
          <a:p>
            <a:pPr marL="800100" lvl="1" indent="-342900">
              <a:buFont typeface="Courier New" panose="02070309020205020404" pitchFamily="49" charset="0"/>
              <a:buChar char="o"/>
            </a:pPr>
            <a:r>
              <a:rPr lang="en-US" sz="2000"/>
              <a:t>Focus expanded to include capability assessment from </a:t>
            </a:r>
            <a:r>
              <a:rPr lang="en-US" sz="2000" b="1"/>
              <a:t>out of classroom </a:t>
            </a:r>
            <a:r>
              <a:rPr lang="en-US" sz="2000"/>
              <a:t>learning activities (coaching, employment, sport, etc.)</a:t>
            </a:r>
          </a:p>
        </p:txBody>
      </p:sp>
      <p:sp>
        <p:nvSpPr>
          <p:cNvPr id="4" name="TextBox 3">
            <a:extLst>
              <a:ext uri="{FF2B5EF4-FFF2-40B4-BE49-F238E27FC236}">
                <a16:creationId xmlns:a16="http://schemas.microsoft.com/office/drawing/2014/main" id="{7F83C36D-9DC6-6B54-A5AB-D384A0A32F0F}"/>
              </a:ext>
            </a:extLst>
          </p:cNvPr>
          <p:cNvSpPr txBox="1"/>
          <p:nvPr/>
        </p:nvSpPr>
        <p:spPr>
          <a:xfrm>
            <a:off x="1280314" y="6021992"/>
            <a:ext cx="33738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a:ln>
                  <a:noFill/>
                </a:ln>
                <a:solidFill>
                  <a:prstClr val="black"/>
                </a:solidFill>
                <a:effectLst/>
                <a:uLnTx/>
                <a:uFillTx/>
                <a:latin typeface="Ink Free" panose="03080402000500000000" pitchFamily="66" charset="0"/>
                <a:ea typeface="+mn-ea"/>
                <a:cs typeface="+mn-cs"/>
              </a:rPr>
              <a:t>What we learnt…</a:t>
            </a:r>
          </a:p>
        </p:txBody>
      </p:sp>
      <p:sp>
        <p:nvSpPr>
          <p:cNvPr id="8" name="Content Placeholder 2">
            <a:extLst>
              <a:ext uri="{FF2B5EF4-FFF2-40B4-BE49-F238E27FC236}">
                <a16:creationId xmlns:a16="http://schemas.microsoft.com/office/drawing/2014/main" id="{B1E250C7-4198-E910-2A42-E92890900710}"/>
              </a:ext>
            </a:extLst>
          </p:cNvPr>
          <p:cNvSpPr>
            <a:spLocks noGrp="1"/>
          </p:cNvSpPr>
          <p:nvPr>
            <p:ph sz="half" idx="2"/>
          </p:nvPr>
        </p:nvSpPr>
        <p:spPr>
          <a:xfrm>
            <a:off x="5456764" y="412744"/>
            <a:ext cx="5181600" cy="5609248"/>
          </a:xfrm>
        </p:spPr>
        <p:txBody>
          <a:bodyPr>
            <a:normAutofit fontScale="85000" lnSpcReduction="10000"/>
          </a:bodyPr>
          <a:lstStyle/>
          <a:p>
            <a:pPr marL="342900" lvl="0" indent="-342900" fontAlgn="base">
              <a:buFont typeface="Symbol" panose="05050102010706020507" pitchFamily="18" charset="2"/>
              <a:buChar char=""/>
            </a:pPr>
            <a:r>
              <a:rPr lang="en-AU" b="1">
                <a:solidFill>
                  <a:srgbClr val="000000"/>
                </a:solidFill>
                <a:effectLst/>
                <a:ea typeface="Times New Roman" panose="02020603050405020304" pitchFamily="18" charset="0"/>
                <a:cs typeface="Calibri" panose="020F0502020204030204" pitchFamily="34" charset="0"/>
              </a:rPr>
              <a:t>Pilot 3</a:t>
            </a:r>
            <a:r>
              <a:rPr lang="en-AU">
                <a:solidFill>
                  <a:srgbClr val="000000"/>
                </a:solidFill>
                <a:effectLst/>
                <a:ea typeface="Times New Roman" panose="02020603050405020304" pitchFamily="18" charset="0"/>
                <a:cs typeface="Calibri" panose="020F0502020204030204" pitchFamily="34" charset="0"/>
              </a:rPr>
              <a:t> </a:t>
            </a:r>
            <a:r>
              <a:rPr lang="en-US" kern="100">
                <a:effectLst/>
                <a:ea typeface="Calibri" panose="020F0502020204030204" pitchFamily="34" charset="0"/>
                <a:cs typeface="Times New Roman" panose="02020603050405020304" pitchFamily="18" charset="0"/>
              </a:rPr>
              <a:t>expanded to 6 HG teacher/raters (no teacher/advocates) and 1 leader.</a:t>
            </a:r>
            <a:endParaRPr lang="en-AU" kern="10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kern="100">
                <a:effectLst/>
                <a:ea typeface="Calibri" panose="020F0502020204030204" pitchFamily="34" charset="0"/>
                <a:cs typeface="Times New Roman" panose="02020603050405020304" pitchFamily="18" charset="0"/>
              </a:rPr>
              <a:t>10 Yr. 12 Biology students.</a:t>
            </a:r>
            <a:endParaRPr lang="en-AU" kern="10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kern="100">
                <a:ea typeface="Calibri" panose="020F0502020204030204" pitchFamily="34" charset="0"/>
                <a:cs typeface="Times New Roman" panose="02020603050405020304" pitchFamily="18" charset="0"/>
              </a:rPr>
              <a:t>Aimed for</a:t>
            </a:r>
            <a:r>
              <a:rPr lang="en-US" kern="100">
                <a:effectLst/>
                <a:ea typeface="Calibri" panose="020F0502020204030204" pitchFamily="34" charset="0"/>
                <a:cs typeface="Times New Roman" panose="02020603050405020304" pitchFamily="18" charset="0"/>
              </a:rPr>
              <a:t> </a:t>
            </a:r>
            <a:r>
              <a:rPr lang="en-AU" kern="100">
                <a:ea typeface="Calibri" panose="020F0502020204030204" pitchFamily="34" charset="0"/>
                <a:cs typeface="Times New Roman" panose="02020603050405020304" pitchFamily="18" charset="0"/>
              </a:rPr>
              <a:t>“</a:t>
            </a:r>
            <a:r>
              <a:rPr lang="en-AU">
                <a:effectLst/>
                <a:ea typeface="Calibri" panose="020F0502020204030204" pitchFamily="34" charset="0"/>
                <a:cs typeface="Times New Roman" panose="02020603050405020304" pitchFamily="18" charset="0"/>
              </a:rPr>
              <a:t>supported and reduced workload for pilot teachers” </a:t>
            </a:r>
            <a:r>
              <a:rPr lang="en-US" kern="100">
                <a:effectLst/>
                <a:ea typeface="Calibri" panose="020F0502020204030204" pitchFamily="34" charset="0"/>
                <a:cs typeface="Times New Roman" panose="02020603050405020304" pitchFamily="18" charset="0"/>
              </a:rPr>
              <a:t>by using processes already established @ MHS for testing capabilities:</a:t>
            </a:r>
            <a:endParaRPr lang="en-AU" kern="100">
              <a:effectLst/>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kern="100">
                <a:effectLst/>
                <a:ea typeface="Calibri" panose="020F0502020204030204" pitchFamily="34" charset="0"/>
                <a:cs typeface="Times New Roman" panose="02020603050405020304" pitchFamily="18" charset="0"/>
              </a:rPr>
              <a:t>Biology practical (over the 3 weeks of planning, testing and drafting)</a:t>
            </a:r>
            <a:endParaRPr lang="en-AU" kern="100">
              <a:effectLst/>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kern="100">
                <a:effectLst/>
                <a:ea typeface="Calibri" panose="020F0502020204030204" pitchFamily="34" charset="0"/>
                <a:cs typeface="Times New Roman" panose="02020603050405020304" pitchFamily="18" charset="0"/>
              </a:rPr>
              <a:t>Using the Mentoring Meetings which take place between HG teachers and students during term 3 to have a ‘Facilitated Conversation’/Capability assessment interview.</a:t>
            </a:r>
            <a:endParaRPr lang="en-AU" kern="100">
              <a:effectLs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772118D-8B43-A542-CC0A-1C3D9E5FD404}"/>
              </a:ext>
            </a:extLst>
          </p:cNvPr>
          <p:cNvPicPr>
            <a:picLocks noChangeAspect="1"/>
          </p:cNvPicPr>
          <p:nvPr/>
        </p:nvPicPr>
        <p:blipFill>
          <a:blip r:embed="rId4"/>
          <a:stretch>
            <a:fillRect/>
          </a:stretch>
        </p:blipFill>
        <p:spPr>
          <a:xfrm>
            <a:off x="5823737" y="5884574"/>
            <a:ext cx="3621338" cy="859611"/>
          </a:xfrm>
          <a:prstGeom prst="rect">
            <a:avLst/>
          </a:prstGeom>
        </p:spPr>
      </p:pic>
    </p:spTree>
    <p:extLst>
      <p:ext uri="{BB962C8B-B14F-4D97-AF65-F5344CB8AC3E}">
        <p14:creationId xmlns:p14="http://schemas.microsoft.com/office/powerpoint/2010/main" val="25320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barn(inVertical)">
                                      <p:cBhvr>
                                        <p:cTn id="29" dur="500"/>
                                        <p:tgtEl>
                                          <p:spTgt spid="8">
                                            <p:txEl>
                                              <p:pRg st="0" end="0"/>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barn(inVertical)">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barn(inVertical)">
                                      <p:cBhvr>
                                        <p:cTn id="37" dur="500"/>
                                        <p:tgtEl>
                                          <p:spTgt spid="8">
                                            <p:txEl>
                                              <p:pRg st="2" end="2"/>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barn(inVertical)">
                                      <p:cBhvr>
                                        <p:cTn id="40" dur="500"/>
                                        <p:tgtEl>
                                          <p:spTgt spid="8">
                                            <p:txEl>
                                              <p:pRg st="3" end="3"/>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barn(inVertical)">
                                      <p:cBhvr>
                                        <p:cTn id="43" dur="500"/>
                                        <p:tgtEl>
                                          <p:spTgt spid="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7669D-E893-0D92-2C70-40671CBFA6E6}"/>
              </a:ext>
            </a:extLst>
          </p:cNvPr>
          <p:cNvSpPr>
            <a:spLocks noGrp="1"/>
          </p:cNvSpPr>
          <p:nvPr>
            <p:ph type="title"/>
          </p:nvPr>
        </p:nvSpPr>
        <p:spPr>
          <a:xfrm>
            <a:off x="285307" y="190633"/>
            <a:ext cx="10515600" cy="1325563"/>
          </a:xfrm>
        </p:spPr>
        <p:txBody>
          <a:bodyPr>
            <a:normAutofit/>
          </a:bodyPr>
          <a:lstStyle/>
          <a:p>
            <a:r>
              <a:rPr lang="en-AU" sz="4800">
                <a:latin typeface="Jumble" panose="02000503000000020004" pitchFamily="2" charset="0"/>
              </a:rPr>
              <a:t>“The New”</a:t>
            </a:r>
          </a:p>
        </p:txBody>
      </p:sp>
      <p:sp>
        <p:nvSpPr>
          <p:cNvPr id="3" name="Content Placeholder 2">
            <a:extLst>
              <a:ext uri="{FF2B5EF4-FFF2-40B4-BE49-F238E27FC236}">
                <a16:creationId xmlns:a16="http://schemas.microsoft.com/office/drawing/2014/main" id="{FC35C811-B97B-E528-4D2F-E4613CDBD553}"/>
              </a:ext>
            </a:extLst>
          </p:cNvPr>
          <p:cNvSpPr>
            <a:spLocks noGrp="1"/>
          </p:cNvSpPr>
          <p:nvPr>
            <p:ph sz="half" idx="1"/>
          </p:nvPr>
        </p:nvSpPr>
        <p:spPr>
          <a:xfrm>
            <a:off x="437707" y="1462306"/>
            <a:ext cx="5181600" cy="5108685"/>
          </a:xfrm>
        </p:spPr>
        <p:txBody>
          <a:bodyPr>
            <a:normAutofit fontScale="85000" lnSpcReduction="20000"/>
          </a:bodyPr>
          <a:lstStyle/>
          <a:p>
            <a:pPr fontAlgn="base"/>
            <a:r>
              <a:rPr lang="en-AU">
                <a:solidFill>
                  <a:srgbClr val="000000"/>
                </a:solidFill>
                <a:effectLst/>
                <a:ea typeface="Times New Roman" panose="02020603050405020304" pitchFamily="18" charset="0"/>
                <a:cs typeface="Calibri" panose="020F0502020204030204" pitchFamily="34" charset="0"/>
              </a:rPr>
              <a:t>In semester 2, 2024 we trialled using the LP Capabilities in EIF…</a:t>
            </a:r>
            <a:endParaRPr lang="en-AU">
              <a:effectLst/>
              <a:ea typeface="Times New Roman" panose="02020603050405020304" pitchFamily="18" charset="0"/>
            </a:endParaRPr>
          </a:p>
          <a:p>
            <a:pPr>
              <a:lnSpc>
                <a:spcPct val="107000"/>
              </a:lnSpc>
              <a:spcAft>
                <a:spcPts val="800"/>
              </a:spcAft>
            </a:pPr>
            <a:endParaRPr lang="en-AU" kern="100">
              <a:effectLst/>
              <a:ea typeface="Calibri" panose="020F0502020204030204" pitchFamily="34" charset="0"/>
              <a:cs typeface="Times New Roman" panose="02020603050405020304" pitchFamily="18" charset="0"/>
            </a:endParaRPr>
          </a:p>
          <a:p>
            <a:pPr>
              <a:lnSpc>
                <a:spcPct val="107000"/>
              </a:lnSpc>
              <a:spcAft>
                <a:spcPts val="800"/>
              </a:spcAft>
            </a:pPr>
            <a:endParaRPr lang="en-AU" kern="100">
              <a:effectLst/>
              <a:ea typeface="Calibri" panose="020F0502020204030204" pitchFamily="34" charset="0"/>
              <a:cs typeface="Times New Roman" panose="02020603050405020304" pitchFamily="18" charset="0"/>
            </a:endParaRPr>
          </a:p>
          <a:p>
            <a:pPr>
              <a:lnSpc>
                <a:spcPct val="107000"/>
              </a:lnSpc>
              <a:spcAft>
                <a:spcPts val="800"/>
              </a:spcAft>
            </a:pPr>
            <a:r>
              <a:rPr lang="en-AU" kern="100">
                <a:effectLst/>
                <a:ea typeface="Calibri" panose="020F0502020204030204" pitchFamily="34" charset="0"/>
                <a:cs typeface="Times New Roman" panose="02020603050405020304" pitchFamily="18" charset="0"/>
              </a:rPr>
              <a:t>Student and staff feedback indicated that the Elements (in particular) from the LP were ‘easier’ (to comprehend and apply) than the usual SACE Capabilities of literacy, numeracy, ICT, personal and social, etc.</a:t>
            </a:r>
          </a:p>
          <a:p>
            <a:pPr>
              <a:lnSpc>
                <a:spcPct val="107000"/>
              </a:lnSpc>
              <a:spcAft>
                <a:spcPts val="800"/>
              </a:spcAft>
            </a:pPr>
            <a:r>
              <a:rPr lang="en-AU" b="1" kern="100">
                <a:ea typeface="Calibri" panose="020F0502020204030204" pitchFamily="34" charset="0"/>
                <a:cs typeface="Times New Roman" panose="02020603050405020304" pitchFamily="18" charset="0"/>
              </a:rPr>
              <a:t>Opportunity in </a:t>
            </a:r>
            <a:r>
              <a:rPr lang="en-AU" b="1" kern="100">
                <a:effectLst/>
                <a:ea typeface="Calibri" panose="020F0502020204030204" pitchFamily="34" charset="0"/>
                <a:cs typeface="Times New Roman" panose="02020603050405020304" pitchFamily="18" charset="0"/>
              </a:rPr>
              <a:t>Pilot 4</a:t>
            </a:r>
            <a:r>
              <a:rPr lang="en-AU" kern="100">
                <a:effectLst/>
                <a:ea typeface="Calibri" panose="020F0502020204030204" pitchFamily="34" charset="0"/>
                <a:cs typeface="Times New Roman" panose="02020603050405020304" pitchFamily="18" charset="0"/>
              </a:rPr>
              <a:t> - Use the LP capabilities in all EIF classes …</a:t>
            </a:r>
          </a:p>
          <a:p>
            <a:endParaRPr lang="en-AU"/>
          </a:p>
        </p:txBody>
      </p:sp>
      <p:sp>
        <p:nvSpPr>
          <p:cNvPr id="5" name="Content Placeholder 4">
            <a:extLst>
              <a:ext uri="{FF2B5EF4-FFF2-40B4-BE49-F238E27FC236}">
                <a16:creationId xmlns:a16="http://schemas.microsoft.com/office/drawing/2014/main" id="{9478A0FE-9876-F7C1-678B-67A628625DE4}"/>
              </a:ext>
            </a:extLst>
          </p:cNvPr>
          <p:cNvSpPr>
            <a:spLocks noGrp="1"/>
          </p:cNvSpPr>
          <p:nvPr>
            <p:ph sz="half" idx="2"/>
          </p:nvPr>
        </p:nvSpPr>
        <p:spPr>
          <a:xfrm>
            <a:off x="5578670" y="1367055"/>
            <a:ext cx="5181600" cy="4943039"/>
          </a:xfrm>
        </p:spPr>
        <p:txBody>
          <a:bodyPr>
            <a:normAutofit fontScale="85000" lnSpcReduction="20000"/>
          </a:bodyPr>
          <a:lstStyle/>
          <a:p>
            <a:pPr marL="342900" lvl="0" indent="-342900">
              <a:lnSpc>
                <a:spcPct val="107000"/>
              </a:lnSpc>
              <a:buFont typeface="Symbol" panose="05050102010706020507" pitchFamily="18" charset="2"/>
              <a:buChar char=""/>
            </a:pPr>
            <a:r>
              <a:rPr lang="en-AU" b="1" kern="100">
                <a:effectLst/>
                <a:ea typeface="Calibri" panose="020F0502020204030204" pitchFamily="34" charset="0"/>
                <a:cs typeface="Times New Roman" panose="02020603050405020304" pitchFamily="18" charset="0"/>
              </a:rPr>
              <a:t>Pilot 4 </a:t>
            </a:r>
            <a:r>
              <a:rPr lang="en-AU" kern="100">
                <a:effectLst/>
                <a:ea typeface="Calibri" panose="020F0502020204030204" pitchFamily="34" charset="0"/>
                <a:cs typeface="Times New Roman" panose="02020603050405020304" pitchFamily="18" charset="0"/>
              </a:rPr>
              <a:t>will involve all year 10 students completing Stage 1 EIF in Sem 2. </a:t>
            </a:r>
            <a:endParaRPr lang="en-AU" sz="2400" kern="100">
              <a:effectLs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kern="100">
                <a:effectLst/>
                <a:ea typeface="Calibri" panose="020F0502020204030204" pitchFamily="34" charset="0"/>
                <a:cs typeface="Times New Roman" panose="02020603050405020304" pitchFamily="18" charset="0"/>
              </a:rPr>
              <a:t>It is possible that EIF is a logical ‘beginning’ for the LP once rolled out due to the nature of EIF, being:</a:t>
            </a:r>
            <a:endParaRPr lang="en-AU" sz="2400" kern="100">
              <a:effectLst/>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AU" kern="100">
                <a:ea typeface="Calibri" panose="020F0502020204030204" pitchFamily="34" charset="0"/>
                <a:cs typeface="Times New Roman" panose="02020603050405020304" pitchFamily="18" charset="0"/>
              </a:rPr>
              <a:t>Student driven, enquiry type tasks</a:t>
            </a:r>
            <a:endParaRPr lang="en-AU" sz="2000" kern="100">
              <a:effectLst/>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AU" kern="100">
                <a:effectLst/>
                <a:ea typeface="Calibri" panose="020F0502020204030204" pitchFamily="34" charset="0"/>
                <a:cs typeface="Times New Roman" panose="02020603050405020304" pitchFamily="18" charset="0"/>
              </a:rPr>
              <a:t>greater opportunity for learner agency</a:t>
            </a:r>
            <a:endParaRPr lang="en-AU" sz="2000" kern="100">
              <a:effectLst/>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AU" kern="100">
                <a:effectLst/>
                <a:ea typeface="Calibri" panose="020F0502020204030204" pitchFamily="34" charset="0"/>
                <a:cs typeface="Times New Roman" panose="02020603050405020304" pitchFamily="18" charset="0"/>
              </a:rPr>
              <a:t>focus on capabilities</a:t>
            </a:r>
            <a:endParaRPr lang="en-AU" sz="2000" kern="100">
              <a:effectLst/>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AU" b="1" kern="100">
                <a:effectLst/>
                <a:ea typeface="Calibri" panose="020F0502020204030204" pitchFamily="34" charset="0"/>
                <a:cs typeface="Times New Roman" panose="02020603050405020304" pitchFamily="18" charset="0"/>
              </a:rPr>
              <a:t>Space for in-class time to explore the Learner Profile itself</a:t>
            </a:r>
          </a:p>
          <a:p>
            <a:pPr marL="742950" lvl="1" indent="-285750">
              <a:lnSpc>
                <a:spcPct val="107000"/>
              </a:lnSpc>
              <a:buFont typeface="Courier New" panose="02070309020205020404" pitchFamily="49" charset="0"/>
              <a:buChar char="o"/>
            </a:pPr>
            <a:r>
              <a:rPr lang="en-AU" kern="100">
                <a:effectLst/>
                <a:ea typeface="Calibri" panose="020F0502020204030204" pitchFamily="34" charset="0"/>
                <a:cs typeface="Times New Roman" panose="02020603050405020304" pitchFamily="18" charset="0"/>
              </a:rPr>
              <a:t>Flow on from EIF to AIF (AIF is another subject where the LP could align well).</a:t>
            </a:r>
            <a:endParaRPr lang="en-AU" sz="2000" kern="100">
              <a:effectLst/>
              <a:ea typeface="Calibri" panose="020F0502020204030204" pitchFamily="34" charset="0"/>
              <a:cs typeface="Times New Roman" panose="02020603050405020304" pitchFamily="18" charset="0"/>
            </a:endParaRPr>
          </a:p>
          <a:p>
            <a:endParaRPr lang="en-AU"/>
          </a:p>
        </p:txBody>
      </p:sp>
      <p:sp>
        <p:nvSpPr>
          <p:cNvPr id="4" name="TextBox 3">
            <a:extLst>
              <a:ext uri="{FF2B5EF4-FFF2-40B4-BE49-F238E27FC236}">
                <a16:creationId xmlns:a16="http://schemas.microsoft.com/office/drawing/2014/main" id="{3270D9DE-536C-BC29-A04D-F6C6490DB07B}"/>
              </a:ext>
            </a:extLst>
          </p:cNvPr>
          <p:cNvSpPr txBox="1"/>
          <p:nvPr/>
        </p:nvSpPr>
        <p:spPr>
          <a:xfrm>
            <a:off x="1818289" y="2256577"/>
            <a:ext cx="3930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a:ln>
                  <a:noFill/>
                </a:ln>
                <a:solidFill>
                  <a:prstClr val="black"/>
                </a:solidFill>
                <a:effectLst/>
                <a:uLnTx/>
                <a:uFillTx/>
                <a:latin typeface="Ink Free" panose="03080402000500000000" pitchFamily="66" charset="0"/>
                <a:ea typeface="+mn-ea"/>
                <a:cs typeface="+mn-cs"/>
              </a:rPr>
              <a:t>What we learnt…</a:t>
            </a:r>
          </a:p>
        </p:txBody>
      </p:sp>
      <p:pic>
        <p:nvPicPr>
          <p:cNvPr id="7" name="Picture 6" descr="A blue and white logo with a tree and text&#10;&#10;Description automatically generated">
            <a:extLst>
              <a:ext uri="{FF2B5EF4-FFF2-40B4-BE49-F238E27FC236}">
                <a16:creationId xmlns:a16="http://schemas.microsoft.com/office/drawing/2014/main" id="{3F7C4DAE-F49D-464B-A6D5-825C7947CDD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260197" y="4125432"/>
            <a:ext cx="1931803" cy="2732567"/>
          </a:xfrm>
          <a:prstGeom prst="rect">
            <a:avLst/>
          </a:prstGeom>
        </p:spPr>
      </p:pic>
    </p:spTree>
    <p:extLst>
      <p:ext uri="{BB962C8B-B14F-4D97-AF65-F5344CB8AC3E}">
        <p14:creationId xmlns:p14="http://schemas.microsoft.com/office/powerpoint/2010/main" val="83912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barn(inVertical)">
                                      <p:cBhvr>
                                        <p:cTn id="3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E2BA52-54AB-FC1F-7BEE-86E4EC61E8B2}"/>
              </a:ext>
            </a:extLst>
          </p:cNvPr>
          <p:cNvSpPr>
            <a:spLocks noGrp="1"/>
          </p:cNvSpPr>
          <p:nvPr>
            <p:ph idx="1"/>
          </p:nvPr>
        </p:nvSpPr>
        <p:spPr>
          <a:xfrm>
            <a:off x="838200" y="595914"/>
            <a:ext cx="10515600" cy="5783865"/>
          </a:xfrm>
        </p:spPr>
        <p:txBody>
          <a:bodyPr>
            <a:normAutofit/>
          </a:bodyPr>
          <a:lstStyle/>
          <a:p>
            <a:pPr marL="0" indent="0">
              <a:lnSpc>
                <a:spcPct val="107000"/>
              </a:lnSpc>
              <a:buNone/>
            </a:pPr>
            <a:r>
              <a:rPr lang="en-AU" b="1" kern="100">
                <a:effectLst/>
                <a:latin typeface="Dreaming Outloud Pro" panose="03050502040302030504" pitchFamily="66" charset="0"/>
                <a:ea typeface="Calibri" panose="020F0502020204030204" pitchFamily="34" charset="0"/>
                <a:cs typeface="Dreaming Outloud Pro" panose="03050502040302030504" pitchFamily="66" charset="0"/>
              </a:rPr>
              <a:t>FUTURE WONDERINGS/CHALLENGES:</a:t>
            </a:r>
          </a:p>
          <a:p>
            <a:pPr>
              <a:lnSpc>
                <a:spcPct val="107000"/>
              </a:lnSpc>
            </a:pPr>
            <a:r>
              <a:rPr lang="en-AU" sz="2400" kern="100">
                <a:effectLst/>
                <a:ea typeface="Calibri" panose="020F0502020204030204" pitchFamily="34" charset="0"/>
                <a:cs typeface="Times New Roman" panose="02020603050405020304" pitchFamily="18" charset="0"/>
              </a:rPr>
              <a:t>Can we use DayMap to capture/record the development of capabilities? </a:t>
            </a:r>
          </a:p>
          <a:p>
            <a:pPr>
              <a:lnSpc>
                <a:spcPct val="107000"/>
              </a:lnSpc>
            </a:pPr>
            <a:r>
              <a:rPr lang="en-AU" sz="2400" kern="100">
                <a:ea typeface="Calibri" panose="020F0502020204030204" pitchFamily="34" charset="0"/>
                <a:cs typeface="Times New Roman" panose="02020603050405020304" pitchFamily="18" charset="0"/>
              </a:rPr>
              <a:t>How do we onboard t</a:t>
            </a:r>
            <a:r>
              <a:rPr lang="en-AU" sz="2400" kern="100">
                <a:effectLst/>
                <a:ea typeface="Calibri" panose="020F0502020204030204" pitchFamily="34" charset="0"/>
                <a:cs typeface="Times New Roman" panose="02020603050405020304" pitchFamily="18" charset="0"/>
              </a:rPr>
              <a:t>he school community?</a:t>
            </a:r>
          </a:p>
          <a:p>
            <a:pPr>
              <a:lnSpc>
                <a:spcPct val="107000"/>
              </a:lnSpc>
            </a:pPr>
            <a:r>
              <a:rPr lang="en-AU" sz="2400" kern="100">
                <a:effectLst/>
                <a:ea typeface="Calibri" panose="020F0502020204030204" pitchFamily="34" charset="0"/>
                <a:cs typeface="Times New Roman" panose="02020603050405020304" pitchFamily="18" charset="0"/>
              </a:rPr>
              <a:t>Can this be aligned with the SA Curriculum? Would that be valuable?</a:t>
            </a:r>
          </a:p>
          <a:p>
            <a:pPr>
              <a:lnSpc>
                <a:spcPct val="107000"/>
              </a:lnSpc>
              <a:spcAft>
                <a:spcPts val="800"/>
              </a:spcAft>
            </a:pPr>
            <a:r>
              <a:rPr lang="en-AU" sz="2400" kern="100">
                <a:effectLst/>
                <a:ea typeface="Calibri" panose="020F0502020204030204" pitchFamily="34" charset="0"/>
                <a:cs typeface="Times New Roman" panose="02020603050405020304" pitchFamily="18" charset="0"/>
              </a:rPr>
              <a:t>How do we ensure we have</a:t>
            </a:r>
            <a:r>
              <a:rPr lang="en-AU" sz="2400" i="1" kern="100">
                <a:effectLst/>
                <a:ea typeface="Calibri" panose="020F0502020204030204" pitchFamily="34" charset="0"/>
                <a:cs typeface="Times New Roman" panose="02020603050405020304" pitchFamily="18" charset="0"/>
              </a:rPr>
              <a:t> many, varied, consistent</a:t>
            </a:r>
            <a:r>
              <a:rPr lang="en-AU" sz="2400" kern="100">
                <a:effectLst/>
                <a:ea typeface="Calibri" panose="020F0502020204030204" pitchFamily="34" charset="0"/>
                <a:cs typeface="Times New Roman" panose="02020603050405020304" pitchFamily="18" charset="0"/>
              </a:rPr>
              <a:t> and </a:t>
            </a:r>
            <a:r>
              <a:rPr lang="en-AU" sz="2400" i="1" kern="100">
                <a:effectLst/>
                <a:ea typeface="Calibri" panose="020F0502020204030204" pitchFamily="34" charset="0"/>
                <a:cs typeface="Times New Roman" panose="02020603050405020304" pitchFamily="18" charset="0"/>
              </a:rPr>
              <a:t>reliable</a:t>
            </a:r>
            <a:r>
              <a:rPr lang="en-AU" sz="2400" kern="100">
                <a:effectLst/>
                <a:ea typeface="Calibri" panose="020F0502020204030204" pitchFamily="34" charset="0"/>
                <a:cs typeface="Times New Roman" panose="02020603050405020304" pitchFamily="18" charset="0"/>
              </a:rPr>
              <a:t> assessments of capabilities for </a:t>
            </a:r>
            <a:r>
              <a:rPr lang="en-AU" sz="2400" b="1" kern="100">
                <a:effectLst/>
                <a:ea typeface="Calibri" panose="020F0502020204030204" pitchFamily="34" charset="0"/>
                <a:cs typeface="Times New Roman" panose="02020603050405020304" pitchFamily="18" charset="0"/>
              </a:rPr>
              <a:t>all</a:t>
            </a:r>
            <a:r>
              <a:rPr lang="en-AU" sz="2400" kern="100">
                <a:effectLst/>
                <a:ea typeface="Calibri" panose="020F0502020204030204" pitchFamily="34" charset="0"/>
                <a:cs typeface="Times New Roman" panose="02020603050405020304" pitchFamily="18" charset="0"/>
              </a:rPr>
              <a:t> students?</a:t>
            </a:r>
          </a:p>
          <a:p>
            <a:pPr>
              <a:lnSpc>
                <a:spcPct val="107000"/>
              </a:lnSpc>
              <a:spcAft>
                <a:spcPts val="800"/>
              </a:spcAft>
            </a:pPr>
            <a:r>
              <a:rPr lang="en-AU" sz="2400" kern="100">
                <a:effectLst/>
                <a:ea typeface="Calibri" panose="020F0502020204030204" pitchFamily="34" charset="0"/>
                <a:cs typeface="Times New Roman" panose="02020603050405020304" pitchFamily="18" charset="0"/>
              </a:rPr>
              <a:t>How do we ensure </a:t>
            </a:r>
            <a:r>
              <a:rPr lang="en-AU" sz="2400" b="1" kern="100">
                <a:effectLst/>
                <a:ea typeface="Calibri" panose="020F0502020204030204" pitchFamily="34" charset="0"/>
                <a:cs typeface="Times New Roman" panose="02020603050405020304" pitchFamily="18" charset="0"/>
              </a:rPr>
              <a:t>all</a:t>
            </a:r>
            <a:r>
              <a:rPr lang="en-AU" sz="2400" kern="100">
                <a:effectLst/>
                <a:ea typeface="Calibri" panose="020F0502020204030204" pitchFamily="34" charset="0"/>
                <a:cs typeface="Times New Roman" panose="02020603050405020304" pitchFamily="18" charset="0"/>
              </a:rPr>
              <a:t> students have the same level of opportunity for capability development?</a:t>
            </a:r>
          </a:p>
          <a:p>
            <a:pPr marL="0" lvl="0" indent="0">
              <a:lnSpc>
                <a:spcPct val="107000"/>
              </a:lnSpc>
              <a:buNone/>
            </a:pPr>
            <a:r>
              <a:rPr lang="en-AU" b="1" kern="100">
                <a:latin typeface="Dreaming Outloud Pro" panose="03050502040302030504" pitchFamily="66" charset="0"/>
                <a:ea typeface="Calibri" panose="020F0502020204030204" pitchFamily="34" charset="0"/>
                <a:cs typeface="Dreaming Outloud Pro" panose="03050502040302030504" pitchFamily="66" charset="0"/>
              </a:rPr>
              <a:t>STARTING POINT?</a:t>
            </a:r>
          </a:p>
          <a:p>
            <a:pPr>
              <a:lnSpc>
                <a:spcPct val="107000"/>
              </a:lnSpc>
            </a:pPr>
            <a:r>
              <a:rPr lang="en-AU" sz="2400" kern="100">
                <a:ea typeface="Calibri" panose="020F0502020204030204" pitchFamily="34" charset="0"/>
                <a:cs typeface="Times New Roman" panose="02020603050405020304" pitchFamily="18" charset="0"/>
              </a:rPr>
              <a:t>Look at current processes/opportunities/structures, etc, to identify where     there is already space for LP Capability Assessments. And go from there…</a:t>
            </a:r>
          </a:p>
          <a:p>
            <a:endParaRPr lang="en-AU"/>
          </a:p>
        </p:txBody>
      </p:sp>
      <p:pic>
        <p:nvPicPr>
          <p:cNvPr id="5" name="Picture 4" descr="A blue and white logo with a tree and text&#10;&#10;Description automatically generated">
            <a:extLst>
              <a:ext uri="{FF2B5EF4-FFF2-40B4-BE49-F238E27FC236}">
                <a16:creationId xmlns:a16="http://schemas.microsoft.com/office/drawing/2014/main" id="{BBD12C86-5541-4F63-BD0D-6AF5D659A03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260197" y="4125432"/>
            <a:ext cx="1931803" cy="2732567"/>
          </a:xfrm>
          <a:prstGeom prst="rect">
            <a:avLst/>
          </a:prstGeom>
        </p:spPr>
      </p:pic>
    </p:spTree>
    <p:extLst>
      <p:ext uri="{BB962C8B-B14F-4D97-AF65-F5344CB8AC3E}">
        <p14:creationId xmlns:p14="http://schemas.microsoft.com/office/powerpoint/2010/main" val="140925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arn(inVertical)">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EE8D0FD1-79E7-E327-022B-A330DA2AE654}"/>
              </a:ext>
            </a:extLst>
          </p:cNvPr>
          <p:cNvSpPr txBox="1">
            <a:spLocks/>
          </p:cNvSpPr>
          <p:nvPr/>
        </p:nvSpPr>
        <p:spPr>
          <a:xfrm>
            <a:off x="428" y="241"/>
            <a:ext cx="12192344" cy="1303109"/>
          </a:xfrm>
          <a:prstGeom prst="rect">
            <a:avLst/>
          </a:prstGeom>
          <a:solidFill>
            <a:srgbClr val="8EC155"/>
          </a:solidFill>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9875" defTabSz="914358"/>
            <a:r>
              <a:rPr lang="en-US">
                <a:solidFill>
                  <a:prstClr val="white"/>
                </a:solidFill>
                <a:latin typeface="Roboto Medium" panose="02000000000000000000" pitchFamily="2" charset="0"/>
                <a:ea typeface="Roboto Medium" panose="02000000000000000000" pitchFamily="2" charset="0"/>
              </a:rPr>
              <a:t>Recognition of</a:t>
            </a:r>
          </a:p>
          <a:p>
            <a:pPr marL="269875" defTabSz="914358"/>
            <a:r>
              <a:rPr lang="en-US">
                <a:solidFill>
                  <a:prstClr val="white"/>
                </a:solidFill>
                <a:latin typeface="Roboto Medium" panose="02000000000000000000" pitchFamily="2" charset="0"/>
                <a:ea typeface="Roboto Medium" panose="02000000000000000000" pitchFamily="2" charset="0"/>
              </a:rPr>
              <a:t>Aboriginal Cultural Knowledge and Learning</a:t>
            </a:r>
            <a:endParaRPr lang="en-AU">
              <a:solidFill>
                <a:prstClr val="white"/>
              </a:solidFill>
              <a:latin typeface="Roboto Medium" panose="02000000000000000000" pitchFamily="2" charset="0"/>
              <a:ea typeface="Roboto Medium" panose="02000000000000000000" pitchFamily="2" charset="0"/>
            </a:endParaRPr>
          </a:p>
        </p:txBody>
      </p:sp>
      <p:pic>
        <p:nvPicPr>
          <p:cNvPr id="19" name="Picture 18" descr="A black background with white text&#10;&#10;Description automatically generated">
            <a:extLst>
              <a:ext uri="{FF2B5EF4-FFF2-40B4-BE49-F238E27FC236}">
                <a16:creationId xmlns:a16="http://schemas.microsoft.com/office/drawing/2014/main" id="{6A206520-E8C8-A8C0-50A7-3438CAA94562}"/>
              </a:ext>
            </a:extLst>
          </p:cNvPr>
          <p:cNvPicPr>
            <a:picLocks noChangeAspect="1"/>
          </p:cNvPicPr>
          <p:nvPr/>
        </p:nvPicPr>
        <p:blipFill>
          <a:blip r:embed="rId3"/>
          <a:stretch>
            <a:fillRect/>
          </a:stretch>
        </p:blipFill>
        <p:spPr>
          <a:xfrm>
            <a:off x="8486608" y="4476676"/>
            <a:ext cx="3704965" cy="2381083"/>
          </a:xfrm>
          <a:prstGeom prst="rect">
            <a:avLst/>
          </a:prstGeom>
        </p:spPr>
      </p:pic>
      <p:pic>
        <p:nvPicPr>
          <p:cNvPr id="20" name="Picture 19" descr="A drawing of a person&#10;&#10;Description automatically generated">
            <a:extLst>
              <a:ext uri="{FF2B5EF4-FFF2-40B4-BE49-F238E27FC236}">
                <a16:creationId xmlns:a16="http://schemas.microsoft.com/office/drawing/2014/main" id="{D6AD3F05-CD42-3135-5F57-986FD9252842}"/>
              </a:ext>
            </a:extLst>
          </p:cNvPr>
          <p:cNvPicPr>
            <a:picLocks noChangeAspect="1"/>
          </p:cNvPicPr>
          <p:nvPr/>
        </p:nvPicPr>
        <p:blipFill>
          <a:blip r:embed="rId4" cstate="hqprint">
            <a:alphaModFix/>
            <a:extLst>
              <a:ext uri="{28A0092B-C50C-407E-A947-70E740481C1C}">
                <a14:useLocalDpi xmlns:a14="http://schemas.microsoft.com/office/drawing/2010/main" val="0"/>
              </a:ext>
            </a:extLst>
          </a:blip>
          <a:stretch>
            <a:fillRect/>
          </a:stretch>
        </p:blipFill>
        <p:spPr>
          <a:xfrm>
            <a:off x="409975" y="5626437"/>
            <a:ext cx="2654457" cy="866223"/>
          </a:xfrm>
          <a:prstGeom prst="rect">
            <a:avLst/>
          </a:prstGeom>
        </p:spPr>
      </p:pic>
      <p:sp>
        <p:nvSpPr>
          <p:cNvPr id="3" name="TextBox 2">
            <a:extLst>
              <a:ext uri="{FF2B5EF4-FFF2-40B4-BE49-F238E27FC236}">
                <a16:creationId xmlns:a16="http://schemas.microsoft.com/office/drawing/2014/main" id="{A7D01C86-D451-3CC9-8DF4-043EEEC91A44}"/>
              </a:ext>
            </a:extLst>
          </p:cNvPr>
          <p:cNvSpPr txBox="1"/>
          <p:nvPr/>
        </p:nvSpPr>
        <p:spPr>
          <a:xfrm>
            <a:off x="409975" y="2987840"/>
            <a:ext cx="4537410" cy="1384995"/>
          </a:xfrm>
          <a:prstGeom prst="rect">
            <a:avLst/>
          </a:prstGeom>
          <a:noFill/>
        </p:spPr>
        <p:txBody>
          <a:bodyPr wrap="square" rtlCol="0">
            <a:spAutoFit/>
          </a:bodyPr>
          <a:lstStyle/>
          <a:p>
            <a:r>
              <a:rPr lang="en-US" sz="2800">
                <a:latin typeface="Roboto" panose="02000000000000000000" pitchFamily="2" charset="0"/>
                <a:ea typeface="Roboto" panose="02000000000000000000" pitchFamily="2" charset="0"/>
              </a:rPr>
              <a:t>Lyndon Parry</a:t>
            </a:r>
          </a:p>
          <a:p>
            <a:r>
              <a:rPr lang="en-US" sz="2800">
                <a:latin typeface="Roboto" panose="02000000000000000000" pitchFamily="2" charset="0"/>
                <a:ea typeface="Roboto" panose="02000000000000000000" pitchFamily="2" charset="0"/>
              </a:rPr>
              <a:t>Faculty Manager</a:t>
            </a:r>
          </a:p>
          <a:p>
            <a:r>
              <a:rPr lang="en-US" sz="2800">
                <a:latin typeface="Roboto" panose="02000000000000000000" pitchFamily="2" charset="0"/>
                <a:ea typeface="Roboto" panose="02000000000000000000" pitchFamily="2" charset="0"/>
              </a:rPr>
              <a:t>(English and Languages) </a:t>
            </a:r>
          </a:p>
        </p:txBody>
      </p:sp>
      <p:sp>
        <p:nvSpPr>
          <p:cNvPr id="2" name="TextBox 1">
            <a:extLst>
              <a:ext uri="{FF2B5EF4-FFF2-40B4-BE49-F238E27FC236}">
                <a16:creationId xmlns:a16="http://schemas.microsoft.com/office/drawing/2014/main" id="{F3840F8F-07D0-13BC-63D8-B7385A8585C7}"/>
              </a:ext>
            </a:extLst>
          </p:cNvPr>
          <p:cNvSpPr txBox="1"/>
          <p:nvPr/>
        </p:nvSpPr>
        <p:spPr>
          <a:xfrm>
            <a:off x="4831186" y="2966252"/>
            <a:ext cx="6459248" cy="1384995"/>
          </a:xfrm>
          <a:prstGeom prst="rect">
            <a:avLst/>
          </a:prstGeom>
          <a:noFill/>
        </p:spPr>
        <p:txBody>
          <a:bodyPr wrap="square" rtlCol="0">
            <a:spAutoFit/>
          </a:bodyPr>
          <a:lstStyle/>
          <a:p>
            <a:r>
              <a:rPr lang="en-US" sz="2800">
                <a:latin typeface="Roboto" panose="02000000000000000000" pitchFamily="2" charset="0"/>
                <a:ea typeface="Roboto" panose="02000000000000000000" pitchFamily="2" charset="0"/>
              </a:rPr>
              <a:t>Emma Johnston</a:t>
            </a:r>
          </a:p>
          <a:p>
            <a:r>
              <a:rPr lang="en-US" sz="2800">
                <a:latin typeface="Roboto" panose="02000000000000000000" pitchFamily="2" charset="0"/>
                <a:ea typeface="Roboto" panose="02000000000000000000" pitchFamily="2" charset="0"/>
              </a:rPr>
              <a:t>Education Innovation Project Officer </a:t>
            </a:r>
          </a:p>
          <a:p>
            <a:r>
              <a:rPr lang="en-US" sz="2800">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714044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B4A18D-6C61-4585-8821-8A1447B905F8}"/>
              </a:ext>
            </a:extLst>
          </p:cNvPr>
          <p:cNvPicPr>
            <a:picLocks noChangeAspect="1"/>
          </p:cNvPicPr>
          <p:nvPr/>
        </p:nvPicPr>
        <p:blipFill rotWithShape="1">
          <a:blip r:embed="rId3"/>
          <a:srcRect l="17516" r="1" b="1"/>
          <a:stretch/>
        </p:blipFill>
        <p:spPr>
          <a:xfrm>
            <a:off x="6649155" y="0"/>
            <a:ext cx="5832348" cy="6858000"/>
          </a:xfrm>
          <a:prstGeom prst="rect">
            <a:avLst/>
          </a:prstGeom>
        </p:spPr>
      </p:pic>
      <p:sp>
        <p:nvSpPr>
          <p:cNvPr id="18" name="TextBox 17">
            <a:extLst>
              <a:ext uri="{FF2B5EF4-FFF2-40B4-BE49-F238E27FC236}">
                <a16:creationId xmlns:a16="http://schemas.microsoft.com/office/drawing/2014/main" id="{1D937262-22C2-49A4-B084-26B9288020B7}"/>
              </a:ext>
            </a:extLst>
          </p:cNvPr>
          <p:cNvSpPr txBox="1"/>
          <p:nvPr/>
        </p:nvSpPr>
        <p:spPr>
          <a:xfrm>
            <a:off x="162525" y="823719"/>
            <a:ext cx="6210831" cy="1899912"/>
          </a:xfrm>
          <a:prstGeom prst="rect">
            <a:avLst/>
          </a:prstGeom>
        </p:spPr>
        <p:txBody>
          <a:bodyPr vert="horz" lIns="91440" tIns="45720" rIns="91440" bIns="45720" rtlCol="0" anchor="ctr">
            <a:normAutofit fontScale="92500" lnSpcReduction="20000"/>
          </a:bodyPr>
          <a:lstStyle/>
          <a:p>
            <a:pPr algn="ctr">
              <a:lnSpc>
                <a:spcPct val="90000"/>
              </a:lnSpc>
              <a:spcBef>
                <a:spcPct val="0"/>
              </a:spcBef>
              <a:spcAft>
                <a:spcPts val="600"/>
              </a:spcAft>
              <a:defRPr/>
            </a:pPr>
            <a:r>
              <a:rPr kumimoji="0" lang="en-US" sz="4400" b="1" i="0" u="none" strike="noStrike" kern="1200" cap="none" spc="0" normalizeH="0" baseline="0" noProof="0">
                <a:ln>
                  <a:noFill/>
                </a:ln>
                <a:solidFill>
                  <a:schemeClr val="accent2">
                    <a:lumMod val="75000"/>
                  </a:schemeClr>
                </a:solidFill>
                <a:effectLst/>
                <a:uLnTx/>
                <a:uFillTx/>
                <a:latin typeface="Roboto"/>
                <a:ea typeface="Roboto"/>
                <a:cs typeface="Roboto"/>
              </a:rPr>
              <a:t>3 Pathways for Recognition of </a:t>
            </a:r>
            <a:r>
              <a:rPr lang="en-US" sz="4400" b="1">
                <a:solidFill>
                  <a:schemeClr val="accent2">
                    <a:lumMod val="75000"/>
                  </a:schemeClr>
                </a:solidFill>
                <a:latin typeface="Roboto"/>
                <a:ea typeface="Roboto"/>
                <a:cs typeface="Roboto"/>
              </a:rPr>
              <a:t>Aboriginal Cultural</a:t>
            </a:r>
            <a:r>
              <a:rPr kumimoji="0" lang="en-US" sz="4400" b="1" i="0" u="none" strike="noStrike" kern="1200" cap="none" spc="0" normalizeH="0" baseline="0" noProof="0">
                <a:ln>
                  <a:noFill/>
                </a:ln>
                <a:solidFill>
                  <a:schemeClr val="accent2">
                    <a:lumMod val="75000"/>
                  </a:schemeClr>
                </a:solidFill>
                <a:effectLst/>
                <a:uLnTx/>
                <a:uFillTx/>
                <a:latin typeface="Roboto"/>
                <a:ea typeface="Roboto"/>
                <a:cs typeface="Roboto"/>
              </a:rPr>
              <a:t> Knowledge &amp; Learning</a:t>
            </a:r>
          </a:p>
        </p:txBody>
      </p:sp>
      <p:sp>
        <p:nvSpPr>
          <p:cNvPr id="19" name="TextBox 18">
            <a:extLst>
              <a:ext uri="{FF2B5EF4-FFF2-40B4-BE49-F238E27FC236}">
                <a16:creationId xmlns:a16="http://schemas.microsoft.com/office/drawing/2014/main" id="{AEECA92B-85E0-4A44-8FCB-481A577E8438}"/>
              </a:ext>
            </a:extLst>
          </p:cNvPr>
          <p:cNvSpPr txBox="1"/>
          <p:nvPr/>
        </p:nvSpPr>
        <p:spPr>
          <a:xfrm>
            <a:off x="6359652" y="6293224"/>
            <a:ext cx="5832348" cy="443742"/>
          </a:xfrm>
          <a:prstGeom prst="rect">
            <a:avLst/>
          </a:prstGeom>
          <a:noFill/>
          <a:ln>
            <a:noFill/>
          </a:ln>
        </p:spPr>
        <p:txBody>
          <a:bodyPr wrap="square" rtlCol="0">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rPr>
              <a:t>Renmark, South Australia</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rPr>
              <a:t>Source: SACE Staf</a:t>
            </a: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f</a:t>
            </a:r>
            <a:endParaRPr kumimoji="0" lang="en-AU"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Graphic 3" descr="Cycle with people outline">
            <a:extLst>
              <a:ext uri="{FF2B5EF4-FFF2-40B4-BE49-F238E27FC236}">
                <a16:creationId xmlns:a16="http://schemas.microsoft.com/office/drawing/2014/main" id="{6F4D3CA8-218F-A03E-0499-16421D781E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010" y="3494478"/>
            <a:ext cx="1415590" cy="1415590"/>
          </a:xfrm>
          <a:prstGeom prst="rect">
            <a:avLst/>
          </a:prstGeom>
        </p:spPr>
      </p:pic>
      <p:sp>
        <p:nvSpPr>
          <p:cNvPr id="5" name="Rectangle 4" descr="Schoolhouse">
            <a:extLst>
              <a:ext uri="{FF2B5EF4-FFF2-40B4-BE49-F238E27FC236}">
                <a16:creationId xmlns:a16="http://schemas.microsoft.com/office/drawing/2014/main" id="{B93FC6E3-7DC5-9809-FC95-AB5CD6196036}"/>
              </a:ext>
            </a:extLst>
          </p:cNvPr>
          <p:cNvSpPr/>
          <p:nvPr/>
        </p:nvSpPr>
        <p:spPr>
          <a:xfrm>
            <a:off x="2712621" y="3624073"/>
            <a:ext cx="1421780" cy="1160490"/>
          </a:xfrm>
          <a:prstGeom prst="rect">
            <a:avLst/>
          </a:prstGeom>
          <a:blipFill rotWithShape="1">
            <a:blip r:embed="rId6"/>
            <a:srcRect/>
            <a:stretch>
              <a:fillRect l="-4000" t="1" r="-4000" b="-22515"/>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AU"/>
          </a:p>
        </p:txBody>
      </p:sp>
      <p:sp>
        <p:nvSpPr>
          <p:cNvPr id="8" name="Rectangle 7" descr="Books">
            <a:extLst>
              <a:ext uri="{FF2B5EF4-FFF2-40B4-BE49-F238E27FC236}">
                <a16:creationId xmlns:a16="http://schemas.microsoft.com/office/drawing/2014/main" id="{E2E85355-9F12-ED42-E72E-ED52B1A66CB0}"/>
              </a:ext>
            </a:extLst>
          </p:cNvPr>
          <p:cNvSpPr/>
          <p:nvPr/>
        </p:nvSpPr>
        <p:spPr>
          <a:xfrm>
            <a:off x="4734422" y="3428999"/>
            <a:ext cx="1363136" cy="1342465"/>
          </a:xfrm>
          <a:prstGeom prst="rect">
            <a:avLst/>
          </a:prstGeom>
          <a:blipFill rotWithShape="1">
            <a:blip r:embed="rId7"/>
            <a:srcRect/>
            <a:stretch>
              <a:fillRect l="-5000" t="-2" r="-5000" b="-18194"/>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sp>
        <p:nvSpPr>
          <p:cNvPr id="3" name="TextBox 2">
            <a:extLst>
              <a:ext uri="{FF2B5EF4-FFF2-40B4-BE49-F238E27FC236}">
                <a16:creationId xmlns:a16="http://schemas.microsoft.com/office/drawing/2014/main" id="{D9785A8F-F0D9-F1CB-3E65-2E195EEA1704}"/>
              </a:ext>
            </a:extLst>
          </p:cNvPr>
          <p:cNvSpPr txBox="1"/>
          <p:nvPr/>
        </p:nvSpPr>
        <p:spPr>
          <a:xfrm>
            <a:off x="4672739" y="4917120"/>
            <a:ext cx="1957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oboto"/>
              </a:rPr>
              <a:t>Community-led</a:t>
            </a:r>
            <a:endParaRPr lang="en-US"/>
          </a:p>
        </p:txBody>
      </p:sp>
      <p:sp>
        <p:nvSpPr>
          <p:cNvPr id="6" name="TextBox 5">
            <a:extLst>
              <a:ext uri="{FF2B5EF4-FFF2-40B4-BE49-F238E27FC236}">
                <a16:creationId xmlns:a16="http://schemas.microsoft.com/office/drawing/2014/main" id="{8EDCD675-7563-9E38-C6F5-66E99FC63B5A}"/>
              </a:ext>
            </a:extLst>
          </p:cNvPr>
          <p:cNvSpPr txBox="1"/>
          <p:nvPr/>
        </p:nvSpPr>
        <p:spPr>
          <a:xfrm>
            <a:off x="2709620" y="4905214"/>
            <a:ext cx="17745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oboto"/>
              </a:rPr>
              <a:t>Student-led</a:t>
            </a:r>
            <a:endParaRPr lang="en-US"/>
          </a:p>
        </p:txBody>
      </p:sp>
      <p:sp>
        <p:nvSpPr>
          <p:cNvPr id="9" name="TextBox 8">
            <a:extLst>
              <a:ext uri="{FF2B5EF4-FFF2-40B4-BE49-F238E27FC236}">
                <a16:creationId xmlns:a16="http://schemas.microsoft.com/office/drawing/2014/main" id="{017B2480-9A21-00E1-67A6-7C4706AFA313}"/>
              </a:ext>
            </a:extLst>
          </p:cNvPr>
          <p:cNvSpPr txBox="1"/>
          <p:nvPr/>
        </p:nvSpPr>
        <p:spPr>
          <a:xfrm>
            <a:off x="694840" y="4905214"/>
            <a:ext cx="17745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oboto"/>
              </a:rPr>
              <a:t>Co-delivered</a:t>
            </a:r>
            <a:endParaRPr lang="en-US"/>
          </a:p>
        </p:txBody>
      </p:sp>
    </p:spTree>
    <p:extLst>
      <p:ext uri="{BB962C8B-B14F-4D97-AF65-F5344CB8AC3E}">
        <p14:creationId xmlns:p14="http://schemas.microsoft.com/office/powerpoint/2010/main" val="3861994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4EBCC16-D523-48DA-BC1E-DEADC061E23F}"/>
              </a:ext>
            </a:extLst>
          </p:cNvPr>
          <p:cNvSpPr txBox="1"/>
          <p:nvPr/>
        </p:nvSpPr>
        <p:spPr>
          <a:xfrm>
            <a:off x="-2581980" y="-7742"/>
            <a:ext cx="12192000" cy="830997"/>
          </a:xfrm>
          <a:prstGeom prst="rect">
            <a:avLst/>
          </a:prstGeom>
          <a:noFill/>
        </p:spPr>
        <p:txBody>
          <a:bodyPr wrap="square">
            <a:spAutoFit/>
          </a:bodyPr>
          <a:lstStyle/>
          <a:p>
            <a:pPr algn="ctr"/>
            <a:r>
              <a:rPr lang="en-US" sz="4800" b="1">
                <a:solidFill>
                  <a:schemeClr val="tx1"/>
                </a:solidFill>
                <a:latin typeface="Roboto" panose="02000000000000000000" pitchFamily="2" charset="0"/>
                <a:ea typeface="Roboto" panose="02000000000000000000" pitchFamily="2" charset="0"/>
              </a:rPr>
              <a:t>Recognition Pathways</a:t>
            </a:r>
            <a:endParaRPr lang="en-AU" sz="4800" b="1">
              <a:solidFill>
                <a:schemeClr val="tx1"/>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5843E686-93C1-8FCC-5C95-5E2C416394A2}"/>
              </a:ext>
            </a:extLst>
          </p:cNvPr>
          <p:cNvSpPr txBox="1"/>
          <p:nvPr/>
        </p:nvSpPr>
        <p:spPr>
          <a:xfrm>
            <a:off x="7760667" y="5346118"/>
            <a:ext cx="4249207" cy="646331"/>
          </a:xfrm>
          <a:prstGeom prst="rect">
            <a:avLst/>
          </a:prstGeom>
          <a:noFill/>
        </p:spPr>
        <p:txBody>
          <a:bodyPr wrap="square" lIns="91440" tIns="45720" rIns="91440" bIns="45720" rtlCol="0" anchor="t">
            <a:spAutoFit/>
          </a:bodyPr>
          <a:lstStyle/>
          <a:p>
            <a:r>
              <a:rPr lang="en-US">
                <a:latin typeface="Roboto" panose="02000000000000000000" pitchFamily="2" charset="0"/>
                <a:ea typeface="Roboto" panose="02000000000000000000" pitchFamily="2" charset="0"/>
              </a:rPr>
              <a:t>20 credits / Stage 2. One instance for each standard</a:t>
            </a:r>
            <a:endParaRPr lang="en-AU">
              <a:latin typeface="Roboto" panose="02000000000000000000" pitchFamily="2" charset="0"/>
              <a:ea typeface="Roboto" panose="02000000000000000000" pitchFamily="2" charset="0"/>
            </a:endParaRPr>
          </a:p>
        </p:txBody>
      </p:sp>
      <p:sp>
        <p:nvSpPr>
          <p:cNvPr id="75" name="Rectangle: Rounded Corners 74">
            <a:extLst>
              <a:ext uri="{FF2B5EF4-FFF2-40B4-BE49-F238E27FC236}">
                <a16:creationId xmlns:a16="http://schemas.microsoft.com/office/drawing/2014/main" id="{5610A679-3CBF-DE1B-C2E2-93FA52EB6C9C}"/>
              </a:ext>
            </a:extLst>
          </p:cNvPr>
          <p:cNvSpPr/>
          <p:nvPr/>
        </p:nvSpPr>
        <p:spPr>
          <a:xfrm>
            <a:off x="188440" y="912840"/>
            <a:ext cx="7355360" cy="1765627"/>
          </a:xfrm>
          <a:prstGeom prst="roundRect">
            <a:avLst>
              <a:gd name="adj" fmla="val 10000"/>
            </a:avLst>
          </a:prstGeom>
          <a:solidFill>
            <a:schemeClr val="accent2">
              <a:lumMod val="40000"/>
              <a:lumOff val="60000"/>
            </a:schemeClr>
          </a:solidFill>
          <a:ln>
            <a:solidFill>
              <a:schemeClr val="accent2">
                <a:lumMod val="60000"/>
                <a:lumOff val="40000"/>
              </a:schemeClr>
            </a:solidFill>
          </a:ln>
        </p:spPr>
        <p:style>
          <a:lnRef idx="0">
            <a:scrgbClr r="0" g="0" b="0"/>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endParaRPr lang="en-AU"/>
          </a:p>
        </p:txBody>
      </p:sp>
      <p:sp>
        <p:nvSpPr>
          <p:cNvPr id="76" name="TextBox 75">
            <a:extLst>
              <a:ext uri="{FF2B5EF4-FFF2-40B4-BE49-F238E27FC236}">
                <a16:creationId xmlns:a16="http://schemas.microsoft.com/office/drawing/2014/main" id="{E028DA67-7A9D-666C-62FF-521140071BA9}"/>
              </a:ext>
            </a:extLst>
          </p:cNvPr>
          <p:cNvSpPr txBox="1"/>
          <p:nvPr/>
        </p:nvSpPr>
        <p:spPr>
          <a:xfrm>
            <a:off x="1999846" y="952669"/>
            <a:ext cx="507533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hueOff val="0"/>
                    <a:satOff val="0"/>
                    <a:lumOff val="0"/>
                    <a:alphaOff val="0"/>
                  </a:schemeClr>
                </a:solidFill>
                <a:latin typeface="Roboto" panose="02000000000000000000" pitchFamily="2" charset="0"/>
                <a:ea typeface="Roboto" panose="02000000000000000000" pitchFamily="2" charset="0"/>
                <a:cs typeface="Calibri"/>
              </a:rPr>
              <a:t>Activities where Community and school develop and deliver programs to help support the students’ cultural knowledge and learning.</a:t>
            </a:r>
            <a:br>
              <a:rPr lang="en-US">
                <a:solidFill>
                  <a:schemeClr val="tx1">
                    <a:hueOff val="0"/>
                    <a:satOff val="0"/>
                    <a:lumOff val="0"/>
                    <a:alphaOff val="0"/>
                  </a:schemeClr>
                </a:solidFill>
                <a:latin typeface="Roboto" panose="02000000000000000000" pitchFamily="2" charset="0"/>
                <a:ea typeface="Roboto" panose="02000000000000000000" pitchFamily="2" charset="0"/>
                <a:cs typeface="Calibri"/>
              </a:rPr>
            </a:br>
            <a:br>
              <a:rPr lang="en-US">
                <a:solidFill>
                  <a:schemeClr val="tx1">
                    <a:hueOff val="0"/>
                    <a:satOff val="0"/>
                    <a:lumOff val="0"/>
                    <a:alphaOff val="0"/>
                  </a:schemeClr>
                </a:solidFill>
                <a:latin typeface="Roboto" panose="02000000000000000000" pitchFamily="2" charset="0"/>
                <a:ea typeface="Roboto" panose="02000000000000000000" pitchFamily="2" charset="0"/>
                <a:cs typeface="Calibri"/>
              </a:rPr>
            </a:br>
            <a:r>
              <a:rPr lang="en-US">
                <a:solidFill>
                  <a:schemeClr val="tx1">
                    <a:hueOff val="0"/>
                    <a:satOff val="0"/>
                    <a:lumOff val="0"/>
                    <a:alphaOff val="0"/>
                  </a:schemeClr>
                </a:solidFill>
                <a:latin typeface="Roboto" panose="02000000000000000000" pitchFamily="2" charset="0"/>
                <a:ea typeface="Roboto" panose="02000000000000000000" pitchFamily="2" charset="0"/>
                <a:cs typeface="Calibri"/>
              </a:rPr>
              <a:t>Learning Plan completed by CA and school</a:t>
            </a:r>
          </a:p>
          <a:p>
            <a:endParaRPr lang="en-US">
              <a:latin typeface="Roboto" panose="02000000000000000000" pitchFamily="2" charset="0"/>
              <a:ea typeface="Roboto" panose="02000000000000000000" pitchFamily="2" charset="0"/>
              <a:cs typeface="Calibri"/>
            </a:endParaRPr>
          </a:p>
        </p:txBody>
      </p:sp>
      <p:pic>
        <p:nvPicPr>
          <p:cNvPr id="78" name="Graphic 77" descr="Cycle with people outline">
            <a:extLst>
              <a:ext uri="{FF2B5EF4-FFF2-40B4-BE49-F238E27FC236}">
                <a16:creationId xmlns:a16="http://schemas.microsoft.com/office/drawing/2014/main" id="{9EB6DDC4-8F31-78F4-31E1-B7EFE1EA4E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028" y="912840"/>
            <a:ext cx="1415590" cy="1415590"/>
          </a:xfrm>
          <a:prstGeom prst="rect">
            <a:avLst/>
          </a:prstGeom>
        </p:spPr>
      </p:pic>
      <p:sp>
        <p:nvSpPr>
          <p:cNvPr id="94" name="TextBox 93">
            <a:extLst>
              <a:ext uri="{FF2B5EF4-FFF2-40B4-BE49-F238E27FC236}">
                <a16:creationId xmlns:a16="http://schemas.microsoft.com/office/drawing/2014/main" id="{1253F8AE-9844-6B0A-D617-D93A5D1E3D96}"/>
              </a:ext>
            </a:extLst>
          </p:cNvPr>
          <p:cNvSpPr txBox="1"/>
          <p:nvPr/>
        </p:nvSpPr>
        <p:spPr>
          <a:xfrm>
            <a:off x="349559" y="2262027"/>
            <a:ext cx="17745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oboto"/>
              </a:rPr>
              <a:t>Co-delivered</a:t>
            </a:r>
            <a:endParaRPr lang="en-US"/>
          </a:p>
        </p:txBody>
      </p:sp>
      <p:sp>
        <p:nvSpPr>
          <p:cNvPr id="95" name="Rectangle: Rounded Corners 94">
            <a:extLst>
              <a:ext uri="{FF2B5EF4-FFF2-40B4-BE49-F238E27FC236}">
                <a16:creationId xmlns:a16="http://schemas.microsoft.com/office/drawing/2014/main" id="{E7E770C0-E53D-3C98-9420-95C3950990F2}"/>
              </a:ext>
            </a:extLst>
          </p:cNvPr>
          <p:cNvSpPr/>
          <p:nvPr/>
        </p:nvSpPr>
        <p:spPr>
          <a:xfrm>
            <a:off x="188440" y="2911141"/>
            <a:ext cx="7355360" cy="1765627"/>
          </a:xfrm>
          <a:prstGeom prst="roundRect">
            <a:avLst>
              <a:gd name="adj" fmla="val 10000"/>
            </a:avLst>
          </a:prstGeom>
          <a:solidFill>
            <a:schemeClr val="accent2">
              <a:lumMod val="40000"/>
              <a:lumOff val="60000"/>
            </a:schemeClr>
          </a:solidFill>
          <a:ln>
            <a:solidFill>
              <a:schemeClr val="accent2">
                <a:lumMod val="60000"/>
                <a:lumOff val="40000"/>
              </a:schemeClr>
            </a:solidFill>
          </a:ln>
        </p:spPr>
        <p:style>
          <a:lnRef idx="0">
            <a:scrgbClr r="0" g="0" b="0"/>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endParaRPr lang="en-AU"/>
          </a:p>
        </p:txBody>
      </p:sp>
      <p:sp>
        <p:nvSpPr>
          <p:cNvPr id="97" name="Rectangle 96" descr="Schoolhouse">
            <a:extLst>
              <a:ext uri="{FF2B5EF4-FFF2-40B4-BE49-F238E27FC236}">
                <a16:creationId xmlns:a16="http://schemas.microsoft.com/office/drawing/2014/main" id="{3139345B-E123-48C9-44E3-BFDC54F20690}"/>
              </a:ext>
            </a:extLst>
          </p:cNvPr>
          <p:cNvSpPr/>
          <p:nvPr/>
        </p:nvSpPr>
        <p:spPr>
          <a:xfrm>
            <a:off x="402809" y="2945416"/>
            <a:ext cx="1421780" cy="1160490"/>
          </a:xfrm>
          <a:prstGeom prst="rect">
            <a:avLst/>
          </a:prstGeom>
          <a:blipFill rotWithShape="1">
            <a:blip r:embed="rId5"/>
            <a:srcRect/>
            <a:stretch>
              <a:fillRect l="-4000" t="1" r="-4000" b="-22515"/>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AU"/>
          </a:p>
        </p:txBody>
      </p:sp>
      <p:sp>
        <p:nvSpPr>
          <p:cNvPr id="99" name="TextBox 98">
            <a:extLst>
              <a:ext uri="{FF2B5EF4-FFF2-40B4-BE49-F238E27FC236}">
                <a16:creationId xmlns:a16="http://schemas.microsoft.com/office/drawing/2014/main" id="{1C81AEAC-7938-5419-7B83-2279172D586A}"/>
              </a:ext>
            </a:extLst>
          </p:cNvPr>
          <p:cNvSpPr txBox="1"/>
          <p:nvPr/>
        </p:nvSpPr>
        <p:spPr>
          <a:xfrm>
            <a:off x="399807" y="4226558"/>
            <a:ext cx="17745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oboto"/>
              </a:rPr>
              <a:t>Student-led</a:t>
            </a:r>
            <a:endParaRPr lang="en-US"/>
          </a:p>
        </p:txBody>
      </p:sp>
      <p:sp>
        <p:nvSpPr>
          <p:cNvPr id="100" name="TextBox 99">
            <a:extLst>
              <a:ext uri="{FF2B5EF4-FFF2-40B4-BE49-F238E27FC236}">
                <a16:creationId xmlns:a16="http://schemas.microsoft.com/office/drawing/2014/main" id="{8896AE01-EB4A-B787-5624-197BB9883DE2}"/>
              </a:ext>
            </a:extLst>
          </p:cNvPr>
          <p:cNvSpPr txBox="1"/>
          <p:nvPr/>
        </p:nvSpPr>
        <p:spPr>
          <a:xfrm>
            <a:off x="1997868" y="3254085"/>
            <a:ext cx="50741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Roboto" panose="02000000000000000000" pitchFamily="2" charset="0"/>
                <a:ea typeface="Roboto" panose="02000000000000000000" pitchFamily="2" charset="0"/>
              </a:rPr>
              <a:t>Activities where students direct their own learning in an area of personal interest</a:t>
            </a:r>
            <a:r>
              <a:rPr lang="en-US">
                <a:latin typeface="Roboto" panose="02000000000000000000" pitchFamily="2" charset="0"/>
                <a:ea typeface="Roboto" panose="02000000000000000000" pitchFamily="2" charset="0"/>
                <a:cs typeface="Calibri"/>
              </a:rPr>
              <a:t>​</a:t>
            </a:r>
            <a:br>
              <a:rPr lang="en-US">
                <a:latin typeface="Roboto" panose="02000000000000000000" pitchFamily="2" charset="0"/>
                <a:ea typeface="Roboto" panose="02000000000000000000" pitchFamily="2" charset="0"/>
                <a:cs typeface="Calibri"/>
              </a:rPr>
            </a:br>
            <a:r>
              <a:rPr lang="en-US">
                <a:latin typeface="Roboto" panose="02000000000000000000" pitchFamily="2" charset="0"/>
                <a:ea typeface="Roboto" panose="02000000000000000000" pitchFamily="2" charset="0"/>
                <a:cs typeface="Calibri"/>
              </a:rPr>
              <a:t>​</a:t>
            </a:r>
            <a:br>
              <a:rPr lang="en-US">
                <a:latin typeface="Roboto" panose="02000000000000000000" pitchFamily="2" charset="0"/>
                <a:ea typeface="Roboto" panose="02000000000000000000" pitchFamily="2" charset="0"/>
                <a:cs typeface="Calibri"/>
              </a:rPr>
            </a:br>
            <a:r>
              <a:rPr lang="en-US">
                <a:latin typeface="Roboto" panose="02000000000000000000" pitchFamily="2" charset="0"/>
                <a:ea typeface="Roboto" panose="02000000000000000000" pitchFamily="2" charset="0"/>
              </a:rPr>
              <a:t>Assessment made by a school-based assessor</a:t>
            </a:r>
          </a:p>
        </p:txBody>
      </p:sp>
      <p:sp>
        <p:nvSpPr>
          <p:cNvPr id="101" name="Rectangle: Rounded Corners 100">
            <a:extLst>
              <a:ext uri="{FF2B5EF4-FFF2-40B4-BE49-F238E27FC236}">
                <a16:creationId xmlns:a16="http://schemas.microsoft.com/office/drawing/2014/main" id="{264B8399-4ECC-B0D0-D5CC-E5DB80B8EC67}"/>
              </a:ext>
            </a:extLst>
          </p:cNvPr>
          <p:cNvSpPr/>
          <p:nvPr/>
        </p:nvSpPr>
        <p:spPr>
          <a:xfrm>
            <a:off x="188440" y="4899484"/>
            <a:ext cx="7355360" cy="1765627"/>
          </a:xfrm>
          <a:prstGeom prst="roundRect">
            <a:avLst>
              <a:gd name="adj" fmla="val 10000"/>
            </a:avLst>
          </a:prstGeom>
          <a:solidFill>
            <a:schemeClr val="accent2">
              <a:lumMod val="40000"/>
              <a:lumOff val="60000"/>
            </a:schemeClr>
          </a:solidFill>
          <a:ln>
            <a:solidFill>
              <a:schemeClr val="accent2">
                <a:lumMod val="60000"/>
                <a:lumOff val="40000"/>
              </a:schemeClr>
            </a:solidFill>
          </a:ln>
        </p:spPr>
        <p:style>
          <a:lnRef idx="0">
            <a:scrgbClr r="0" g="0" b="0"/>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endParaRPr lang="en-AU"/>
          </a:p>
        </p:txBody>
      </p:sp>
      <p:sp>
        <p:nvSpPr>
          <p:cNvPr id="102" name="TextBox 101">
            <a:extLst>
              <a:ext uri="{FF2B5EF4-FFF2-40B4-BE49-F238E27FC236}">
                <a16:creationId xmlns:a16="http://schemas.microsoft.com/office/drawing/2014/main" id="{0D4CF44C-9608-1D4B-34FA-3C5B83DB07C6}"/>
              </a:ext>
            </a:extLst>
          </p:cNvPr>
          <p:cNvSpPr txBox="1"/>
          <p:nvPr/>
        </p:nvSpPr>
        <p:spPr>
          <a:xfrm>
            <a:off x="1997868" y="5111680"/>
            <a:ext cx="507410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Roboto" panose="02000000000000000000" pitchFamily="2" charset="0"/>
                <a:ea typeface="Roboto" panose="02000000000000000000" pitchFamily="2" charset="0"/>
              </a:rPr>
              <a:t>Activities where students learn directly from people in their community</a:t>
            </a:r>
            <a:r>
              <a:rPr lang="en-US">
                <a:latin typeface="Roboto" panose="02000000000000000000" pitchFamily="2" charset="0"/>
                <a:ea typeface="Roboto" panose="02000000000000000000" pitchFamily="2" charset="0"/>
                <a:cs typeface="Calibri"/>
              </a:rPr>
              <a:t>​</a:t>
            </a:r>
            <a:br>
              <a:rPr lang="en-US">
                <a:latin typeface="Roboto" panose="02000000000000000000" pitchFamily="2" charset="0"/>
                <a:ea typeface="Roboto" panose="02000000000000000000" pitchFamily="2" charset="0"/>
                <a:cs typeface="Calibri"/>
              </a:rPr>
            </a:br>
            <a:r>
              <a:rPr lang="en-US">
                <a:latin typeface="Roboto" panose="02000000000000000000" pitchFamily="2" charset="0"/>
                <a:ea typeface="Roboto" panose="02000000000000000000" pitchFamily="2" charset="0"/>
                <a:cs typeface="Calibri"/>
              </a:rPr>
              <a:t>​</a:t>
            </a:r>
            <a:br>
              <a:rPr lang="en-US">
                <a:latin typeface="Roboto" panose="02000000000000000000" pitchFamily="2" charset="0"/>
                <a:ea typeface="Roboto" panose="02000000000000000000" pitchFamily="2" charset="0"/>
                <a:cs typeface="Calibri"/>
              </a:rPr>
            </a:br>
            <a:r>
              <a:rPr lang="en-US">
                <a:latin typeface="Roboto" panose="02000000000000000000" pitchFamily="2" charset="0"/>
                <a:ea typeface="Roboto" panose="02000000000000000000" pitchFamily="2" charset="0"/>
              </a:rPr>
              <a:t>Verification made by community to the school that successful learning has occurred</a:t>
            </a:r>
          </a:p>
        </p:txBody>
      </p:sp>
      <p:sp>
        <p:nvSpPr>
          <p:cNvPr id="103" name="TextBox 10">
            <a:extLst>
              <a:ext uri="{FF2B5EF4-FFF2-40B4-BE49-F238E27FC236}">
                <a16:creationId xmlns:a16="http://schemas.microsoft.com/office/drawing/2014/main" id="{D1AD7383-3121-1A83-C15E-FBB9E955B1FA}"/>
              </a:ext>
            </a:extLst>
          </p:cNvPr>
          <p:cNvSpPr txBox="1"/>
          <p:nvPr/>
        </p:nvSpPr>
        <p:spPr>
          <a:xfrm>
            <a:off x="7760667" y="1517928"/>
            <a:ext cx="4249207"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Roboto" panose="02000000000000000000" pitchFamily="2" charset="0"/>
                <a:ea typeface="Roboto" panose="02000000000000000000" pitchFamily="2" charset="0"/>
              </a:rPr>
              <a:t>10 credits / Stage 1. One instance only</a:t>
            </a:r>
            <a:endParaRPr lang="en-AU">
              <a:latin typeface="Roboto" panose="02000000000000000000" pitchFamily="2" charset="0"/>
              <a:ea typeface="Roboto" panose="02000000000000000000" pitchFamily="2" charset="0"/>
            </a:endParaRPr>
          </a:p>
        </p:txBody>
      </p:sp>
      <p:sp>
        <p:nvSpPr>
          <p:cNvPr id="111" name="TextBox 16">
            <a:extLst>
              <a:ext uri="{FF2B5EF4-FFF2-40B4-BE49-F238E27FC236}">
                <a16:creationId xmlns:a16="http://schemas.microsoft.com/office/drawing/2014/main" id="{4E0ED718-37F2-14C7-9221-3120E769ADBF}"/>
              </a:ext>
            </a:extLst>
          </p:cNvPr>
          <p:cNvSpPr txBox="1"/>
          <p:nvPr/>
        </p:nvSpPr>
        <p:spPr>
          <a:xfrm>
            <a:off x="7760667" y="3254085"/>
            <a:ext cx="4249207" cy="9520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Roboto"/>
                <a:ea typeface="Roboto"/>
                <a:cs typeface="Roboto"/>
              </a:rPr>
              <a:t>10 or 20 credits / Stage 1 and Stage 2. One instance at Stage 1 and One Instance at Stage 2</a:t>
            </a:r>
            <a:endParaRPr lang="en-AU">
              <a:latin typeface="Roboto"/>
              <a:ea typeface="Roboto"/>
              <a:cs typeface="Roboto"/>
            </a:endParaRPr>
          </a:p>
        </p:txBody>
      </p:sp>
      <p:sp>
        <p:nvSpPr>
          <p:cNvPr id="113" name="Rectangle 112" descr="Books">
            <a:extLst>
              <a:ext uri="{FF2B5EF4-FFF2-40B4-BE49-F238E27FC236}">
                <a16:creationId xmlns:a16="http://schemas.microsoft.com/office/drawing/2014/main" id="{80079FC1-0BF9-52F8-9E01-406373EFFDE2}"/>
              </a:ext>
            </a:extLst>
          </p:cNvPr>
          <p:cNvSpPr/>
          <p:nvPr/>
        </p:nvSpPr>
        <p:spPr>
          <a:xfrm>
            <a:off x="413340" y="4861779"/>
            <a:ext cx="1421780" cy="1421780"/>
          </a:xfrm>
          <a:prstGeom prst="rect">
            <a:avLst/>
          </a:prstGeom>
          <a:blipFill rotWithShape="1">
            <a:blip r:embed="rId6"/>
            <a:srcRect/>
            <a:stretch>
              <a:fillRect l="-5000" t="-2" r="-5000" b="-18194"/>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a:p>
        </p:txBody>
      </p:sp>
      <p:sp>
        <p:nvSpPr>
          <p:cNvPr id="115" name="TextBox 114">
            <a:extLst>
              <a:ext uri="{FF2B5EF4-FFF2-40B4-BE49-F238E27FC236}">
                <a16:creationId xmlns:a16="http://schemas.microsoft.com/office/drawing/2014/main" id="{759894BF-46A7-E0D6-6843-D7E2E18C6B77}"/>
              </a:ext>
            </a:extLst>
          </p:cNvPr>
          <p:cNvSpPr txBox="1"/>
          <p:nvPr/>
        </p:nvSpPr>
        <p:spPr>
          <a:xfrm>
            <a:off x="255521" y="6238714"/>
            <a:ext cx="1957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oboto"/>
              </a:rPr>
              <a:t>Community-led</a:t>
            </a:r>
            <a:endParaRPr lang="en-US"/>
          </a:p>
        </p:txBody>
      </p:sp>
    </p:spTree>
    <p:extLst>
      <p:ext uri="{BB962C8B-B14F-4D97-AF65-F5344CB8AC3E}">
        <p14:creationId xmlns:p14="http://schemas.microsoft.com/office/powerpoint/2010/main" val="163946707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5597F9-A96B-4635-844C-CC0BD504FEA7}"/>
              </a:ext>
            </a:extLst>
          </p:cNvPr>
          <p:cNvSpPr txBox="1"/>
          <p:nvPr/>
        </p:nvSpPr>
        <p:spPr>
          <a:xfrm>
            <a:off x="5170520" y="63665"/>
            <a:ext cx="6769100" cy="24006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Recognition of Aboriginal Cultural Knowledge and Learning Pilot 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November / December 2022</a:t>
            </a:r>
            <a:endParaRPr kumimoji="0" lang="en-AU"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grpSp>
        <p:nvGrpSpPr>
          <p:cNvPr id="7" name="Group 6">
            <a:extLst>
              <a:ext uri="{FF2B5EF4-FFF2-40B4-BE49-F238E27FC236}">
                <a16:creationId xmlns:a16="http://schemas.microsoft.com/office/drawing/2014/main" id="{4B75AAE7-2B28-4995-A9EE-130CA4D2A868}"/>
              </a:ext>
            </a:extLst>
          </p:cNvPr>
          <p:cNvGrpSpPr/>
          <p:nvPr/>
        </p:nvGrpSpPr>
        <p:grpSpPr>
          <a:xfrm>
            <a:off x="532564" y="121591"/>
            <a:ext cx="4240588" cy="1781175"/>
            <a:chOff x="446088" y="4113213"/>
            <a:chExt cx="4240588" cy="1781175"/>
          </a:xfrm>
        </p:grpSpPr>
        <p:pic>
          <p:nvPicPr>
            <p:cNvPr id="1026" name="Picture 2" descr="School Clipart Images Black And White">
              <a:extLst>
                <a:ext uri="{FF2B5EF4-FFF2-40B4-BE49-F238E27FC236}">
                  <a16:creationId xmlns:a16="http://schemas.microsoft.com/office/drawing/2014/main" id="{D92C791A-4A08-49CC-9630-2D9A6A40AC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21" b="89840" l="9294" r="92193">
                          <a14:foregroundMark x1="48327" y1="8556" x2="48327" y2="8556"/>
                          <a14:foregroundMark x1="46840" y1="26203" x2="46840" y2="26203"/>
                          <a14:foregroundMark x1="50558" y1="40642" x2="50558" y2="40642"/>
                          <a14:foregroundMark x1="58736" y1="42781" x2="58736" y2="42781"/>
                          <a14:foregroundMark x1="58736" y1="55080" x2="58736" y2="55080"/>
                          <a14:foregroundMark x1="50558" y1="59358" x2="50558" y2="59358"/>
                          <a14:foregroundMark x1="39033" y1="55080" x2="39033" y2="55080"/>
                          <a14:foregroundMark x1="39405" y1="37968" x2="39405" y2="37968"/>
                          <a14:foregroundMark x1="9294" y1="58289" x2="9294" y2="58289"/>
                          <a14:foregroundMark x1="21561" y1="56150" x2="21561" y2="56150"/>
                          <a14:foregroundMark x1="13755" y1="57219" x2="13755" y2="57219"/>
                          <a14:foregroundMark x1="15613" y1="67914" x2="15613" y2="67914"/>
                          <a14:foregroundMark x1="19703" y1="68984" x2="19703" y2="68984"/>
                          <a14:foregroundMark x1="79182" y1="70053" x2="79182" y2="70053"/>
                          <a14:foregroundMark x1="86245" y1="68984" x2="86245" y2="68984"/>
                          <a14:foregroundMark x1="92193" y1="64706" x2="92193" y2="64706"/>
                          <a14:foregroundMark x1="85502" y1="56150" x2="85502" y2="56150"/>
                          <a14:foregroundMark x1="79554" y1="57219" x2="79554" y2="57219"/>
                        </a14:backgroundRemoval>
                      </a14:imgEffect>
                    </a14:imgLayer>
                  </a14:imgProps>
                </a:ext>
                <a:ext uri="{28A0092B-C50C-407E-A947-70E740481C1C}">
                  <a14:useLocalDpi xmlns:a14="http://schemas.microsoft.com/office/drawing/2010/main" val="0"/>
                </a:ext>
              </a:extLst>
            </a:blip>
            <a:srcRect/>
            <a:stretch>
              <a:fillRect/>
            </a:stretch>
          </p:blipFill>
          <p:spPr bwMode="auto">
            <a:xfrm>
              <a:off x="446088" y="4113213"/>
              <a:ext cx="2562225" cy="1781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133C67-2B89-495D-A299-B15903B04B0D}"/>
                </a:ext>
              </a:extLst>
            </p:cNvPr>
            <p:cNvSpPr txBox="1"/>
            <p:nvPr/>
          </p:nvSpPr>
          <p:spPr>
            <a:xfrm>
              <a:off x="3008314" y="4359176"/>
              <a:ext cx="16783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x 7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participated</a:t>
              </a:r>
            </a:p>
            <a:p>
              <a:pPr marL="88900" marR="0" lvl="0" indent="-889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Metro / Regional</a:t>
              </a:r>
            </a:p>
            <a:p>
              <a:pPr marL="88900" marR="0" lvl="0" indent="-889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SA / NT</a:t>
              </a:r>
            </a:p>
            <a:p>
              <a:pPr marL="88900" marR="0" lvl="0" indent="-889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Different sectors</a:t>
              </a:r>
            </a:p>
          </p:txBody>
        </p:sp>
      </p:grpSp>
      <p:grpSp>
        <p:nvGrpSpPr>
          <p:cNvPr id="8" name="Group 7">
            <a:extLst>
              <a:ext uri="{FF2B5EF4-FFF2-40B4-BE49-F238E27FC236}">
                <a16:creationId xmlns:a16="http://schemas.microsoft.com/office/drawing/2014/main" id="{E4A6A98C-8B59-46B9-8643-65BD787F5D2D}"/>
              </a:ext>
            </a:extLst>
          </p:cNvPr>
          <p:cNvGrpSpPr/>
          <p:nvPr/>
        </p:nvGrpSpPr>
        <p:grpSpPr>
          <a:xfrm>
            <a:off x="428758" y="3367378"/>
            <a:ext cx="2372025" cy="2422183"/>
            <a:chOff x="8894273" y="1269542"/>
            <a:chExt cx="2781658" cy="2620580"/>
          </a:xfrm>
        </p:grpSpPr>
        <p:sp>
          <p:nvSpPr>
            <p:cNvPr id="6" name="TextBox 5">
              <a:extLst>
                <a:ext uri="{FF2B5EF4-FFF2-40B4-BE49-F238E27FC236}">
                  <a16:creationId xmlns:a16="http://schemas.microsoft.com/office/drawing/2014/main" id="{8793657B-4657-4288-8309-670011E0EA44}"/>
                </a:ext>
              </a:extLst>
            </p:cNvPr>
            <p:cNvSpPr txBox="1"/>
            <p:nvPr/>
          </p:nvSpPr>
          <p:spPr>
            <a:xfrm>
              <a:off x="9001485" y="1269542"/>
              <a:ext cx="2532325" cy="7658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x 20 students received credits</a:t>
              </a:r>
            </a:p>
          </p:txBody>
        </p:sp>
        <p:grpSp>
          <p:nvGrpSpPr>
            <p:cNvPr id="3" name="Group 2">
              <a:extLst>
                <a:ext uri="{FF2B5EF4-FFF2-40B4-BE49-F238E27FC236}">
                  <a16:creationId xmlns:a16="http://schemas.microsoft.com/office/drawing/2014/main" id="{B14421A5-55F9-4984-BD70-A68C1E4F03EE}"/>
                </a:ext>
              </a:extLst>
            </p:cNvPr>
            <p:cNvGrpSpPr/>
            <p:nvPr/>
          </p:nvGrpSpPr>
          <p:grpSpPr>
            <a:xfrm>
              <a:off x="8894273" y="2035410"/>
              <a:ext cx="2781658" cy="1854712"/>
              <a:chOff x="7391042" y="799588"/>
              <a:chExt cx="3356995" cy="2312134"/>
            </a:xfrm>
          </p:grpSpPr>
          <p:pic>
            <p:nvPicPr>
              <p:cNvPr id="5" name="Picture 4" descr="Female with ponytails - Free people icons">
                <a:extLst>
                  <a:ext uri="{FF2B5EF4-FFF2-40B4-BE49-F238E27FC236}">
                    <a16:creationId xmlns:a16="http://schemas.microsoft.com/office/drawing/2014/main" id="{88ECCB27-6F70-4853-93B5-1C33FB928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042" y="938332"/>
                <a:ext cx="1831446" cy="18314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mple human anonymous male man head outline line drawing illustration  short hair portrait blank vector isolated on white background Stock Vector  Image &amp; Art - Alamy">
                <a:extLst>
                  <a:ext uri="{FF2B5EF4-FFF2-40B4-BE49-F238E27FC236}">
                    <a16:creationId xmlns:a16="http://schemas.microsoft.com/office/drawing/2014/main" id="{08E9C7D3-3180-4C3B-931D-E75FF1C3CB2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95483" y="799588"/>
                <a:ext cx="2052554" cy="231213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 name="Group 15">
            <a:extLst>
              <a:ext uri="{FF2B5EF4-FFF2-40B4-BE49-F238E27FC236}">
                <a16:creationId xmlns:a16="http://schemas.microsoft.com/office/drawing/2014/main" id="{B9225E98-823F-4CBE-9AFA-43D4B069AC20}"/>
              </a:ext>
            </a:extLst>
          </p:cNvPr>
          <p:cNvGrpSpPr/>
          <p:nvPr/>
        </p:nvGrpSpPr>
        <p:grpSpPr>
          <a:xfrm>
            <a:off x="3160677" y="2328234"/>
            <a:ext cx="1919968" cy="2078287"/>
            <a:chOff x="7003744" y="3850637"/>
            <a:chExt cx="1919968" cy="2078287"/>
          </a:xfrm>
        </p:grpSpPr>
        <p:grpSp>
          <p:nvGrpSpPr>
            <p:cNvPr id="10" name="Group 9">
              <a:extLst>
                <a:ext uri="{FF2B5EF4-FFF2-40B4-BE49-F238E27FC236}">
                  <a16:creationId xmlns:a16="http://schemas.microsoft.com/office/drawing/2014/main" id="{EC08C52C-4200-4AEB-A069-17B46CAC6C6D}"/>
                </a:ext>
              </a:extLst>
            </p:cNvPr>
            <p:cNvGrpSpPr/>
            <p:nvPr/>
          </p:nvGrpSpPr>
          <p:grpSpPr>
            <a:xfrm>
              <a:off x="7003744" y="4528310"/>
              <a:ext cx="1919968" cy="1400614"/>
              <a:chOff x="5598082" y="1741416"/>
              <a:chExt cx="2937878" cy="2238393"/>
            </a:xfrm>
          </p:grpSpPr>
          <p:sp>
            <p:nvSpPr>
              <p:cNvPr id="11" name="Rectangle 10">
                <a:extLst>
                  <a:ext uri="{FF2B5EF4-FFF2-40B4-BE49-F238E27FC236}">
                    <a16:creationId xmlns:a16="http://schemas.microsoft.com/office/drawing/2014/main" id="{0311F818-64EB-4FC9-88F3-6D3F9FF10F69}"/>
                  </a:ext>
                </a:extLst>
              </p:cNvPr>
              <p:cNvSpPr/>
              <p:nvPr/>
            </p:nvSpPr>
            <p:spPr>
              <a:xfrm>
                <a:off x="5598082" y="3545230"/>
                <a:ext cx="2937878" cy="43457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STUDENT LED</a:t>
                </a:r>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4" descr="Female with ponytails - Free people icons">
                <a:extLst>
                  <a:ext uri="{FF2B5EF4-FFF2-40B4-BE49-F238E27FC236}">
                    <a16:creationId xmlns:a16="http://schemas.microsoft.com/office/drawing/2014/main" id="{329E501F-1E15-4B2D-9E4B-BE180CBC1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602" y="1741416"/>
                <a:ext cx="1799289" cy="1799288"/>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4E08341C-B1A3-47CC-93EF-85E8D9662ED0}"/>
                </a:ext>
              </a:extLst>
            </p:cNvPr>
            <p:cNvSpPr txBox="1"/>
            <p:nvPr/>
          </p:nvSpPr>
          <p:spPr>
            <a:xfrm>
              <a:off x="7302748" y="3850637"/>
              <a:ext cx="131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x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students</a:t>
              </a:r>
            </a:p>
          </p:txBody>
        </p:sp>
      </p:grpSp>
      <p:grpSp>
        <p:nvGrpSpPr>
          <p:cNvPr id="17" name="Group 16">
            <a:extLst>
              <a:ext uri="{FF2B5EF4-FFF2-40B4-BE49-F238E27FC236}">
                <a16:creationId xmlns:a16="http://schemas.microsoft.com/office/drawing/2014/main" id="{5271AD1C-C87E-4558-B5E8-BE2B263BE0E8}"/>
              </a:ext>
            </a:extLst>
          </p:cNvPr>
          <p:cNvGrpSpPr/>
          <p:nvPr/>
        </p:nvGrpSpPr>
        <p:grpSpPr>
          <a:xfrm>
            <a:off x="3226939" y="4604005"/>
            <a:ext cx="1842429" cy="2133057"/>
            <a:chOff x="9774587" y="4139960"/>
            <a:chExt cx="1919968" cy="2475005"/>
          </a:xfrm>
        </p:grpSpPr>
        <p:grpSp>
          <p:nvGrpSpPr>
            <p:cNvPr id="13" name="Group 12">
              <a:extLst>
                <a:ext uri="{FF2B5EF4-FFF2-40B4-BE49-F238E27FC236}">
                  <a16:creationId xmlns:a16="http://schemas.microsoft.com/office/drawing/2014/main" id="{E6519768-889B-4C6A-A2DE-84AB6F91FB77}"/>
                </a:ext>
              </a:extLst>
            </p:cNvPr>
            <p:cNvGrpSpPr/>
            <p:nvPr/>
          </p:nvGrpSpPr>
          <p:grpSpPr>
            <a:xfrm>
              <a:off x="9774587" y="4139960"/>
              <a:ext cx="1919968" cy="1598673"/>
              <a:chOff x="1528012" y="1125621"/>
              <a:chExt cx="2937878" cy="2376580"/>
            </a:xfrm>
          </p:grpSpPr>
          <p:sp>
            <p:nvSpPr>
              <p:cNvPr id="14" name="Rectangle 13">
                <a:extLst>
                  <a:ext uri="{FF2B5EF4-FFF2-40B4-BE49-F238E27FC236}">
                    <a16:creationId xmlns:a16="http://schemas.microsoft.com/office/drawing/2014/main" id="{5FA0EF78-AEA2-411D-9134-2DF7F919DC05}"/>
                  </a:ext>
                </a:extLst>
              </p:cNvPr>
              <p:cNvSpPr/>
              <p:nvPr/>
            </p:nvSpPr>
            <p:spPr>
              <a:xfrm>
                <a:off x="1528012" y="3067621"/>
                <a:ext cx="2937878" cy="43458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COMMUNITY LED</a:t>
                </a:r>
                <a:endParaRPr kumimoji="0" lang="en-AU"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8">
                <a:extLst>
                  <a:ext uri="{FF2B5EF4-FFF2-40B4-BE49-F238E27FC236}">
                    <a16:creationId xmlns:a16="http://schemas.microsoft.com/office/drawing/2014/main" id="{3B33DF45-511A-4F04-BF7F-BCEB5F88BB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41" t="7175" r="12651" b="9419"/>
              <a:stretch/>
            </p:blipFill>
            <p:spPr bwMode="auto">
              <a:xfrm>
                <a:off x="2026694" y="1125621"/>
                <a:ext cx="1765112" cy="194200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E392F7D4-CD41-4956-9961-0C2146189D45}"/>
                </a:ext>
              </a:extLst>
            </p:cNvPr>
            <p:cNvSpPr txBox="1"/>
            <p:nvPr/>
          </p:nvSpPr>
          <p:spPr>
            <a:xfrm>
              <a:off x="9847718" y="5793598"/>
              <a:ext cx="1809226" cy="821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x 15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students</a:t>
              </a:r>
            </a:p>
          </p:txBody>
        </p:sp>
      </p:grpSp>
      <p:grpSp>
        <p:nvGrpSpPr>
          <p:cNvPr id="23" name="Group 22">
            <a:extLst>
              <a:ext uri="{FF2B5EF4-FFF2-40B4-BE49-F238E27FC236}">
                <a16:creationId xmlns:a16="http://schemas.microsoft.com/office/drawing/2014/main" id="{5E37506F-2ECF-4678-8377-16E5D76B51B6}"/>
              </a:ext>
            </a:extLst>
          </p:cNvPr>
          <p:cNvGrpSpPr/>
          <p:nvPr/>
        </p:nvGrpSpPr>
        <p:grpSpPr>
          <a:xfrm>
            <a:off x="9018983" y="4316286"/>
            <a:ext cx="2915945" cy="1631216"/>
            <a:chOff x="1216362" y="3998478"/>
            <a:chExt cx="4123662" cy="2004493"/>
          </a:xfrm>
        </p:grpSpPr>
        <p:pic>
          <p:nvPicPr>
            <p:cNvPr id="18" name="Picture 17">
              <a:extLst>
                <a:ext uri="{FF2B5EF4-FFF2-40B4-BE49-F238E27FC236}">
                  <a16:creationId xmlns:a16="http://schemas.microsoft.com/office/drawing/2014/main" id="{CB0A06C3-73D6-468C-9F2A-EFAAC64FDE15}"/>
                </a:ext>
              </a:extLst>
            </p:cNvPr>
            <p:cNvPicPr>
              <a:picLocks noChangeAspect="1"/>
            </p:cNvPicPr>
            <p:nvPr/>
          </p:nvPicPr>
          <p:blipFill>
            <a:blip r:embed="rId9"/>
            <a:stretch>
              <a:fillRect/>
            </a:stretch>
          </p:blipFill>
          <p:spPr>
            <a:xfrm>
              <a:off x="1216362" y="4261049"/>
              <a:ext cx="1782007" cy="1630478"/>
            </a:xfrm>
            <a:prstGeom prst="rect">
              <a:avLst/>
            </a:prstGeom>
          </p:spPr>
        </p:pic>
        <p:sp>
          <p:nvSpPr>
            <p:cNvPr id="25" name="TextBox 24">
              <a:extLst>
                <a:ext uri="{FF2B5EF4-FFF2-40B4-BE49-F238E27FC236}">
                  <a16:creationId xmlns:a16="http://schemas.microsoft.com/office/drawing/2014/main" id="{9B4FAAB1-EA60-43C1-AAC0-292F88D33D3C}"/>
                </a:ext>
              </a:extLst>
            </p:cNvPr>
            <p:cNvSpPr txBox="1"/>
            <p:nvPr/>
          </p:nvSpPr>
          <p:spPr>
            <a:xfrm>
              <a:off x="3138712" y="3998478"/>
              <a:ext cx="2201312" cy="20044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x 7 School / community partnership agreements signed</a:t>
              </a:r>
            </a:p>
          </p:txBody>
        </p:sp>
      </p:grpSp>
      <p:sp>
        <p:nvSpPr>
          <p:cNvPr id="22" name="Equals 21">
            <a:extLst>
              <a:ext uri="{FF2B5EF4-FFF2-40B4-BE49-F238E27FC236}">
                <a16:creationId xmlns:a16="http://schemas.microsoft.com/office/drawing/2014/main" id="{DD6BAFF7-C893-455F-B011-B4D08551ABF0}"/>
              </a:ext>
            </a:extLst>
          </p:cNvPr>
          <p:cNvSpPr/>
          <p:nvPr/>
        </p:nvSpPr>
        <p:spPr>
          <a:xfrm>
            <a:off x="8184672" y="4961541"/>
            <a:ext cx="605150" cy="487944"/>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C1EE67FF-B0CA-48E3-92AA-8868D53D2451}"/>
              </a:ext>
            </a:extLst>
          </p:cNvPr>
          <p:cNvGrpSpPr/>
          <p:nvPr/>
        </p:nvGrpSpPr>
        <p:grpSpPr>
          <a:xfrm>
            <a:off x="6137333" y="4316286"/>
            <a:ext cx="1887904" cy="2427580"/>
            <a:chOff x="5901350" y="4316286"/>
            <a:chExt cx="1887904" cy="2427580"/>
          </a:xfrm>
        </p:grpSpPr>
        <p:pic>
          <p:nvPicPr>
            <p:cNvPr id="28" name="Picture 8">
              <a:extLst>
                <a:ext uri="{FF2B5EF4-FFF2-40B4-BE49-F238E27FC236}">
                  <a16:creationId xmlns:a16="http://schemas.microsoft.com/office/drawing/2014/main" id="{F3B9D2C3-3E63-471F-8F89-9B7B004DB0C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41" t="7175" r="12651" b="9419"/>
            <a:stretch/>
          </p:blipFill>
          <p:spPr bwMode="auto">
            <a:xfrm>
              <a:off x="6171103" y="4316286"/>
              <a:ext cx="1348398" cy="137142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B93ABA9-6407-40B9-ABDC-E1510E5AB17F}"/>
                </a:ext>
              </a:extLst>
            </p:cNvPr>
            <p:cNvSpPr txBox="1"/>
            <p:nvPr/>
          </p:nvSpPr>
          <p:spPr>
            <a:xfrm>
              <a:off x="5901350" y="5728203"/>
              <a:ext cx="18879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x 7 Cultural Authorities used</a:t>
              </a:r>
            </a:p>
          </p:txBody>
        </p:sp>
      </p:grpSp>
      <p:sp>
        <p:nvSpPr>
          <p:cNvPr id="24" name="Arrow: Right 23">
            <a:extLst>
              <a:ext uri="{FF2B5EF4-FFF2-40B4-BE49-F238E27FC236}">
                <a16:creationId xmlns:a16="http://schemas.microsoft.com/office/drawing/2014/main" id="{773CCCF7-D7F7-44C3-A531-47298880B29F}"/>
              </a:ext>
            </a:extLst>
          </p:cNvPr>
          <p:cNvSpPr/>
          <p:nvPr/>
        </p:nvSpPr>
        <p:spPr>
          <a:xfrm rot="5400000">
            <a:off x="726099" y="2340605"/>
            <a:ext cx="1469240" cy="35317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Right 25">
            <a:extLst>
              <a:ext uri="{FF2B5EF4-FFF2-40B4-BE49-F238E27FC236}">
                <a16:creationId xmlns:a16="http://schemas.microsoft.com/office/drawing/2014/main" id="{E57B7B32-623C-4399-98F9-DF66EFB65250}"/>
              </a:ext>
            </a:extLst>
          </p:cNvPr>
          <p:cNvSpPr/>
          <p:nvPr/>
        </p:nvSpPr>
        <p:spPr>
          <a:xfrm>
            <a:off x="4925175" y="5156200"/>
            <a:ext cx="950827" cy="28462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Right 32">
            <a:extLst>
              <a:ext uri="{FF2B5EF4-FFF2-40B4-BE49-F238E27FC236}">
                <a16:creationId xmlns:a16="http://schemas.microsoft.com/office/drawing/2014/main" id="{04940375-25B4-421C-85B1-5CB057A34B09}"/>
              </a:ext>
            </a:extLst>
          </p:cNvPr>
          <p:cNvSpPr/>
          <p:nvPr/>
        </p:nvSpPr>
        <p:spPr>
          <a:xfrm>
            <a:off x="4956203" y="3251810"/>
            <a:ext cx="950827" cy="28462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Group People Vector Outline Icon Isolated Stock Vector (Royalty Free)  1400742425 | Shutterstock">
            <a:extLst>
              <a:ext uri="{FF2B5EF4-FFF2-40B4-BE49-F238E27FC236}">
                <a16:creationId xmlns:a16="http://schemas.microsoft.com/office/drawing/2014/main" id="{73B549AD-7739-42C5-8A56-F195FDF7C16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22" t="16731" r="2722" b="24961"/>
          <a:stretch/>
        </p:blipFill>
        <p:spPr bwMode="auto">
          <a:xfrm>
            <a:off x="6165342" y="2379065"/>
            <a:ext cx="1685290" cy="111918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5043AFC-79FF-4F70-805C-0E78201F3628}"/>
              </a:ext>
            </a:extLst>
          </p:cNvPr>
          <p:cNvSpPr txBox="1"/>
          <p:nvPr/>
        </p:nvSpPr>
        <p:spPr>
          <a:xfrm>
            <a:off x="5907031" y="3486629"/>
            <a:ext cx="21182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X 20 staff assessor trained</a:t>
            </a:r>
          </a:p>
        </p:txBody>
      </p:sp>
      <p:sp>
        <p:nvSpPr>
          <p:cNvPr id="36" name="Equals 35">
            <a:extLst>
              <a:ext uri="{FF2B5EF4-FFF2-40B4-BE49-F238E27FC236}">
                <a16:creationId xmlns:a16="http://schemas.microsoft.com/office/drawing/2014/main" id="{45A3FCB1-83DF-4EB0-8415-E62DF80EDDCD}"/>
              </a:ext>
            </a:extLst>
          </p:cNvPr>
          <p:cNvSpPr/>
          <p:nvPr/>
        </p:nvSpPr>
        <p:spPr>
          <a:xfrm>
            <a:off x="8184672" y="3185028"/>
            <a:ext cx="605150" cy="487944"/>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6" name="Picture 12" descr="Meeting online people and thoughts communication Vector Image">
            <a:extLst>
              <a:ext uri="{FF2B5EF4-FFF2-40B4-BE49-F238E27FC236}">
                <a16:creationId xmlns:a16="http://schemas.microsoft.com/office/drawing/2014/main" id="{86A53C2A-E162-45B8-8329-B3F0B078545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002" t="14602" r="14699" b="14439"/>
          <a:stretch/>
        </p:blipFill>
        <p:spPr bwMode="auto">
          <a:xfrm>
            <a:off x="8949257" y="2748414"/>
            <a:ext cx="1314515" cy="132685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739FE3F6-B008-4E08-BA81-E2A6A2896A9E}"/>
              </a:ext>
            </a:extLst>
          </p:cNvPr>
          <p:cNvSpPr txBox="1"/>
          <p:nvPr/>
        </p:nvSpPr>
        <p:spPr>
          <a:xfrm>
            <a:off x="10378325" y="2859546"/>
            <a:ext cx="15566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x 5 discussions undertaken</a:t>
            </a:r>
          </a:p>
        </p:txBody>
      </p:sp>
      <p:sp>
        <p:nvSpPr>
          <p:cNvPr id="30" name="Arrow: Bent 29">
            <a:extLst>
              <a:ext uri="{FF2B5EF4-FFF2-40B4-BE49-F238E27FC236}">
                <a16:creationId xmlns:a16="http://schemas.microsoft.com/office/drawing/2014/main" id="{CF1F5F64-823A-4618-9360-AA0C4340CBD4}"/>
              </a:ext>
            </a:extLst>
          </p:cNvPr>
          <p:cNvSpPr/>
          <p:nvPr/>
        </p:nvSpPr>
        <p:spPr>
          <a:xfrm>
            <a:off x="2223307" y="2590057"/>
            <a:ext cx="1236373" cy="638707"/>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Arrow: Bent 41">
            <a:extLst>
              <a:ext uri="{FF2B5EF4-FFF2-40B4-BE49-F238E27FC236}">
                <a16:creationId xmlns:a16="http://schemas.microsoft.com/office/drawing/2014/main" id="{30BBE0CD-ACF7-4D58-8B2F-610173C27A35}"/>
              </a:ext>
            </a:extLst>
          </p:cNvPr>
          <p:cNvSpPr/>
          <p:nvPr/>
        </p:nvSpPr>
        <p:spPr>
          <a:xfrm flipV="1">
            <a:off x="2223308" y="5728386"/>
            <a:ext cx="1236373" cy="638707"/>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49095882-70BC-48FA-BC80-DE1A601F9450}"/>
              </a:ext>
            </a:extLst>
          </p:cNvPr>
          <p:cNvCxnSpPr/>
          <p:nvPr/>
        </p:nvCxnSpPr>
        <p:spPr>
          <a:xfrm>
            <a:off x="5080645" y="228600"/>
            <a:ext cx="0" cy="2168393"/>
          </a:xfrm>
          <a:prstGeom prst="line">
            <a:avLst/>
          </a:prstGeom>
          <a:ln w="5715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C6A5DC0-F380-49F7-9EC2-74B07F896AF2}"/>
              </a:ext>
            </a:extLst>
          </p:cNvPr>
          <p:cNvCxnSpPr/>
          <p:nvPr/>
        </p:nvCxnSpPr>
        <p:spPr>
          <a:xfrm>
            <a:off x="5170520" y="228600"/>
            <a:ext cx="0" cy="783578"/>
          </a:xfrm>
          <a:prstGeom prst="line">
            <a:avLst/>
          </a:prstGeom>
          <a:ln w="57150"/>
        </p:spPr>
        <p:style>
          <a:lnRef idx="1">
            <a:schemeClr val="accent2"/>
          </a:lnRef>
          <a:fillRef idx="0">
            <a:schemeClr val="accent2"/>
          </a:fillRef>
          <a:effectRef idx="0">
            <a:schemeClr val="accent2"/>
          </a:effectRef>
          <a:fontRef idx="minor">
            <a:schemeClr val="tx1"/>
          </a:fontRef>
        </p:style>
      </p:cxnSp>
      <p:pic>
        <p:nvPicPr>
          <p:cNvPr id="47" name="Picture 46" descr="Diagram&#10;&#10;Description automatically generated">
            <a:extLst>
              <a:ext uri="{FF2B5EF4-FFF2-40B4-BE49-F238E27FC236}">
                <a16:creationId xmlns:a16="http://schemas.microsoft.com/office/drawing/2014/main" id="{BCB5571A-EDC7-4E9F-AEB9-94578E4DED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72764" y="6231555"/>
            <a:ext cx="1565953" cy="510012"/>
          </a:xfrm>
          <a:prstGeom prst="rect">
            <a:avLst/>
          </a:prstGeom>
        </p:spPr>
      </p:pic>
    </p:spTree>
    <p:extLst>
      <p:ext uri="{BB962C8B-B14F-4D97-AF65-F5344CB8AC3E}">
        <p14:creationId xmlns:p14="http://schemas.microsoft.com/office/powerpoint/2010/main" val="903053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5597F9-A96B-4635-844C-CC0BD504FEA7}"/>
              </a:ext>
            </a:extLst>
          </p:cNvPr>
          <p:cNvSpPr txBox="1"/>
          <p:nvPr/>
        </p:nvSpPr>
        <p:spPr>
          <a:xfrm>
            <a:off x="5170520" y="63665"/>
            <a:ext cx="6769100" cy="2400657"/>
          </a:xfrm>
          <a:prstGeom prst="rect">
            <a:avLst/>
          </a:prstGeom>
          <a:noFill/>
        </p:spPr>
        <p:txBody>
          <a:bodyPr wrap="square" lIns="91440" tIns="45720" rIns="91440" bIns="45720" rtlCol="0" anchor="t">
            <a:spAutoFit/>
          </a:bodyPr>
          <a:lstStyle/>
          <a:p>
            <a:pPr algn="r">
              <a:defRPr/>
            </a:pPr>
            <a:r>
              <a:rPr kumimoji="0" lang="en-US" sz="4400" b="1" i="0" u="none" strike="noStrike" kern="1200" cap="none" spc="0" normalizeH="0" baseline="0" noProof="0">
                <a:ln>
                  <a:noFill/>
                </a:ln>
                <a:solidFill>
                  <a:prstClr val="black"/>
                </a:solidFill>
                <a:effectLst/>
                <a:uLnTx/>
                <a:uFillTx/>
                <a:latin typeface="Roboto"/>
                <a:ea typeface="Roboto"/>
                <a:cs typeface="Roboto"/>
              </a:rPr>
              <a:t>Recognition of Aboriginal Cultural Knowledge and Learning Pilot</a:t>
            </a:r>
            <a:r>
              <a:rPr lang="en-US" sz="4400" b="1">
                <a:solidFill>
                  <a:prstClr val="black"/>
                </a:solidFill>
                <a:latin typeface="Roboto"/>
                <a:ea typeface="Roboto"/>
                <a:cs typeface="Roboto"/>
              </a:rPr>
              <a:t> 2</a:t>
            </a:r>
            <a:endParaRPr kumimoji="0" lang="en-US" sz="4400" b="1" i="0" u="none" strike="noStrike" kern="1200" cap="none" spc="0" normalizeH="0" baseline="0" noProof="0">
              <a:ln>
                <a:noFill/>
              </a:ln>
              <a:solidFill>
                <a:prstClr val="black"/>
              </a:solidFill>
              <a:effectLst/>
              <a:uLnTx/>
              <a:uFillTx/>
              <a:latin typeface="Roboto"/>
              <a:ea typeface="Roboto"/>
              <a:cs typeface="Roboto"/>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a:ea typeface="Roboto"/>
                <a:cs typeface="Roboto"/>
              </a:rPr>
              <a:t> </a:t>
            </a:r>
            <a:r>
              <a:rPr lang="en-US">
                <a:solidFill>
                  <a:prstClr val="black"/>
                </a:solidFill>
                <a:latin typeface="Roboto"/>
                <a:ea typeface="Roboto"/>
                <a:cs typeface="Roboto"/>
              </a:rPr>
              <a:t>2023/2024</a:t>
            </a:r>
            <a:endParaRPr kumimoji="0" lang="en-AU" sz="1800" b="0" i="0" u="none" strike="noStrike" kern="1200" cap="none" spc="0" normalizeH="0" baseline="0" noProof="0">
              <a:ln>
                <a:noFill/>
              </a:ln>
              <a:solidFill>
                <a:prstClr val="black"/>
              </a:solidFill>
              <a:effectLst/>
              <a:uLnTx/>
              <a:uFillTx/>
              <a:latin typeface="Roboto"/>
              <a:ea typeface="Roboto"/>
              <a:cs typeface="Roboto"/>
            </a:endParaRPr>
          </a:p>
        </p:txBody>
      </p:sp>
      <p:grpSp>
        <p:nvGrpSpPr>
          <p:cNvPr id="7" name="Group 6">
            <a:extLst>
              <a:ext uri="{FF2B5EF4-FFF2-40B4-BE49-F238E27FC236}">
                <a16:creationId xmlns:a16="http://schemas.microsoft.com/office/drawing/2014/main" id="{4B75AAE7-2B28-4995-A9EE-130CA4D2A868}"/>
              </a:ext>
            </a:extLst>
          </p:cNvPr>
          <p:cNvGrpSpPr/>
          <p:nvPr/>
        </p:nvGrpSpPr>
        <p:grpSpPr>
          <a:xfrm>
            <a:off x="532564" y="121591"/>
            <a:ext cx="4240588" cy="1781175"/>
            <a:chOff x="446088" y="4113213"/>
            <a:chExt cx="4240588" cy="1781175"/>
          </a:xfrm>
        </p:grpSpPr>
        <p:pic>
          <p:nvPicPr>
            <p:cNvPr id="1026" name="Picture 2" descr="School Clipart Images Black And White">
              <a:extLst>
                <a:ext uri="{FF2B5EF4-FFF2-40B4-BE49-F238E27FC236}">
                  <a16:creationId xmlns:a16="http://schemas.microsoft.com/office/drawing/2014/main" id="{D92C791A-4A08-49CC-9630-2D9A6A40AC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21" b="89840" l="9294" r="92193">
                          <a14:foregroundMark x1="48327" y1="8556" x2="48327" y2="8556"/>
                          <a14:foregroundMark x1="46840" y1="26203" x2="46840" y2="26203"/>
                          <a14:foregroundMark x1="50558" y1="40642" x2="50558" y2="40642"/>
                          <a14:foregroundMark x1="58736" y1="42781" x2="58736" y2="42781"/>
                          <a14:foregroundMark x1="58736" y1="55080" x2="58736" y2="55080"/>
                          <a14:foregroundMark x1="50558" y1="59358" x2="50558" y2="59358"/>
                          <a14:foregroundMark x1="39033" y1="55080" x2="39033" y2="55080"/>
                          <a14:foregroundMark x1="39405" y1="37968" x2="39405" y2="37968"/>
                          <a14:foregroundMark x1="9294" y1="58289" x2="9294" y2="58289"/>
                          <a14:foregroundMark x1="21561" y1="56150" x2="21561" y2="56150"/>
                          <a14:foregroundMark x1="13755" y1="57219" x2="13755" y2="57219"/>
                          <a14:foregroundMark x1="15613" y1="67914" x2="15613" y2="67914"/>
                          <a14:foregroundMark x1="19703" y1="68984" x2="19703" y2="68984"/>
                          <a14:foregroundMark x1="79182" y1="70053" x2="79182" y2="70053"/>
                          <a14:foregroundMark x1="86245" y1="68984" x2="86245" y2="68984"/>
                          <a14:foregroundMark x1="92193" y1="64706" x2="92193" y2="64706"/>
                          <a14:foregroundMark x1="85502" y1="56150" x2="85502" y2="56150"/>
                          <a14:foregroundMark x1="79554" y1="57219" x2="79554" y2="57219"/>
                        </a14:backgroundRemoval>
                      </a14:imgEffect>
                    </a14:imgLayer>
                  </a14:imgProps>
                </a:ext>
                <a:ext uri="{28A0092B-C50C-407E-A947-70E740481C1C}">
                  <a14:useLocalDpi xmlns:a14="http://schemas.microsoft.com/office/drawing/2010/main" val="0"/>
                </a:ext>
              </a:extLst>
            </a:blip>
            <a:srcRect/>
            <a:stretch>
              <a:fillRect/>
            </a:stretch>
          </p:blipFill>
          <p:spPr bwMode="auto">
            <a:xfrm>
              <a:off x="446088" y="4113213"/>
              <a:ext cx="2562225" cy="1781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133C67-2B89-495D-A299-B15903B04B0D}"/>
                </a:ext>
              </a:extLst>
            </p:cNvPr>
            <p:cNvSpPr txBox="1"/>
            <p:nvPr/>
          </p:nvSpPr>
          <p:spPr>
            <a:xfrm>
              <a:off x="3008314" y="4359176"/>
              <a:ext cx="16783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x 15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participated</a:t>
              </a:r>
            </a:p>
            <a:p>
              <a:pPr marL="88900" marR="0" lvl="0" indent="-889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Metro / Regional</a:t>
              </a:r>
            </a:p>
            <a:p>
              <a:pPr marL="88900" marR="0" lvl="0" indent="-889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SA / NT</a:t>
              </a:r>
            </a:p>
            <a:p>
              <a:pPr marL="88900" marR="0" lvl="0" indent="-8890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Different sectors</a:t>
              </a:r>
            </a:p>
          </p:txBody>
        </p:sp>
      </p:grpSp>
      <p:grpSp>
        <p:nvGrpSpPr>
          <p:cNvPr id="8" name="Group 7">
            <a:extLst>
              <a:ext uri="{FF2B5EF4-FFF2-40B4-BE49-F238E27FC236}">
                <a16:creationId xmlns:a16="http://schemas.microsoft.com/office/drawing/2014/main" id="{E4A6A98C-8B59-46B9-8643-65BD787F5D2D}"/>
              </a:ext>
            </a:extLst>
          </p:cNvPr>
          <p:cNvGrpSpPr/>
          <p:nvPr/>
        </p:nvGrpSpPr>
        <p:grpSpPr>
          <a:xfrm>
            <a:off x="428758" y="3367378"/>
            <a:ext cx="2372025" cy="2422183"/>
            <a:chOff x="8894273" y="1269542"/>
            <a:chExt cx="2781658" cy="2620580"/>
          </a:xfrm>
        </p:grpSpPr>
        <p:sp>
          <p:nvSpPr>
            <p:cNvPr id="6" name="TextBox 5">
              <a:extLst>
                <a:ext uri="{FF2B5EF4-FFF2-40B4-BE49-F238E27FC236}">
                  <a16:creationId xmlns:a16="http://schemas.microsoft.com/office/drawing/2014/main" id="{8793657B-4657-4288-8309-670011E0EA44}"/>
                </a:ext>
              </a:extLst>
            </p:cNvPr>
            <p:cNvSpPr txBox="1"/>
            <p:nvPr/>
          </p:nvSpPr>
          <p:spPr>
            <a:xfrm>
              <a:off x="9001485" y="1269542"/>
              <a:ext cx="2532325" cy="765868"/>
            </a:xfrm>
            <a:prstGeom prst="rect">
              <a:avLst/>
            </a:prstGeom>
            <a:noFill/>
          </p:spPr>
          <p:txBody>
            <a:bodyPr wrap="square" lIns="91440" tIns="45720" rIns="91440" bIns="45720" rtlCol="0" anchor="t">
              <a:spAutoFit/>
            </a:bodyPr>
            <a:lstStyle/>
            <a:p>
              <a:pPr>
                <a:defRPr/>
              </a:pPr>
              <a:r>
                <a:rPr kumimoji="0" lang="en-US" sz="2000" b="1" i="0" u="none" strike="noStrike" kern="1200" cap="none" spc="0" normalizeH="0" baseline="0" noProof="0">
                  <a:ln>
                    <a:noFill/>
                  </a:ln>
                  <a:solidFill>
                    <a:prstClr val="black"/>
                  </a:solidFill>
                  <a:effectLst/>
                  <a:uLnTx/>
                  <a:uFillTx/>
                  <a:latin typeface="Roboto"/>
                  <a:ea typeface="Roboto"/>
                  <a:cs typeface="Roboto"/>
                </a:rPr>
                <a:t>x </a:t>
              </a:r>
              <a:r>
                <a:rPr lang="en-US" sz="2000" b="1">
                  <a:solidFill>
                    <a:prstClr val="black"/>
                  </a:solidFill>
                  <a:latin typeface="Roboto"/>
                  <a:ea typeface="Roboto"/>
                  <a:cs typeface="Roboto"/>
                </a:rPr>
                <a:t>52 </a:t>
              </a:r>
              <a:r>
                <a:rPr kumimoji="0" lang="en-US" sz="2000" b="1" i="0" u="none" strike="noStrike" kern="1200" cap="none" spc="0" normalizeH="0" baseline="0" noProof="0">
                  <a:ln>
                    <a:noFill/>
                  </a:ln>
                  <a:solidFill>
                    <a:prstClr val="black"/>
                  </a:solidFill>
                  <a:effectLst/>
                  <a:uLnTx/>
                  <a:uFillTx/>
                  <a:latin typeface="Roboto"/>
                  <a:ea typeface="Roboto"/>
                  <a:cs typeface="Roboto"/>
                </a:rPr>
                <a:t>students received credits</a:t>
              </a:r>
            </a:p>
          </p:txBody>
        </p:sp>
        <p:grpSp>
          <p:nvGrpSpPr>
            <p:cNvPr id="3" name="Group 2">
              <a:extLst>
                <a:ext uri="{FF2B5EF4-FFF2-40B4-BE49-F238E27FC236}">
                  <a16:creationId xmlns:a16="http://schemas.microsoft.com/office/drawing/2014/main" id="{B14421A5-55F9-4984-BD70-A68C1E4F03EE}"/>
                </a:ext>
              </a:extLst>
            </p:cNvPr>
            <p:cNvGrpSpPr/>
            <p:nvPr/>
          </p:nvGrpSpPr>
          <p:grpSpPr>
            <a:xfrm>
              <a:off x="8894273" y="2035410"/>
              <a:ext cx="2781658" cy="1854712"/>
              <a:chOff x="7391042" y="799588"/>
              <a:chExt cx="3356995" cy="2312134"/>
            </a:xfrm>
          </p:grpSpPr>
          <p:pic>
            <p:nvPicPr>
              <p:cNvPr id="5" name="Picture 4" descr="Female with ponytails - Free people icons">
                <a:extLst>
                  <a:ext uri="{FF2B5EF4-FFF2-40B4-BE49-F238E27FC236}">
                    <a16:creationId xmlns:a16="http://schemas.microsoft.com/office/drawing/2014/main" id="{88ECCB27-6F70-4853-93B5-1C33FB928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042" y="938332"/>
                <a:ext cx="1831446" cy="18314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mple human anonymous male man head outline line drawing illustration  short hair portrait blank vector isolated on white background Stock Vector  Image &amp; Art - Alamy">
                <a:extLst>
                  <a:ext uri="{FF2B5EF4-FFF2-40B4-BE49-F238E27FC236}">
                    <a16:creationId xmlns:a16="http://schemas.microsoft.com/office/drawing/2014/main" id="{08E9C7D3-3180-4C3B-931D-E75FF1C3CB2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95483" y="799588"/>
                <a:ext cx="2052554" cy="231213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 name="Group 15">
            <a:extLst>
              <a:ext uri="{FF2B5EF4-FFF2-40B4-BE49-F238E27FC236}">
                <a16:creationId xmlns:a16="http://schemas.microsoft.com/office/drawing/2014/main" id="{B9225E98-823F-4CBE-9AFA-43D4B069AC20}"/>
              </a:ext>
            </a:extLst>
          </p:cNvPr>
          <p:cNvGrpSpPr/>
          <p:nvPr/>
        </p:nvGrpSpPr>
        <p:grpSpPr>
          <a:xfrm>
            <a:off x="3160677" y="2328234"/>
            <a:ext cx="1919968" cy="2078287"/>
            <a:chOff x="7003744" y="3850637"/>
            <a:chExt cx="1919968" cy="2078287"/>
          </a:xfrm>
        </p:grpSpPr>
        <p:grpSp>
          <p:nvGrpSpPr>
            <p:cNvPr id="10" name="Group 9">
              <a:extLst>
                <a:ext uri="{FF2B5EF4-FFF2-40B4-BE49-F238E27FC236}">
                  <a16:creationId xmlns:a16="http://schemas.microsoft.com/office/drawing/2014/main" id="{EC08C52C-4200-4AEB-A069-17B46CAC6C6D}"/>
                </a:ext>
              </a:extLst>
            </p:cNvPr>
            <p:cNvGrpSpPr/>
            <p:nvPr/>
          </p:nvGrpSpPr>
          <p:grpSpPr>
            <a:xfrm>
              <a:off x="7003744" y="4528310"/>
              <a:ext cx="1919968" cy="1400614"/>
              <a:chOff x="5598082" y="1741416"/>
              <a:chExt cx="2937878" cy="2238393"/>
            </a:xfrm>
          </p:grpSpPr>
          <p:sp>
            <p:nvSpPr>
              <p:cNvPr id="11" name="Rectangle 10">
                <a:extLst>
                  <a:ext uri="{FF2B5EF4-FFF2-40B4-BE49-F238E27FC236}">
                    <a16:creationId xmlns:a16="http://schemas.microsoft.com/office/drawing/2014/main" id="{0311F818-64EB-4FC9-88F3-6D3F9FF10F69}"/>
                  </a:ext>
                </a:extLst>
              </p:cNvPr>
              <p:cNvSpPr/>
              <p:nvPr/>
            </p:nvSpPr>
            <p:spPr>
              <a:xfrm>
                <a:off x="5598082" y="3545230"/>
                <a:ext cx="2937878" cy="43457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STUDENT LED</a:t>
                </a:r>
                <a:endParaRPr kumimoji="0" lang="en-AU"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4" descr="Female with ponytails - Free people icons">
                <a:extLst>
                  <a:ext uri="{FF2B5EF4-FFF2-40B4-BE49-F238E27FC236}">
                    <a16:creationId xmlns:a16="http://schemas.microsoft.com/office/drawing/2014/main" id="{329E501F-1E15-4B2D-9E4B-BE180CBC1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602" y="1741416"/>
                <a:ext cx="1799289" cy="1799288"/>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4E08341C-B1A3-47CC-93EF-85E8D9662ED0}"/>
                </a:ext>
              </a:extLst>
            </p:cNvPr>
            <p:cNvSpPr txBox="1"/>
            <p:nvPr/>
          </p:nvSpPr>
          <p:spPr>
            <a:xfrm>
              <a:off x="7302748" y="3850637"/>
              <a:ext cx="1313470" cy="707886"/>
            </a:xfrm>
            <a:prstGeom prst="rect">
              <a:avLst/>
            </a:prstGeom>
            <a:noFill/>
          </p:spPr>
          <p:txBody>
            <a:bodyPr wrap="square" lIns="91440" tIns="45720" rIns="91440" bIns="45720" rtlCol="0" anchor="t">
              <a:spAutoFit/>
            </a:bodyPr>
            <a:lstStyle/>
            <a:p>
              <a:pPr algn="ctr">
                <a:defRPr/>
              </a:pPr>
              <a:r>
                <a:rPr kumimoji="0" lang="en-US" sz="2000" b="1" i="0" u="none" strike="noStrike" kern="1200" cap="none" spc="0" normalizeH="0" baseline="0" noProof="0">
                  <a:ln>
                    <a:noFill/>
                  </a:ln>
                  <a:solidFill>
                    <a:prstClr val="black"/>
                  </a:solidFill>
                  <a:effectLst/>
                  <a:uLnTx/>
                  <a:uFillTx/>
                  <a:latin typeface="Roboto"/>
                  <a:ea typeface="Roboto"/>
                  <a:cs typeface="Roboto"/>
                </a:rPr>
                <a:t>x </a:t>
              </a:r>
              <a:r>
                <a:rPr lang="en-US" sz="2000" b="1">
                  <a:solidFill>
                    <a:prstClr val="black"/>
                  </a:solidFill>
                  <a:latin typeface="Roboto"/>
                  <a:ea typeface="Roboto"/>
                  <a:cs typeface="Roboto"/>
                </a:rPr>
                <a:t>23 </a:t>
              </a: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students</a:t>
              </a:r>
              <a:endParaRPr lang="en-US" sz="2000" b="1" i="0" u="none" strike="noStrike" kern="1200" cap="none" spc="0" normalizeH="0" baseline="0" noProof="0">
                <a:ln>
                  <a:noFill/>
                </a:ln>
                <a:solidFill>
                  <a:prstClr val="black"/>
                </a:solidFill>
                <a:effectLst/>
                <a:uLnTx/>
                <a:uFillTx/>
                <a:latin typeface="Roboto"/>
                <a:ea typeface="Roboto"/>
                <a:cs typeface="Roboto"/>
              </a:endParaRPr>
            </a:p>
          </p:txBody>
        </p:sp>
      </p:grpSp>
      <p:grpSp>
        <p:nvGrpSpPr>
          <p:cNvPr id="17" name="Group 16">
            <a:extLst>
              <a:ext uri="{FF2B5EF4-FFF2-40B4-BE49-F238E27FC236}">
                <a16:creationId xmlns:a16="http://schemas.microsoft.com/office/drawing/2014/main" id="{5271AD1C-C87E-4558-B5E8-BE2B263BE0E8}"/>
              </a:ext>
            </a:extLst>
          </p:cNvPr>
          <p:cNvGrpSpPr/>
          <p:nvPr/>
        </p:nvGrpSpPr>
        <p:grpSpPr>
          <a:xfrm>
            <a:off x="3226939" y="4604005"/>
            <a:ext cx="1842429" cy="2133057"/>
            <a:chOff x="9774587" y="4139960"/>
            <a:chExt cx="1919968" cy="2475005"/>
          </a:xfrm>
        </p:grpSpPr>
        <p:grpSp>
          <p:nvGrpSpPr>
            <p:cNvPr id="13" name="Group 12">
              <a:extLst>
                <a:ext uri="{FF2B5EF4-FFF2-40B4-BE49-F238E27FC236}">
                  <a16:creationId xmlns:a16="http://schemas.microsoft.com/office/drawing/2014/main" id="{E6519768-889B-4C6A-A2DE-84AB6F91FB77}"/>
                </a:ext>
              </a:extLst>
            </p:cNvPr>
            <p:cNvGrpSpPr/>
            <p:nvPr/>
          </p:nvGrpSpPr>
          <p:grpSpPr>
            <a:xfrm>
              <a:off x="9774587" y="4139960"/>
              <a:ext cx="1919968" cy="1598673"/>
              <a:chOff x="1528012" y="1125621"/>
              <a:chExt cx="2937878" cy="2376580"/>
            </a:xfrm>
          </p:grpSpPr>
          <p:sp>
            <p:nvSpPr>
              <p:cNvPr id="14" name="Rectangle 13">
                <a:extLst>
                  <a:ext uri="{FF2B5EF4-FFF2-40B4-BE49-F238E27FC236}">
                    <a16:creationId xmlns:a16="http://schemas.microsoft.com/office/drawing/2014/main" id="{5FA0EF78-AEA2-411D-9134-2DF7F919DC05}"/>
                  </a:ext>
                </a:extLst>
              </p:cNvPr>
              <p:cNvSpPr/>
              <p:nvPr/>
            </p:nvSpPr>
            <p:spPr>
              <a:xfrm>
                <a:off x="1528012" y="3067621"/>
                <a:ext cx="2937878" cy="43458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COMMUNITY LED</a:t>
                </a:r>
                <a:endParaRPr kumimoji="0" lang="en-AU"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8">
                <a:extLst>
                  <a:ext uri="{FF2B5EF4-FFF2-40B4-BE49-F238E27FC236}">
                    <a16:creationId xmlns:a16="http://schemas.microsoft.com/office/drawing/2014/main" id="{3B33DF45-511A-4F04-BF7F-BCEB5F88BB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41" t="7175" r="12651" b="9419"/>
              <a:stretch/>
            </p:blipFill>
            <p:spPr bwMode="auto">
              <a:xfrm>
                <a:off x="2026694" y="1125621"/>
                <a:ext cx="1765112" cy="194200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E392F7D4-CD41-4956-9961-0C2146189D45}"/>
                </a:ext>
              </a:extLst>
            </p:cNvPr>
            <p:cNvSpPr txBox="1"/>
            <p:nvPr/>
          </p:nvSpPr>
          <p:spPr>
            <a:xfrm>
              <a:off x="9847718" y="5793598"/>
              <a:ext cx="1809226" cy="821367"/>
            </a:xfrm>
            <a:prstGeom prst="rect">
              <a:avLst/>
            </a:prstGeom>
            <a:noFill/>
          </p:spPr>
          <p:txBody>
            <a:bodyPr wrap="square" lIns="91440" tIns="45720" rIns="91440" bIns="45720" rtlCol="0" anchor="t">
              <a:spAutoFit/>
            </a:bodyPr>
            <a:lstStyle/>
            <a:p>
              <a:pPr algn="ctr">
                <a:defRPr/>
              </a:pPr>
              <a:r>
                <a:rPr kumimoji="0" lang="en-US" sz="2000" b="1" i="0" u="none" strike="noStrike" kern="1200" cap="none" spc="0" normalizeH="0" baseline="0" noProof="0">
                  <a:ln>
                    <a:noFill/>
                  </a:ln>
                  <a:solidFill>
                    <a:prstClr val="black"/>
                  </a:solidFill>
                  <a:effectLst/>
                  <a:uLnTx/>
                  <a:uFillTx/>
                  <a:latin typeface="Roboto"/>
                  <a:ea typeface="Roboto"/>
                  <a:cs typeface="Roboto"/>
                </a:rPr>
                <a:t>x </a:t>
              </a:r>
              <a:r>
                <a:rPr lang="en-US" sz="2000" b="1">
                  <a:solidFill>
                    <a:prstClr val="black"/>
                  </a:solidFill>
                  <a:latin typeface="Roboto"/>
                  <a:ea typeface="Roboto"/>
                  <a:cs typeface="Roboto"/>
                </a:rPr>
                <a:t>29 </a:t>
              </a: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students</a:t>
              </a:r>
              <a:endParaRPr lang="en-US" sz="2000" b="1" i="0" u="none" strike="noStrike" kern="1200" cap="none" spc="0" normalizeH="0" baseline="0" noProof="0">
                <a:ln>
                  <a:noFill/>
                </a:ln>
                <a:solidFill>
                  <a:prstClr val="black"/>
                </a:solidFill>
                <a:effectLst/>
                <a:uLnTx/>
                <a:uFillTx/>
                <a:latin typeface="Roboto"/>
                <a:ea typeface="Roboto"/>
                <a:cs typeface="Roboto"/>
              </a:endParaRPr>
            </a:p>
          </p:txBody>
        </p:sp>
      </p:grpSp>
      <p:grpSp>
        <p:nvGrpSpPr>
          <p:cNvPr id="23" name="Group 22">
            <a:extLst>
              <a:ext uri="{FF2B5EF4-FFF2-40B4-BE49-F238E27FC236}">
                <a16:creationId xmlns:a16="http://schemas.microsoft.com/office/drawing/2014/main" id="{5E37506F-2ECF-4678-8377-16E5D76B51B6}"/>
              </a:ext>
            </a:extLst>
          </p:cNvPr>
          <p:cNvGrpSpPr/>
          <p:nvPr/>
        </p:nvGrpSpPr>
        <p:grpSpPr>
          <a:xfrm>
            <a:off x="9018983" y="4316286"/>
            <a:ext cx="2915945" cy="1631216"/>
            <a:chOff x="1216362" y="3998478"/>
            <a:chExt cx="4123662" cy="2004493"/>
          </a:xfrm>
        </p:grpSpPr>
        <p:pic>
          <p:nvPicPr>
            <p:cNvPr id="18" name="Picture 17">
              <a:extLst>
                <a:ext uri="{FF2B5EF4-FFF2-40B4-BE49-F238E27FC236}">
                  <a16:creationId xmlns:a16="http://schemas.microsoft.com/office/drawing/2014/main" id="{CB0A06C3-73D6-468C-9F2A-EFAAC64FDE15}"/>
                </a:ext>
              </a:extLst>
            </p:cNvPr>
            <p:cNvPicPr>
              <a:picLocks noChangeAspect="1"/>
            </p:cNvPicPr>
            <p:nvPr/>
          </p:nvPicPr>
          <p:blipFill>
            <a:blip r:embed="rId9"/>
            <a:stretch>
              <a:fillRect/>
            </a:stretch>
          </p:blipFill>
          <p:spPr>
            <a:xfrm>
              <a:off x="1216362" y="4261049"/>
              <a:ext cx="1782007" cy="1630478"/>
            </a:xfrm>
            <a:prstGeom prst="rect">
              <a:avLst/>
            </a:prstGeom>
          </p:spPr>
        </p:pic>
        <p:sp>
          <p:nvSpPr>
            <p:cNvPr id="25" name="TextBox 24">
              <a:extLst>
                <a:ext uri="{FF2B5EF4-FFF2-40B4-BE49-F238E27FC236}">
                  <a16:creationId xmlns:a16="http://schemas.microsoft.com/office/drawing/2014/main" id="{9B4FAAB1-EA60-43C1-AAC0-292F88D33D3C}"/>
                </a:ext>
              </a:extLst>
            </p:cNvPr>
            <p:cNvSpPr txBox="1"/>
            <p:nvPr/>
          </p:nvSpPr>
          <p:spPr>
            <a:xfrm>
              <a:off x="2954911" y="3998478"/>
              <a:ext cx="2385113" cy="200449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x </a:t>
              </a:r>
              <a:r>
                <a:rPr lang="en-US" sz="2000" b="1">
                  <a:solidFill>
                    <a:prstClr val="black"/>
                  </a:solidFill>
                  <a:latin typeface="Roboto"/>
                  <a:ea typeface="Roboto"/>
                  <a:cs typeface="Roboto"/>
                </a:rPr>
                <a:t>19</a:t>
              </a:r>
              <a:r>
                <a:rPr kumimoji="0" lang="en-US" sz="2000" b="1" i="0" u="none" strike="noStrike" kern="1200" cap="none" spc="0" normalizeH="0" baseline="0" noProof="0">
                  <a:ln>
                    <a:noFill/>
                  </a:ln>
                  <a:solidFill>
                    <a:prstClr val="black"/>
                  </a:solidFill>
                  <a:effectLst/>
                  <a:uLnTx/>
                  <a:uFillTx/>
                  <a:latin typeface="Roboto"/>
                  <a:ea typeface="Roboto"/>
                  <a:cs typeface="Roboto"/>
                </a:rPr>
                <a:t> School / community partnership agreements signed</a:t>
              </a:r>
            </a:p>
          </p:txBody>
        </p:sp>
      </p:grpSp>
      <p:sp>
        <p:nvSpPr>
          <p:cNvPr id="22" name="Equals 21">
            <a:extLst>
              <a:ext uri="{FF2B5EF4-FFF2-40B4-BE49-F238E27FC236}">
                <a16:creationId xmlns:a16="http://schemas.microsoft.com/office/drawing/2014/main" id="{DD6BAFF7-C893-455F-B011-B4D08551ABF0}"/>
              </a:ext>
            </a:extLst>
          </p:cNvPr>
          <p:cNvSpPr/>
          <p:nvPr/>
        </p:nvSpPr>
        <p:spPr>
          <a:xfrm>
            <a:off x="8184672" y="4961541"/>
            <a:ext cx="605150" cy="487944"/>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C1EE67FF-B0CA-48E3-92AA-8868D53D2451}"/>
              </a:ext>
            </a:extLst>
          </p:cNvPr>
          <p:cNvGrpSpPr/>
          <p:nvPr/>
        </p:nvGrpSpPr>
        <p:grpSpPr>
          <a:xfrm>
            <a:off x="6137333" y="4316286"/>
            <a:ext cx="1887904" cy="2427580"/>
            <a:chOff x="5901350" y="4316286"/>
            <a:chExt cx="1887904" cy="2427580"/>
          </a:xfrm>
        </p:grpSpPr>
        <p:pic>
          <p:nvPicPr>
            <p:cNvPr id="28" name="Picture 8">
              <a:extLst>
                <a:ext uri="{FF2B5EF4-FFF2-40B4-BE49-F238E27FC236}">
                  <a16:creationId xmlns:a16="http://schemas.microsoft.com/office/drawing/2014/main" id="{F3B9D2C3-3E63-471F-8F89-9B7B004DB0C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41" t="7175" r="12651" b="9419"/>
            <a:stretch/>
          </p:blipFill>
          <p:spPr bwMode="auto">
            <a:xfrm>
              <a:off x="6171103" y="4316286"/>
              <a:ext cx="1348398" cy="137142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B93ABA9-6407-40B9-ABDC-E1510E5AB17F}"/>
                </a:ext>
              </a:extLst>
            </p:cNvPr>
            <p:cNvSpPr txBox="1"/>
            <p:nvPr/>
          </p:nvSpPr>
          <p:spPr>
            <a:xfrm>
              <a:off x="5901350" y="5728203"/>
              <a:ext cx="1887904"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a:ea typeface="Roboto"/>
                  <a:cs typeface="Roboto"/>
                </a:rPr>
                <a:t>x </a:t>
              </a:r>
              <a:r>
                <a:rPr lang="en-US" sz="2000" b="1">
                  <a:solidFill>
                    <a:prstClr val="black"/>
                  </a:solidFill>
                  <a:latin typeface="Roboto"/>
                  <a:ea typeface="Roboto"/>
                  <a:cs typeface="Roboto"/>
                </a:rPr>
                <a:t>19</a:t>
              </a:r>
              <a:r>
                <a:rPr kumimoji="0" lang="en-US" sz="2000" b="1" i="0" u="none" strike="noStrike" kern="1200" cap="none" spc="0" normalizeH="0" baseline="0" noProof="0">
                  <a:ln>
                    <a:noFill/>
                  </a:ln>
                  <a:solidFill>
                    <a:prstClr val="black"/>
                  </a:solidFill>
                  <a:effectLst/>
                  <a:uLnTx/>
                  <a:uFillTx/>
                  <a:latin typeface="Roboto"/>
                  <a:ea typeface="Roboto"/>
                  <a:cs typeface="Roboto"/>
                </a:rPr>
                <a:t> Cultural Authorities used</a:t>
              </a:r>
            </a:p>
          </p:txBody>
        </p:sp>
      </p:grpSp>
      <p:sp>
        <p:nvSpPr>
          <p:cNvPr id="24" name="Arrow: Right 23">
            <a:extLst>
              <a:ext uri="{FF2B5EF4-FFF2-40B4-BE49-F238E27FC236}">
                <a16:creationId xmlns:a16="http://schemas.microsoft.com/office/drawing/2014/main" id="{773CCCF7-D7F7-44C3-A531-47298880B29F}"/>
              </a:ext>
            </a:extLst>
          </p:cNvPr>
          <p:cNvSpPr/>
          <p:nvPr/>
        </p:nvSpPr>
        <p:spPr>
          <a:xfrm rot="5400000">
            <a:off x="726099" y="2340605"/>
            <a:ext cx="1469240" cy="35317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Right 25">
            <a:extLst>
              <a:ext uri="{FF2B5EF4-FFF2-40B4-BE49-F238E27FC236}">
                <a16:creationId xmlns:a16="http://schemas.microsoft.com/office/drawing/2014/main" id="{E57B7B32-623C-4399-98F9-DF66EFB65250}"/>
              </a:ext>
            </a:extLst>
          </p:cNvPr>
          <p:cNvSpPr/>
          <p:nvPr/>
        </p:nvSpPr>
        <p:spPr>
          <a:xfrm>
            <a:off x="4925175" y="5156200"/>
            <a:ext cx="950827" cy="28462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Arrow: Right 32">
            <a:extLst>
              <a:ext uri="{FF2B5EF4-FFF2-40B4-BE49-F238E27FC236}">
                <a16:creationId xmlns:a16="http://schemas.microsoft.com/office/drawing/2014/main" id="{04940375-25B4-421C-85B1-5CB057A34B09}"/>
              </a:ext>
            </a:extLst>
          </p:cNvPr>
          <p:cNvSpPr/>
          <p:nvPr/>
        </p:nvSpPr>
        <p:spPr>
          <a:xfrm>
            <a:off x="4956203" y="3251810"/>
            <a:ext cx="950827" cy="28462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Group People Vector Outline Icon Isolated Stock Vector (Royalty Free)  1400742425 | Shutterstock">
            <a:extLst>
              <a:ext uri="{FF2B5EF4-FFF2-40B4-BE49-F238E27FC236}">
                <a16:creationId xmlns:a16="http://schemas.microsoft.com/office/drawing/2014/main" id="{73B549AD-7739-42C5-8A56-F195FDF7C16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22" t="16731" r="2722" b="24961"/>
          <a:stretch/>
        </p:blipFill>
        <p:spPr bwMode="auto">
          <a:xfrm>
            <a:off x="6165342" y="2379065"/>
            <a:ext cx="1685290" cy="111918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5043AFC-79FF-4F70-805C-0E78201F3628}"/>
              </a:ext>
            </a:extLst>
          </p:cNvPr>
          <p:cNvSpPr txBox="1"/>
          <p:nvPr/>
        </p:nvSpPr>
        <p:spPr>
          <a:xfrm>
            <a:off x="5907031" y="3486629"/>
            <a:ext cx="21182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X 32 staff assessor trained</a:t>
            </a:r>
          </a:p>
        </p:txBody>
      </p:sp>
      <p:sp>
        <p:nvSpPr>
          <p:cNvPr id="36" name="Equals 35">
            <a:extLst>
              <a:ext uri="{FF2B5EF4-FFF2-40B4-BE49-F238E27FC236}">
                <a16:creationId xmlns:a16="http://schemas.microsoft.com/office/drawing/2014/main" id="{45A3FCB1-83DF-4EB0-8415-E62DF80EDDCD}"/>
              </a:ext>
            </a:extLst>
          </p:cNvPr>
          <p:cNvSpPr/>
          <p:nvPr/>
        </p:nvSpPr>
        <p:spPr>
          <a:xfrm>
            <a:off x="8184672" y="3185028"/>
            <a:ext cx="605150" cy="487944"/>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6" name="Picture 12" descr="Meeting online people and thoughts communication Vector Image">
            <a:extLst>
              <a:ext uri="{FF2B5EF4-FFF2-40B4-BE49-F238E27FC236}">
                <a16:creationId xmlns:a16="http://schemas.microsoft.com/office/drawing/2014/main" id="{86A53C2A-E162-45B8-8329-B3F0B078545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002" t="14602" r="14699" b="14439"/>
          <a:stretch/>
        </p:blipFill>
        <p:spPr bwMode="auto">
          <a:xfrm>
            <a:off x="8949257" y="2748414"/>
            <a:ext cx="1314515" cy="132685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739FE3F6-B008-4E08-BA81-E2A6A2896A9E}"/>
              </a:ext>
            </a:extLst>
          </p:cNvPr>
          <p:cNvSpPr txBox="1"/>
          <p:nvPr/>
        </p:nvSpPr>
        <p:spPr>
          <a:xfrm>
            <a:off x="10378325" y="2859546"/>
            <a:ext cx="1556603" cy="1015663"/>
          </a:xfrm>
          <a:prstGeom prst="rect">
            <a:avLst/>
          </a:prstGeom>
          <a:noFill/>
        </p:spPr>
        <p:txBody>
          <a:bodyPr wrap="square" lIns="91440" tIns="45720" rIns="91440" bIns="45720" rtlCol="0" anchor="t">
            <a:spAutoFit/>
          </a:bodyPr>
          <a:lstStyle/>
          <a:p>
            <a:pPr algn="ctr">
              <a:defRPr/>
            </a:pPr>
            <a:r>
              <a:rPr kumimoji="0" lang="en-US" sz="2000" b="1" i="0" u="none" strike="noStrike" kern="1200" cap="none" spc="0" normalizeH="0" baseline="0" noProof="0">
                <a:ln>
                  <a:noFill/>
                </a:ln>
                <a:solidFill>
                  <a:prstClr val="black"/>
                </a:solidFill>
                <a:effectLst/>
                <a:uLnTx/>
                <a:uFillTx/>
                <a:latin typeface="Roboto"/>
                <a:ea typeface="Roboto"/>
                <a:cs typeface="Roboto"/>
              </a:rPr>
              <a:t>x </a:t>
            </a:r>
            <a:r>
              <a:rPr lang="en-US" sz="2000" b="1">
                <a:solidFill>
                  <a:prstClr val="black"/>
                </a:solidFill>
                <a:latin typeface="Roboto"/>
                <a:ea typeface="Roboto"/>
                <a:cs typeface="Roboto"/>
              </a:rPr>
              <a:t>28 </a:t>
            </a:r>
            <a:r>
              <a:rPr kumimoji="0" lang="en-US" sz="2000" b="1" i="0" u="none" strike="noStrike" kern="1200" cap="none" spc="0" normalizeH="0" baseline="0" noProof="0">
                <a:ln>
                  <a:noFill/>
                </a:ln>
                <a:solidFill>
                  <a:prstClr val="black"/>
                </a:solidFill>
                <a:effectLst/>
                <a:uLnTx/>
                <a:uFillTx/>
                <a:latin typeface="Roboto"/>
                <a:ea typeface="Roboto"/>
                <a:cs typeface="Roboto"/>
              </a:rPr>
              <a:t>discussions undertaken</a:t>
            </a:r>
          </a:p>
        </p:txBody>
      </p:sp>
      <p:sp>
        <p:nvSpPr>
          <p:cNvPr id="30" name="Arrow: Bent 29">
            <a:extLst>
              <a:ext uri="{FF2B5EF4-FFF2-40B4-BE49-F238E27FC236}">
                <a16:creationId xmlns:a16="http://schemas.microsoft.com/office/drawing/2014/main" id="{CF1F5F64-823A-4618-9360-AA0C4340CBD4}"/>
              </a:ext>
            </a:extLst>
          </p:cNvPr>
          <p:cNvSpPr/>
          <p:nvPr/>
        </p:nvSpPr>
        <p:spPr>
          <a:xfrm>
            <a:off x="2223307" y="2590057"/>
            <a:ext cx="1236373" cy="638707"/>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Arrow: Bent 41">
            <a:extLst>
              <a:ext uri="{FF2B5EF4-FFF2-40B4-BE49-F238E27FC236}">
                <a16:creationId xmlns:a16="http://schemas.microsoft.com/office/drawing/2014/main" id="{30BBE0CD-ACF7-4D58-8B2F-610173C27A35}"/>
              </a:ext>
            </a:extLst>
          </p:cNvPr>
          <p:cNvSpPr/>
          <p:nvPr/>
        </p:nvSpPr>
        <p:spPr>
          <a:xfrm flipV="1">
            <a:off x="2223308" y="5728386"/>
            <a:ext cx="1236373" cy="638707"/>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49095882-70BC-48FA-BC80-DE1A601F9450}"/>
              </a:ext>
            </a:extLst>
          </p:cNvPr>
          <p:cNvCxnSpPr/>
          <p:nvPr/>
        </p:nvCxnSpPr>
        <p:spPr>
          <a:xfrm>
            <a:off x="5080645" y="228600"/>
            <a:ext cx="0" cy="2168393"/>
          </a:xfrm>
          <a:prstGeom prst="line">
            <a:avLst/>
          </a:prstGeom>
          <a:ln w="5715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C6A5DC0-F380-49F7-9EC2-74B07F896AF2}"/>
              </a:ext>
            </a:extLst>
          </p:cNvPr>
          <p:cNvCxnSpPr/>
          <p:nvPr/>
        </p:nvCxnSpPr>
        <p:spPr>
          <a:xfrm>
            <a:off x="5170520" y="228600"/>
            <a:ext cx="0" cy="783578"/>
          </a:xfrm>
          <a:prstGeom prst="line">
            <a:avLst/>
          </a:prstGeom>
          <a:ln w="57150"/>
        </p:spPr>
        <p:style>
          <a:lnRef idx="1">
            <a:schemeClr val="accent2"/>
          </a:lnRef>
          <a:fillRef idx="0">
            <a:schemeClr val="accent2"/>
          </a:fillRef>
          <a:effectRef idx="0">
            <a:schemeClr val="accent2"/>
          </a:effectRef>
          <a:fontRef idx="minor">
            <a:schemeClr val="tx1"/>
          </a:fontRef>
        </p:style>
      </p:cxnSp>
      <p:pic>
        <p:nvPicPr>
          <p:cNvPr id="47" name="Picture 46" descr="Diagram&#10;&#10;Description automatically generated">
            <a:extLst>
              <a:ext uri="{FF2B5EF4-FFF2-40B4-BE49-F238E27FC236}">
                <a16:creationId xmlns:a16="http://schemas.microsoft.com/office/drawing/2014/main" id="{BCB5571A-EDC7-4E9F-AEB9-94578E4DED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72764" y="6208068"/>
            <a:ext cx="1565953" cy="510012"/>
          </a:xfrm>
          <a:prstGeom prst="rect">
            <a:avLst/>
          </a:prstGeom>
        </p:spPr>
      </p:pic>
    </p:spTree>
    <p:extLst>
      <p:ext uri="{BB962C8B-B14F-4D97-AF65-F5344CB8AC3E}">
        <p14:creationId xmlns:p14="http://schemas.microsoft.com/office/powerpoint/2010/main" val="1240968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7AAC056-D7C9-FE03-6BC5-38E3D95CC685}"/>
              </a:ext>
            </a:extLst>
          </p:cNvPr>
          <p:cNvSpPr/>
          <p:nvPr/>
        </p:nvSpPr>
        <p:spPr>
          <a:xfrm>
            <a:off x="2702859" y="544605"/>
            <a:ext cx="8471328" cy="5197083"/>
          </a:xfrm>
          <a:prstGeom prst="roundRect">
            <a:avLst>
              <a:gd name="adj" fmla="val 2746"/>
            </a:avLst>
          </a:prstGeom>
          <a:solidFill>
            <a:schemeClr val="bg1"/>
          </a:solidFill>
          <a:ln>
            <a:noFill/>
          </a:ln>
          <a:effectLst>
            <a:outerShdw blurRad="508000" dist="254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CE0F2971-15F5-D5DC-FD04-55EFCFD1044C}"/>
              </a:ext>
            </a:extLst>
          </p:cNvPr>
          <p:cNvSpPr txBox="1">
            <a:spLocks/>
          </p:cNvSpPr>
          <p:nvPr/>
        </p:nvSpPr>
        <p:spPr>
          <a:xfrm>
            <a:off x="413655" y="605652"/>
            <a:ext cx="1980316" cy="3542766"/>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rPr>
              <a:t>Learnings from SACE pilots have informed the following considerations</a:t>
            </a:r>
            <a:endParaRPr kumimoji="0" lang="en-AU" sz="2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mn-cs"/>
            </a:endParaRPr>
          </a:p>
        </p:txBody>
      </p:sp>
      <p:pic>
        <p:nvPicPr>
          <p:cNvPr id="23" name="Graphic 22">
            <a:extLst>
              <a:ext uri="{FF2B5EF4-FFF2-40B4-BE49-F238E27FC236}">
                <a16:creationId xmlns:a16="http://schemas.microsoft.com/office/drawing/2014/main" id="{35CA2C31-DF65-55DA-2E67-48DDBB0FEC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8221" y="1539692"/>
            <a:ext cx="7981459" cy="4085536"/>
          </a:xfrm>
          <a:prstGeom prst="rect">
            <a:avLst/>
          </a:prstGeom>
        </p:spPr>
      </p:pic>
      <p:sp>
        <p:nvSpPr>
          <p:cNvPr id="30" name="TextBox 29">
            <a:extLst>
              <a:ext uri="{FF2B5EF4-FFF2-40B4-BE49-F238E27FC236}">
                <a16:creationId xmlns:a16="http://schemas.microsoft.com/office/drawing/2014/main" id="{92614EA4-02C1-C7E6-3BF1-285E8B6710BF}"/>
              </a:ext>
            </a:extLst>
          </p:cNvPr>
          <p:cNvSpPr txBox="1"/>
          <p:nvPr/>
        </p:nvSpPr>
        <p:spPr>
          <a:xfrm>
            <a:off x="2998221" y="2040740"/>
            <a:ext cx="19502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Fit for purpose </a:t>
            </a:r>
            <a:br>
              <a:rPr kumimoji="0" lang="en-US" sz="1400" b="0" i="0" u="none" strike="noStrike" kern="1200" cap="none" spc="0" normalizeH="0" baseline="0" noProof="0">
                <a:ln>
                  <a:noFill/>
                </a:ln>
                <a:solidFill>
                  <a:prstClr val="white"/>
                </a:solidFill>
                <a:effectLst/>
                <a:uLnTx/>
                <a:uFillTx/>
                <a:latin typeface="Roboto Bold" panose="02000000000000000000" pitchFamily="2" charset="0"/>
                <a:ea typeface="Roboto Bold" panose="02000000000000000000" pitchFamily="2" charset="0"/>
                <a:cs typeface="+mn-cs"/>
              </a:rPr>
            </a:br>
            <a:r>
              <a:rPr kumimoji="0" lang="en-US" sz="1400" b="0" i="0" u="none" strike="noStrike" kern="1200" cap="none" spc="0" normalizeH="0" baseline="0" noProof="0">
                <a:ln>
                  <a:noFill/>
                </a:ln>
                <a:solidFill>
                  <a:prstClr val="white"/>
                </a:solidFill>
                <a:effectLst/>
                <a:uLnTx/>
                <a:uFillTx/>
                <a:latin typeface="Roboto Bold" panose="02000000000000000000" pitchFamily="2" charset="0"/>
                <a:ea typeface="Roboto Bold" panose="02000000000000000000" pitchFamily="2" charset="0"/>
                <a:cs typeface="+mn-cs"/>
              </a:rPr>
              <a:t>quality assurance</a:t>
            </a:r>
            <a:endParaRPr kumimoji="0" lang="en-AU" sz="1400" b="0" i="0" u="none" strike="noStrike" kern="1200" cap="none" spc="0" normalizeH="0" baseline="0" noProof="0">
              <a:ln>
                <a:noFill/>
              </a:ln>
              <a:solidFill>
                <a:prstClr val="white"/>
              </a:solidFill>
              <a:effectLst/>
              <a:uLnTx/>
              <a:uFillTx/>
              <a:latin typeface="Roboto Bold" panose="02000000000000000000" pitchFamily="2" charset="0"/>
              <a:ea typeface="Roboto Bold" panose="02000000000000000000" pitchFamily="2" charset="0"/>
              <a:cs typeface="+mn-cs"/>
            </a:endParaRPr>
          </a:p>
        </p:txBody>
      </p:sp>
      <p:sp>
        <p:nvSpPr>
          <p:cNvPr id="31" name="TextBox 30">
            <a:extLst>
              <a:ext uri="{FF2B5EF4-FFF2-40B4-BE49-F238E27FC236}">
                <a16:creationId xmlns:a16="http://schemas.microsoft.com/office/drawing/2014/main" id="{C4DA13E2-7DC4-B47A-6B12-9B45B45BF536}"/>
              </a:ext>
            </a:extLst>
          </p:cNvPr>
          <p:cNvSpPr txBox="1"/>
          <p:nvPr/>
        </p:nvSpPr>
        <p:spPr>
          <a:xfrm>
            <a:off x="3018393" y="3693403"/>
            <a:ext cx="19502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A certificate </a:t>
            </a:r>
            <a:br>
              <a:rPr kumimoji="0" lang="en-US" sz="1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br>
            <a:r>
              <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for the new world</a:t>
            </a:r>
            <a:endParaRPr kumimoji="0" lang="en-AU" sz="1400" b="0" i="0" u="none" strike="noStrike" kern="1200" cap="none" spc="0" normalizeH="0" baseline="0" noProof="0">
              <a:ln>
                <a:noFill/>
              </a:ln>
              <a:solidFill>
                <a:prstClr val="white"/>
              </a:solidFill>
              <a:effectLst/>
              <a:uLnTx/>
              <a:uFillTx/>
              <a:latin typeface="Roboto Bold" panose="02000000000000000000" pitchFamily="2" charset="0"/>
              <a:ea typeface="Roboto Bold" panose="02000000000000000000" pitchFamily="2" charset="0"/>
              <a:cs typeface="+mn-cs"/>
            </a:endParaRPr>
          </a:p>
        </p:txBody>
      </p:sp>
      <p:sp>
        <p:nvSpPr>
          <p:cNvPr id="32" name="TextBox 31">
            <a:extLst>
              <a:ext uri="{FF2B5EF4-FFF2-40B4-BE49-F238E27FC236}">
                <a16:creationId xmlns:a16="http://schemas.microsoft.com/office/drawing/2014/main" id="{C6A478A7-3996-CADD-F6C1-45D3ED5B4E14}"/>
              </a:ext>
            </a:extLst>
          </p:cNvPr>
          <p:cNvSpPr txBox="1"/>
          <p:nvPr/>
        </p:nvSpPr>
        <p:spPr>
          <a:xfrm>
            <a:off x="4968690" y="1664222"/>
            <a:ext cx="1967753" cy="170426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Trusting teachers’ judgements and end point quality control</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3" name="TextBox 32">
            <a:extLst>
              <a:ext uri="{FF2B5EF4-FFF2-40B4-BE49-F238E27FC236}">
                <a16:creationId xmlns:a16="http://schemas.microsoft.com/office/drawing/2014/main" id="{5619176D-1880-6819-0F70-42A4D8FFBEF9}"/>
              </a:ext>
            </a:extLst>
          </p:cNvPr>
          <p:cNvSpPr txBox="1"/>
          <p:nvPr/>
        </p:nvSpPr>
        <p:spPr>
          <a:xfrm>
            <a:off x="6943645" y="1664222"/>
            <a:ext cx="1967753" cy="1704266"/>
          </a:xfrm>
          <a:prstGeom prst="rect">
            <a:avLst/>
          </a:prstGeom>
          <a:noFill/>
        </p:spPr>
        <p:txBody>
          <a:bodyPr wrap="square" rtlCol="0" anchor="ctr">
            <a:noAutofit/>
          </a:bodyPr>
          <a:lstStyle/>
          <a:p>
            <a:pPr algn="ctr">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New front-loaded processes that provide useful feedback, extended verification, trust and confidence</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4" name="TextBox 33">
            <a:extLst>
              <a:ext uri="{FF2B5EF4-FFF2-40B4-BE49-F238E27FC236}">
                <a16:creationId xmlns:a16="http://schemas.microsoft.com/office/drawing/2014/main" id="{D92A56E1-FE33-D75B-AD91-E5E11F32861B}"/>
              </a:ext>
            </a:extLst>
          </p:cNvPr>
          <p:cNvSpPr txBox="1"/>
          <p:nvPr/>
        </p:nvSpPr>
        <p:spPr>
          <a:xfrm>
            <a:off x="8901150" y="1664222"/>
            <a:ext cx="1967753" cy="170426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System that builds teacher capability and extends trust to include judgements of a skilled adult outside the classroom</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5" name="TextBox 34">
            <a:extLst>
              <a:ext uri="{FF2B5EF4-FFF2-40B4-BE49-F238E27FC236}">
                <a16:creationId xmlns:a16="http://schemas.microsoft.com/office/drawing/2014/main" id="{DAD70E6E-1A64-25D8-8447-516569CFC3A5}"/>
              </a:ext>
            </a:extLst>
          </p:cNvPr>
          <p:cNvSpPr txBox="1"/>
          <p:nvPr/>
        </p:nvSpPr>
        <p:spPr>
          <a:xfrm>
            <a:off x="4975414" y="3364105"/>
            <a:ext cx="1967753" cy="1704266"/>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Focus on subject achievement</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6" name="TextBox 35">
            <a:extLst>
              <a:ext uri="{FF2B5EF4-FFF2-40B4-BE49-F238E27FC236}">
                <a16:creationId xmlns:a16="http://schemas.microsoft.com/office/drawing/2014/main" id="{0953CFC7-3010-4802-2E56-6954D133F774}"/>
              </a:ext>
            </a:extLst>
          </p:cNvPr>
          <p:cNvSpPr txBox="1"/>
          <p:nvPr/>
        </p:nvSpPr>
        <p:spPr>
          <a:xfrm>
            <a:off x="6949891" y="3804848"/>
            <a:ext cx="1967753" cy="1829673"/>
          </a:xfrm>
          <a:prstGeom prst="rect">
            <a:avLst/>
          </a:prstGeom>
          <a:noFill/>
        </p:spPr>
        <p:txBody>
          <a:bodyPr wrap="square" rtlCol="0" anchor="ctr">
            <a:noAutofit/>
          </a:bodyPr>
          <a:lstStyle/>
          <a:p>
            <a:pPr algn="ctr">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Teachers providing deeper and more authentic learning experiences and </a:t>
            </a:r>
            <a:r>
              <a:rPr kumimoji="0" lang="en-US" sz="1400" b="0" i="0" u="none" strike="noStrike" kern="1200" cap="none" spc="0" normalizeH="0" baseline="0" noProof="0" err="1">
                <a:ln>
                  <a:noFill/>
                </a:ln>
                <a:solidFill>
                  <a:prstClr val="black"/>
                </a:solidFill>
                <a:effectLst/>
                <a:uLnTx/>
                <a:uFillTx/>
                <a:latin typeface="Roboto" panose="02000000000000000000" pitchFamily="2" charset="0"/>
                <a:ea typeface="Roboto" panose="02000000000000000000" pitchFamily="2" charset="0"/>
                <a:cs typeface="+mn-cs"/>
              </a:rPr>
              <a:t>recognising</a:t>
            </a: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 a more holistic view of student capabilities and subject achievement</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7" name="TextBox 36">
            <a:extLst>
              <a:ext uri="{FF2B5EF4-FFF2-40B4-BE49-F238E27FC236}">
                <a16:creationId xmlns:a16="http://schemas.microsoft.com/office/drawing/2014/main" id="{4AECCEF2-A115-DE8C-1304-5D79B00ED6D3}"/>
              </a:ext>
            </a:extLst>
          </p:cNvPr>
          <p:cNvSpPr txBox="1"/>
          <p:nvPr/>
        </p:nvSpPr>
        <p:spPr>
          <a:xfrm>
            <a:off x="8884496" y="3657696"/>
            <a:ext cx="1967753" cy="195420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Recognising the broader capabilities of students</a:t>
            </a:r>
            <a:endParaRPr kumimoji="0" lang="en-AU" sz="1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2" name="Graphic 1">
            <a:extLst>
              <a:ext uri="{FF2B5EF4-FFF2-40B4-BE49-F238E27FC236}">
                <a16:creationId xmlns:a16="http://schemas.microsoft.com/office/drawing/2014/main" id="{0B644E2C-A2F7-18BA-AC56-929D27BA05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8312" y="2651026"/>
            <a:ext cx="469608" cy="469608"/>
          </a:xfrm>
          <a:prstGeom prst="rect">
            <a:avLst/>
          </a:prstGeom>
        </p:spPr>
      </p:pic>
      <p:pic>
        <p:nvPicPr>
          <p:cNvPr id="6" name="Graphic 5">
            <a:extLst>
              <a:ext uri="{FF2B5EF4-FFF2-40B4-BE49-F238E27FC236}">
                <a16:creationId xmlns:a16="http://schemas.microsoft.com/office/drawing/2014/main" id="{2AA94F37-44AD-AB30-A38A-D4C177BF56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15169" y="2651026"/>
            <a:ext cx="469608" cy="469608"/>
          </a:xfrm>
          <a:prstGeom prst="rect">
            <a:avLst/>
          </a:prstGeom>
        </p:spPr>
      </p:pic>
      <p:pic>
        <p:nvPicPr>
          <p:cNvPr id="9" name="Graphic 8">
            <a:extLst>
              <a:ext uri="{FF2B5EF4-FFF2-40B4-BE49-F238E27FC236}">
                <a16:creationId xmlns:a16="http://schemas.microsoft.com/office/drawing/2014/main" id="{7E720F63-77B6-C302-444D-CC8F1131DF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3116" y="4250077"/>
            <a:ext cx="469608" cy="469608"/>
          </a:xfrm>
          <a:prstGeom prst="rect">
            <a:avLst/>
          </a:prstGeom>
        </p:spPr>
      </p:pic>
      <p:sp>
        <p:nvSpPr>
          <p:cNvPr id="26" name="TextBox 25">
            <a:extLst>
              <a:ext uri="{FF2B5EF4-FFF2-40B4-BE49-F238E27FC236}">
                <a16:creationId xmlns:a16="http://schemas.microsoft.com/office/drawing/2014/main" id="{7300B467-8EE5-4B18-817E-CD49552F74B6}"/>
              </a:ext>
            </a:extLst>
          </p:cNvPr>
          <p:cNvSpPr txBox="1"/>
          <p:nvPr/>
        </p:nvSpPr>
        <p:spPr>
          <a:xfrm>
            <a:off x="4998308" y="1090635"/>
            <a:ext cx="19677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100" normalizeH="0" baseline="0" noProof="0">
                <a:ln>
                  <a:noFill/>
                </a:ln>
                <a:solidFill>
                  <a:prstClr val="black"/>
                </a:solidFill>
                <a:effectLst/>
                <a:uLnTx/>
                <a:uFillTx/>
                <a:latin typeface="Roboto Bold" panose="02000000000000000000" pitchFamily="2" charset="0"/>
                <a:ea typeface="Roboto Bold" panose="02000000000000000000" pitchFamily="2" charset="0"/>
                <a:cs typeface="+mn-cs"/>
              </a:rPr>
              <a:t>FROM</a:t>
            </a:r>
          </a:p>
        </p:txBody>
      </p:sp>
      <p:sp>
        <p:nvSpPr>
          <p:cNvPr id="27" name="TextBox 26">
            <a:extLst>
              <a:ext uri="{FF2B5EF4-FFF2-40B4-BE49-F238E27FC236}">
                <a16:creationId xmlns:a16="http://schemas.microsoft.com/office/drawing/2014/main" id="{AD5E1526-A8E5-413A-856C-F20A0914CE75}"/>
              </a:ext>
            </a:extLst>
          </p:cNvPr>
          <p:cNvSpPr txBox="1"/>
          <p:nvPr/>
        </p:nvSpPr>
        <p:spPr>
          <a:xfrm>
            <a:off x="6966061" y="1090635"/>
            <a:ext cx="19418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100" normalizeH="0" baseline="0" noProof="0">
                <a:ln>
                  <a:noFill/>
                </a:ln>
                <a:solidFill>
                  <a:prstClr val="black"/>
                </a:solidFill>
                <a:effectLst/>
                <a:uLnTx/>
                <a:uFillTx/>
                <a:latin typeface="Roboto Bold" panose="02000000000000000000" pitchFamily="2" charset="0"/>
                <a:ea typeface="Roboto Bold" panose="02000000000000000000" pitchFamily="2" charset="0"/>
                <a:cs typeface="+mn-cs"/>
              </a:rPr>
              <a:t>THROUGH</a:t>
            </a:r>
          </a:p>
        </p:txBody>
      </p:sp>
      <p:sp>
        <p:nvSpPr>
          <p:cNvPr id="28" name="TextBox 27">
            <a:extLst>
              <a:ext uri="{FF2B5EF4-FFF2-40B4-BE49-F238E27FC236}">
                <a16:creationId xmlns:a16="http://schemas.microsoft.com/office/drawing/2014/main" id="{285A8864-A153-4010-9410-3C4FC7702A77}"/>
              </a:ext>
            </a:extLst>
          </p:cNvPr>
          <p:cNvSpPr txBox="1"/>
          <p:nvPr/>
        </p:nvSpPr>
        <p:spPr>
          <a:xfrm>
            <a:off x="8933814" y="1090635"/>
            <a:ext cx="19418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100" normalizeH="0" baseline="0" noProof="0">
                <a:ln>
                  <a:noFill/>
                </a:ln>
                <a:solidFill>
                  <a:prstClr val="black"/>
                </a:solidFill>
                <a:effectLst/>
                <a:uLnTx/>
                <a:uFillTx/>
                <a:latin typeface="Roboto Bold" panose="02000000000000000000" pitchFamily="2" charset="0"/>
                <a:ea typeface="Roboto Bold" panose="02000000000000000000" pitchFamily="2" charset="0"/>
                <a:cs typeface="+mn-cs"/>
              </a:rPr>
              <a:t>TO</a:t>
            </a:r>
          </a:p>
        </p:txBody>
      </p:sp>
    </p:spTree>
    <p:extLst>
      <p:ext uri="{BB962C8B-B14F-4D97-AF65-F5344CB8AC3E}">
        <p14:creationId xmlns:p14="http://schemas.microsoft.com/office/powerpoint/2010/main" val="2073361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D3644D-7C2C-4F1E-BE38-F87295F9A5A0}"/>
              </a:ext>
            </a:extLst>
          </p:cNvPr>
          <p:cNvSpPr txBox="1">
            <a:spLocks/>
          </p:cNvSpPr>
          <p:nvPr/>
        </p:nvSpPr>
        <p:spPr>
          <a:xfrm>
            <a:off x="1524000" y="712381"/>
            <a:ext cx="9144000" cy="2797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83B73D"/>
                </a:solidFill>
                <a:latin typeface="Roboto Medium" panose="02000000000000000000" pitchFamily="2" charset="0"/>
                <a:ea typeface="Roboto Medium" panose="02000000000000000000" pitchFamily="2" charset="0"/>
                <a:cs typeface="+mj-cs"/>
              </a:defRPr>
            </a:lvl1pPr>
          </a:lstStyle>
          <a:p>
            <a:pPr algn="ctr"/>
            <a:r>
              <a:rPr lang="en-US" sz="5400" dirty="0">
                <a:solidFill>
                  <a:schemeClr val="tx1"/>
                </a:solidFill>
                <a:latin typeface="Roboto"/>
                <a:ea typeface="Roboto"/>
                <a:cs typeface="Roboto"/>
              </a:rPr>
              <a:t>Experience From the Field</a:t>
            </a:r>
            <a:endParaRPr lang="en-AU" sz="5400" dirty="0">
              <a:solidFill>
                <a:schemeClr val="tx1"/>
              </a:solidFill>
              <a:latin typeface="Roboto"/>
              <a:ea typeface="Roboto"/>
              <a:cs typeface="Roboto"/>
            </a:endParaRPr>
          </a:p>
        </p:txBody>
      </p:sp>
      <p:sp>
        <p:nvSpPr>
          <p:cNvPr id="5" name="Subtitle 2">
            <a:extLst>
              <a:ext uri="{FF2B5EF4-FFF2-40B4-BE49-F238E27FC236}">
                <a16:creationId xmlns:a16="http://schemas.microsoft.com/office/drawing/2014/main" id="{E8230E1B-3FC7-4F8F-8C34-C3028848D319}"/>
              </a:ext>
            </a:extLst>
          </p:cNvPr>
          <p:cNvSpPr txBox="1">
            <a:spLocks/>
          </p:cNvSpPr>
          <p:nvPr/>
        </p:nvSpPr>
        <p:spPr>
          <a:xfrm>
            <a:off x="1524000" y="3279305"/>
            <a:ext cx="9144000" cy="1655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dirty="0"/>
              <a:t>Carlee Stewart</a:t>
            </a:r>
          </a:p>
          <a:p>
            <a:pPr marL="0" indent="0" algn="ctr">
              <a:buNone/>
            </a:pPr>
            <a:r>
              <a:rPr lang="en-AU" dirty="0"/>
              <a:t>SACE, VET and Senior School Curriculum Coordinator</a:t>
            </a:r>
          </a:p>
          <a:p>
            <a:pPr marL="0" indent="0" algn="ctr">
              <a:buNone/>
            </a:pPr>
            <a:r>
              <a:rPr lang="en-AU" dirty="0"/>
              <a:t>Unity College</a:t>
            </a:r>
          </a:p>
        </p:txBody>
      </p:sp>
    </p:spTree>
    <p:extLst>
      <p:ext uri="{BB962C8B-B14F-4D97-AF65-F5344CB8AC3E}">
        <p14:creationId xmlns:p14="http://schemas.microsoft.com/office/powerpoint/2010/main" val="2290118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63D47C-2C7A-40AF-8C6C-8B67A394237F}"/>
              </a:ext>
            </a:extLst>
          </p:cNvPr>
          <p:cNvPicPr>
            <a:picLocks noChangeAspect="1"/>
          </p:cNvPicPr>
          <p:nvPr/>
        </p:nvPicPr>
        <p:blipFill rotWithShape="1">
          <a:blip r:embed="rId3"/>
          <a:srcRect r="756"/>
          <a:stretch/>
        </p:blipFill>
        <p:spPr>
          <a:xfrm>
            <a:off x="0" y="0"/>
            <a:ext cx="12192000" cy="6858000"/>
          </a:xfrm>
          <a:prstGeom prst="rect">
            <a:avLst/>
          </a:prstGeom>
        </p:spPr>
      </p:pic>
    </p:spTree>
    <p:extLst>
      <p:ext uri="{BB962C8B-B14F-4D97-AF65-F5344CB8AC3E}">
        <p14:creationId xmlns:p14="http://schemas.microsoft.com/office/powerpoint/2010/main" val="1309742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4E9EC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ABC1F0-9F62-7A30-7AC3-C9FA5D286470}"/>
              </a:ext>
            </a:extLst>
          </p:cNvPr>
          <p:cNvSpPr txBox="1"/>
          <p:nvPr/>
        </p:nvSpPr>
        <p:spPr>
          <a:xfrm>
            <a:off x="1430767" y="1538344"/>
            <a:ext cx="8247642" cy="923330"/>
          </a:xfrm>
          <a:prstGeom prst="rect">
            <a:avLst/>
          </a:prstGeom>
          <a:noFill/>
        </p:spPr>
        <p:txBody>
          <a:bodyPr wrap="none" rtlCol="0">
            <a:spAutoFit/>
          </a:bodyPr>
          <a:lstStyle/>
          <a:p>
            <a:r>
              <a:rPr lang="en-US" sz="5400" b="1" dirty="0">
                <a:latin typeface="Aptos" panose="020B0004020202020204" pitchFamily="34" charset="0"/>
              </a:rPr>
              <a:t>“Walk tall in both worlds”</a:t>
            </a:r>
          </a:p>
        </p:txBody>
      </p:sp>
      <p:sp>
        <p:nvSpPr>
          <p:cNvPr id="4" name="TextBox 3">
            <a:extLst>
              <a:ext uri="{FF2B5EF4-FFF2-40B4-BE49-F238E27FC236}">
                <a16:creationId xmlns:a16="http://schemas.microsoft.com/office/drawing/2014/main" id="{7784CB7D-AFEC-7FB5-980E-9A13EDC2D88F}"/>
              </a:ext>
            </a:extLst>
          </p:cNvPr>
          <p:cNvSpPr txBox="1"/>
          <p:nvPr/>
        </p:nvSpPr>
        <p:spPr>
          <a:xfrm>
            <a:off x="1667436" y="3429000"/>
            <a:ext cx="7753213" cy="523220"/>
          </a:xfrm>
          <a:prstGeom prst="rect">
            <a:avLst/>
          </a:prstGeom>
          <a:noFill/>
        </p:spPr>
        <p:txBody>
          <a:bodyPr wrap="none" rtlCol="0">
            <a:spAutoFit/>
          </a:bodyPr>
          <a:lstStyle/>
          <a:p>
            <a:r>
              <a:rPr lang="en-US" sz="2800" dirty="0">
                <a:latin typeface="Aptos" panose="020B0004020202020204" pitchFamily="34" charset="0"/>
              </a:rPr>
              <a:t>Help make the dreams of the community a reality</a:t>
            </a:r>
            <a:endParaRPr lang="en-AU" sz="2800" dirty="0">
              <a:latin typeface="Aptos" panose="020B0004020202020204" pitchFamily="34" charset="0"/>
            </a:endParaRPr>
          </a:p>
        </p:txBody>
      </p:sp>
    </p:spTree>
    <p:extLst>
      <p:ext uri="{BB962C8B-B14F-4D97-AF65-F5344CB8AC3E}">
        <p14:creationId xmlns:p14="http://schemas.microsoft.com/office/powerpoint/2010/main" val="37442835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B612CE-F31D-4A76-98CF-D60CFADE97CD}"/>
              </a:ext>
            </a:extLst>
          </p:cNvPr>
          <p:cNvPicPr>
            <a:picLocks noChangeAspect="1"/>
          </p:cNvPicPr>
          <p:nvPr/>
        </p:nvPicPr>
        <p:blipFill>
          <a:blip r:embed="rId3"/>
          <a:stretch>
            <a:fillRect/>
          </a:stretch>
        </p:blipFill>
        <p:spPr>
          <a:xfrm>
            <a:off x="397" y="0"/>
            <a:ext cx="12191205" cy="6858000"/>
          </a:xfrm>
          <a:prstGeom prst="rect">
            <a:avLst/>
          </a:prstGeom>
        </p:spPr>
      </p:pic>
      <p:sp>
        <p:nvSpPr>
          <p:cNvPr id="4" name="TextBox 3">
            <a:extLst>
              <a:ext uri="{FF2B5EF4-FFF2-40B4-BE49-F238E27FC236}">
                <a16:creationId xmlns:a16="http://schemas.microsoft.com/office/drawing/2014/main" id="{482EC472-45EC-4A0B-8FB7-95336C689D26}"/>
              </a:ext>
            </a:extLst>
          </p:cNvPr>
          <p:cNvSpPr txBox="1"/>
          <p:nvPr/>
        </p:nvSpPr>
        <p:spPr>
          <a:xfrm>
            <a:off x="255182" y="329609"/>
            <a:ext cx="5932968" cy="1446550"/>
          </a:xfrm>
          <a:prstGeom prst="rect">
            <a:avLst/>
          </a:prstGeom>
          <a:solidFill>
            <a:srgbClr val="4E9ECF"/>
          </a:solidFill>
        </p:spPr>
        <p:txBody>
          <a:bodyPr wrap="square" rtlCol="0">
            <a:spAutoFit/>
          </a:bodyPr>
          <a:lstStyle/>
          <a:p>
            <a:r>
              <a:rPr lang="en-US" sz="8800" b="1">
                <a:latin typeface="Calibri" panose="020F0502020204030204" pitchFamily="34" charset="0"/>
                <a:cs typeface="Calibri" panose="020F0502020204030204" pitchFamily="34" charset="0"/>
              </a:rPr>
              <a:t>Challenges</a:t>
            </a:r>
            <a:endParaRPr lang="en-AU" sz="88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05521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4E9EC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ABC1F0-9F62-7A30-7AC3-C9FA5D286470}"/>
              </a:ext>
            </a:extLst>
          </p:cNvPr>
          <p:cNvSpPr txBox="1"/>
          <p:nvPr/>
        </p:nvSpPr>
        <p:spPr>
          <a:xfrm>
            <a:off x="1430767" y="1538344"/>
            <a:ext cx="6903878" cy="923330"/>
          </a:xfrm>
          <a:prstGeom prst="rect">
            <a:avLst/>
          </a:prstGeom>
          <a:noFill/>
        </p:spPr>
        <p:txBody>
          <a:bodyPr wrap="none" rtlCol="0">
            <a:spAutoFit/>
          </a:bodyPr>
          <a:lstStyle/>
          <a:p>
            <a:r>
              <a:rPr lang="en-US" sz="5400" b="1" dirty="0">
                <a:latin typeface="Aptos" panose="020B0004020202020204" pitchFamily="34" charset="0"/>
              </a:rPr>
              <a:t>Relationships are key</a:t>
            </a:r>
          </a:p>
        </p:txBody>
      </p:sp>
      <p:sp>
        <p:nvSpPr>
          <p:cNvPr id="4" name="TextBox 3">
            <a:extLst>
              <a:ext uri="{FF2B5EF4-FFF2-40B4-BE49-F238E27FC236}">
                <a16:creationId xmlns:a16="http://schemas.microsoft.com/office/drawing/2014/main" id="{7784CB7D-AFEC-7FB5-980E-9A13EDC2D88F}"/>
              </a:ext>
            </a:extLst>
          </p:cNvPr>
          <p:cNvSpPr txBox="1"/>
          <p:nvPr/>
        </p:nvSpPr>
        <p:spPr>
          <a:xfrm>
            <a:off x="1559857" y="2891115"/>
            <a:ext cx="8100510" cy="2908489"/>
          </a:xfrm>
          <a:prstGeom prst="rect">
            <a:avLst/>
          </a:prstGeom>
          <a:noFill/>
        </p:spPr>
        <p:txBody>
          <a:bodyPr wrap="square" rtlCol="0">
            <a:spAutoFit/>
          </a:bodyPr>
          <a:lstStyle/>
          <a:p>
            <a:pPr>
              <a:spcAft>
                <a:spcPts val="600"/>
              </a:spcAft>
            </a:pPr>
            <a:r>
              <a:rPr lang="en-US" sz="2800" dirty="0">
                <a:latin typeface="Aptos" panose="020B0004020202020204" pitchFamily="34" charset="0"/>
              </a:rPr>
              <a:t>It must be a true partnership.</a:t>
            </a:r>
          </a:p>
          <a:p>
            <a:pPr>
              <a:spcAft>
                <a:spcPts val="600"/>
              </a:spcAft>
            </a:pPr>
            <a:r>
              <a:rPr lang="en-US" sz="2800" dirty="0">
                <a:latin typeface="Aptos" panose="020B0004020202020204" pitchFamily="34" charset="0"/>
              </a:rPr>
              <a:t>Invite the elders into the school, visit the community, take time to discuss the program.</a:t>
            </a:r>
          </a:p>
          <a:p>
            <a:pPr>
              <a:spcAft>
                <a:spcPts val="600"/>
              </a:spcAft>
            </a:pPr>
            <a:r>
              <a:rPr lang="en-US" sz="2800" dirty="0">
                <a:latin typeface="Aptos" panose="020B0004020202020204" pitchFamily="34" charset="0"/>
              </a:rPr>
              <a:t>Explore the benefits and brainstorm projects, learning events that the students can participate in.</a:t>
            </a:r>
          </a:p>
          <a:p>
            <a:pPr>
              <a:spcAft>
                <a:spcPts val="600"/>
              </a:spcAft>
            </a:pPr>
            <a:r>
              <a:rPr lang="en-US" sz="2800" dirty="0">
                <a:latin typeface="Aptos" panose="020B0004020202020204" pitchFamily="34" charset="0"/>
              </a:rPr>
              <a:t>Listen to the elders.</a:t>
            </a:r>
            <a:endParaRPr lang="en-AU" sz="2800" dirty="0">
              <a:latin typeface="Aptos" panose="020B0004020202020204" pitchFamily="34" charset="0"/>
            </a:endParaRPr>
          </a:p>
        </p:txBody>
      </p:sp>
    </p:spTree>
    <p:extLst>
      <p:ext uri="{BB962C8B-B14F-4D97-AF65-F5344CB8AC3E}">
        <p14:creationId xmlns:p14="http://schemas.microsoft.com/office/powerpoint/2010/main" val="3545680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1E4FF-2F42-4FAC-909A-E895941DE44D}"/>
              </a:ext>
            </a:extLst>
          </p:cNvPr>
          <p:cNvPicPr>
            <a:picLocks noChangeAspect="1"/>
          </p:cNvPicPr>
          <p:nvPr/>
        </p:nvPicPr>
        <p:blipFill>
          <a:blip r:embed="rId3"/>
          <a:stretch>
            <a:fillRect/>
          </a:stretch>
        </p:blipFill>
        <p:spPr>
          <a:xfrm>
            <a:off x="0" y="5806"/>
            <a:ext cx="12192000" cy="6846387"/>
          </a:xfrm>
          <a:prstGeom prst="rect">
            <a:avLst/>
          </a:prstGeom>
        </p:spPr>
      </p:pic>
    </p:spTree>
    <p:extLst>
      <p:ext uri="{BB962C8B-B14F-4D97-AF65-F5344CB8AC3E}">
        <p14:creationId xmlns:p14="http://schemas.microsoft.com/office/powerpoint/2010/main" val="1376081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E9EC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ABC1F0-9F62-7A30-7AC3-C9FA5D286470}"/>
              </a:ext>
            </a:extLst>
          </p:cNvPr>
          <p:cNvSpPr txBox="1"/>
          <p:nvPr/>
        </p:nvSpPr>
        <p:spPr>
          <a:xfrm>
            <a:off x="1430767" y="1538344"/>
            <a:ext cx="7463133" cy="923330"/>
          </a:xfrm>
          <a:prstGeom prst="rect">
            <a:avLst/>
          </a:prstGeom>
          <a:noFill/>
        </p:spPr>
        <p:txBody>
          <a:bodyPr wrap="none" rtlCol="0">
            <a:spAutoFit/>
          </a:bodyPr>
          <a:lstStyle/>
          <a:p>
            <a:r>
              <a:rPr lang="en-US" sz="5400" b="1" dirty="0">
                <a:latin typeface="Aptos" panose="020B0004020202020204" pitchFamily="34" charset="0"/>
              </a:rPr>
              <a:t>Accessible to everyone</a:t>
            </a:r>
          </a:p>
        </p:txBody>
      </p:sp>
      <p:sp>
        <p:nvSpPr>
          <p:cNvPr id="4" name="TextBox 3">
            <a:extLst>
              <a:ext uri="{FF2B5EF4-FFF2-40B4-BE49-F238E27FC236}">
                <a16:creationId xmlns:a16="http://schemas.microsoft.com/office/drawing/2014/main" id="{7784CB7D-AFEC-7FB5-980E-9A13EDC2D88F}"/>
              </a:ext>
            </a:extLst>
          </p:cNvPr>
          <p:cNvSpPr txBox="1"/>
          <p:nvPr/>
        </p:nvSpPr>
        <p:spPr>
          <a:xfrm>
            <a:off x="1559857" y="2891115"/>
            <a:ext cx="8100510" cy="2831544"/>
          </a:xfrm>
          <a:prstGeom prst="rect">
            <a:avLst/>
          </a:prstGeom>
          <a:noFill/>
        </p:spPr>
        <p:txBody>
          <a:bodyPr wrap="square" rtlCol="0">
            <a:spAutoFit/>
          </a:bodyPr>
          <a:lstStyle/>
          <a:p>
            <a:pPr>
              <a:spcAft>
                <a:spcPts val="600"/>
              </a:spcAft>
            </a:pPr>
            <a:endParaRPr lang="en-US" sz="2800" dirty="0">
              <a:latin typeface="Aptos" panose="020B0004020202020204" pitchFamily="34" charset="0"/>
            </a:endParaRPr>
          </a:p>
          <a:p>
            <a:pPr>
              <a:spcAft>
                <a:spcPts val="600"/>
              </a:spcAft>
            </a:pPr>
            <a:r>
              <a:rPr lang="en-US" sz="2800" dirty="0">
                <a:latin typeface="Aptos" panose="020B0004020202020204" pitchFamily="34" charset="0"/>
              </a:rPr>
              <a:t>Student teaching </a:t>
            </a:r>
            <a:r>
              <a:rPr lang="en-US" sz="2800" dirty="0" err="1">
                <a:latin typeface="Aptos" panose="020B0004020202020204" pitchFamily="34" charset="0"/>
              </a:rPr>
              <a:t>Ngarrinderi</a:t>
            </a:r>
            <a:r>
              <a:rPr lang="en-US" sz="2800" dirty="0">
                <a:latin typeface="Aptos" panose="020B0004020202020204" pitchFamily="34" charset="0"/>
              </a:rPr>
              <a:t> language to Reception and year 1 students</a:t>
            </a:r>
          </a:p>
          <a:p>
            <a:pPr>
              <a:spcAft>
                <a:spcPts val="600"/>
              </a:spcAft>
            </a:pPr>
            <a:r>
              <a:rPr lang="en-US" sz="2800" dirty="0">
                <a:latin typeface="Aptos" panose="020B0004020202020204" pitchFamily="34" charset="0"/>
              </a:rPr>
              <a:t>"They respect my culture and it just makes me happy to know that there are other people who want to learn my language."</a:t>
            </a:r>
            <a:endParaRPr lang="en-AU" sz="2800" dirty="0">
              <a:latin typeface="Aptos" panose="020B0004020202020204" pitchFamily="34" charset="0"/>
            </a:endParaRPr>
          </a:p>
        </p:txBody>
      </p:sp>
    </p:spTree>
    <p:extLst>
      <p:ext uri="{BB962C8B-B14F-4D97-AF65-F5344CB8AC3E}">
        <p14:creationId xmlns:p14="http://schemas.microsoft.com/office/powerpoint/2010/main" val="5780333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A5EC1F-5E9E-4090-8E99-55BB09D77F10}"/>
              </a:ext>
            </a:extLst>
          </p:cNvPr>
          <p:cNvPicPr>
            <a:picLocks noChangeAspect="1"/>
          </p:cNvPicPr>
          <p:nvPr/>
        </p:nvPicPr>
        <p:blipFill>
          <a:blip r:embed="rId3"/>
          <a:stretch>
            <a:fillRect/>
          </a:stretch>
        </p:blipFill>
        <p:spPr>
          <a:xfrm>
            <a:off x="0" y="2677"/>
            <a:ext cx="12192000" cy="6852646"/>
          </a:xfrm>
          <a:prstGeom prst="rect">
            <a:avLst/>
          </a:prstGeom>
        </p:spPr>
      </p:pic>
    </p:spTree>
    <p:extLst>
      <p:ext uri="{BB962C8B-B14F-4D97-AF65-F5344CB8AC3E}">
        <p14:creationId xmlns:p14="http://schemas.microsoft.com/office/powerpoint/2010/main" val="34476192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08F39-DE2D-411A-9174-D775D0E706AB}"/>
              </a:ext>
            </a:extLst>
          </p:cNvPr>
          <p:cNvPicPr>
            <a:picLocks noChangeAspect="1"/>
          </p:cNvPicPr>
          <p:nvPr/>
        </p:nvPicPr>
        <p:blipFill>
          <a:blip r:embed="rId3"/>
          <a:stretch>
            <a:fillRect/>
          </a:stretch>
        </p:blipFill>
        <p:spPr>
          <a:xfrm>
            <a:off x="0" y="9815"/>
            <a:ext cx="12192000" cy="6838370"/>
          </a:xfrm>
          <a:prstGeom prst="rect">
            <a:avLst/>
          </a:prstGeom>
        </p:spPr>
      </p:pic>
    </p:spTree>
    <p:extLst>
      <p:ext uri="{BB962C8B-B14F-4D97-AF65-F5344CB8AC3E}">
        <p14:creationId xmlns:p14="http://schemas.microsoft.com/office/powerpoint/2010/main" val="3401128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B4B40-0395-9718-E00B-61E161EC40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97E50-3C57-20FD-0080-0BEB37F223B5}"/>
              </a:ext>
            </a:extLst>
          </p:cNvPr>
          <p:cNvSpPr>
            <a:spLocks noGrp="1"/>
          </p:cNvSpPr>
          <p:nvPr>
            <p:ph type="ctrTitle"/>
          </p:nvPr>
        </p:nvSpPr>
        <p:spPr>
          <a:xfrm>
            <a:off x="1524000" y="400407"/>
            <a:ext cx="9144000" cy="2797582"/>
          </a:xfrm>
        </p:spPr>
        <p:txBody>
          <a:bodyPr/>
          <a:lstStyle/>
          <a:p>
            <a:pPr rtl="0"/>
            <a:r>
              <a:rPr lang="en-US" sz="5400" kern="1200" dirty="0">
                <a:solidFill>
                  <a:schemeClr val="tx1"/>
                </a:solidFill>
                <a:latin typeface="Roboto" panose="02000000000000000000" pitchFamily="2" charset="0"/>
                <a:ea typeface="Roboto" panose="02000000000000000000" pitchFamily="2" charset="0"/>
                <a:cs typeface="+mn-cs"/>
              </a:rPr>
              <a:t>Communication and engagement</a:t>
            </a:r>
            <a:endParaRPr lang="en-AU" sz="5400" dirty="0">
              <a:latin typeface="Roboto" panose="02000000000000000000" pitchFamily="2" charset="0"/>
              <a:ea typeface="Roboto" panose="02000000000000000000" pitchFamily="2" charset="0"/>
            </a:endParaRPr>
          </a:p>
        </p:txBody>
      </p:sp>
      <p:sp>
        <p:nvSpPr>
          <p:cNvPr id="3" name="Subtitle 2">
            <a:extLst>
              <a:ext uri="{FF2B5EF4-FFF2-40B4-BE49-F238E27FC236}">
                <a16:creationId xmlns:a16="http://schemas.microsoft.com/office/drawing/2014/main" id="{C12D13FF-5C42-0F23-6869-2425E354AD1A}"/>
              </a:ext>
            </a:extLst>
          </p:cNvPr>
          <p:cNvSpPr>
            <a:spLocks noGrp="1"/>
          </p:cNvSpPr>
          <p:nvPr>
            <p:ph type="subTitle" idx="1"/>
          </p:nvPr>
        </p:nvSpPr>
        <p:spPr/>
        <p:txBody>
          <a:bodyPr/>
          <a:lstStyle/>
          <a:p>
            <a:r>
              <a:rPr lang="en-US">
                <a:latin typeface="Roboto" panose="02000000000000000000" pitchFamily="2" charset="0"/>
                <a:ea typeface="Roboto" panose="02000000000000000000" pitchFamily="2" charset="0"/>
              </a:rPr>
              <a:t>Jamie Dunnill</a:t>
            </a:r>
          </a:p>
          <a:p>
            <a:r>
              <a:rPr lang="en-US">
                <a:latin typeface="Roboto" panose="02000000000000000000" pitchFamily="2" charset="0"/>
                <a:ea typeface="Roboto" panose="02000000000000000000" pitchFamily="2" charset="0"/>
              </a:rPr>
              <a:t>Program Manager, Change and Partnerships</a:t>
            </a:r>
            <a:endParaRPr lang="en-AU">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75522643"/>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EE8D0FD1-79E7-E327-022B-A330DA2AE654}"/>
              </a:ext>
            </a:extLst>
          </p:cNvPr>
          <p:cNvSpPr txBox="1">
            <a:spLocks/>
          </p:cNvSpPr>
          <p:nvPr/>
        </p:nvSpPr>
        <p:spPr>
          <a:xfrm>
            <a:off x="428" y="241"/>
            <a:ext cx="12192344" cy="1303109"/>
          </a:xfrm>
          <a:prstGeom prst="rect">
            <a:avLst/>
          </a:prstGeom>
          <a:solidFill>
            <a:srgbClr val="8EC155"/>
          </a:solidFill>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58"/>
            <a:r>
              <a:rPr lang="en-US">
                <a:solidFill>
                  <a:prstClr val="white"/>
                </a:solidFill>
                <a:latin typeface="Roboto Medium" panose="02000000000000000000" pitchFamily="2" charset="0"/>
                <a:ea typeface="Roboto Medium" panose="02000000000000000000" pitchFamily="2" charset="0"/>
              </a:rPr>
              <a:t>  Subject renewal</a:t>
            </a:r>
            <a:endParaRPr lang="en-AU">
              <a:solidFill>
                <a:prstClr val="white"/>
              </a:solidFill>
              <a:latin typeface="Roboto Medium" panose="02000000000000000000" pitchFamily="2" charset="0"/>
              <a:ea typeface="Roboto Medium" panose="02000000000000000000" pitchFamily="2" charset="0"/>
            </a:endParaRPr>
          </a:p>
        </p:txBody>
      </p:sp>
      <p:pic>
        <p:nvPicPr>
          <p:cNvPr id="19" name="Picture 18" descr="A black background with white text&#10;&#10;Description automatically generated">
            <a:extLst>
              <a:ext uri="{FF2B5EF4-FFF2-40B4-BE49-F238E27FC236}">
                <a16:creationId xmlns:a16="http://schemas.microsoft.com/office/drawing/2014/main" id="{6A206520-E8C8-A8C0-50A7-3438CAA94562}"/>
              </a:ext>
            </a:extLst>
          </p:cNvPr>
          <p:cNvPicPr>
            <a:picLocks noChangeAspect="1"/>
          </p:cNvPicPr>
          <p:nvPr/>
        </p:nvPicPr>
        <p:blipFill>
          <a:blip r:embed="rId3"/>
          <a:stretch>
            <a:fillRect/>
          </a:stretch>
        </p:blipFill>
        <p:spPr>
          <a:xfrm>
            <a:off x="8486608" y="4476676"/>
            <a:ext cx="3704965" cy="2381083"/>
          </a:xfrm>
          <a:prstGeom prst="rect">
            <a:avLst/>
          </a:prstGeom>
        </p:spPr>
      </p:pic>
      <p:pic>
        <p:nvPicPr>
          <p:cNvPr id="20" name="Picture 19" descr="A drawing of a person&#10;&#10;Description automatically generated">
            <a:extLst>
              <a:ext uri="{FF2B5EF4-FFF2-40B4-BE49-F238E27FC236}">
                <a16:creationId xmlns:a16="http://schemas.microsoft.com/office/drawing/2014/main" id="{D6AD3F05-CD42-3135-5F57-986FD9252842}"/>
              </a:ext>
            </a:extLst>
          </p:cNvPr>
          <p:cNvPicPr>
            <a:picLocks noChangeAspect="1"/>
          </p:cNvPicPr>
          <p:nvPr/>
        </p:nvPicPr>
        <p:blipFill>
          <a:blip r:embed="rId4" cstate="hqprint">
            <a:alphaModFix/>
            <a:extLst>
              <a:ext uri="{28A0092B-C50C-407E-A947-70E740481C1C}">
                <a14:useLocalDpi xmlns:a14="http://schemas.microsoft.com/office/drawing/2010/main" val="0"/>
              </a:ext>
            </a:extLst>
          </a:blip>
          <a:stretch>
            <a:fillRect/>
          </a:stretch>
        </p:blipFill>
        <p:spPr>
          <a:xfrm>
            <a:off x="409975" y="5626437"/>
            <a:ext cx="2654457" cy="866223"/>
          </a:xfrm>
          <a:prstGeom prst="rect">
            <a:avLst/>
          </a:prstGeom>
        </p:spPr>
      </p:pic>
      <p:sp>
        <p:nvSpPr>
          <p:cNvPr id="3" name="TextBox 2">
            <a:extLst>
              <a:ext uri="{FF2B5EF4-FFF2-40B4-BE49-F238E27FC236}">
                <a16:creationId xmlns:a16="http://schemas.microsoft.com/office/drawing/2014/main" id="{A7D01C86-D451-3CC9-8DF4-043EEEC91A44}"/>
              </a:ext>
            </a:extLst>
          </p:cNvPr>
          <p:cNvSpPr txBox="1"/>
          <p:nvPr/>
        </p:nvSpPr>
        <p:spPr>
          <a:xfrm>
            <a:off x="409975" y="2987840"/>
            <a:ext cx="7363326" cy="954107"/>
          </a:xfrm>
          <a:prstGeom prst="rect">
            <a:avLst/>
          </a:prstGeom>
          <a:noFill/>
        </p:spPr>
        <p:txBody>
          <a:bodyPr wrap="square" rtlCol="0">
            <a:spAutoFit/>
          </a:bodyPr>
          <a:lstStyle/>
          <a:p>
            <a:r>
              <a:rPr lang="en-US" sz="2800">
                <a:latin typeface="Roboto" panose="02000000000000000000" pitchFamily="2" charset="0"/>
                <a:ea typeface="Roboto" panose="02000000000000000000" pitchFamily="2" charset="0"/>
              </a:rPr>
              <a:t>Emma Wegner</a:t>
            </a:r>
          </a:p>
          <a:p>
            <a:r>
              <a:rPr lang="en-US" sz="2800">
                <a:latin typeface="Roboto" panose="02000000000000000000" pitchFamily="2" charset="0"/>
                <a:ea typeface="Roboto" panose="02000000000000000000" pitchFamily="2" charset="0"/>
              </a:rPr>
              <a:t>Faculty Manager (Health and Humanities)  </a:t>
            </a:r>
          </a:p>
        </p:txBody>
      </p:sp>
    </p:spTree>
    <p:extLst>
      <p:ext uri="{BB962C8B-B14F-4D97-AF65-F5344CB8AC3E}">
        <p14:creationId xmlns:p14="http://schemas.microsoft.com/office/powerpoint/2010/main" val="2656802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A631F9DF-8E6D-DE18-30DA-4B3FABDE93EF}"/>
              </a:ext>
            </a:extLst>
          </p:cNvPr>
          <p:cNvSpPr txBox="1"/>
          <p:nvPr/>
        </p:nvSpPr>
        <p:spPr>
          <a:xfrm>
            <a:off x="2086468" y="1228397"/>
            <a:ext cx="5356023" cy="4401205"/>
          </a:xfrm>
          <a:prstGeom prst="rect">
            <a:avLst/>
          </a:prstGeom>
          <a:noFill/>
        </p:spPr>
        <p:txBody>
          <a:bodyPr wrap="square" rtlCol="0">
            <a:spAutoFit/>
          </a:bodyPr>
          <a:lstStyle/>
          <a:p>
            <a:r>
              <a:rPr lang="en-US" sz="2000">
                <a:latin typeface="Roboto Medium" panose="02000000000000000000" pitchFamily="2" charset="0"/>
                <a:ea typeface="Roboto Medium" panose="02000000000000000000" pitchFamily="2" charset="0"/>
              </a:rPr>
              <a:t>Clear communication &amp; timelines</a:t>
            </a:r>
          </a:p>
          <a:p>
            <a:endParaRPr lang="en-US" sz="2000">
              <a:latin typeface="Roboto Medium" panose="02000000000000000000" pitchFamily="2" charset="0"/>
              <a:ea typeface="Roboto Medium" panose="02000000000000000000" pitchFamily="2" charset="0"/>
            </a:endParaRPr>
          </a:p>
          <a:p>
            <a:endParaRPr lang="en-US" sz="2000">
              <a:latin typeface="Roboto Medium" panose="02000000000000000000" pitchFamily="2" charset="0"/>
              <a:ea typeface="Roboto Medium" panose="02000000000000000000" pitchFamily="2" charset="0"/>
            </a:endParaRPr>
          </a:p>
          <a:p>
            <a:r>
              <a:rPr lang="en-US" sz="2000">
                <a:latin typeface="Roboto Medium" panose="02000000000000000000" pitchFamily="2" charset="0"/>
                <a:ea typeface="Roboto Medium" panose="02000000000000000000" pitchFamily="2" charset="0"/>
              </a:rPr>
              <a:t>Professional development that involves principals and school leaders</a:t>
            </a:r>
          </a:p>
          <a:p>
            <a:endParaRPr lang="en-US" sz="2000">
              <a:latin typeface="Roboto Medium" panose="02000000000000000000" pitchFamily="2" charset="0"/>
              <a:ea typeface="Roboto Medium" panose="02000000000000000000" pitchFamily="2" charset="0"/>
            </a:endParaRPr>
          </a:p>
          <a:p>
            <a:r>
              <a:rPr lang="en-US" sz="2000">
                <a:latin typeface="Roboto Medium" panose="02000000000000000000" pitchFamily="2" charset="0"/>
                <a:ea typeface="Roboto Medium" panose="02000000000000000000" pitchFamily="2" charset="0"/>
              </a:rPr>
              <a:t>Communication and engagement with the broader public to build awareness about educational change and its importance.</a:t>
            </a:r>
          </a:p>
          <a:p>
            <a:endParaRPr lang="en-US" sz="2000">
              <a:latin typeface="Roboto Medium" panose="02000000000000000000" pitchFamily="2" charset="0"/>
              <a:ea typeface="Roboto Medium" panose="02000000000000000000" pitchFamily="2" charset="0"/>
            </a:endParaRPr>
          </a:p>
          <a:p>
            <a:r>
              <a:rPr lang="en-US" sz="2000">
                <a:latin typeface="Roboto Medium" panose="02000000000000000000" pitchFamily="2" charset="0"/>
                <a:ea typeface="Roboto Medium" panose="02000000000000000000" pitchFamily="2" charset="0"/>
              </a:rPr>
              <a:t>Tools and resources to support teachers in implementing changes, specifically on observing and making judgments of capabilities.</a:t>
            </a:r>
          </a:p>
        </p:txBody>
      </p:sp>
      <p:sp>
        <p:nvSpPr>
          <p:cNvPr id="39" name="object 11">
            <a:extLst>
              <a:ext uri="{FF2B5EF4-FFF2-40B4-BE49-F238E27FC236}">
                <a16:creationId xmlns:a16="http://schemas.microsoft.com/office/drawing/2014/main" id="{47A48711-B0B7-9E5B-35E2-5609CFE82559}"/>
              </a:ext>
            </a:extLst>
          </p:cNvPr>
          <p:cNvSpPr txBox="1">
            <a:spLocks/>
          </p:cNvSpPr>
          <p:nvPr/>
        </p:nvSpPr>
        <p:spPr>
          <a:xfrm>
            <a:off x="866827" y="387542"/>
            <a:ext cx="6217328" cy="499830"/>
          </a:xfrm>
          <a:prstGeom prst="rect">
            <a:avLst/>
          </a:prstGeom>
        </p:spPr>
        <p:txBody>
          <a:bodyPr vert="horz" wrap="square" lIns="0" tIns="7316" rIns="0" bIns="0" rtlCol="0">
            <a:spAutoFit/>
          </a:bodyPr>
          <a:lstStyle>
            <a:lvl1pPr>
              <a:defRPr sz="3850" b="1" i="0">
                <a:solidFill>
                  <a:srgbClr val="31343B"/>
                </a:solidFill>
                <a:latin typeface="Arial"/>
                <a:ea typeface="+mj-ea"/>
                <a:cs typeface="Arial"/>
              </a:defRPr>
            </a:lvl1pPr>
          </a:lstStyle>
          <a:p>
            <a:r>
              <a:rPr lang="en-US" sz="3200" b="0">
                <a:latin typeface="Roboto Medium" panose="02000000000000000000" pitchFamily="2" charset="0"/>
                <a:ea typeface="Roboto Medium" panose="02000000000000000000" pitchFamily="2" charset="0"/>
              </a:rPr>
              <a:t>Support Principals are seeking:</a:t>
            </a:r>
          </a:p>
        </p:txBody>
      </p:sp>
      <p:pic>
        <p:nvPicPr>
          <p:cNvPr id="78" name="Graphic 77" descr="List with solid fill">
            <a:extLst>
              <a:ext uri="{FF2B5EF4-FFF2-40B4-BE49-F238E27FC236}">
                <a16:creationId xmlns:a16="http://schemas.microsoft.com/office/drawing/2014/main" id="{6769ABDB-7749-D053-CDCF-4633B5023D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4217" y="1228398"/>
            <a:ext cx="494041" cy="494041"/>
          </a:xfrm>
          <a:prstGeom prst="rect">
            <a:avLst/>
          </a:prstGeom>
        </p:spPr>
      </p:pic>
      <p:pic>
        <p:nvPicPr>
          <p:cNvPr id="79" name="Graphic 78" descr="Classroom with solid fill">
            <a:extLst>
              <a:ext uri="{FF2B5EF4-FFF2-40B4-BE49-F238E27FC236}">
                <a16:creationId xmlns:a16="http://schemas.microsoft.com/office/drawing/2014/main" id="{A9137E1D-42D3-5E3A-EF2E-DA67648C2D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3994" y="2264929"/>
            <a:ext cx="554488" cy="554488"/>
          </a:xfrm>
          <a:prstGeom prst="rect">
            <a:avLst/>
          </a:prstGeom>
        </p:spPr>
      </p:pic>
      <p:pic>
        <p:nvPicPr>
          <p:cNvPr id="80" name="Graphic 79" descr="Marketing with solid fill">
            <a:extLst>
              <a:ext uri="{FF2B5EF4-FFF2-40B4-BE49-F238E27FC236}">
                <a16:creationId xmlns:a16="http://schemas.microsoft.com/office/drawing/2014/main" id="{A3FEEDDC-1DC8-18CB-83D7-08171F7B7A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63994" y="3410357"/>
            <a:ext cx="554488" cy="554488"/>
          </a:xfrm>
          <a:prstGeom prst="rect">
            <a:avLst/>
          </a:prstGeom>
        </p:spPr>
      </p:pic>
      <p:pic>
        <p:nvPicPr>
          <p:cNvPr id="88" name="Graphic 87" descr="Pocket knife with solid fill">
            <a:extLst>
              <a:ext uri="{FF2B5EF4-FFF2-40B4-BE49-F238E27FC236}">
                <a16:creationId xmlns:a16="http://schemas.microsoft.com/office/drawing/2014/main" id="{BA9BDFBC-AB96-9C79-FE5D-0B778C7BC7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125715">
            <a:off x="1191695" y="4555152"/>
            <a:ext cx="554488" cy="554488"/>
          </a:xfrm>
          <a:prstGeom prst="rect">
            <a:avLst/>
          </a:prstGeom>
        </p:spPr>
      </p:pic>
      <p:sp useBgFill="1">
        <p:nvSpPr>
          <p:cNvPr id="6" name="TextBox 5">
            <a:extLst>
              <a:ext uri="{FF2B5EF4-FFF2-40B4-BE49-F238E27FC236}">
                <a16:creationId xmlns:a16="http://schemas.microsoft.com/office/drawing/2014/main" id="{9B3E9E3E-548B-F46F-F2E8-A1733BE08FBE}"/>
              </a:ext>
            </a:extLst>
          </p:cNvPr>
          <p:cNvSpPr txBox="1"/>
          <p:nvPr/>
        </p:nvSpPr>
        <p:spPr>
          <a:xfrm>
            <a:off x="8220796" y="774879"/>
            <a:ext cx="3639510" cy="5940088"/>
          </a:xfrm>
          <a:prstGeom prst="rect">
            <a:avLst/>
          </a:prstGeom>
        </p:spPr>
        <p:txBody>
          <a:bodyPr wrap="square" rtlCol="0">
            <a:spAutoFit/>
          </a:bodyPr>
          <a:lstStyle/>
          <a:p>
            <a:endParaRPr lang="en-US" sz="2000">
              <a:highlight>
                <a:srgbClr val="FFFF00"/>
              </a:highlight>
              <a:latin typeface="Roboto Medium" panose="02000000000000000000" pitchFamily="2" charset="0"/>
              <a:ea typeface="Roboto Medium" panose="02000000000000000000" pitchFamily="2" charset="0"/>
            </a:endParaRPr>
          </a:p>
          <a:p>
            <a:r>
              <a:rPr lang="en-US" sz="2000">
                <a:latin typeface="Roboto Medium" panose="02000000000000000000" pitchFamily="2" charset="0"/>
                <a:ea typeface="Roboto Medium" panose="02000000000000000000" pitchFamily="2" charset="0"/>
              </a:rPr>
              <a:t>Diversify communication channels</a:t>
            </a:r>
          </a:p>
          <a:p>
            <a:pPr marL="173279" indent="-173279">
              <a:buFont typeface="Arial" panose="020B0604020202020204" pitchFamily="34" charset="0"/>
              <a:buChar char="•"/>
            </a:pPr>
            <a:r>
              <a:rPr lang="en-US" sz="2000">
                <a:latin typeface="Roboto Medium" panose="02000000000000000000" pitchFamily="2" charset="0"/>
                <a:ea typeface="Roboto Medium" panose="02000000000000000000" pitchFamily="2" charset="0"/>
              </a:rPr>
              <a:t>Email works</a:t>
            </a:r>
          </a:p>
          <a:p>
            <a:pPr marL="173279" indent="-173279">
              <a:buFont typeface="Arial" panose="020B0604020202020204" pitchFamily="34" charset="0"/>
              <a:buChar char="•"/>
            </a:pPr>
            <a:r>
              <a:rPr lang="en-US" sz="2000">
                <a:latin typeface="Roboto Medium" panose="02000000000000000000" pitchFamily="2" charset="0"/>
                <a:ea typeface="Roboto Medium" panose="02000000000000000000" pitchFamily="2" charset="0"/>
              </a:rPr>
              <a:t>Face to face engagement is great</a:t>
            </a:r>
          </a:p>
          <a:p>
            <a:pPr marL="173279" indent="-173279">
              <a:buFont typeface="Arial" panose="020B0604020202020204" pitchFamily="34" charset="0"/>
              <a:buChar char="•"/>
            </a:pPr>
            <a:r>
              <a:rPr lang="en-US" sz="2000">
                <a:latin typeface="Roboto Medium" panose="02000000000000000000" pitchFamily="2" charset="0"/>
                <a:ea typeface="Roboto Medium" panose="02000000000000000000" pitchFamily="2" charset="0"/>
              </a:rPr>
              <a:t>Many ideas: short videos, Q&amp;A sessions over Teams, podcasts</a:t>
            </a:r>
          </a:p>
          <a:p>
            <a:endParaRPr lang="en-US" sz="2000">
              <a:latin typeface="Roboto Medium" panose="02000000000000000000" pitchFamily="2" charset="0"/>
              <a:ea typeface="Roboto Medium" panose="02000000000000000000" pitchFamily="2" charset="0"/>
            </a:endParaRPr>
          </a:p>
          <a:p>
            <a:endParaRPr lang="en-US" sz="2000">
              <a:latin typeface="Roboto Medium" panose="02000000000000000000" pitchFamily="2" charset="0"/>
              <a:ea typeface="Roboto Medium" panose="02000000000000000000" pitchFamily="2" charset="0"/>
            </a:endParaRPr>
          </a:p>
          <a:p>
            <a:r>
              <a:rPr lang="en-US" sz="2000">
                <a:solidFill>
                  <a:srgbClr val="00B050"/>
                </a:solidFill>
                <a:latin typeface="Roboto Medium" panose="02000000000000000000" pitchFamily="2" charset="0"/>
                <a:ea typeface="Roboto Medium" panose="02000000000000000000" pitchFamily="2" charset="0"/>
              </a:rPr>
              <a:t>NOTE: to ensure you receive email communications, please add onlinecommunications@saceboard.sa.gov.au to your address book and/or safe senders list. </a:t>
            </a:r>
          </a:p>
          <a:p>
            <a:endParaRPr lang="en-US" sz="2000">
              <a:solidFill>
                <a:srgbClr val="00B050"/>
              </a:solidFill>
              <a:latin typeface="Roboto Medium" panose="02000000000000000000" pitchFamily="2" charset="0"/>
              <a:ea typeface="Roboto Medium" panose="02000000000000000000" pitchFamily="2" charset="0"/>
            </a:endParaRPr>
          </a:p>
        </p:txBody>
      </p:sp>
      <p:pic>
        <p:nvPicPr>
          <p:cNvPr id="10" name="Graphic 9" descr="User network with solid fill">
            <a:extLst>
              <a:ext uri="{FF2B5EF4-FFF2-40B4-BE49-F238E27FC236}">
                <a16:creationId xmlns:a16="http://schemas.microsoft.com/office/drawing/2014/main" id="{095BAC0C-7EC8-1472-DE7C-A5DACF7195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36449" y="1167951"/>
            <a:ext cx="554488" cy="554488"/>
          </a:xfrm>
          <a:prstGeom prst="rect">
            <a:avLst/>
          </a:prstGeom>
        </p:spPr>
      </p:pic>
    </p:spTree>
    <p:extLst>
      <p:ext uri="{BB962C8B-B14F-4D97-AF65-F5344CB8AC3E}">
        <p14:creationId xmlns:p14="http://schemas.microsoft.com/office/powerpoint/2010/main" val="26508066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5F6EB-9F1D-4939-9430-C5A79420AE73}"/>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5E9FCAB3-5E6A-40C1-B573-52FF8B548C4A}"/>
              </a:ext>
            </a:extLst>
          </p:cNvPr>
          <p:cNvSpPr>
            <a:spLocks noGrp="1"/>
          </p:cNvSpPr>
          <p:nvPr>
            <p:ph type="body" idx="1"/>
          </p:nvPr>
        </p:nvSpPr>
        <p:spPr/>
        <p:txBody>
          <a:bodyPr/>
          <a:lstStyle/>
          <a:p>
            <a:endParaRPr lang="en-AU"/>
          </a:p>
        </p:txBody>
      </p:sp>
      <p:pic>
        <p:nvPicPr>
          <p:cNvPr id="5" name="Picture 4">
            <a:extLst>
              <a:ext uri="{FF2B5EF4-FFF2-40B4-BE49-F238E27FC236}">
                <a16:creationId xmlns:a16="http://schemas.microsoft.com/office/drawing/2014/main" id="{AE5C50C7-A2FB-4759-A6FA-DBC37C37A179}"/>
              </a:ext>
            </a:extLst>
          </p:cNvPr>
          <p:cNvPicPr>
            <a:picLocks noChangeAspect="1"/>
          </p:cNvPicPr>
          <p:nvPr/>
        </p:nvPicPr>
        <p:blipFill>
          <a:blip r:embed="rId3"/>
          <a:stretch>
            <a:fillRect/>
          </a:stretch>
        </p:blipFill>
        <p:spPr>
          <a:xfrm>
            <a:off x="0" y="0"/>
            <a:ext cx="12317768" cy="6858000"/>
          </a:xfrm>
          <a:prstGeom prst="rect">
            <a:avLst/>
          </a:prstGeom>
        </p:spPr>
      </p:pic>
      <p:sp>
        <p:nvSpPr>
          <p:cNvPr id="6" name="TextBox 5">
            <a:extLst>
              <a:ext uri="{FF2B5EF4-FFF2-40B4-BE49-F238E27FC236}">
                <a16:creationId xmlns:a16="http://schemas.microsoft.com/office/drawing/2014/main" id="{488F0F8D-90F4-4A44-9F99-CB5B6788560D}"/>
              </a:ext>
            </a:extLst>
          </p:cNvPr>
          <p:cNvSpPr txBox="1"/>
          <p:nvPr/>
        </p:nvSpPr>
        <p:spPr>
          <a:xfrm>
            <a:off x="6521823" y="915620"/>
            <a:ext cx="4438099" cy="1815882"/>
          </a:xfrm>
          <a:prstGeom prst="rect">
            <a:avLst/>
          </a:prstGeom>
          <a:solidFill>
            <a:schemeClr val="accent2"/>
          </a:solidFill>
        </p:spPr>
        <p:txBody>
          <a:bodyPr wrap="square" rtlCol="0">
            <a:spAutoFit/>
          </a:bodyPr>
          <a:lstStyle/>
          <a:p>
            <a:r>
              <a:rPr lang="en-US" sz="2800">
                <a:latin typeface="Roboto" panose="02000000000000000000" pitchFamily="2" charset="0"/>
                <a:ea typeface="Roboto" panose="02000000000000000000" pitchFamily="2" charset="0"/>
              </a:rPr>
              <a:t>Would a PLATO connect community for Teaching and Learning Leaders be useful? </a:t>
            </a:r>
            <a:endParaRPr lang="en-AU" sz="28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09034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Placeholder 1">
            <a:extLst>
              <a:ext uri="{FF2B5EF4-FFF2-40B4-BE49-F238E27FC236}">
                <a16:creationId xmlns:a16="http://schemas.microsoft.com/office/drawing/2014/main" id="{EE8D0FD1-79E7-E327-022B-A330DA2AE654}"/>
              </a:ext>
            </a:extLst>
          </p:cNvPr>
          <p:cNvSpPr txBox="1">
            <a:spLocks/>
          </p:cNvSpPr>
          <p:nvPr/>
        </p:nvSpPr>
        <p:spPr>
          <a:xfrm>
            <a:off x="428" y="241"/>
            <a:ext cx="12192344" cy="1303109"/>
          </a:xfrm>
          <a:prstGeom prst="rect">
            <a:avLst/>
          </a:prstGeom>
          <a:solidFill>
            <a:srgbClr val="8EC155"/>
          </a:solidFill>
        </p:spPr>
        <p:txBody>
          <a:bodyPr vert="horz" lIns="91434" tIns="45717" rIns="91434" bIns="4571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58"/>
            <a:r>
              <a:rPr lang="en-US">
                <a:solidFill>
                  <a:prstClr val="white"/>
                </a:solidFill>
                <a:latin typeface="Roboto Medium" panose="02000000000000000000" pitchFamily="2" charset="0"/>
                <a:ea typeface="Roboto Medium" panose="02000000000000000000" pitchFamily="2" charset="0"/>
              </a:rPr>
              <a:t>  Close</a:t>
            </a:r>
            <a:endParaRPr lang="en-AU">
              <a:solidFill>
                <a:prstClr val="white"/>
              </a:solidFill>
              <a:latin typeface="Roboto Medium" panose="02000000000000000000" pitchFamily="2" charset="0"/>
              <a:ea typeface="Roboto Medium" panose="02000000000000000000" pitchFamily="2" charset="0"/>
            </a:endParaRPr>
          </a:p>
        </p:txBody>
      </p:sp>
      <p:pic>
        <p:nvPicPr>
          <p:cNvPr id="19" name="Picture 18" descr="A black background with white text&#10;&#10;Description automatically generated">
            <a:extLst>
              <a:ext uri="{FF2B5EF4-FFF2-40B4-BE49-F238E27FC236}">
                <a16:creationId xmlns:a16="http://schemas.microsoft.com/office/drawing/2014/main" id="{6A206520-E8C8-A8C0-50A7-3438CAA94562}"/>
              </a:ext>
            </a:extLst>
          </p:cNvPr>
          <p:cNvPicPr>
            <a:picLocks noChangeAspect="1"/>
          </p:cNvPicPr>
          <p:nvPr/>
        </p:nvPicPr>
        <p:blipFill>
          <a:blip r:embed="rId3"/>
          <a:stretch>
            <a:fillRect/>
          </a:stretch>
        </p:blipFill>
        <p:spPr>
          <a:xfrm>
            <a:off x="8486608" y="4476676"/>
            <a:ext cx="3704965" cy="2381083"/>
          </a:xfrm>
          <a:prstGeom prst="rect">
            <a:avLst/>
          </a:prstGeom>
        </p:spPr>
      </p:pic>
      <p:pic>
        <p:nvPicPr>
          <p:cNvPr id="20" name="Picture 19" descr="A drawing of a person&#10;&#10;Description automatically generated">
            <a:extLst>
              <a:ext uri="{FF2B5EF4-FFF2-40B4-BE49-F238E27FC236}">
                <a16:creationId xmlns:a16="http://schemas.microsoft.com/office/drawing/2014/main" id="{D6AD3F05-CD42-3135-5F57-986FD9252842}"/>
              </a:ext>
            </a:extLst>
          </p:cNvPr>
          <p:cNvPicPr>
            <a:picLocks noChangeAspect="1"/>
          </p:cNvPicPr>
          <p:nvPr/>
        </p:nvPicPr>
        <p:blipFill>
          <a:blip r:embed="rId4" cstate="hqprint">
            <a:alphaModFix/>
            <a:extLst>
              <a:ext uri="{28A0092B-C50C-407E-A947-70E740481C1C}">
                <a14:useLocalDpi xmlns:a14="http://schemas.microsoft.com/office/drawing/2010/main" val="0"/>
              </a:ext>
            </a:extLst>
          </a:blip>
          <a:stretch>
            <a:fillRect/>
          </a:stretch>
        </p:blipFill>
        <p:spPr>
          <a:xfrm>
            <a:off x="409975" y="5626437"/>
            <a:ext cx="2654457" cy="866223"/>
          </a:xfrm>
          <a:prstGeom prst="rect">
            <a:avLst/>
          </a:prstGeom>
        </p:spPr>
      </p:pic>
      <p:sp>
        <p:nvSpPr>
          <p:cNvPr id="3" name="TextBox 2">
            <a:extLst>
              <a:ext uri="{FF2B5EF4-FFF2-40B4-BE49-F238E27FC236}">
                <a16:creationId xmlns:a16="http://schemas.microsoft.com/office/drawing/2014/main" id="{A7D01C86-D451-3CC9-8DF4-043EEEC91A44}"/>
              </a:ext>
            </a:extLst>
          </p:cNvPr>
          <p:cNvSpPr txBox="1"/>
          <p:nvPr/>
        </p:nvSpPr>
        <p:spPr>
          <a:xfrm>
            <a:off x="409975" y="2987840"/>
            <a:ext cx="7363326" cy="954107"/>
          </a:xfrm>
          <a:prstGeom prst="rect">
            <a:avLst/>
          </a:prstGeom>
          <a:noFill/>
        </p:spPr>
        <p:txBody>
          <a:bodyPr wrap="square" rtlCol="0">
            <a:spAutoFit/>
          </a:bodyPr>
          <a:lstStyle/>
          <a:p>
            <a:r>
              <a:rPr lang="en-US" sz="2800">
                <a:latin typeface="Roboto" panose="02000000000000000000" pitchFamily="2" charset="0"/>
                <a:ea typeface="Roboto" panose="02000000000000000000" pitchFamily="2" charset="0"/>
              </a:rPr>
              <a:t>Nicholas Brice</a:t>
            </a:r>
          </a:p>
          <a:p>
            <a:r>
              <a:rPr lang="en-US" sz="2800">
                <a:latin typeface="Roboto" panose="02000000000000000000" pitchFamily="2" charset="0"/>
                <a:ea typeface="Roboto" panose="02000000000000000000" pitchFamily="2" charset="0"/>
              </a:rPr>
              <a:t>Deputy Chief Executive </a:t>
            </a:r>
          </a:p>
        </p:txBody>
      </p:sp>
    </p:spTree>
    <p:extLst>
      <p:ext uri="{BB962C8B-B14F-4D97-AF65-F5344CB8AC3E}">
        <p14:creationId xmlns:p14="http://schemas.microsoft.com/office/powerpoint/2010/main" val="3667939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FA8D540-BF3F-991A-51DE-01F1200E9486}"/>
              </a:ext>
            </a:extLst>
          </p:cNvPr>
          <p:cNvSpPr txBox="1"/>
          <p:nvPr/>
        </p:nvSpPr>
        <p:spPr>
          <a:xfrm>
            <a:off x="1094418" y="1963841"/>
            <a:ext cx="3990127" cy="1836400"/>
          </a:xfrm>
          <a:prstGeom prst="rect">
            <a:avLst/>
          </a:prstGeom>
          <a:noFill/>
        </p:spPr>
        <p:txBody>
          <a:bodyPr wrap="square" rtlCol="0">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5400" i="0" u="none" strike="noStrike" kern="1200" cap="none" spc="0" normalizeH="0" baseline="0" noProof="0">
                <a:ln>
                  <a:noFill/>
                </a:ln>
                <a:solidFill>
                  <a:srgbClr val="993366"/>
                </a:solidFill>
                <a:effectLst/>
                <a:uLnTx/>
                <a:uFillTx/>
                <a:latin typeface="Roboto" panose="02000000000000000000" pitchFamily="2" charset="0"/>
                <a:ea typeface="Roboto" panose="02000000000000000000" pitchFamily="2" charset="0"/>
                <a:cs typeface="Tahoma"/>
              </a:rPr>
              <a:t>Our narrative</a:t>
            </a:r>
          </a:p>
        </p:txBody>
      </p:sp>
      <p:sp>
        <p:nvSpPr>
          <p:cNvPr id="5" name="TextBox 4">
            <a:extLst>
              <a:ext uri="{FF2B5EF4-FFF2-40B4-BE49-F238E27FC236}">
                <a16:creationId xmlns:a16="http://schemas.microsoft.com/office/drawing/2014/main" id="{1D6C0A83-CAD7-9803-7788-D35EE62EC049}"/>
              </a:ext>
            </a:extLst>
          </p:cNvPr>
          <p:cNvSpPr txBox="1"/>
          <p:nvPr/>
        </p:nvSpPr>
        <p:spPr>
          <a:xfrm>
            <a:off x="4380688" y="391776"/>
            <a:ext cx="7252620" cy="591956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Subject renewal is a </a:t>
            </a:r>
            <a:r>
              <a:rPr kumimoji="0" lang="en-US" sz="2400" b="1" i="0" u="none" strike="noStrike" kern="1200" cap="none" spc="0" normalizeH="0" baseline="0" noProof="0">
                <a:ln>
                  <a:noFill/>
                </a:ln>
                <a:solidFill>
                  <a:srgbClr val="993366"/>
                </a:solidFill>
                <a:effectLst/>
                <a:uLnTx/>
                <a:uFillTx/>
                <a:latin typeface="Roboto Light"/>
                <a:ea typeface="Roboto Light"/>
                <a:cs typeface="Roboto Light"/>
              </a:rPr>
              <a:t>process</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to </a:t>
            </a:r>
            <a:r>
              <a:rPr kumimoji="0" lang="en-US" sz="2400" b="1" i="0" u="none" strike="noStrike" kern="1200" cap="none" spc="0" normalizeH="0" baseline="0" noProof="0">
                <a:ln>
                  <a:noFill/>
                </a:ln>
                <a:solidFill>
                  <a:srgbClr val="993366"/>
                </a:solidFill>
                <a:effectLst/>
                <a:uLnTx/>
                <a:uFillTx/>
                <a:latin typeface="Roboto Light"/>
                <a:ea typeface="Roboto Light"/>
                <a:cs typeface="Roboto Light"/>
              </a:rPr>
              <a:t>co-design</a:t>
            </a: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 subjects with the </a:t>
            </a:r>
            <a:r>
              <a:rPr kumimoji="0" lang="en-US" sz="2400" b="1" i="0" u="none" strike="noStrike" kern="1200" cap="none" spc="0" normalizeH="0" baseline="0" noProof="0">
                <a:ln>
                  <a:noFill/>
                </a:ln>
                <a:solidFill>
                  <a:srgbClr val="993366"/>
                </a:solidFill>
                <a:effectLst/>
                <a:uLnTx/>
                <a:uFillTx/>
                <a:latin typeface="Roboto Light"/>
                <a:ea typeface="Roboto Light"/>
                <a:cs typeface="Roboto Light"/>
              </a:rPr>
              <a:t>community</a:t>
            </a: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a:t>
            </a:r>
            <a:endParaRPr lang="en-US" sz="2400" b="0" i="0" u="none" strike="noStrike" kern="1200" cap="none" spc="0" normalizeH="0" baseline="0" noProof="0">
              <a:ln>
                <a:noFill/>
              </a:ln>
              <a:solidFill>
                <a:prstClr val="black"/>
              </a:solidFill>
              <a:effectLst/>
              <a:uLnTx/>
              <a:uFillTx/>
              <a:latin typeface="Roboto Light"/>
              <a:ea typeface="Roboto Light"/>
              <a:cs typeface="Roboto Light"/>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that will </a:t>
            </a:r>
            <a:r>
              <a:rPr kumimoji="0" lang="en-US" sz="2400" b="1" i="0" u="none" strike="noStrike" kern="1200" cap="none" spc="0" normalizeH="0" baseline="0" noProof="0">
                <a:ln>
                  <a:noFill/>
                </a:ln>
                <a:solidFill>
                  <a:srgbClr val="993366"/>
                </a:solidFill>
                <a:effectLst/>
                <a:uLnTx/>
                <a:uFillTx/>
                <a:latin typeface="Roboto Light"/>
                <a:ea typeface="Roboto Light"/>
                <a:cs typeface="Roboto Light"/>
              </a:rPr>
              <a:t>sharpen</a:t>
            </a: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 content and assessment</a:t>
            </a:r>
            <a:endParaRPr lang="en-US" sz="2400" b="0" i="0" u="none" strike="noStrike" kern="1200" cap="none" spc="0" normalizeH="0" baseline="0" noProof="0">
              <a:ln>
                <a:noFill/>
              </a:ln>
              <a:solidFill>
                <a:prstClr val="black"/>
              </a:solidFill>
              <a:effectLst/>
              <a:uLnTx/>
              <a:uFillTx/>
              <a:latin typeface="Roboto Light"/>
              <a:ea typeface="Roboto Light"/>
              <a:cs typeface="Roboto Light"/>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and </a:t>
            </a:r>
            <a:r>
              <a:rPr kumimoji="0" lang="en-US" sz="2400" b="1" i="0" u="none" strike="noStrike" kern="1200" cap="none" spc="0" normalizeH="0" baseline="0" noProof="0">
                <a:ln>
                  <a:noFill/>
                </a:ln>
                <a:solidFill>
                  <a:srgbClr val="993366"/>
                </a:solidFill>
                <a:effectLst/>
                <a:uLnTx/>
                <a:uFillTx/>
                <a:latin typeface="Roboto Light"/>
                <a:ea typeface="Roboto Light"/>
                <a:cs typeface="Roboto Light"/>
              </a:rPr>
              <a:t>intentionally</a:t>
            </a:r>
            <a:r>
              <a:rPr kumimoji="0" lang="en-US" sz="2400" b="1" i="0" u="none" strike="noStrike" kern="1200" cap="none" spc="0" normalizeH="0" baseline="0" noProof="0">
                <a:ln>
                  <a:noFill/>
                </a:ln>
                <a:solidFill>
                  <a:srgbClr val="83B73D"/>
                </a:solidFill>
                <a:effectLst/>
                <a:uLnTx/>
                <a:uFillTx/>
                <a:latin typeface="Roboto Light"/>
                <a:ea typeface="Roboto Light"/>
                <a:cs typeface="Roboto Light"/>
              </a:rPr>
              <a:t> </a:t>
            </a:r>
            <a:r>
              <a:rPr kumimoji="0" lang="en-US" sz="2400" b="1" i="0" u="none" strike="noStrike" kern="1200" cap="none" spc="0" normalizeH="0" baseline="0" noProof="0">
                <a:ln>
                  <a:noFill/>
                </a:ln>
                <a:solidFill>
                  <a:srgbClr val="993366"/>
                </a:solidFill>
                <a:effectLst/>
                <a:uLnTx/>
                <a:uFillTx/>
                <a:latin typeface="Roboto Light"/>
                <a:ea typeface="Roboto Light"/>
                <a:cs typeface="Roboto Light"/>
              </a:rPr>
              <a:t>develop</a:t>
            </a:r>
            <a:r>
              <a:rPr kumimoji="0" lang="en-US" sz="2400" b="1" i="0" u="none" strike="noStrike" kern="1200" cap="none" spc="0" normalizeH="0" baseline="0" noProof="0">
                <a:ln>
                  <a:noFill/>
                </a:ln>
                <a:solidFill>
                  <a:srgbClr val="83B73D"/>
                </a:solidFill>
                <a:effectLst/>
                <a:uLnTx/>
                <a:uFillTx/>
                <a:latin typeface="Roboto Light"/>
                <a:ea typeface="Roboto Light"/>
                <a:cs typeface="Roboto Light"/>
              </a:rPr>
              <a:t> </a:t>
            </a: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capabilities.</a:t>
            </a:r>
            <a:endParaRPr lang="en-US" sz="2400" b="0" i="0" u="none" strike="noStrike" kern="1200" cap="none" spc="0" normalizeH="0" baseline="0" noProof="0">
              <a:ln>
                <a:noFill/>
              </a:ln>
              <a:solidFill>
                <a:prstClr val="black"/>
              </a:solidFill>
              <a:effectLst/>
              <a:uLnTx/>
              <a:uFillTx/>
              <a:latin typeface="Roboto Light"/>
              <a:ea typeface="Roboto Light"/>
              <a:cs typeface="Roboto Light"/>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Roboto Light"/>
              <a:ea typeface="Roboto Light"/>
              <a:cs typeface="Roboto Light"/>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The renewed subjects will have space for student agency </a:t>
            </a:r>
            <a:r>
              <a:rPr kumimoji="0" lang="en-US" sz="2400" b="0" i="0" u="none" strike="noStrike" kern="1200" cap="none" spc="0" normalizeH="0" baseline="0" noProof="0">
                <a:ln>
                  <a:noFill/>
                </a:ln>
                <a:solidFill>
                  <a:srgbClr val="993366"/>
                </a:solidFill>
                <a:effectLst/>
                <a:uLnTx/>
                <a:uFillTx/>
                <a:latin typeface="Roboto Light"/>
                <a:ea typeface="Roboto Light"/>
                <a:cs typeface="Roboto Light"/>
              </a:rPr>
              <a:t>(</a:t>
            </a:r>
            <a:r>
              <a:rPr kumimoji="0" lang="en-US" sz="2400" b="1" i="0" u="none" strike="noStrike" kern="1200" cap="none" spc="0" normalizeH="0" baseline="0" noProof="0">
                <a:ln>
                  <a:noFill/>
                </a:ln>
                <a:solidFill>
                  <a:srgbClr val="993366"/>
                </a:solidFill>
                <a:effectLst/>
                <a:uLnTx/>
                <a:uFillTx/>
                <a:latin typeface="Roboto Light"/>
                <a:ea typeface="Roboto Light"/>
                <a:cs typeface="Roboto Light"/>
              </a:rPr>
              <a:t>agency</a:t>
            </a:r>
            <a:r>
              <a:rPr kumimoji="0" lang="en-US" sz="2400" b="0" i="0" u="none" strike="noStrike" kern="1200" cap="none" spc="0" normalizeH="0" baseline="0" noProof="0">
                <a:ln>
                  <a:noFill/>
                </a:ln>
                <a:solidFill>
                  <a:srgbClr val="993366"/>
                </a:solidFill>
                <a:effectLst/>
                <a:uLnTx/>
                <a:uFillTx/>
                <a:latin typeface="Roboto Light"/>
                <a:ea typeface="Roboto Light"/>
                <a:cs typeface="Roboto Light"/>
              </a:rPr>
              <a:t>)</a:t>
            </a:r>
            <a:endParaRPr lang="en-US" sz="2400" b="0" i="0" u="none" strike="noStrike" kern="1200" cap="none" spc="0" normalizeH="0" baseline="0" noProof="0">
              <a:ln>
                <a:noFill/>
              </a:ln>
              <a:solidFill>
                <a:srgbClr val="993366"/>
              </a:solidFill>
              <a:effectLst/>
              <a:uLnTx/>
              <a:uFillTx/>
              <a:latin typeface="Roboto Light"/>
              <a:ea typeface="Roboto Light"/>
              <a:cs typeface="Roboto Light"/>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So that students can engage in real-life learning </a:t>
            </a:r>
            <a:r>
              <a:rPr kumimoji="0" lang="en-US" sz="2400" b="0" i="0" u="none" strike="noStrike" kern="1200" cap="none" spc="0" normalizeH="0" baseline="0" noProof="0">
                <a:ln>
                  <a:noFill/>
                </a:ln>
                <a:solidFill>
                  <a:srgbClr val="993366"/>
                </a:solidFill>
                <a:effectLst/>
                <a:uLnTx/>
                <a:uFillTx/>
                <a:latin typeface="Roboto Light"/>
                <a:ea typeface="Roboto Light"/>
                <a:cs typeface="Roboto Light"/>
              </a:rPr>
              <a:t>(</a:t>
            </a:r>
            <a:r>
              <a:rPr kumimoji="0" lang="en-US" sz="2400" b="1" i="0" u="none" strike="noStrike" kern="1200" cap="none" spc="0" normalizeH="0" baseline="0" noProof="0">
                <a:ln>
                  <a:noFill/>
                </a:ln>
                <a:solidFill>
                  <a:srgbClr val="993366"/>
                </a:solidFill>
                <a:effectLst/>
                <a:uLnTx/>
                <a:uFillTx/>
                <a:latin typeface="Roboto Light"/>
                <a:ea typeface="Roboto Light"/>
                <a:cs typeface="Roboto Light"/>
              </a:rPr>
              <a:t>deep, authentic learning</a:t>
            </a:r>
            <a:r>
              <a:rPr kumimoji="0" lang="en-US" sz="2400" b="0" i="0" u="none" strike="noStrike" kern="1200" cap="none" spc="0" normalizeH="0" baseline="0" noProof="0">
                <a:ln>
                  <a:noFill/>
                </a:ln>
                <a:solidFill>
                  <a:srgbClr val="993366"/>
                </a:solidFill>
                <a:effectLst/>
                <a:uLnTx/>
                <a:uFillTx/>
                <a:latin typeface="Roboto Light"/>
                <a:ea typeface="Roboto Light"/>
                <a:cs typeface="Roboto Light"/>
              </a:rPr>
              <a:t>)</a:t>
            </a:r>
            <a:endParaRPr lang="en-US" sz="2400" b="0" i="0" u="none" strike="noStrike" kern="1200" cap="none" spc="0" normalizeH="0" baseline="0" noProof="0">
              <a:ln>
                <a:noFill/>
              </a:ln>
              <a:solidFill>
                <a:srgbClr val="993366"/>
              </a:solidFill>
              <a:effectLst/>
              <a:uLnTx/>
              <a:uFillTx/>
              <a:latin typeface="Roboto Light"/>
              <a:ea typeface="Roboto Light"/>
              <a:cs typeface="Roboto Light"/>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And </a:t>
            </a:r>
            <a:r>
              <a:rPr kumimoji="0" lang="en-US" sz="2400" b="0" i="0" u="none" strike="noStrike" kern="1200" cap="none" spc="0" normalizeH="0" baseline="0" noProof="0" err="1">
                <a:ln>
                  <a:noFill/>
                </a:ln>
                <a:solidFill>
                  <a:prstClr val="black"/>
                </a:solidFill>
                <a:effectLst/>
                <a:uLnTx/>
                <a:uFillTx/>
                <a:latin typeface="Roboto Light"/>
                <a:ea typeface="Roboto Light"/>
                <a:cs typeface="Roboto Light"/>
              </a:rPr>
              <a:t>recognise</a:t>
            </a: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 a broader range of evidence of learning </a:t>
            </a:r>
            <a:r>
              <a:rPr kumimoji="0" lang="en-US" sz="2400" i="0" u="none" strike="noStrike" kern="1200" cap="none" spc="0" normalizeH="0" baseline="0" noProof="0">
                <a:ln>
                  <a:noFill/>
                </a:ln>
                <a:solidFill>
                  <a:srgbClr val="993366"/>
                </a:solidFill>
                <a:effectLst/>
                <a:uLnTx/>
                <a:uFillTx/>
                <a:latin typeface="Roboto Light"/>
                <a:ea typeface="Roboto Light"/>
                <a:cs typeface="Roboto Light"/>
              </a:rPr>
              <a:t>(</a:t>
            </a:r>
            <a:r>
              <a:rPr lang="en-US" sz="2400" b="1">
                <a:solidFill>
                  <a:srgbClr val="993366"/>
                </a:solidFill>
                <a:latin typeface="Roboto Light"/>
                <a:ea typeface="Roboto Light"/>
                <a:cs typeface="Roboto Light"/>
              </a:rPr>
              <a:t>natural</a:t>
            </a:r>
            <a:r>
              <a:rPr kumimoji="0" lang="en-US" sz="2400" b="1" i="0" u="none" strike="noStrike" kern="1200" cap="none" spc="0" normalizeH="0" baseline="0" noProof="0">
                <a:ln>
                  <a:noFill/>
                </a:ln>
                <a:solidFill>
                  <a:srgbClr val="993366"/>
                </a:solidFill>
                <a:effectLst/>
                <a:uLnTx/>
                <a:uFillTx/>
                <a:latin typeface="Roboto Light"/>
                <a:ea typeface="Roboto Light"/>
                <a:cs typeface="Roboto Light"/>
              </a:rPr>
              <a:t> </a:t>
            </a:r>
            <a:r>
              <a:rPr lang="en-US" sz="2400" b="1">
                <a:solidFill>
                  <a:srgbClr val="993366"/>
                </a:solidFill>
                <a:latin typeface="Roboto Light"/>
                <a:ea typeface="Roboto Light"/>
                <a:cs typeface="Roboto Light"/>
              </a:rPr>
              <a:t>evidence</a:t>
            </a:r>
            <a:r>
              <a:rPr kumimoji="0" lang="en-US" sz="2400" b="1" i="0" u="none" strike="noStrike" kern="1200" cap="none" spc="0" normalizeH="0" baseline="0" noProof="0">
                <a:ln>
                  <a:noFill/>
                </a:ln>
                <a:solidFill>
                  <a:srgbClr val="993366"/>
                </a:solidFill>
                <a:effectLst/>
                <a:uLnTx/>
                <a:uFillTx/>
                <a:latin typeface="Roboto Light"/>
                <a:ea typeface="Roboto Light"/>
                <a:cs typeface="Roboto Light"/>
              </a:rPr>
              <a:t> of </a:t>
            </a:r>
            <a:r>
              <a:rPr lang="en-US" sz="2400" b="1">
                <a:solidFill>
                  <a:srgbClr val="993366"/>
                </a:solidFill>
                <a:latin typeface="Roboto Light"/>
                <a:ea typeface="Roboto Light"/>
                <a:cs typeface="Roboto Light"/>
              </a:rPr>
              <a:t>learning</a:t>
            </a:r>
            <a:r>
              <a:rPr kumimoji="0" lang="en-US" sz="2400" b="0" i="0" u="none" strike="noStrike" kern="1200" cap="none" spc="0" normalizeH="0" baseline="0" noProof="0">
                <a:ln>
                  <a:noFill/>
                </a:ln>
                <a:solidFill>
                  <a:srgbClr val="993366"/>
                </a:solidFill>
                <a:effectLst/>
                <a:uLnTx/>
                <a:uFillTx/>
                <a:latin typeface="Roboto Light"/>
                <a:ea typeface="Roboto Light"/>
                <a:cs typeface="Roboto Light"/>
              </a:rPr>
              <a:t>)</a:t>
            </a:r>
            <a:endParaRPr lang="en-US" sz="2400" b="0" i="0" u="none" strike="noStrike" kern="1200" cap="none" spc="0" normalizeH="0" baseline="0" noProof="0">
              <a:ln>
                <a:noFill/>
              </a:ln>
              <a:solidFill>
                <a:srgbClr val="993366"/>
              </a:solidFill>
              <a:effectLst/>
              <a:uLnTx/>
              <a:uFillTx/>
              <a:latin typeface="Roboto Light"/>
              <a:ea typeface="Roboto Light"/>
              <a:cs typeface="Roboto Light"/>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Light"/>
                <a:ea typeface="Roboto Light"/>
                <a:cs typeface="Roboto Light"/>
              </a:rPr>
              <a:t>Where students evaluate their thinking to regulate the way they learn. </a:t>
            </a:r>
            <a:r>
              <a:rPr kumimoji="0" lang="en-US" sz="2400" b="0" i="0" u="none" strike="noStrike" kern="1200" cap="none" spc="0" normalizeH="0" baseline="0" noProof="0">
                <a:ln>
                  <a:noFill/>
                </a:ln>
                <a:solidFill>
                  <a:srgbClr val="993366"/>
                </a:solidFill>
                <a:effectLst/>
                <a:uLnTx/>
                <a:uFillTx/>
                <a:latin typeface="Roboto Light"/>
                <a:ea typeface="Roboto Light"/>
                <a:cs typeface="Roboto Light"/>
              </a:rPr>
              <a:t>(</a:t>
            </a:r>
            <a:r>
              <a:rPr kumimoji="0" lang="en-US" sz="2400" b="1" i="0" u="none" strike="noStrike" kern="1200" cap="none" spc="0" normalizeH="0" baseline="0" noProof="0">
                <a:ln>
                  <a:noFill/>
                </a:ln>
                <a:solidFill>
                  <a:srgbClr val="993366"/>
                </a:solidFill>
                <a:effectLst/>
                <a:uLnTx/>
                <a:uFillTx/>
                <a:latin typeface="Roboto Light"/>
                <a:ea typeface="Roboto Light"/>
                <a:cs typeface="Roboto Light"/>
              </a:rPr>
              <a:t>metacognition</a:t>
            </a:r>
            <a:r>
              <a:rPr kumimoji="0" lang="en-US" sz="2400" b="0" i="0" u="none" strike="noStrike" kern="1200" cap="none" spc="0" normalizeH="0" baseline="0" noProof="0">
                <a:ln>
                  <a:noFill/>
                </a:ln>
                <a:solidFill>
                  <a:srgbClr val="993366"/>
                </a:solidFill>
                <a:effectLst/>
                <a:uLnTx/>
                <a:uFillTx/>
                <a:latin typeface="Roboto Light"/>
                <a:ea typeface="Roboto Light"/>
                <a:cs typeface="Roboto Light"/>
              </a:rPr>
              <a:t>)</a:t>
            </a:r>
            <a:endParaRPr lang="en-US" sz="2400" b="0" i="0" u="none" strike="noStrike" kern="1200" cap="none" spc="0" normalizeH="0" baseline="0" noProof="0">
              <a:ln>
                <a:noFill/>
              </a:ln>
              <a:solidFill>
                <a:srgbClr val="993366"/>
              </a:solidFill>
              <a:effectLst/>
              <a:uLnTx/>
              <a:uFillTx/>
              <a:latin typeface="Roboto Light"/>
              <a:ea typeface="Roboto Light"/>
              <a:cs typeface="Roboto Light"/>
            </a:endParaRPr>
          </a:p>
        </p:txBody>
      </p:sp>
    </p:spTree>
    <p:extLst>
      <p:ext uri="{BB962C8B-B14F-4D97-AF65-F5344CB8AC3E}">
        <p14:creationId xmlns:p14="http://schemas.microsoft.com/office/powerpoint/2010/main" val="297067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d8r8g268oaoxdimr2qdt855cocrzv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ustom 2">
      <a:dk1>
        <a:sysClr val="windowText" lastClr="000000"/>
      </a:dk1>
      <a:lt1>
        <a:sysClr val="window" lastClr="FFFFFF"/>
      </a:lt1>
      <a:dk2>
        <a:srgbClr val="455F51"/>
      </a:dk2>
      <a:lt2>
        <a:srgbClr val="E3DED1"/>
      </a:lt2>
      <a:accent1>
        <a:srgbClr val="80B740"/>
      </a:accent1>
      <a:accent2>
        <a:srgbClr val="83B73D"/>
      </a:accent2>
      <a:accent3>
        <a:srgbClr val="E5F1D8"/>
      </a:accent3>
      <a:accent4>
        <a:srgbClr val="CCE3B1"/>
      </a:accent4>
      <a:accent5>
        <a:srgbClr val="B2D68A"/>
      </a:accent5>
      <a:accent6>
        <a:srgbClr val="60892F"/>
      </a:accent6>
      <a:hlink>
        <a:srgbClr val="3F5B1F"/>
      </a:hlink>
      <a:folHlink>
        <a:srgbClr val="6B9F2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Deck Template.potx" id="{DF208B82-9F30-477F-ACFF-2CF8AA575FE1}" vid="{CEAD5E62-1E9E-425E-AA23-05E4AC11BE1F}"/>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936E7CB41D304CBC3966A1F7AC40D1" ma:contentTypeVersion="8" ma:contentTypeDescription="Create a new document." ma:contentTypeScope="" ma:versionID="99031bf7a781cf6b0040858dd9832abc">
  <xsd:schema xmlns:xsd="http://www.w3.org/2001/XMLSchema" xmlns:xs="http://www.w3.org/2001/XMLSchema" xmlns:p="http://schemas.microsoft.com/office/2006/metadata/properties" xmlns:ns2="421ede1f-9642-4649-9469-39e48bc5e1de" targetNamespace="http://schemas.microsoft.com/office/2006/metadata/properties" ma:root="true" ma:fieldsID="42bce3627d1a8ee73e03d8aa31449b24" ns2:_="">
    <xsd:import namespace="421ede1f-9642-4649-9469-39e48bc5e1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1ede1f-9642-4649-9469-39e48bc5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6D91A1-045F-49AA-B115-C4EBF41789FC}">
  <ds:schemaRefs>
    <ds:schemaRef ds:uri="421ede1f-9642-4649-9469-39e48bc5e1de"/>
    <ds:schemaRef ds:uri="http://schemas.microsoft.com/office/2006/documentManagement/types"/>
    <ds:schemaRef ds:uri="http://schemas.microsoft.com/office/infopath/2007/PartnerControls"/>
    <ds:schemaRef ds:uri="http://purl.org/dc/dcmitype/"/>
    <ds:schemaRef ds:uri="http://www.w3.org/XML/1998/namespace"/>
    <ds:schemaRef ds:uri="http://purl.org/dc/elements/1.1/"/>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99854E2C-06A8-4D69-9FD9-3C3BE14150DD}">
  <ds:schemaRefs>
    <ds:schemaRef ds:uri="http://schemas.microsoft.com/sharepoint/v3/contenttype/forms"/>
  </ds:schemaRefs>
</ds:datastoreItem>
</file>

<file path=customXml/itemProps3.xml><?xml version="1.0" encoding="utf-8"?>
<ds:datastoreItem xmlns:ds="http://schemas.openxmlformats.org/officeDocument/2006/customXml" ds:itemID="{E274CB13-7F66-4391-9F04-08FFA4706E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1ede1f-9642-4649-9469-39e48bc5e1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7274858-3b1d-4431-8679-d878f40e28fd}" enabled="1" method="Privileged" siteId="{bda528f7-fca9-432f-bc98-bd7e90d40906}" removed="0"/>
</clbl:labelList>
</file>

<file path=docProps/app.xml><?xml version="1.0" encoding="utf-8"?>
<Properties xmlns="http://schemas.openxmlformats.org/officeDocument/2006/extended-properties" xmlns:vt="http://schemas.openxmlformats.org/officeDocument/2006/docPropsVTypes">
  <TotalTime>2386</TotalTime>
  <Words>7204</Words>
  <Application>Microsoft Office PowerPoint</Application>
  <PresentationFormat>Widescreen</PresentationFormat>
  <Paragraphs>823</Paragraphs>
  <Slides>82</Slides>
  <Notes>77</Notes>
  <HiddenSlides>0</HiddenSlides>
  <MMClips>2</MMClips>
  <ScaleCrop>false</ScaleCrop>
  <HeadingPairs>
    <vt:vector size="4" baseType="variant">
      <vt:variant>
        <vt:lpstr>Theme</vt:lpstr>
      </vt:variant>
      <vt:variant>
        <vt:i4>8</vt:i4>
      </vt:variant>
      <vt:variant>
        <vt:lpstr>Slide Titles</vt:lpstr>
      </vt:variant>
      <vt:variant>
        <vt:i4>82</vt:i4>
      </vt:variant>
    </vt:vector>
  </HeadingPairs>
  <TitlesOfParts>
    <vt:vector size="90" baseType="lpstr">
      <vt:lpstr>Office Theme</vt:lpstr>
      <vt:lpstr>1_Office Theme</vt:lpstr>
      <vt:lpstr>3_Office Theme</vt:lpstr>
      <vt:lpstr>4_Office Theme</vt:lpstr>
      <vt:lpstr>5_Office Theme</vt:lpstr>
      <vt:lpstr>Office Theme</vt:lpstr>
      <vt:lpstr>6_Office Theme</vt:lpstr>
      <vt:lpstr>Office Theme</vt:lpstr>
      <vt:lpstr>PowerPoint Presentation</vt:lpstr>
      <vt:lpstr>Why Are We Here?  Purpose and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Journey</vt:lpstr>
      <vt:lpstr>Subject Renewal Roadmap</vt:lpstr>
      <vt:lpstr>PowerPoint Presentation</vt:lpstr>
      <vt:lpstr>Subject Renewal Groups (SRGs)</vt:lpstr>
      <vt:lpstr>Update</vt:lpstr>
      <vt:lpstr>Version 1 - First thinking</vt:lpstr>
      <vt:lpstr>PowerPoint Presentation</vt:lpstr>
      <vt:lpstr>PowerPoint Presentation</vt:lpstr>
      <vt:lpstr>Next phase</vt:lpstr>
      <vt:lpstr>The need to communicate beyond SRG</vt:lpstr>
      <vt:lpstr>Take away messages</vt:lpstr>
      <vt:lpstr>PowerPoint Presentation</vt:lpstr>
      <vt:lpstr>PowerPoint Presentation</vt:lpstr>
      <vt:lpstr>PowerPoint Presentation</vt:lpstr>
      <vt:lpstr>PowerPoint Presentation</vt:lpstr>
      <vt:lpstr>PowerPoint Presentation</vt:lpstr>
      <vt:lpstr>PowerPoint Presentation</vt:lpstr>
      <vt:lpstr>Experience from the field</vt:lpstr>
      <vt:lpstr>PowerPoint Presentation</vt:lpstr>
      <vt:lpstr>The Journey</vt:lpstr>
      <vt:lpstr>PowerPoint Presentation</vt:lpstr>
      <vt:lpstr>How did we do it?</vt:lpstr>
      <vt:lpstr>What did we learn?</vt:lpstr>
      <vt:lpstr>Challenges</vt:lpstr>
      <vt:lpstr>Successes</vt:lpstr>
      <vt:lpstr>Examples of Topics</vt:lpstr>
      <vt:lpstr>A Student Perspective - Patrick</vt:lpstr>
      <vt:lpstr>A Student Perspective - Marley</vt:lpstr>
      <vt:lpstr>Key Takeaways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focus on Capabilities and the Learner Profile</vt:lpstr>
      <vt:lpstr>Capabilities project development   </vt:lpstr>
      <vt:lpstr>PowerPoint Presentation</vt:lpstr>
      <vt:lpstr>PowerPoint Presentation</vt:lpstr>
      <vt:lpstr>The student’s experience</vt:lpstr>
      <vt:lpstr>PowerPoint Presentation</vt:lpstr>
      <vt:lpstr>PowerPoint Presentation</vt:lpstr>
      <vt:lpstr>PowerPoint Presentation</vt:lpstr>
      <vt:lpstr>PowerPoint Presentation</vt:lpstr>
      <vt:lpstr>PowerPoint Presentation</vt:lpstr>
      <vt:lpstr>PowerPoint Presentation</vt:lpstr>
      <vt:lpstr>The Learner Profile Pilot at Marryatville High School</vt:lpstr>
      <vt:lpstr>“The Ordeal”</vt:lpstr>
      <vt:lpstr>“The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 and engagement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Subject Renewal:  Group 1 Meeting 1</dc:title>
  <dc:creator>Dunnill, Jamie (SACE)</dc:creator>
  <cp:lastModifiedBy>Markey, Lucy (SACE)</cp:lastModifiedBy>
  <cp:revision>11</cp:revision>
  <cp:lastPrinted>2025-03-21T05:13:08Z</cp:lastPrinted>
  <dcterms:created xsi:type="dcterms:W3CDTF">2025-03-13T03:05:15Z</dcterms:created>
  <dcterms:modified xsi:type="dcterms:W3CDTF">2025-04-28T03:05:40Z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7274858-3b1d-4431-8679-d878f40e28fd_Enabled">
    <vt:lpwstr>true</vt:lpwstr>
  </property>
  <property fmtid="{D5CDD505-2E9C-101B-9397-08002B2CF9AE}" pid="3" name="MSIP_Label_77274858-3b1d-4431-8679-d878f40e28fd_SetDate">
    <vt:lpwstr>2025-03-13T03:06:11Z</vt:lpwstr>
  </property>
  <property fmtid="{D5CDD505-2E9C-101B-9397-08002B2CF9AE}" pid="4" name="MSIP_Label_77274858-3b1d-4431-8679-d878f40e28fd_Method">
    <vt:lpwstr>Privileged</vt:lpwstr>
  </property>
  <property fmtid="{D5CDD505-2E9C-101B-9397-08002B2CF9AE}" pid="5" name="MSIP_Label_77274858-3b1d-4431-8679-d878f40e28fd_Name">
    <vt:lpwstr>-Official</vt:lpwstr>
  </property>
  <property fmtid="{D5CDD505-2E9C-101B-9397-08002B2CF9AE}" pid="6" name="MSIP_Label_77274858-3b1d-4431-8679-d878f40e28fd_SiteId">
    <vt:lpwstr>bda528f7-fca9-432f-bc98-bd7e90d40906</vt:lpwstr>
  </property>
  <property fmtid="{D5CDD505-2E9C-101B-9397-08002B2CF9AE}" pid="7" name="MSIP_Label_77274858-3b1d-4431-8679-d878f40e28fd_ActionId">
    <vt:lpwstr>9c5a735f-b232-41a0-9d88-693940e37cb0</vt:lpwstr>
  </property>
  <property fmtid="{D5CDD505-2E9C-101B-9397-08002B2CF9AE}" pid="8" name="MSIP_Label_77274858-3b1d-4431-8679-d878f40e28fd_ContentBits">
    <vt:lpwstr>3</vt:lpwstr>
  </property>
  <property fmtid="{D5CDD505-2E9C-101B-9397-08002B2CF9AE}" pid="9" name="ClassificationContentMarkingHeaderLocations">
    <vt:lpwstr>Office Theme:8\1_Office Theme:3\3_Office Theme:7\4_Office Theme:8\2_Office Theme:8</vt:lpwstr>
  </property>
  <property fmtid="{D5CDD505-2E9C-101B-9397-08002B2CF9AE}" pid="10" name="ClassificationContentMarkingHeaderText">
    <vt:lpwstr>OFFICIAL</vt:lpwstr>
  </property>
  <property fmtid="{D5CDD505-2E9C-101B-9397-08002B2CF9AE}" pid="11" name="ContentTypeId">
    <vt:lpwstr>0x01010040936E7CB41D304CBC3966A1F7AC40D1</vt:lpwstr>
  </property>
  <property fmtid="{D5CDD505-2E9C-101B-9397-08002B2CF9AE}" pid="12" name="Order">
    <vt:r8>400</vt:r8>
  </property>
  <property fmtid="{D5CDD505-2E9C-101B-9397-08002B2CF9AE}" pid="13" name="xd_Signature">
    <vt:bool>false</vt:bool>
  </property>
  <property fmtid="{D5CDD505-2E9C-101B-9397-08002B2CF9AE}" pid="14" name="xd_ProgID">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TriggerFlowInfo">
    <vt:lpwstr/>
  </property>
</Properties>
</file>