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4CA_A030AFA0.xml" ContentType="application/vnd.ms-powerpoint.comments+xml"/>
  <Override PartName="/ppt/comments/modernComment_4CC_985C2623.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4D5_4E1EEEE2.xml" ContentType="application/vnd.ms-powerpoint.comments+xml"/>
  <Override PartName="/ppt/comments/modernComment_4DB_CECCA1AC.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1226" r:id="rId6"/>
    <p:sldId id="286" r:id="rId7"/>
    <p:sldId id="1231" r:id="rId8"/>
    <p:sldId id="1228" r:id="rId9"/>
    <p:sldId id="1234" r:id="rId10"/>
    <p:sldId id="1233" r:id="rId11"/>
    <p:sldId id="1246" r:id="rId12"/>
    <p:sldId id="1247" r:id="rId13"/>
    <p:sldId id="1249" r:id="rId14"/>
    <p:sldId id="1250" r:id="rId15"/>
    <p:sldId id="1251" r:id="rId16"/>
    <p:sldId id="1237" r:id="rId17"/>
    <p:sldId id="1242" r:id="rId18"/>
    <p:sldId id="1243" r:id="rId19"/>
    <p:sldId id="1244" r:id="rId20"/>
    <p:sldId id="1245" r:id="rId21"/>
    <p:sldId id="1248" r:id="rId22"/>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feedback data" id="{1C8138C8-46ED-47E5-BDDC-0F45152AC5DB}">
          <p14:sldIdLst>
            <p14:sldId id="1226"/>
            <p14:sldId id="286"/>
            <p14:sldId id="1231"/>
            <p14:sldId id="1228"/>
            <p14:sldId id="1234"/>
            <p14:sldId id="1233"/>
            <p14:sldId id="1246"/>
            <p14:sldId id="1247"/>
            <p14:sldId id="1249"/>
            <p14:sldId id="1250"/>
            <p14:sldId id="1251"/>
            <p14:sldId id="1237"/>
            <p14:sldId id="1242"/>
            <p14:sldId id="1243"/>
            <p14:sldId id="1244"/>
            <p14:sldId id="1245"/>
            <p14:sldId id="124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9E093E-AF9D-21F0-6312-C313143A9ACF}" name="Barry, Ella (SACE)" initials="BE" userId="S::ella.barry3@sa.gov.au::e4f40a8f-8107-46f9-8318-aebca8a65dcd" providerId="AD"/>
  <p188:author id="{1D835050-29FF-19CA-FE67-F10A935F6ED1}" name="Markey, Lucy (SACE)" initials="LM" userId="S::Lucy.Markey@sa.gov.au::2c563871-fb41-43a4-be38-4796b78a5d3b" providerId="AD"/>
  <p188:author id="{0DE8E8AA-D873-DA65-C053-F54FD8EDCA7E}" name="Markey, Lucy (SACE)" initials="ML" userId="S::lucy.markey@sa.gov.au::2c563871-fb41-43a4-be38-4796b78a5d3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C155"/>
    <a:srgbClr val="903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9689F4-EF16-4B0C-9271-2EBA1D064F0A}" v="1493" dt="2026-07-14T01:44:27.3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ry, Ella (SACE)" userId="S::ella.barry3@sa.gov.au::e4f40a8f-8107-46f9-8318-aebca8a65dcd" providerId="AD" clId="Web-{73BB596C-8AC1-1102-930D-F4D7B9D77B65}"/>
    <pc:docChg chg="modSld">
      <pc:chgData name="Barry, Ella (SACE)" userId="S::ella.barry3@sa.gov.au::e4f40a8f-8107-46f9-8318-aebca8a65dcd" providerId="AD" clId="Web-{73BB596C-8AC1-1102-930D-F4D7B9D77B65}" dt="2026-06-26T03:47:38.587" v="28"/>
      <pc:docMkLst>
        <pc:docMk/>
      </pc:docMkLst>
      <pc:sldChg chg="addSp delSp modSp">
        <pc:chgData name="Barry, Ella (SACE)" userId="S::ella.barry3@sa.gov.au::e4f40a8f-8107-46f9-8318-aebca8a65dcd" providerId="AD" clId="Web-{73BB596C-8AC1-1102-930D-F4D7B9D77B65}" dt="2026-06-26T03:46:08.924" v="13"/>
        <pc:sldMkLst>
          <pc:docMk/>
          <pc:sldMk cId="305105684" sldId="286"/>
        </pc:sldMkLst>
        <pc:picChg chg="add mod ord">
          <ac:chgData name="Barry, Ella (SACE)" userId="S::ella.barry3@sa.gov.au::e4f40a8f-8107-46f9-8318-aebca8a65dcd" providerId="AD" clId="Web-{73BB596C-8AC1-1102-930D-F4D7B9D77B65}" dt="2026-06-26T03:45:48.829" v="9" actId="1076"/>
          <ac:picMkLst>
            <pc:docMk/>
            <pc:sldMk cId="305105684" sldId="286"/>
            <ac:picMk id="2" creationId="{F12BA70A-DC0F-8013-22C1-06A81A2E8541}"/>
          </ac:picMkLst>
        </pc:picChg>
        <pc:picChg chg="add del mod">
          <ac:chgData name="Barry, Ella (SACE)" userId="S::ella.barry3@sa.gov.au::e4f40a8f-8107-46f9-8318-aebca8a65dcd" providerId="AD" clId="Web-{73BB596C-8AC1-1102-930D-F4D7B9D77B65}" dt="2026-06-26T03:46:08.924" v="13"/>
          <ac:picMkLst>
            <pc:docMk/>
            <pc:sldMk cId="305105684" sldId="286"/>
            <ac:picMk id="3" creationId="{E1576490-9B14-6EAA-183F-1F9F89931C8A}"/>
          </ac:picMkLst>
        </pc:picChg>
        <pc:picChg chg="add del">
          <ac:chgData name="Barry, Ella (SACE)" userId="S::ella.barry3@sa.gov.au::e4f40a8f-8107-46f9-8318-aebca8a65dcd" providerId="AD" clId="Web-{73BB596C-8AC1-1102-930D-F4D7B9D77B65}" dt="2026-06-26T03:45:04.138" v="2"/>
          <ac:picMkLst>
            <pc:docMk/>
            <pc:sldMk cId="305105684" sldId="286"/>
            <ac:picMk id="6" creationId="{C35821C2-3234-F4B8-F826-51A35C0D1CE0}"/>
          </ac:picMkLst>
        </pc:picChg>
      </pc:sldChg>
      <pc:sldChg chg="addSp delSp modSp">
        <pc:chgData name="Barry, Ella (SACE)" userId="S::ella.barry3@sa.gov.au::e4f40a8f-8107-46f9-8318-aebca8a65dcd" providerId="AD" clId="Web-{73BB596C-8AC1-1102-930D-F4D7B9D77B65}" dt="2026-06-26T03:46:58.615" v="23"/>
        <pc:sldMkLst>
          <pc:docMk/>
          <pc:sldMk cId="4150760804" sldId="1231"/>
        </pc:sldMkLst>
        <pc:picChg chg="add mod modCrop">
          <ac:chgData name="Barry, Ella (SACE)" userId="S::ella.barry3@sa.gov.au::e4f40a8f-8107-46f9-8318-aebca8a65dcd" providerId="AD" clId="Web-{73BB596C-8AC1-1102-930D-F4D7B9D77B65}" dt="2026-06-26T03:46:19.878" v="18" actId="1076"/>
          <ac:picMkLst>
            <pc:docMk/>
            <pc:sldMk cId="4150760804" sldId="1231"/>
            <ac:picMk id="2" creationId="{0D68DBDE-9EC0-1FFF-B249-D2627A0171F0}"/>
          </ac:picMkLst>
        </pc:picChg>
        <pc:picChg chg="add del mod">
          <ac:chgData name="Barry, Ella (SACE)" userId="S::ella.barry3@sa.gov.au::e4f40a8f-8107-46f9-8318-aebca8a65dcd" providerId="AD" clId="Web-{73BB596C-8AC1-1102-930D-F4D7B9D77B65}" dt="2026-06-26T03:46:58.615" v="23"/>
          <ac:picMkLst>
            <pc:docMk/>
            <pc:sldMk cId="4150760804" sldId="1231"/>
            <ac:picMk id="3" creationId="{CC6C65FA-DA5B-54D1-383A-B3C1EE73D4B3}"/>
          </ac:picMkLst>
        </pc:picChg>
        <pc:picChg chg="del">
          <ac:chgData name="Barry, Ella (SACE)" userId="S::ella.barry3@sa.gov.au::e4f40a8f-8107-46f9-8318-aebca8a65dcd" providerId="AD" clId="Web-{73BB596C-8AC1-1102-930D-F4D7B9D77B65}" dt="2026-06-26T03:46:11.721" v="14"/>
          <ac:picMkLst>
            <pc:docMk/>
            <pc:sldMk cId="4150760804" sldId="1231"/>
            <ac:picMk id="15" creationId="{024EFDD7-FBDB-44F0-8D7A-9AABD7BED679}"/>
          </ac:picMkLst>
        </pc:picChg>
      </pc:sldChg>
      <pc:sldChg chg="addSp delSp modSp">
        <pc:chgData name="Barry, Ella (SACE)" userId="S::ella.barry3@sa.gov.au::e4f40a8f-8107-46f9-8318-aebca8a65dcd" providerId="AD" clId="Web-{73BB596C-8AC1-1102-930D-F4D7B9D77B65}" dt="2026-06-26T03:47:38.587" v="28"/>
        <pc:sldMkLst>
          <pc:docMk/>
          <pc:sldMk cId="1277854483" sldId="1233"/>
        </pc:sldMkLst>
        <pc:picChg chg="add mod ord">
          <ac:chgData name="Barry, Ella (SACE)" userId="S::ella.barry3@sa.gov.au::e4f40a8f-8107-46f9-8318-aebca8a65dcd" providerId="AD" clId="Web-{73BB596C-8AC1-1102-930D-F4D7B9D77B65}" dt="2026-06-26T03:47:33.227" v="26"/>
          <ac:picMkLst>
            <pc:docMk/>
            <pc:sldMk cId="1277854483" sldId="1233"/>
            <ac:picMk id="2" creationId="{B2526CFB-45F2-9568-A33B-F240DCAC43B4}"/>
          </ac:picMkLst>
        </pc:picChg>
        <pc:picChg chg="add">
          <ac:chgData name="Barry, Ella (SACE)" userId="S::ella.barry3@sa.gov.au::e4f40a8f-8107-46f9-8318-aebca8a65dcd" providerId="AD" clId="Web-{73BB596C-8AC1-1102-930D-F4D7B9D77B65}" dt="2026-06-26T03:47:38.587" v="28"/>
          <ac:picMkLst>
            <pc:docMk/>
            <pc:sldMk cId="1277854483" sldId="1233"/>
            <ac:picMk id="4" creationId="{9E5DA88F-C654-3A6C-39F8-B83F113BFC5F}"/>
          </ac:picMkLst>
        </pc:picChg>
        <pc:picChg chg="del">
          <ac:chgData name="Barry, Ella (SACE)" userId="S::ella.barry3@sa.gov.au::e4f40a8f-8107-46f9-8318-aebca8a65dcd" providerId="AD" clId="Web-{73BB596C-8AC1-1102-930D-F4D7B9D77B65}" dt="2026-06-26T03:47:34.462" v="27"/>
          <ac:picMkLst>
            <pc:docMk/>
            <pc:sldMk cId="1277854483" sldId="1233"/>
            <ac:picMk id="14" creationId="{EB3ACA48-FE51-7150-445C-A61B5BB2A39F}"/>
          </ac:picMkLst>
        </pc:picChg>
      </pc:sldChg>
      <pc:sldChg chg="addSp delSp">
        <pc:chgData name="Barry, Ella (SACE)" userId="S::ella.barry3@sa.gov.au::e4f40a8f-8107-46f9-8318-aebca8a65dcd" providerId="AD" clId="Web-{73BB596C-8AC1-1102-930D-F4D7B9D77B65}" dt="2026-06-26T03:47:00.740" v="24"/>
        <pc:sldMkLst>
          <pc:docMk/>
          <pc:sldMk cId="1008512842" sldId="1234"/>
        </pc:sldMkLst>
        <pc:picChg chg="del">
          <ac:chgData name="Barry, Ella (SACE)" userId="S::ella.barry3@sa.gov.au::e4f40a8f-8107-46f9-8318-aebca8a65dcd" providerId="AD" clId="Web-{73BB596C-8AC1-1102-930D-F4D7B9D77B65}" dt="2026-06-26T03:46:53.537" v="21"/>
          <ac:picMkLst>
            <pc:docMk/>
            <pc:sldMk cId="1008512842" sldId="1234"/>
            <ac:picMk id="3" creationId="{2F138EC4-1D77-D939-BBC5-F0BA8257CF14}"/>
          </ac:picMkLst>
        </pc:picChg>
        <pc:picChg chg="add">
          <ac:chgData name="Barry, Ella (SACE)" userId="S::ella.barry3@sa.gov.au::e4f40a8f-8107-46f9-8318-aebca8a65dcd" providerId="AD" clId="Web-{73BB596C-8AC1-1102-930D-F4D7B9D77B65}" dt="2026-06-26T03:46:55.990" v="22"/>
          <ac:picMkLst>
            <pc:docMk/>
            <pc:sldMk cId="1008512842" sldId="1234"/>
            <ac:picMk id="4" creationId="{2A74B78D-A868-75A6-0837-26C46088434E}"/>
          </ac:picMkLst>
        </pc:picChg>
        <pc:picChg chg="add">
          <ac:chgData name="Barry, Ella (SACE)" userId="S::ella.barry3@sa.gov.au::e4f40a8f-8107-46f9-8318-aebca8a65dcd" providerId="AD" clId="Web-{73BB596C-8AC1-1102-930D-F4D7B9D77B65}" dt="2026-06-26T03:47:00.740" v="24"/>
          <ac:picMkLst>
            <pc:docMk/>
            <pc:sldMk cId="1008512842" sldId="1234"/>
            <ac:picMk id="6" creationId="{3C1B913A-7C84-AFEE-D096-D8824642795C}"/>
          </ac:picMkLst>
        </pc:picChg>
      </pc:sldChg>
    </pc:docChg>
  </pc:docChgLst>
  <pc:docChgLst>
    <pc:chgData name="Barry, Ella (SACE)" userId="S::ella.barry3@sa.gov.au::e4f40a8f-8107-46f9-8318-aebca8a65dcd" providerId="AD" clId="Web-{23BA465A-E767-A556-6BD6-2F9ED0AEC310}"/>
    <pc:docChg chg="mod">
      <pc:chgData name="Barry, Ella (SACE)" userId="S::ella.barry3@sa.gov.au::e4f40a8f-8107-46f9-8318-aebca8a65dcd" providerId="AD" clId="Web-{23BA465A-E767-A556-6BD6-2F9ED0AEC310}" dt="2026-06-26T05:28:21.427" v="0"/>
      <pc:docMkLst>
        <pc:docMk/>
      </pc:docMkLst>
    </pc:docChg>
  </pc:docChgLst>
  <pc:docChgLst>
    <pc:chgData name="Markey, Lucy (SACE)" userId="2c563871-fb41-43a4-be38-4796b78a5d3b" providerId="ADAL" clId="{399689F4-EF16-4B0C-9271-2EBA1D064F0A}"/>
    <pc:docChg chg="undo custSel addSld delSld modSld sldOrd modSection">
      <pc:chgData name="Markey, Lucy (SACE)" userId="2c563871-fb41-43a4-be38-4796b78a5d3b" providerId="ADAL" clId="{399689F4-EF16-4B0C-9271-2EBA1D064F0A}" dt="2026-07-14T01:49:16.643" v="3501" actId="2696"/>
      <pc:docMkLst>
        <pc:docMk/>
      </pc:docMkLst>
      <pc:sldChg chg="add del">
        <pc:chgData name="Markey, Lucy (SACE)" userId="2c563871-fb41-43a4-be38-4796b78a5d3b" providerId="ADAL" clId="{399689F4-EF16-4B0C-9271-2EBA1D064F0A}" dt="2026-07-09T03:34:42.896" v="2979" actId="2696"/>
        <pc:sldMkLst>
          <pc:docMk/>
          <pc:sldMk cId="0" sldId="280"/>
        </pc:sldMkLst>
      </pc:sldChg>
      <pc:sldChg chg="add del">
        <pc:chgData name="Markey, Lucy (SACE)" userId="2c563871-fb41-43a4-be38-4796b78a5d3b" providerId="ADAL" clId="{399689F4-EF16-4B0C-9271-2EBA1D064F0A}" dt="2026-07-09T03:34:45.133" v="2980" actId="2696"/>
        <pc:sldMkLst>
          <pc:docMk/>
          <pc:sldMk cId="0" sldId="281"/>
        </pc:sldMkLst>
      </pc:sldChg>
      <pc:sldChg chg="addSp delSp modSp mod">
        <pc:chgData name="Markey, Lucy (SACE)" userId="2c563871-fb41-43a4-be38-4796b78a5d3b" providerId="ADAL" clId="{399689F4-EF16-4B0C-9271-2EBA1D064F0A}" dt="2026-06-26T06:31:44.622" v="2776" actId="14100"/>
        <pc:sldMkLst>
          <pc:docMk/>
          <pc:sldMk cId="305105684" sldId="286"/>
        </pc:sldMkLst>
        <pc:picChg chg="del">
          <ac:chgData name="Markey, Lucy (SACE)" userId="2c563871-fb41-43a4-be38-4796b78a5d3b" providerId="ADAL" clId="{399689F4-EF16-4B0C-9271-2EBA1D064F0A}" dt="2026-06-25T22:50:36.180" v="8" actId="478"/>
          <ac:picMkLst>
            <pc:docMk/>
            <pc:sldMk cId="305105684" sldId="286"/>
            <ac:picMk id="2" creationId="{19377F5A-4826-A552-4EFB-84C0D569EE99}"/>
          </ac:picMkLst>
        </pc:picChg>
        <pc:picChg chg="del">
          <ac:chgData name="Markey, Lucy (SACE)" userId="2c563871-fb41-43a4-be38-4796b78a5d3b" providerId="ADAL" clId="{399689F4-EF16-4B0C-9271-2EBA1D064F0A}" dt="2026-06-26T03:49:18.896" v="2040" actId="478"/>
          <ac:picMkLst>
            <pc:docMk/>
            <pc:sldMk cId="305105684" sldId="286"/>
            <ac:picMk id="2" creationId="{F12BA70A-DC0F-8013-22C1-06A81A2E8541}"/>
          </ac:picMkLst>
        </pc:picChg>
        <pc:picChg chg="del">
          <ac:chgData name="Markey, Lucy (SACE)" userId="2c563871-fb41-43a4-be38-4796b78a5d3b" providerId="ADAL" clId="{399689F4-EF16-4B0C-9271-2EBA1D064F0A}" dt="2026-06-25T22:50:33.242" v="6" actId="478"/>
          <ac:picMkLst>
            <pc:docMk/>
            <pc:sldMk cId="305105684" sldId="286"/>
            <ac:picMk id="3" creationId="{AB1EE3C8-A1AD-3F79-C4C5-7AF25FC14F3B}"/>
          </ac:picMkLst>
        </pc:picChg>
        <pc:picChg chg="del">
          <ac:chgData name="Markey, Lucy (SACE)" userId="2c563871-fb41-43a4-be38-4796b78a5d3b" providerId="ADAL" clId="{399689F4-EF16-4B0C-9271-2EBA1D064F0A}" dt="2026-06-25T22:50:34.703" v="7" actId="478"/>
          <ac:picMkLst>
            <pc:docMk/>
            <pc:sldMk cId="305105684" sldId="286"/>
            <ac:picMk id="4" creationId="{EC5A782A-6A9C-6F2B-81FA-7057C64A115F}"/>
          </ac:picMkLst>
        </pc:picChg>
        <pc:picChg chg="add">
          <ac:chgData name="Markey, Lucy (SACE)" userId="2c563871-fb41-43a4-be38-4796b78a5d3b" providerId="ADAL" clId="{399689F4-EF16-4B0C-9271-2EBA1D064F0A}" dt="2026-06-25T22:53:11.019" v="14" actId="22"/>
          <ac:picMkLst>
            <pc:docMk/>
            <pc:sldMk cId="305105684" sldId="286"/>
            <ac:picMk id="6" creationId="{C35821C2-3234-F4B8-F826-51A35C0D1CE0}"/>
          </ac:picMkLst>
        </pc:picChg>
        <pc:picChg chg="add mod ord">
          <ac:chgData name="Markey, Lucy (SACE)" userId="2c563871-fb41-43a4-be38-4796b78a5d3b" providerId="ADAL" clId="{399689F4-EF16-4B0C-9271-2EBA1D064F0A}" dt="2026-06-26T06:31:44.622" v="2776" actId="14100"/>
          <ac:picMkLst>
            <pc:docMk/>
            <pc:sldMk cId="305105684" sldId="286"/>
            <ac:picMk id="8" creationId="{DBC6E48F-418D-9170-CE3E-F35D9E10CDAE}"/>
          </ac:picMkLst>
        </pc:picChg>
        <pc:picChg chg="add del mod ord">
          <ac:chgData name="Markey, Lucy (SACE)" userId="2c563871-fb41-43a4-be38-4796b78a5d3b" providerId="ADAL" clId="{399689F4-EF16-4B0C-9271-2EBA1D064F0A}" dt="2026-06-26T06:31:20.414" v="2771" actId="478"/>
          <ac:picMkLst>
            <pc:docMk/>
            <pc:sldMk cId="305105684" sldId="286"/>
            <ac:picMk id="9" creationId="{446AE39A-276F-47E5-AB6B-3670B2AAA2DE}"/>
          </ac:picMkLst>
        </pc:picChg>
        <pc:picChg chg="add mod">
          <ac:chgData name="Markey, Lucy (SACE)" userId="2c563871-fb41-43a4-be38-4796b78a5d3b" providerId="ADAL" clId="{399689F4-EF16-4B0C-9271-2EBA1D064F0A}" dt="2026-06-26T06:31:41.261" v="2775" actId="14100"/>
          <ac:picMkLst>
            <pc:docMk/>
            <pc:sldMk cId="305105684" sldId="286"/>
            <ac:picMk id="10" creationId="{E3BFE880-B9E7-6F2F-0DDE-8F65CFD189BA}"/>
          </ac:picMkLst>
        </pc:picChg>
        <pc:picChg chg="add mod">
          <ac:chgData name="Markey, Lucy (SACE)" userId="2c563871-fb41-43a4-be38-4796b78a5d3b" providerId="ADAL" clId="{399689F4-EF16-4B0C-9271-2EBA1D064F0A}" dt="2026-06-26T06:31:32.753" v="2773" actId="14100"/>
          <ac:picMkLst>
            <pc:docMk/>
            <pc:sldMk cId="305105684" sldId="286"/>
            <ac:picMk id="11" creationId="{EE405B48-D88A-57BF-6E83-B8436A7272E6}"/>
          </ac:picMkLst>
        </pc:picChg>
        <pc:picChg chg="del mod">
          <ac:chgData name="Markey, Lucy (SACE)" userId="2c563871-fb41-43a4-be38-4796b78a5d3b" providerId="ADAL" clId="{399689F4-EF16-4B0C-9271-2EBA1D064F0A}" dt="2026-06-26T03:51:27.161" v="2184" actId="478"/>
          <ac:picMkLst>
            <pc:docMk/>
            <pc:sldMk cId="305105684" sldId="286"/>
            <ac:picMk id="15" creationId="{90CA1FF3-A0CA-E173-796A-1A8989F931E0}"/>
          </ac:picMkLst>
        </pc:picChg>
      </pc:sldChg>
      <pc:sldChg chg="modSp mod">
        <pc:chgData name="Markey, Lucy (SACE)" userId="2c563871-fb41-43a4-be38-4796b78a5d3b" providerId="ADAL" clId="{399689F4-EF16-4B0C-9271-2EBA1D064F0A}" dt="2026-06-25T22:40:54.493" v="5" actId="20577"/>
        <pc:sldMkLst>
          <pc:docMk/>
          <pc:sldMk cId="2687545248" sldId="1226"/>
        </pc:sldMkLst>
        <pc:spChg chg="mod">
          <ac:chgData name="Markey, Lucy (SACE)" userId="2c563871-fb41-43a4-be38-4796b78a5d3b" providerId="ADAL" clId="{399689F4-EF16-4B0C-9271-2EBA1D064F0A}" dt="2026-06-25T22:40:54.493" v="5" actId="20577"/>
          <ac:spMkLst>
            <pc:docMk/>
            <pc:sldMk cId="2687545248" sldId="1226"/>
            <ac:spMk id="17" creationId="{C012F7A0-E0F2-297F-FA3C-31432392DB56}"/>
          </ac:spMkLst>
        </pc:spChg>
      </pc:sldChg>
      <pc:sldChg chg="addSp delSp modSp mod ord modShow">
        <pc:chgData name="Markey, Lucy (SACE)" userId="2c563871-fb41-43a4-be38-4796b78a5d3b" providerId="ADAL" clId="{399689F4-EF16-4B0C-9271-2EBA1D064F0A}" dt="2026-06-26T05:34:53.782" v="2631" actId="20577"/>
        <pc:sldMkLst>
          <pc:docMk/>
          <pc:sldMk cId="2556175907" sldId="1228"/>
        </pc:sldMkLst>
        <pc:spChg chg="mod">
          <ac:chgData name="Markey, Lucy (SACE)" userId="2c563871-fb41-43a4-be38-4796b78a5d3b" providerId="ADAL" clId="{399689F4-EF16-4B0C-9271-2EBA1D064F0A}" dt="2026-06-26T04:22:48.103" v="2571" actId="255"/>
          <ac:spMkLst>
            <pc:docMk/>
            <pc:sldMk cId="2556175907" sldId="1228"/>
            <ac:spMk id="2" creationId="{36DF876F-9E92-0A9E-392C-1228D4E1A4DA}"/>
          </ac:spMkLst>
        </pc:spChg>
        <pc:spChg chg="del">
          <ac:chgData name="Markey, Lucy (SACE)" userId="2c563871-fb41-43a4-be38-4796b78a5d3b" providerId="ADAL" clId="{399689F4-EF16-4B0C-9271-2EBA1D064F0A}" dt="2026-06-26T04:20:13.122" v="2409" actId="478"/>
          <ac:spMkLst>
            <pc:docMk/>
            <pc:sldMk cId="2556175907" sldId="1228"/>
            <ac:spMk id="3" creationId="{ED6A0585-CEBA-B954-00B5-E30D296343CC}"/>
          </ac:spMkLst>
        </pc:spChg>
        <pc:spChg chg="del">
          <ac:chgData name="Markey, Lucy (SACE)" userId="2c563871-fb41-43a4-be38-4796b78a5d3b" providerId="ADAL" clId="{399689F4-EF16-4B0C-9271-2EBA1D064F0A}" dt="2026-06-26T04:20:13.122" v="2409" actId="478"/>
          <ac:spMkLst>
            <pc:docMk/>
            <pc:sldMk cId="2556175907" sldId="1228"/>
            <ac:spMk id="4" creationId="{0169AEC3-6D31-F43A-4A31-2F17718677A3}"/>
          </ac:spMkLst>
        </pc:spChg>
        <pc:spChg chg="del">
          <ac:chgData name="Markey, Lucy (SACE)" userId="2c563871-fb41-43a4-be38-4796b78a5d3b" providerId="ADAL" clId="{399689F4-EF16-4B0C-9271-2EBA1D064F0A}" dt="2026-06-26T04:20:54.162" v="2469" actId="478"/>
          <ac:spMkLst>
            <pc:docMk/>
            <pc:sldMk cId="2556175907" sldId="1228"/>
            <ac:spMk id="5" creationId="{61D3DC50-5583-3356-FA68-40AE894DBCA9}"/>
          </ac:spMkLst>
        </pc:spChg>
        <pc:spChg chg="mod">
          <ac:chgData name="Markey, Lucy (SACE)" userId="2c563871-fb41-43a4-be38-4796b78a5d3b" providerId="ADAL" clId="{399689F4-EF16-4B0C-9271-2EBA1D064F0A}" dt="2026-06-26T04:22:10.602" v="2567" actId="255"/>
          <ac:spMkLst>
            <pc:docMk/>
            <pc:sldMk cId="2556175907" sldId="1228"/>
            <ac:spMk id="6" creationId="{0CAEB824-E639-A9E1-8895-5951D2A7181C}"/>
          </ac:spMkLst>
        </pc:spChg>
        <pc:spChg chg="del">
          <ac:chgData name="Markey, Lucy (SACE)" userId="2c563871-fb41-43a4-be38-4796b78a5d3b" providerId="ADAL" clId="{399689F4-EF16-4B0C-9271-2EBA1D064F0A}" dt="2026-06-26T04:20:13.122" v="2409" actId="478"/>
          <ac:spMkLst>
            <pc:docMk/>
            <pc:sldMk cId="2556175907" sldId="1228"/>
            <ac:spMk id="7" creationId="{94A19CF3-2115-D7EC-A0BB-F7E5D9A75349}"/>
          </ac:spMkLst>
        </pc:spChg>
        <pc:spChg chg="del">
          <ac:chgData name="Markey, Lucy (SACE)" userId="2c563871-fb41-43a4-be38-4796b78a5d3b" providerId="ADAL" clId="{399689F4-EF16-4B0C-9271-2EBA1D064F0A}" dt="2026-06-26T04:20:13.122" v="2409" actId="478"/>
          <ac:spMkLst>
            <pc:docMk/>
            <pc:sldMk cId="2556175907" sldId="1228"/>
            <ac:spMk id="8" creationId="{845B253D-2C7E-8B7D-1D11-5416C9D3DE57}"/>
          </ac:spMkLst>
        </pc:spChg>
        <pc:spChg chg="del">
          <ac:chgData name="Markey, Lucy (SACE)" userId="2c563871-fb41-43a4-be38-4796b78a5d3b" providerId="ADAL" clId="{399689F4-EF16-4B0C-9271-2EBA1D064F0A}" dt="2026-06-26T04:18:59.352" v="2320" actId="478"/>
          <ac:spMkLst>
            <pc:docMk/>
            <pc:sldMk cId="2556175907" sldId="1228"/>
            <ac:spMk id="9" creationId="{68B09783-E2DA-3973-72AD-DF972EBB61EE}"/>
          </ac:spMkLst>
        </pc:spChg>
        <pc:spChg chg="del">
          <ac:chgData name="Markey, Lucy (SACE)" userId="2c563871-fb41-43a4-be38-4796b78a5d3b" providerId="ADAL" clId="{399689F4-EF16-4B0C-9271-2EBA1D064F0A}" dt="2026-06-26T04:18:59.352" v="2320" actId="478"/>
          <ac:spMkLst>
            <pc:docMk/>
            <pc:sldMk cId="2556175907" sldId="1228"/>
            <ac:spMk id="10" creationId="{74FC1B03-78B8-B00C-A2AB-677570017B1C}"/>
          </ac:spMkLst>
        </pc:spChg>
        <pc:spChg chg="del">
          <ac:chgData name="Markey, Lucy (SACE)" userId="2c563871-fb41-43a4-be38-4796b78a5d3b" providerId="ADAL" clId="{399689F4-EF16-4B0C-9271-2EBA1D064F0A}" dt="2026-06-26T04:18:59.352" v="2320" actId="478"/>
          <ac:spMkLst>
            <pc:docMk/>
            <pc:sldMk cId="2556175907" sldId="1228"/>
            <ac:spMk id="11" creationId="{5A283F36-079C-56AB-339A-E9BB1CC7C2E5}"/>
          </ac:spMkLst>
        </pc:spChg>
        <pc:spChg chg="del mod">
          <ac:chgData name="Markey, Lucy (SACE)" userId="2c563871-fb41-43a4-be38-4796b78a5d3b" providerId="ADAL" clId="{399689F4-EF16-4B0C-9271-2EBA1D064F0A}" dt="2026-06-26T05:14:34.068" v="2585" actId="478"/>
          <ac:spMkLst>
            <pc:docMk/>
            <pc:sldMk cId="2556175907" sldId="1228"/>
            <ac:spMk id="13" creationId="{9594F78A-5D1B-A2DB-7D02-24F3CC3E7DCD}"/>
          </ac:spMkLst>
        </pc:spChg>
        <pc:spChg chg="add del mod">
          <ac:chgData name="Markey, Lucy (SACE)" userId="2c563871-fb41-43a4-be38-4796b78a5d3b" providerId="ADAL" clId="{399689F4-EF16-4B0C-9271-2EBA1D064F0A}" dt="2026-06-26T04:20:31.373" v="2412" actId="478"/>
          <ac:spMkLst>
            <pc:docMk/>
            <pc:sldMk cId="2556175907" sldId="1228"/>
            <ac:spMk id="14" creationId="{56279024-706B-16DF-33B4-26AE66C02AB1}"/>
          </ac:spMkLst>
        </pc:spChg>
        <pc:spChg chg="add mod">
          <ac:chgData name="Markey, Lucy (SACE)" userId="2c563871-fb41-43a4-be38-4796b78a5d3b" providerId="ADAL" clId="{399689F4-EF16-4B0C-9271-2EBA1D064F0A}" dt="2026-06-26T04:23:50.344" v="2577" actId="255"/>
          <ac:spMkLst>
            <pc:docMk/>
            <pc:sldMk cId="2556175907" sldId="1228"/>
            <ac:spMk id="15" creationId="{E52E19A3-C3BC-6931-0326-1B57A1FEF553}"/>
          </ac:spMkLst>
        </pc:spChg>
        <pc:spChg chg="add mod">
          <ac:chgData name="Markey, Lucy (SACE)" userId="2c563871-fb41-43a4-be38-4796b78a5d3b" providerId="ADAL" clId="{399689F4-EF16-4B0C-9271-2EBA1D064F0A}" dt="2026-06-26T04:23:08.230" v="2573" actId="255"/>
          <ac:spMkLst>
            <pc:docMk/>
            <pc:sldMk cId="2556175907" sldId="1228"/>
            <ac:spMk id="16" creationId="{98C5518E-174C-1945-C828-5A9018BF5C2C}"/>
          </ac:spMkLst>
        </pc:spChg>
        <pc:spChg chg="mod">
          <ac:chgData name="Markey, Lucy (SACE)" userId="2c563871-fb41-43a4-be38-4796b78a5d3b" providerId="ADAL" clId="{399689F4-EF16-4B0C-9271-2EBA1D064F0A}" dt="2026-06-26T04:22:29.161" v="2569" actId="255"/>
          <ac:spMkLst>
            <pc:docMk/>
            <pc:sldMk cId="2556175907" sldId="1228"/>
            <ac:spMk id="17" creationId="{200A53CD-5FD3-D4CB-456B-933B2403C292}"/>
          </ac:spMkLst>
        </pc:spChg>
        <pc:spChg chg="del">
          <ac:chgData name="Markey, Lucy (SACE)" userId="2c563871-fb41-43a4-be38-4796b78a5d3b" providerId="ADAL" clId="{399689F4-EF16-4B0C-9271-2EBA1D064F0A}" dt="2026-06-26T04:20:13.122" v="2409" actId="478"/>
          <ac:spMkLst>
            <pc:docMk/>
            <pc:sldMk cId="2556175907" sldId="1228"/>
            <ac:spMk id="18" creationId="{309E3356-3384-B9A6-2E6F-C22FA859AFE6}"/>
          </ac:spMkLst>
        </pc:spChg>
        <pc:spChg chg="add mod">
          <ac:chgData name="Markey, Lucy (SACE)" userId="2c563871-fb41-43a4-be38-4796b78a5d3b" providerId="ADAL" clId="{399689F4-EF16-4B0C-9271-2EBA1D064F0A}" dt="2026-06-26T04:24:01.056" v="2578"/>
          <ac:spMkLst>
            <pc:docMk/>
            <pc:sldMk cId="2556175907" sldId="1228"/>
            <ac:spMk id="19" creationId="{AC999C6E-D7C0-5B3A-55F5-C25C730EB380}"/>
          </ac:spMkLst>
        </pc:spChg>
        <pc:spChg chg="add mod">
          <ac:chgData name="Markey, Lucy (SACE)" userId="2c563871-fb41-43a4-be38-4796b78a5d3b" providerId="ADAL" clId="{399689F4-EF16-4B0C-9271-2EBA1D064F0A}" dt="2026-06-26T05:13:51.737" v="2584" actId="255"/>
          <ac:spMkLst>
            <pc:docMk/>
            <pc:sldMk cId="2556175907" sldId="1228"/>
            <ac:spMk id="20" creationId="{FB70EBAC-296F-46D2-74EC-0E1D805C4802}"/>
          </ac:spMkLst>
        </pc:spChg>
        <pc:spChg chg="add mod">
          <ac:chgData name="Markey, Lucy (SACE)" userId="2c563871-fb41-43a4-be38-4796b78a5d3b" providerId="ADAL" clId="{399689F4-EF16-4B0C-9271-2EBA1D064F0A}" dt="2026-06-26T04:24:21.962" v="2580" actId="255"/>
          <ac:spMkLst>
            <pc:docMk/>
            <pc:sldMk cId="2556175907" sldId="1228"/>
            <ac:spMk id="21" creationId="{34E453F2-6729-BC48-D448-522AFDE414C7}"/>
          </ac:spMkLst>
        </pc:spChg>
        <pc:spChg chg="del">
          <ac:chgData name="Markey, Lucy (SACE)" userId="2c563871-fb41-43a4-be38-4796b78a5d3b" providerId="ADAL" clId="{399689F4-EF16-4B0C-9271-2EBA1D064F0A}" dt="2026-06-26T04:20:13.122" v="2409" actId="478"/>
          <ac:spMkLst>
            <pc:docMk/>
            <pc:sldMk cId="2556175907" sldId="1228"/>
            <ac:spMk id="22" creationId="{24B5453C-2271-2F7C-42B2-7C7DEE2FE646}"/>
          </ac:spMkLst>
        </pc:spChg>
        <pc:spChg chg="add mod">
          <ac:chgData name="Markey, Lucy (SACE)" userId="2c563871-fb41-43a4-be38-4796b78a5d3b" providerId="ADAL" clId="{399689F4-EF16-4B0C-9271-2EBA1D064F0A}" dt="2026-06-26T05:34:53.782" v="2631" actId="20577"/>
          <ac:spMkLst>
            <pc:docMk/>
            <pc:sldMk cId="2556175907" sldId="1228"/>
            <ac:spMk id="23" creationId="{8F9C1780-3636-E717-3581-EE91DEDB3C41}"/>
          </ac:spMkLst>
        </pc:spChg>
        <pc:spChg chg="add mod">
          <ac:chgData name="Markey, Lucy (SACE)" userId="2c563871-fb41-43a4-be38-4796b78a5d3b" providerId="ADAL" clId="{399689F4-EF16-4B0C-9271-2EBA1D064F0A}" dt="2026-06-26T05:15:42.978" v="2612" actId="255"/>
          <ac:spMkLst>
            <pc:docMk/>
            <pc:sldMk cId="2556175907" sldId="1228"/>
            <ac:spMk id="24" creationId="{8AB8DFB3-B73C-795A-47DD-855C02F25583}"/>
          </ac:spMkLst>
        </pc:spChg>
      </pc:sldChg>
      <pc:sldChg chg="addSp delSp modSp del mod ord">
        <pc:chgData name="Markey, Lucy (SACE)" userId="2c563871-fb41-43a4-be38-4796b78a5d3b" providerId="ADAL" clId="{399689F4-EF16-4B0C-9271-2EBA1D064F0A}" dt="2026-06-26T05:14:41.699" v="2587" actId="2696"/>
        <pc:sldMkLst>
          <pc:docMk/>
          <pc:sldMk cId="2343742231" sldId="1230"/>
        </pc:sldMkLst>
        <pc:spChg chg="del">
          <ac:chgData name="Markey, Lucy (SACE)" userId="2c563871-fb41-43a4-be38-4796b78a5d3b" providerId="ADAL" clId="{399689F4-EF16-4B0C-9271-2EBA1D064F0A}" dt="2026-06-25T22:58:35.188" v="46" actId="478"/>
          <ac:spMkLst>
            <pc:docMk/>
            <pc:sldMk cId="2343742231" sldId="1230"/>
            <ac:spMk id="2" creationId="{36DF876F-9E92-0A9E-392C-1228D4E1A4DA}"/>
          </ac:spMkLst>
        </pc:spChg>
        <pc:spChg chg="del">
          <ac:chgData name="Markey, Lucy (SACE)" userId="2c563871-fb41-43a4-be38-4796b78a5d3b" providerId="ADAL" clId="{399689F4-EF16-4B0C-9271-2EBA1D064F0A}" dt="2026-06-25T22:58:35.188" v="46" actId="478"/>
          <ac:spMkLst>
            <pc:docMk/>
            <pc:sldMk cId="2343742231" sldId="1230"/>
            <ac:spMk id="5" creationId="{61D3DC50-5583-3356-FA68-40AE894DBCA9}"/>
          </ac:spMkLst>
        </pc:spChg>
        <pc:spChg chg="del">
          <ac:chgData name="Markey, Lucy (SACE)" userId="2c563871-fb41-43a4-be38-4796b78a5d3b" providerId="ADAL" clId="{399689F4-EF16-4B0C-9271-2EBA1D064F0A}" dt="2026-06-25T22:58:35.188" v="46" actId="478"/>
          <ac:spMkLst>
            <pc:docMk/>
            <pc:sldMk cId="2343742231" sldId="1230"/>
            <ac:spMk id="6" creationId="{0CAEB824-E639-A9E1-8895-5951D2A7181C}"/>
          </ac:spMkLst>
        </pc:spChg>
        <pc:spChg chg="del">
          <ac:chgData name="Markey, Lucy (SACE)" userId="2c563871-fb41-43a4-be38-4796b78a5d3b" providerId="ADAL" clId="{399689F4-EF16-4B0C-9271-2EBA1D064F0A}" dt="2026-06-25T22:58:35.188" v="46" actId="478"/>
          <ac:spMkLst>
            <pc:docMk/>
            <pc:sldMk cId="2343742231" sldId="1230"/>
            <ac:spMk id="7" creationId="{94A19CF3-2115-D7EC-A0BB-F7E5D9A75349}"/>
          </ac:spMkLst>
        </pc:spChg>
        <pc:spChg chg="del">
          <ac:chgData name="Markey, Lucy (SACE)" userId="2c563871-fb41-43a4-be38-4796b78a5d3b" providerId="ADAL" clId="{399689F4-EF16-4B0C-9271-2EBA1D064F0A}" dt="2026-06-25T22:58:35.188" v="46" actId="478"/>
          <ac:spMkLst>
            <pc:docMk/>
            <pc:sldMk cId="2343742231" sldId="1230"/>
            <ac:spMk id="9" creationId="{68B09783-E2DA-3973-72AD-DF972EBB61EE}"/>
          </ac:spMkLst>
        </pc:spChg>
        <pc:spChg chg="del">
          <ac:chgData name="Markey, Lucy (SACE)" userId="2c563871-fb41-43a4-be38-4796b78a5d3b" providerId="ADAL" clId="{399689F4-EF16-4B0C-9271-2EBA1D064F0A}" dt="2026-06-25T22:58:35.188" v="46" actId="478"/>
          <ac:spMkLst>
            <pc:docMk/>
            <pc:sldMk cId="2343742231" sldId="1230"/>
            <ac:spMk id="17" creationId="{200A53CD-5FD3-D4CB-456B-933B2403C292}"/>
          </ac:spMkLst>
        </pc:spChg>
        <pc:spChg chg="del">
          <ac:chgData name="Markey, Lucy (SACE)" userId="2c563871-fb41-43a4-be38-4796b78a5d3b" providerId="ADAL" clId="{399689F4-EF16-4B0C-9271-2EBA1D064F0A}" dt="2026-06-25T22:58:35.188" v="46" actId="478"/>
          <ac:spMkLst>
            <pc:docMk/>
            <pc:sldMk cId="2343742231" sldId="1230"/>
            <ac:spMk id="18" creationId="{309E3356-3384-B9A6-2E6F-C22FA859AFE6}"/>
          </ac:spMkLst>
        </pc:spChg>
        <pc:picChg chg="add del mod">
          <ac:chgData name="Markey, Lucy (SACE)" userId="2c563871-fb41-43a4-be38-4796b78a5d3b" providerId="ADAL" clId="{399689F4-EF16-4B0C-9271-2EBA1D064F0A}" dt="2026-06-26T04:18:39.633" v="2317" actId="478"/>
          <ac:picMkLst>
            <pc:docMk/>
            <pc:sldMk cId="2343742231" sldId="1230"/>
            <ac:picMk id="4" creationId="{B7617354-1F19-63BA-7450-44AE3185E01C}"/>
          </ac:picMkLst>
        </pc:picChg>
      </pc:sldChg>
      <pc:sldChg chg="addSp delSp modSp mod">
        <pc:chgData name="Markey, Lucy (SACE)" userId="2c563871-fb41-43a4-be38-4796b78a5d3b" providerId="ADAL" clId="{399689F4-EF16-4B0C-9271-2EBA1D064F0A}" dt="2026-06-26T06:32:12.864" v="2783" actId="14100"/>
        <pc:sldMkLst>
          <pc:docMk/>
          <pc:sldMk cId="4150760804" sldId="1231"/>
        </pc:sldMkLst>
        <pc:spChg chg="del">
          <ac:chgData name="Markey, Lucy (SACE)" userId="2c563871-fb41-43a4-be38-4796b78a5d3b" providerId="ADAL" clId="{399689F4-EF16-4B0C-9271-2EBA1D064F0A}" dt="2026-06-25T22:51:26.233" v="9" actId="478"/>
          <ac:spMkLst>
            <pc:docMk/>
            <pc:sldMk cId="4150760804" sldId="1231"/>
            <ac:spMk id="2" creationId="{36DF876F-9E92-0A9E-392C-1228D4E1A4DA}"/>
          </ac:spMkLst>
        </pc:spChg>
        <pc:spChg chg="del">
          <ac:chgData name="Markey, Lucy (SACE)" userId="2c563871-fb41-43a4-be38-4796b78a5d3b" providerId="ADAL" clId="{399689F4-EF16-4B0C-9271-2EBA1D064F0A}" dt="2026-06-25T22:51:26.233" v="9" actId="478"/>
          <ac:spMkLst>
            <pc:docMk/>
            <pc:sldMk cId="4150760804" sldId="1231"/>
            <ac:spMk id="3" creationId="{ED6A0585-CEBA-B954-00B5-E30D296343CC}"/>
          </ac:spMkLst>
        </pc:spChg>
        <pc:spChg chg="del">
          <ac:chgData name="Markey, Lucy (SACE)" userId="2c563871-fb41-43a4-be38-4796b78a5d3b" providerId="ADAL" clId="{399689F4-EF16-4B0C-9271-2EBA1D064F0A}" dt="2026-06-25T22:51:26.233" v="9" actId="478"/>
          <ac:spMkLst>
            <pc:docMk/>
            <pc:sldMk cId="4150760804" sldId="1231"/>
            <ac:spMk id="4" creationId="{0169AEC3-6D31-F43A-4A31-2F17718677A3}"/>
          </ac:spMkLst>
        </pc:spChg>
        <pc:spChg chg="del">
          <ac:chgData name="Markey, Lucy (SACE)" userId="2c563871-fb41-43a4-be38-4796b78a5d3b" providerId="ADAL" clId="{399689F4-EF16-4B0C-9271-2EBA1D064F0A}" dt="2026-06-25T22:51:29.728" v="10" actId="478"/>
          <ac:spMkLst>
            <pc:docMk/>
            <pc:sldMk cId="4150760804" sldId="1231"/>
            <ac:spMk id="5" creationId="{61D3DC50-5583-3356-FA68-40AE894DBCA9}"/>
          </ac:spMkLst>
        </pc:spChg>
        <pc:spChg chg="del">
          <ac:chgData name="Markey, Lucy (SACE)" userId="2c563871-fb41-43a4-be38-4796b78a5d3b" providerId="ADAL" clId="{399689F4-EF16-4B0C-9271-2EBA1D064F0A}" dt="2026-06-25T22:51:26.233" v="9" actId="478"/>
          <ac:spMkLst>
            <pc:docMk/>
            <pc:sldMk cId="4150760804" sldId="1231"/>
            <ac:spMk id="6" creationId="{0CAEB824-E639-A9E1-8895-5951D2A7181C}"/>
          </ac:spMkLst>
        </pc:spChg>
        <pc:spChg chg="del">
          <ac:chgData name="Markey, Lucy (SACE)" userId="2c563871-fb41-43a4-be38-4796b78a5d3b" providerId="ADAL" clId="{399689F4-EF16-4B0C-9271-2EBA1D064F0A}" dt="2026-06-25T22:51:26.233" v="9" actId="478"/>
          <ac:spMkLst>
            <pc:docMk/>
            <pc:sldMk cId="4150760804" sldId="1231"/>
            <ac:spMk id="7" creationId="{94A19CF3-2115-D7EC-A0BB-F7E5D9A75349}"/>
          </ac:spMkLst>
        </pc:spChg>
        <pc:spChg chg="del">
          <ac:chgData name="Markey, Lucy (SACE)" userId="2c563871-fb41-43a4-be38-4796b78a5d3b" providerId="ADAL" clId="{399689F4-EF16-4B0C-9271-2EBA1D064F0A}" dt="2026-06-25T22:51:26.233" v="9" actId="478"/>
          <ac:spMkLst>
            <pc:docMk/>
            <pc:sldMk cId="4150760804" sldId="1231"/>
            <ac:spMk id="8" creationId="{845B253D-2C7E-8B7D-1D11-5416C9D3DE57}"/>
          </ac:spMkLst>
        </pc:spChg>
        <pc:spChg chg="del">
          <ac:chgData name="Markey, Lucy (SACE)" userId="2c563871-fb41-43a4-be38-4796b78a5d3b" providerId="ADAL" clId="{399689F4-EF16-4B0C-9271-2EBA1D064F0A}" dt="2026-06-25T22:51:26.233" v="9" actId="478"/>
          <ac:spMkLst>
            <pc:docMk/>
            <pc:sldMk cId="4150760804" sldId="1231"/>
            <ac:spMk id="9" creationId="{68B09783-E2DA-3973-72AD-DF972EBB61EE}"/>
          </ac:spMkLst>
        </pc:spChg>
        <pc:spChg chg="del">
          <ac:chgData name="Markey, Lucy (SACE)" userId="2c563871-fb41-43a4-be38-4796b78a5d3b" providerId="ADAL" clId="{399689F4-EF16-4B0C-9271-2EBA1D064F0A}" dt="2026-06-25T22:51:26.233" v="9" actId="478"/>
          <ac:spMkLst>
            <pc:docMk/>
            <pc:sldMk cId="4150760804" sldId="1231"/>
            <ac:spMk id="10" creationId="{74FC1B03-78B8-B00C-A2AB-677570017B1C}"/>
          </ac:spMkLst>
        </pc:spChg>
        <pc:spChg chg="del">
          <ac:chgData name="Markey, Lucy (SACE)" userId="2c563871-fb41-43a4-be38-4796b78a5d3b" providerId="ADAL" clId="{399689F4-EF16-4B0C-9271-2EBA1D064F0A}" dt="2026-06-25T22:51:26.233" v="9" actId="478"/>
          <ac:spMkLst>
            <pc:docMk/>
            <pc:sldMk cId="4150760804" sldId="1231"/>
            <ac:spMk id="11" creationId="{5A283F36-079C-56AB-339A-E9BB1CC7C2E5}"/>
          </ac:spMkLst>
        </pc:spChg>
        <pc:spChg chg="del">
          <ac:chgData name="Markey, Lucy (SACE)" userId="2c563871-fb41-43a4-be38-4796b78a5d3b" providerId="ADAL" clId="{399689F4-EF16-4B0C-9271-2EBA1D064F0A}" dt="2026-06-25T22:51:26.233" v="9" actId="478"/>
          <ac:spMkLst>
            <pc:docMk/>
            <pc:sldMk cId="4150760804" sldId="1231"/>
            <ac:spMk id="17" creationId="{200A53CD-5FD3-D4CB-456B-933B2403C292}"/>
          </ac:spMkLst>
        </pc:spChg>
        <pc:spChg chg="del">
          <ac:chgData name="Markey, Lucy (SACE)" userId="2c563871-fb41-43a4-be38-4796b78a5d3b" providerId="ADAL" clId="{399689F4-EF16-4B0C-9271-2EBA1D064F0A}" dt="2026-06-25T22:51:26.233" v="9" actId="478"/>
          <ac:spMkLst>
            <pc:docMk/>
            <pc:sldMk cId="4150760804" sldId="1231"/>
            <ac:spMk id="18" creationId="{309E3356-3384-B9A6-2E6F-C22FA859AFE6}"/>
          </ac:spMkLst>
        </pc:spChg>
        <pc:spChg chg="del">
          <ac:chgData name="Markey, Lucy (SACE)" userId="2c563871-fb41-43a4-be38-4796b78a5d3b" providerId="ADAL" clId="{399689F4-EF16-4B0C-9271-2EBA1D064F0A}" dt="2026-06-25T22:51:26.233" v="9" actId="478"/>
          <ac:spMkLst>
            <pc:docMk/>
            <pc:sldMk cId="4150760804" sldId="1231"/>
            <ac:spMk id="22" creationId="{24B5453C-2271-2F7C-42B2-7C7DEE2FE646}"/>
          </ac:spMkLst>
        </pc:spChg>
        <pc:picChg chg="del">
          <ac:chgData name="Markey, Lucy (SACE)" userId="2c563871-fb41-43a4-be38-4796b78a5d3b" providerId="ADAL" clId="{399689F4-EF16-4B0C-9271-2EBA1D064F0A}" dt="2026-06-26T03:50:21.719" v="2119" actId="478"/>
          <ac:picMkLst>
            <pc:docMk/>
            <pc:sldMk cId="4150760804" sldId="1231"/>
            <ac:picMk id="2" creationId="{0D68DBDE-9EC0-1FFF-B249-D2627A0171F0}"/>
          </ac:picMkLst>
        </pc:picChg>
        <pc:picChg chg="del">
          <ac:chgData name="Markey, Lucy (SACE)" userId="2c563871-fb41-43a4-be38-4796b78a5d3b" providerId="ADAL" clId="{399689F4-EF16-4B0C-9271-2EBA1D064F0A}" dt="2026-06-25T22:51:26.233" v="9" actId="478"/>
          <ac:picMkLst>
            <pc:docMk/>
            <pc:sldMk cId="4150760804" sldId="1231"/>
            <ac:picMk id="14" creationId="{F7693B7E-78A9-367D-0755-3F1A95AA5206}"/>
          </ac:picMkLst>
        </pc:picChg>
        <pc:picChg chg="add">
          <ac:chgData name="Markey, Lucy (SACE)" userId="2c563871-fb41-43a4-be38-4796b78a5d3b" providerId="ADAL" clId="{399689F4-EF16-4B0C-9271-2EBA1D064F0A}" dt="2026-06-25T22:51:56.745" v="11" actId="22"/>
          <ac:picMkLst>
            <pc:docMk/>
            <pc:sldMk cId="4150760804" sldId="1231"/>
            <ac:picMk id="15" creationId="{024EFDD7-FBDB-44F0-8D7A-9AABD7BED679}"/>
          </ac:picMkLst>
        </pc:picChg>
        <pc:picChg chg="add del mod">
          <ac:chgData name="Markey, Lucy (SACE)" userId="2c563871-fb41-43a4-be38-4796b78a5d3b" providerId="ADAL" clId="{399689F4-EF16-4B0C-9271-2EBA1D064F0A}" dt="2026-06-26T03:49:57.598" v="2117" actId="478"/>
          <ac:picMkLst>
            <pc:docMk/>
            <pc:sldMk cId="4150760804" sldId="1231"/>
            <ac:picMk id="16" creationId="{B14B21AC-9BF9-5FF1-CA16-9004E5F6C322}"/>
          </ac:picMkLst>
        </pc:picChg>
        <pc:picChg chg="add del mod">
          <ac:chgData name="Markey, Lucy (SACE)" userId="2c563871-fb41-43a4-be38-4796b78a5d3b" providerId="ADAL" clId="{399689F4-EF16-4B0C-9271-2EBA1D064F0A}" dt="2026-06-26T03:52:18.710" v="2199" actId="478"/>
          <ac:picMkLst>
            <pc:docMk/>
            <pc:sldMk cId="4150760804" sldId="1231"/>
            <ac:picMk id="19" creationId="{509CD5E7-FF03-6425-B5D4-5FB0B79D9D7B}"/>
          </ac:picMkLst>
        </pc:picChg>
        <pc:picChg chg="add mod ord">
          <ac:chgData name="Markey, Lucy (SACE)" userId="2c563871-fb41-43a4-be38-4796b78a5d3b" providerId="ADAL" clId="{399689F4-EF16-4B0C-9271-2EBA1D064F0A}" dt="2026-06-26T06:32:12.864" v="2783" actId="14100"/>
          <ac:picMkLst>
            <pc:docMk/>
            <pc:sldMk cId="4150760804" sldId="1231"/>
            <ac:picMk id="21" creationId="{C95CC128-35FA-C8AD-0D5A-1B65795CCCC1}"/>
          </ac:picMkLst>
        </pc:picChg>
        <pc:picChg chg="add del mod">
          <ac:chgData name="Markey, Lucy (SACE)" userId="2c563871-fb41-43a4-be38-4796b78a5d3b" providerId="ADAL" clId="{399689F4-EF16-4B0C-9271-2EBA1D064F0A}" dt="2026-06-26T06:31:51.392" v="2777" actId="478"/>
          <ac:picMkLst>
            <pc:docMk/>
            <pc:sldMk cId="4150760804" sldId="1231"/>
            <ac:picMk id="23" creationId="{5B04EE50-F842-456E-7D8E-D71703109E07}"/>
          </ac:picMkLst>
        </pc:picChg>
        <pc:picChg chg="add mod">
          <ac:chgData name="Markey, Lucy (SACE)" userId="2c563871-fb41-43a4-be38-4796b78a5d3b" providerId="ADAL" clId="{399689F4-EF16-4B0C-9271-2EBA1D064F0A}" dt="2026-06-26T06:31:51.849" v="2778"/>
          <ac:picMkLst>
            <pc:docMk/>
            <pc:sldMk cId="4150760804" sldId="1231"/>
            <ac:picMk id="24" creationId="{3BC0F631-CC8D-85A1-FD49-2DA7C27BAB1A}"/>
          </ac:picMkLst>
        </pc:picChg>
        <pc:picChg chg="add mod">
          <ac:chgData name="Markey, Lucy (SACE)" userId="2c563871-fb41-43a4-be38-4796b78a5d3b" providerId="ADAL" clId="{399689F4-EF16-4B0C-9271-2EBA1D064F0A}" dt="2026-06-26T06:31:51.849" v="2778"/>
          <ac:picMkLst>
            <pc:docMk/>
            <pc:sldMk cId="4150760804" sldId="1231"/>
            <ac:picMk id="25" creationId="{9E7BEF7B-24C7-44FF-1699-2B5389C80D34}"/>
          </ac:picMkLst>
        </pc:picChg>
      </pc:sldChg>
      <pc:sldChg chg="addSp delSp modSp mod">
        <pc:chgData name="Markey, Lucy (SACE)" userId="2c563871-fb41-43a4-be38-4796b78a5d3b" providerId="ADAL" clId="{399689F4-EF16-4B0C-9271-2EBA1D064F0A}" dt="2026-06-26T06:32:34.221" v="2787"/>
        <pc:sldMkLst>
          <pc:docMk/>
          <pc:sldMk cId="1277854483" sldId="1233"/>
        </pc:sldMkLst>
        <pc:spChg chg="del">
          <ac:chgData name="Markey, Lucy (SACE)" userId="2c563871-fb41-43a4-be38-4796b78a5d3b" providerId="ADAL" clId="{399689F4-EF16-4B0C-9271-2EBA1D064F0A}" dt="2026-06-25T22:52:15.603" v="12" actId="478"/>
          <ac:spMkLst>
            <pc:docMk/>
            <pc:sldMk cId="1277854483" sldId="1233"/>
            <ac:spMk id="2" creationId="{36DF876F-9E92-0A9E-392C-1228D4E1A4DA}"/>
          </ac:spMkLst>
        </pc:spChg>
        <pc:spChg chg="del">
          <ac:chgData name="Markey, Lucy (SACE)" userId="2c563871-fb41-43a4-be38-4796b78a5d3b" providerId="ADAL" clId="{399689F4-EF16-4B0C-9271-2EBA1D064F0A}" dt="2026-06-25T22:52:15.603" v="12" actId="478"/>
          <ac:spMkLst>
            <pc:docMk/>
            <pc:sldMk cId="1277854483" sldId="1233"/>
            <ac:spMk id="3" creationId="{ED6A0585-CEBA-B954-00B5-E30D296343CC}"/>
          </ac:spMkLst>
        </pc:spChg>
        <pc:spChg chg="del">
          <ac:chgData name="Markey, Lucy (SACE)" userId="2c563871-fb41-43a4-be38-4796b78a5d3b" providerId="ADAL" clId="{399689F4-EF16-4B0C-9271-2EBA1D064F0A}" dt="2026-06-25T22:52:15.603" v="12" actId="478"/>
          <ac:spMkLst>
            <pc:docMk/>
            <pc:sldMk cId="1277854483" sldId="1233"/>
            <ac:spMk id="4" creationId="{0169AEC3-6D31-F43A-4A31-2F17718677A3}"/>
          </ac:spMkLst>
        </pc:spChg>
        <pc:spChg chg="del">
          <ac:chgData name="Markey, Lucy (SACE)" userId="2c563871-fb41-43a4-be38-4796b78a5d3b" providerId="ADAL" clId="{399689F4-EF16-4B0C-9271-2EBA1D064F0A}" dt="2026-06-25T22:52:20.029" v="13" actId="478"/>
          <ac:spMkLst>
            <pc:docMk/>
            <pc:sldMk cId="1277854483" sldId="1233"/>
            <ac:spMk id="5" creationId="{61D3DC50-5583-3356-FA68-40AE894DBCA9}"/>
          </ac:spMkLst>
        </pc:spChg>
        <pc:spChg chg="del">
          <ac:chgData name="Markey, Lucy (SACE)" userId="2c563871-fb41-43a4-be38-4796b78a5d3b" providerId="ADAL" clId="{399689F4-EF16-4B0C-9271-2EBA1D064F0A}" dt="2026-06-25T22:52:15.603" v="12" actId="478"/>
          <ac:spMkLst>
            <pc:docMk/>
            <pc:sldMk cId="1277854483" sldId="1233"/>
            <ac:spMk id="6" creationId="{0CAEB824-E639-A9E1-8895-5951D2A7181C}"/>
          </ac:spMkLst>
        </pc:spChg>
        <pc:spChg chg="del">
          <ac:chgData name="Markey, Lucy (SACE)" userId="2c563871-fb41-43a4-be38-4796b78a5d3b" providerId="ADAL" clId="{399689F4-EF16-4B0C-9271-2EBA1D064F0A}" dt="2026-06-25T22:52:15.603" v="12" actId="478"/>
          <ac:spMkLst>
            <pc:docMk/>
            <pc:sldMk cId="1277854483" sldId="1233"/>
            <ac:spMk id="7" creationId="{94A19CF3-2115-D7EC-A0BB-F7E5D9A75349}"/>
          </ac:spMkLst>
        </pc:spChg>
        <pc:spChg chg="del">
          <ac:chgData name="Markey, Lucy (SACE)" userId="2c563871-fb41-43a4-be38-4796b78a5d3b" providerId="ADAL" clId="{399689F4-EF16-4B0C-9271-2EBA1D064F0A}" dt="2026-06-25T22:52:15.603" v="12" actId="478"/>
          <ac:spMkLst>
            <pc:docMk/>
            <pc:sldMk cId="1277854483" sldId="1233"/>
            <ac:spMk id="8" creationId="{845B253D-2C7E-8B7D-1D11-5416C9D3DE57}"/>
          </ac:spMkLst>
        </pc:spChg>
        <pc:spChg chg="del">
          <ac:chgData name="Markey, Lucy (SACE)" userId="2c563871-fb41-43a4-be38-4796b78a5d3b" providerId="ADAL" clId="{399689F4-EF16-4B0C-9271-2EBA1D064F0A}" dt="2026-06-25T22:52:15.603" v="12" actId="478"/>
          <ac:spMkLst>
            <pc:docMk/>
            <pc:sldMk cId="1277854483" sldId="1233"/>
            <ac:spMk id="9" creationId="{68B09783-E2DA-3973-72AD-DF972EBB61EE}"/>
          </ac:spMkLst>
        </pc:spChg>
        <pc:spChg chg="del">
          <ac:chgData name="Markey, Lucy (SACE)" userId="2c563871-fb41-43a4-be38-4796b78a5d3b" providerId="ADAL" clId="{399689F4-EF16-4B0C-9271-2EBA1D064F0A}" dt="2026-06-25T22:52:15.603" v="12" actId="478"/>
          <ac:spMkLst>
            <pc:docMk/>
            <pc:sldMk cId="1277854483" sldId="1233"/>
            <ac:spMk id="10" creationId="{74FC1B03-78B8-B00C-A2AB-677570017B1C}"/>
          </ac:spMkLst>
        </pc:spChg>
        <pc:spChg chg="del">
          <ac:chgData name="Markey, Lucy (SACE)" userId="2c563871-fb41-43a4-be38-4796b78a5d3b" providerId="ADAL" clId="{399689F4-EF16-4B0C-9271-2EBA1D064F0A}" dt="2026-06-25T22:52:15.603" v="12" actId="478"/>
          <ac:spMkLst>
            <pc:docMk/>
            <pc:sldMk cId="1277854483" sldId="1233"/>
            <ac:spMk id="11" creationId="{5A283F36-079C-56AB-339A-E9BB1CC7C2E5}"/>
          </ac:spMkLst>
        </pc:spChg>
        <pc:spChg chg="mod">
          <ac:chgData name="Markey, Lucy (SACE)" userId="2c563871-fb41-43a4-be38-4796b78a5d3b" providerId="ADAL" clId="{399689F4-EF16-4B0C-9271-2EBA1D064F0A}" dt="2026-06-25T22:55:28.741" v="39" actId="20577"/>
          <ac:spMkLst>
            <pc:docMk/>
            <pc:sldMk cId="1277854483" sldId="1233"/>
            <ac:spMk id="13" creationId="{9594F78A-5D1B-A2DB-7D02-24F3CC3E7DCD}"/>
          </ac:spMkLst>
        </pc:spChg>
        <pc:spChg chg="del">
          <ac:chgData name="Markey, Lucy (SACE)" userId="2c563871-fb41-43a4-be38-4796b78a5d3b" providerId="ADAL" clId="{399689F4-EF16-4B0C-9271-2EBA1D064F0A}" dt="2026-06-25T22:52:15.603" v="12" actId="478"/>
          <ac:spMkLst>
            <pc:docMk/>
            <pc:sldMk cId="1277854483" sldId="1233"/>
            <ac:spMk id="17" creationId="{200A53CD-5FD3-D4CB-456B-933B2403C292}"/>
          </ac:spMkLst>
        </pc:spChg>
        <pc:spChg chg="del">
          <ac:chgData name="Markey, Lucy (SACE)" userId="2c563871-fb41-43a4-be38-4796b78a5d3b" providerId="ADAL" clId="{399689F4-EF16-4B0C-9271-2EBA1D064F0A}" dt="2026-06-25T22:52:15.603" v="12" actId="478"/>
          <ac:spMkLst>
            <pc:docMk/>
            <pc:sldMk cId="1277854483" sldId="1233"/>
            <ac:spMk id="18" creationId="{309E3356-3384-B9A6-2E6F-C22FA859AFE6}"/>
          </ac:spMkLst>
        </pc:spChg>
        <pc:spChg chg="del">
          <ac:chgData name="Markey, Lucy (SACE)" userId="2c563871-fb41-43a4-be38-4796b78a5d3b" providerId="ADAL" clId="{399689F4-EF16-4B0C-9271-2EBA1D064F0A}" dt="2026-06-25T22:52:15.603" v="12" actId="478"/>
          <ac:spMkLst>
            <pc:docMk/>
            <pc:sldMk cId="1277854483" sldId="1233"/>
            <ac:spMk id="22" creationId="{24B5453C-2271-2F7C-42B2-7C7DEE2FE646}"/>
          </ac:spMkLst>
        </pc:spChg>
        <pc:picChg chg="del">
          <ac:chgData name="Markey, Lucy (SACE)" userId="2c563871-fb41-43a4-be38-4796b78a5d3b" providerId="ADAL" clId="{399689F4-EF16-4B0C-9271-2EBA1D064F0A}" dt="2026-06-26T03:54:25.761" v="2251" actId="478"/>
          <ac:picMkLst>
            <pc:docMk/>
            <pc:sldMk cId="1277854483" sldId="1233"/>
            <ac:picMk id="2" creationId="{B2526CFB-45F2-9568-A33B-F240DCAC43B4}"/>
          </ac:picMkLst>
        </pc:picChg>
        <pc:picChg chg="del">
          <ac:chgData name="Markey, Lucy (SACE)" userId="2c563871-fb41-43a4-be38-4796b78a5d3b" providerId="ADAL" clId="{399689F4-EF16-4B0C-9271-2EBA1D064F0A}" dt="2026-06-26T05:16:43.923" v="2619" actId="478"/>
          <ac:picMkLst>
            <pc:docMk/>
            <pc:sldMk cId="1277854483" sldId="1233"/>
            <ac:picMk id="4" creationId="{9E5DA88F-C654-3A6C-39F8-B83F113BFC5F}"/>
          </ac:picMkLst>
        </pc:picChg>
        <pc:picChg chg="add">
          <ac:chgData name="Markey, Lucy (SACE)" userId="2c563871-fb41-43a4-be38-4796b78a5d3b" providerId="ADAL" clId="{399689F4-EF16-4B0C-9271-2EBA1D064F0A}" dt="2026-06-25T22:56:19.233" v="40" actId="22"/>
          <ac:picMkLst>
            <pc:docMk/>
            <pc:sldMk cId="1277854483" sldId="1233"/>
            <ac:picMk id="14" creationId="{EB3ACA48-FE51-7150-445C-A61B5BB2A39F}"/>
          </ac:picMkLst>
        </pc:picChg>
        <pc:picChg chg="add mod ord">
          <ac:chgData name="Markey, Lucy (SACE)" userId="2c563871-fb41-43a4-be38-4796b78a5d3b" providerId="ADAL" clId="{399689F4-EF16-4B0C-9271-2EBA1D064F0A}" dt="2026-06-26T03:54:46.247" v="2315" actId="167"/>
          <ac:picMkLst>
            <pc:docMk/>
            <pc:sldMk cId="1277854483" sldId="1233"/>
            <ac:picMk id="16" creationId="{20A9E8CF-D8E8-2372-EC3C-79BED3D81C68}"/>
          </ac:picMkLst>
        </pc:picChg>
        <pc:picChg chg="add del mod">
          <ac:chgData name="Markey, Lucy (SACE)" userId="2c563871-fb41-43a4-be38-4796b78a5d3b" providerId="ADAL" clId="{399689F4-EF16-4B0C-9271-2EBA1D064F0A}" dt="2026-06-26T06:32:33.552" v="2786" actId="478"/>
          <ac:picMkLst>
            <pc:docMk/>
            <pc:sldMk cId="1277854483" sldId="1233"/>
            <ac:picMk id="19" creationId="{A9356B60-F412-DF69-6229-B877F34F51F2}"/>
          </ac:picMkLst>
        </pc:picChg>
        <pc:picChg chg="add mod">
          <ac:chgData name="Markey, Lucy (SACE)" userId="2c563871-fb41-43a4-be38-4796b78a5d3b" providerId="ADAL" clId="{399689F4-EF16-4B0C-9271-2EBA1D064F0A}" dt="2026-06-26T06:32:34.221" v="2787"/>
          <ac:picMkLst>
            <pc:docMk/>
            <pc:sldMk cId="1277854483" sldId="1233"/>
            <ac:picMk id="20" creationId="{F66E3742-EB99-463D-EDA3-55EEEF13F7E0}"/>
          </ac:picMkLst>
        </pc:picChg>
        <pc:picChg chg="add mod">
          <ac:chgData name="Markey, Lucy (SACE)" userId="2c563871-fb41-43a4-be38-4796b78a5d3b" providerId="ADAL" clId="{399689F4-EF16-4B0C-9271-2EBA1D064F0A}" dt="2026-06-26T06:32:34.221" v="2787"/>
          <ac:picMkLst>
            <pc:docMk/>
            <pc:sldMk cId="1277854483" sldId="1233"/>
            <ac:picMk id="21" creationId="{8B633553-2EA4-906A-B9D2-4E06FFAABF8F}"/>
          </ac:picMkLst>
        </pc:picChg>
      </pc:sldChg>
      <pc:sldChg chg="addSp delSp modSp add mod ord">
        <pc:chgData name="Markey, Lucy (SACE)" userId="2c563871-fb41-43a4-be38-4796b78a5d3b" providerId="ADAL" clId="{399689F4-EF16-4B0C-9271-2EBA1D064F0A}" dt="2026-06-26T06:32:28.735" v="2785"/>
        <pc:sldMkLst>
          <pc:docMk/>
          <pc:sldMk cId="1008512842" sldId="1234"/>
        </pc:sldMkLst>
        <pc:picChg chg="add">
          <ac:chgData name="Markey, Lucy (SACE)" userId="2c563871-fb41-43a4-be38-4796b78a5d3b" providerId="ADAL" clId="{399689F4-EF16-4B0C-9271-2EBA1D064F0A}" dt="2026-06-25T22:56:56.197" v="43" actId="22"/>
          <ac:picMkLst>
            <pc:docMk/>
            <pc:sldMk cId="1008512842" sldId="1234"/>
            <ac:picMk id="3" creationId="{2F138EC4-1D77-D939-BBC5-F0BA8257CF14}"/>
          </ac:picMkLst>
        </pc:picChg>
        <pc:picChg chg="del">
          <ac:chgData name="Markey, Lucy (SACE)" userId="2c563871-fb41-43a4-be38-4796b78a5d3b" providerId="ADAL" clId="{399689F4-EF16-4B0C-9271-2EBA1D064F0A}" dt="2026-06-26T03:53:02.126" v="2201" actId="478"/>
          <ac:picMkLst>
            <pc:docMk/>
            <pc:sldMk cId="1008512842" sldId="1234"/>
            <ac:picMk id="4" creationId="{2A74B78D-A868-75A6-0837-26C46088434E}"/>
          </ac:picMkLst>
        </pc:picChg>
        <pc:picChg chg="del">
          <ac:chgData name="Markey, Lucy (SACE)" userId="2c563871-fb41-43a4-be38-4796b78a5d3b" providerId="ADAL" clId="{399689F4-EF16-4B0C-9271-2EBA1D064F0A}" dt="2026-06-26T05:16:39.992" v="2617" actId="478"/>
          <ac:picMkLst>
            <pc:docMk/>
            <pc:sldMk cId="1008512842" sldId="1234"/>
            <ac:picMk id="6" creationId="{3C1B913A-7C84-AFEE-D096-D8824642795C}"/>
          </ac:picMkLst>
        </pc:picChg>
        <pc:picChg chg="add mod">
          <ac:chgData name="Markey, Lucy (SACE)" userId="2c563871-fb41-43a4-be38-4796b78a5d3b" providerId="ADAL" clId="{399689F4-EF16-4B0C-9271-2EBA1D064F0A}" dt="2026-06-26T03:53:15.162" v="2250" actId="14100"/>
          <ac:picMkLst>
            <pc:docMk/>
            <pc:sldMk cId="1008512842" sldId="1234"/>
            <ac:picMk id="7" creationId="{CB9B077E-6EB2-ED02-A54F-A259BBCF54F7}"/>
          </ac:picMkLst>
        </pc:picChg>
        <pc:picChg chg="add del mod">
          <ac:chgData name="Markey, Lucy (SACE)" userId="2c563871-fb41-43a4-be38-4796b78a5d3b" providerId="ADAL" clId="{399689F4-EF16-4B0C-9271-2EBA1D064F0A}" dt="2026-06-26T06:32:28.275" v="2784" actId="478"/>
          <ac:picMkLst>
            <pc:docMk/>
            <pc:sldMk cId="1008512842" sldId="1234"/>
            <ac:picMk id="8" creationId="{F951981D-B4B3-188C-865B-B6C90EDEBD33}"/>
          </ac:picMkLst>
        </pc:picChg>
        <pc:picChg chg="add mod">
          <ac:chgData name="Markey, Lucy (SACE)" userId="2c563871-fb41-43a4-be38-4796b78a5d3b" providerId="ADAL" clId="{399689F4-EF16-4B0C-9271-2EBA1D064F0A}" dt="2026-06-26T06:32:28.735" v="2785"/>
          <ac:picMkLst>
            <pc:docMk/>
            <pc:sldMk cId="1008512842" sldId="1234"/>
            <ac:picMk id="9" creationId="{4A644C5E-95EF-84B9-E1CE-EC0EB81E1776}"/>
          </ac:picMkLst>
        </pc:picChg>
        <pc:picChg chg="add mod">
          <ac:chgData name="Markey, Lucy (SACE)" userId="2c563871-fb41-43a4-be38-4796b78a5d3b" providerId="ADAL" clId="{399689F4-EF16-4B0C-9271-2EBA1D064F0A}" dt="2026-06-26T06:32:28.735" v="2785"/>
          <ac:picMkLst>
            <pc:docMk/>
            <pc:sldMk cId="1008512842" sldId="1234"/>
            <ac:picMk id="10" creationId="{870BB47B-5B05-A6CC-E53E-C24AAC8A5E78}"/>
          </ac:picMkLst>
        </pc:picChg>
        <pc:picChg chg="del">
          <ac:chgData name="Markey, Lucy (SACE)" userId="2c563871-fb41-43a4-be38-4796b78a5d3b" providerId="ADAL" clId="{399689F4-EF16-4B0C-9271-2EBA1D064F0A}" dt="2026-06-25T22:56:27.412" v="42" actId="478"/>
          <ac:picMkLst>
            <pc:docMk/>
            <pc:sldMk cId="1008512842" sldId="1234"/>
            <ac:picMk id="14" creationId="{EB3ACA48-FE51-7150-445C-A61B5BB2A39F}"/>
          </ac:picMkLst>
        </pc:picChg>
      </pc:sldChg>
      <pc:sldChg chg="addSp delSp modSp add del mod ord">
        <pc:chgData name="Markey, Lucy (SACE)" userId="2c563871-fb41-43a4-be38-4796b78a5d3b" providerId="ADAL" clId="{399689F4-EF16-4B0C-9271-2EBA1D064F0A}" dt="2026-06-26T01:52:45.134" v="1719" actId="2696"/>
        <pc:sldMkLst>
          <pc:docMk/>
          <pc:sldMk cId="3234043474" sldId="1235"/>
        </pc:sldMkLst>
        <pc:spChg chg="add del mod">
          <ac:chgData name="Markey, Lucy (SACE)" userId="2c563871-fb41-43a4-be38-4796b78a5d3b" providerId="ADAL" clId="{399689F4-EF16-4B0C-9271-2EBA1D064F0A}" dt="2026-06-25T23:18:19.839" v="102"/>
          <ac:spMkLst>
            <pc:docMk/>
            <pc:sldMk cId="3234043474" sldId="1235"/>
            <ac:spMk id="2" creationId="{A78A0421-0092-5812-5CB7-E146BA63677E}"/>
          </ac:spMkLst>
        </pc:spChg>
        <pc:spChg chg="add mod">
          <ac:chgData name="Markey, Lucy (SACE)" userId="2c563871-fb41-43a4-be38-4796b78a5d3b" providerId="ADAL" clId="{399689F4-EF16-4B0C-9271-2EBA1D064F0A}" dt="2026-06-26T01:42:07.097" v="1613" actId="255"/>
          <ac:spMkLst>
            <pc:docMk/>
            <pc:sldMk cId="3234043474" sldId="1235"/>
            <ac:spMk id="3" creationId="{633BAE9A-E87A-D277-C73A-AC77ACB2F5E5}"/>
          </ac:spMkLst>
        </pc:spChg>
        <pc:spChg chg="mod">
          <ac:chgData name="Markey, Lucy (SACE)" userId="2c563871-fb41-43a4-be38-4796b78a5d3b" providerId="ADAL" clId="{399689F4-EF16-4B0C-9271-2EBA1D064F0A}" dt="2026-06-25T23:18:18.497" v="100"/>
          <ac:spMkLst>
            <pc:docMk/>
            <pc:sldMk cId="3234043474" sldId="1235"/>
            <ac:spMk id="13" creationId="{9594F78A-5D1B-A2DB-7D02-24F3CC3E7DCD}"/>
          </ac:spMkLst>
        </pc:spChg>
        <pc:picChg chg="del">
          <ac:chgData name="Markey, Lucy (SACE)" userId="2c563871-fb41-43a4-be38-4796b78a5d3b" providerId="ADAL" clId="{399689F4-EF16-4B0C-9271-2EBA1D064F0A}" dt="2026-06-25T23:17:51.581" v="98" actId="478"/>
          <ac:picMkLst>
            <pc:docMk/>
            <pc:sldMk cId="3234043474" sldId="1235"/>
            <ac:picMk id="4" creationId="{B7617354-1F19-63BA-7450-44AE3185E01C}"/>
          </ac:picMkLst>
        </pc:picChg>
        <pc:picChg chg="add mod">
          <ac:chgData name="Markey, Lucy (SACE)" userId="2c563871-fb41-43a4-be38-4796b78a5d3b" providerId="ADAL" clId="{399689F4-EF16-4B0C-9271-2EBA1D064F0A}" dt="2026-06-26T00:37:48.510" v="700" actId="1037"/>
          <ac:picMkLst>
            <pc:docMk/>
            <pc:sldMk cId="3234043474" sldId="1235"/>
            <ac:picMk id="6" creationId="{C4585DF4-D642-4D43-C9FE-C3D49DC2353A}"/>
          </ac:picMkLst>
        </pc:picChg>
      </pc:sldChg>
      <pc:sldChg chg="add del">
        <pc:chgData name="Markey, Lucy (SACE)" userId="2c563871-fb41-43a4-be38-4796b78a5d3b" providerId="ADAL" clId="{399689F4-EF16-4B0C-9271-2EBA1D064F0A}" dt="2026-06-26T00:38:52.862" v="716" actId="2696"/>
        <pc:sldMkLst>
          <pc:docMk/>
          <pc:sldMk cId="1155708590" sldId="1236"/>
        </pc:sldMkLst>
      </pc:sldChg>
      <pc:sldChg chg="addSp delSp modSp add mod modShow">
        <pc:chgData name="Markey, Lucy (SACE)" userId="2c563871-fb41-43a4-be38-4796b78a5d3b" providerId="ADAL" clId="{399689F4-EF16-4B0C-9271-2EBA1D064F0A}" dt="2026-07-14T01:45:29.410" v="3455" actId="729"/>
        <pc:sldMkLst>
          <pc:docMk/>
          <pc:sldMk cId="1310650082" sldId="1237"/>
        </pc:sldMkLst>
        <pc:spChg chg="add del mod">
          <ac:chgData name="Markey, Lucy (SACE)" userId="2c563871-fb41-43a4-be38-4796b78a5d3b" providerId="ADAL" clId="{399689F4-EF16-4B0C-9271-2EBA1D064F0A}" dt="2026-06-26T01:11:53.372" v="887" actId="21"/>
          <ac:spMkLst>
            <pc:docMk/>
            <pc:sldMk cId="1310650082" sldId="1237"/>
            <ac:spMk id="2" creationId="{BAE973CD-3B58-211C-560F-2D00AAF56174}"/>
          </ac:spMkLst>
        </pc:spChg>
        <pc:spChg chg="del mod">
          <ac:chgData name="Markey, Lucy (SACE)" userId="2c563871-fb41-43a4-be38-4796b78a5d3b" providerId="ADAL" clId="{399689F4-EF16-4B0C-9271-2EBA1D064F0A}" dt="2026-06-26T01:11:53.372" v="887" actId="21"/>
          <ac:spMkLst>
            <pc:docMk/>
            <pc:sldMk cId="1310650082" sldId="1237"/>
            <ac:spMk id="3" creationId="{633BAE9A-E87A-D277-C73A-AC77ACB2F5E5}"/>
          </ac:spMkLst>
        </pc:spChg>
        <pc:spChg chg="add del mod">
          <ac:chgData name="Markey, Lucy (SACE)" userId="2c563871-fb41-43a4-be38-4796b78a5d3b" providerId="ADAL" clId="{399689F4-EF16-4B0C-9271-2EBA1D064F0A}" dt="2026-06-26T01:11:53.372" v="887" actId="21"/>
          <ac:spMkLst>
            <pc:docMk/>
            <pc:sldMk cId="1310650082" sldId="1237"/>
            <ac:spMk id="4" creationId="{305BBE71-7648-185F-DF35-0A4E77742046}"/>
          </ac:spMkLst>
        </pc:spChg>
        <pc:spChg chg="mod">
          <ac:chgData name="Markey, Lucy (SACE)" userId="2c563871-fb41-43a4-be38-4796b78a5d3b" providerId="ADAL" clId="{399689F4-EF16-4B0C-9271-2EBA1D064F0A}" dt="2026-06-26T01:11:21.195" v="885" actId="20577"/>
          <ac:spMkLst>
            <pc:docMk/>
            <pc:sldMk cId="1310650082" sldId="1237"/>
            <ac:spMk id="13" creationId="{9594F78A-5D1B-A2DB-7D02-24F3CC3E7DCD}"/>
          </ac:spMkLst>
        </pc:spChg>
        <pc:spChg chg="add mod">
          <ac:chgData name="Markey, Lucy (SACE)" userId="2c563871-fb41-43a4-be38-4796b78a5d3b" providerId="ADAL" clId="{399689F4-EF16-4B0C-9271-2EBA1D064F0A}" dt="2026-06-26T01:19:15.531" v="1338" actId="1037"/>
          <ac:spMkLst>
            <pc:docMk/>
            <pc:sldMk cId="1310650082" sldId="1237"/>
            <ac:spMk id="15" creationId="{D642E2AF-7C51-2E2A-C3EA-E8E2539FFDDE}"/>
          </ac:spMkLst>
        </pc:spChg>
        <pc:spChg chg="add mod">
          <ac:chgData name="Markey, Lucy (SACE)" userId="2c563871-fb41-43a4-be38-4796b78a5d3b" providerId="ADAL" clId="{399689F4-EF16-4B0C-9271-2EBA1D064F0A}" dt="2026-06-26T01:19:23.549" v="1354" actId="1038"/>
          <ac:spMkLst>
            <pc:docMk/>
            <pc:sldMk cId="1310650082" sldId="1237"/>
            <ac:spMk id="16" creationId="{B51972C0-BC8E-6B2B-4AD4-7D53FB76CC74}"/>
          </ac:spMkLst>
        </pc:spChg>
        <pc:spChg chg="add mod ord">
          <ac:chgData name="Markey, Lucy (SACE)" userId="2c563871-fb41-43a4-be38-4796b78a5d3b" providerId="ADAL" clId="{399689F4-EF16-4B0C-9271-2EBA1D064F0A}" dt="2026-06-26T05:17:41.770" v="2628" actId="14100"/>
          <ac:spMkLst>
            <pc:docMk/>
            <pc:sldMk cId="1310650082" sldId="1237"/>
            <ac:spMk id="17" creationId="{CE38F449-8EBB-CC95-1481-E745A47CEE0D}"/>
          </ac:spMkLst>
        </pc:spChg>
        <pc:spChg chg="add mod">
          <ac:chgData name="Markey, Lucy (SACE)" userId="2c563871-fb41-43a4-be38-4796b78a5d3b" providerId="ADAL" clId="{399689F4-EF16-4B0C-9271-2EBA1D064F0A}" dt="2026-07-09T03:24:33.097" v="2873" actId="20577"/>
          <ac:spMkLst>
            <pc:docMk/>
            <pc:sldMk cId="1310650082" sldId="1237"/>
            <ac:spMk id="19" creationId="{05DDEB3F-0A76-F8FD-98FD-F58B3790C4AF}"/>
          </ac:spMkLst>
        </pc:spChg>
        <pc:spChg chg="add mod">
          <ac:chgData name="Markey, Lucy (SACE)" userId="2c563871-fb41-43a4-be38-4796b78a5d3b" providerId="ADAL" clId="{399689F4-EF16-4B0C-9271-2EBA1D064F0A}" dt="2026-06-26T01:19:51.014" v="1356" actId="207"/>
          <ac:spMkLst>
            <pc:docMk/>
            <pc:sldMk cId="1310650082" sldId="1237"/>
            <ac:spMk id="21" creationId="{AF9BD8E7-43CC-E5FF-D9E7-14715451CDFB}"/>
          </ac:spMkLst>
        </pc:spChg>
        <pc:picChg chg="del">
          <ac:chgData name="Markey, Lucy (SACE)" userId="2c563871-fb41-43a4-be38-4796b78a5d3b" providerId="ADAL" clId="{399689F4-EF16-4B0C-9271-2EBA1D064F0A}" dt="2026-06-26T00:12:08.766" v="288" actId="478"/>
          <ac:picMkLst>
            <pc:docMk/>
            <pc:sldMk cId="1310650082" sldId="1237"/>
            <ac:picMk id="6" creationId="{C4585DF4-D642-4D43-C9FE-C3D49DC2353A}"/>
          </ac:picMkLst>
        </pc:picChg>
        <pc:picChg chg="add del mod">
          <ac:chgData name="Markey, Lucy (SACE)" userId="2c563871-fb41-43a4-be38-4796b78a5d3b" providerId="ADAL" clId="{399689F4-EF16-4B0C-9271-2EBA1D064F0A}" dt="2026-06-26T01:11:53.372" v="887" actId="21"/>
          <ac:picMkLst>
            <pc:docMk/>
            <pc:sldMk cId="1310650082" sldId="1237"/>
            <ac:picMk id="7" creationId="{A90C0A86-B5E2-DF64-353D-75623583B2B2}"/>
          </ac:picMkLst>
        </pc:picChg>
        <pc:picChg chg="add del mod">
          <ac:chgData name="Markey, Lucy (SACE)" userId="2c563871-fb41-43a4-be38-4796b78a5d3b" providerId="ADAL" clId="{399689F4-EF16-4B0C-9271-2EBA1D064F0A}" dt="2026-06-26T00:22:01.090" v="384" actId="478"/>
          <ac:picMkLst>
            <pc:docMk/>
            <pc:sldMk cId="1310650082" sldId="1237"/>
            <ac:picMk id="9" creationId="{8EC146C2-5C7B-E473-D802-7FC24E972167}"/>
          </ac:picMkLst>
        </pc:picChg>
        <pc:picChg chg="add del mod">
          <ac:chgData name="Markey, Lucy (SACE)" userId="2c563871-fb41-43a4-be38-4796b78a5d3b" providerId="ADAL" clId="{399689F4-EF16-4B0C-9271-2EBA1D064F0A}" dt="2026-06-26T01:11:53.372" v="887" actId="21"/>
          <ac:picMkLst>
            <pc:docMk/>
            <pc:sldMk cId="1310650082" sldId="1237"/>
            <ac:picMk id="11" creationId="{5069AFAD-3A84-9DCC-2C07-6E609DB629AB}"/>
          </ac:picMkLst>
        </pc:picChg>
        <pc:picChg chg="add del mod">
          <ac:chgData name="Markey, Lucy (SACE)" userId="2c563871-fb41-43a4-be38-4796b78a5d3b" providerId="ADAL" clId="{399689F4-EF16-4B0C-9271-2EBA1D064F0A}" dt="2026-06-26T01:11:53.372" v="887" actId="21"/>
          <ac:picMkLst>
            <pc:docMk/>
            <pc:sldMk cId="1310650082" sldId="1237"/>
            <ac:picMk id="14" creationId="{ECAF5602-8977-7F1E-1CFF-74A0EFFA338F}"/>
          </ac:picMkLst>
        </pc:picChg>
        <pc:picChg chg="add mod">
          <ac:chgData name="Markey, Lucy (SACE)" userId="2c563871-fb41-43a4-be38-4796b78a5d3b" providerId="ADAL" clId="{399689F4-EF16-4B0C-9271-2EBA1D064F0A}" dt="2026-06-26T01:19:15.531" v="1338" actId="1037"/>
          <ac:picMkLst>
            <pc:docMk/>
            <pc:sldMk cId="1310650082" sldId="1237"/>
            <ac:picMk id="18" creationId="{0C950664-FB92-DB7D-EC58-E77B079FF26F}"/>
          </ac:picMkLst>
        </pc:picChg>
        <pc:picChg chg="add mod">
          <ac:chgData name="Markey, Lucy (SACE)" userId="2c563871-fb41-43a4-be38-4796b78a5d3b" providerId="ADAL" clId="{399689F4-EF16-4B0C-9271-2EBA1D064F0A}" dt="2026-06-26T01:19:23.549" v="1354" actId="1038"/>
          <ac:picMkLst>
            <pc:docMk/>
            <pc:sldMk cId="1310650082" sldId="1237"/>
            <ac:picMk id="20" creationId="{C2970432-D353-E1F4-74AC-4197782F9800}"/>
          </ac:picMkLst>
        </pc:picChg>
      </pc:sldChg>
      <pc:sldChg chg="addSp delSp modSp add del mod">
        <pc:chgData name="Markey, Lucy (SACE)" userId="2c563871-fb41-43a4-be38-4796b78a5d3b" providerId="ADAL" clId="{399689F4-EF16-4B0C-9271-2EBA1D064F0A}" dt="2026-06-26T01:51:46.158" v="1711" actId="2696"/>
        <pc:sldMkLst>
          <pc:docMk/>
          <pc:sldMk cId="268934710" sldId="1238"/>
        </pc:sldMkLst>
        <pc:spChg chg="mod">
          <ac:chgData name="Markey, Lucy (SACE)" userId="2c563871-fb41-43a4-be38-4796b78a5d3b" providerId="ADAL" clId="{399689F4-EF16-4B0C-9271-2EBA1D064F0A}" dt="2026-06-26T00:38:35.117" v="709" actId="1035"/>
          <ac:spMkLst>
            <pc:docMk/>
            <pc:sldMk cId="268934710" sldId="1238"/>
            <ac:spMk id="2" creationId="{BAE973CD-3B58-211C-560F-2D00AAF56174}"/>
          </ac:spMkLst>
        </pc:spChg>
        <pc:spChg chg="mod">
          <ac:chgData name="Markey, Lucy (SACE)" userId="2c563871-fb41-43a4-be38-4796b78a5d3b" providerId="ADAL" clId="{399689F4-EF16-4B0C-9271-2EBA1D064F0A}" dt="2026-06-26T00:38:00.145" v="702" actId="20577"/>
          <ac:spMkLst>
            <pc:docMk/>
            <pc:sldMk cId="268934710" sldId="1238"/>
            <ac:spMk id="3" creationId="{633BAE9A-E87A-D277-C73A-AC77ACB2F5E5}"/>
          </ac:spMkLst>
        </pc:spChg>
        <pc:spChg chg="mod">
          <ac:chgData name="Markey, Lucy (SACE)" userId="2c563871-fb41-43a4-be38-4796b78a5d3b" providerId="ADAL" clId="{399689F4-EF16-4B0C-9271-2EBA1D064F0A}" dt="2026-06-26T00:38:41.933" v="715" actId="1035"/>
          <ac:spMkLst>
            <pc:docMk/>
            <pc:sldMk cId="268934710" sldId="1238"/>
            <ac:spMk id="4" creationId="{305BBE71-7648-185F-DF35-0A4E77742046}"/>
          </ac:spMkLst>
        </pc:spChg>
        <pc:spChg chg="mod">
          <ac:chgData name="Markey, Lucy (SACE)" userId="2c563871-fb41-43a4-be38-4796b78a5d3b" providerId="ADAL" clId="{399689F4-EF16-4B0C-9271-2EBA1D064F0A}" dt="2026-06-26T00:37:11.411" v="669" actId="948"/>
          <ac:spMkLst>
            <pc:docMk/>
            <pc:sldMk cId="268934710" sldId="1238"/>
            <ac:spMk id="13" creationId="{9594F78A-5D1B-A2DB-7D02-24F3CC3E7DCD}"/>
          </ac:spMkLst>
        </pc:spChg>
        <pc:picChg chg="add mod">
          <ac:chgData name="Markey, Lucy (SACE)" userId="2c563871-fb41-43a4-be38-4796b78a5d3b" providerId="ADAL" clId="{399689F4-EF16-4B0C-9271-2EBA1D064F0A}" dt="2026-06-26T00:36:49.262" v="663" actId="1035"/>
          <ac:picMkLst>
            <pc:docMk/>
            <pc:sldMk cId="268934710" sldId="1238"/>
            <ac:picMk id="6" creationId="{9BE0F5AB-F990-DF42-2F35-2E361597FED9}"/>
          </ac:picMkLst>
        </pc:picChg>
        <pc:picChg chg="del">
          <ac:chgData name="Markey, Lucy (SACE)" userId="2c563871-fb41-43a4-be38-4796b78a5d3b" providerId="ADAL" clId="{399689F4-EF16-4B0C-9271-2EBA1D064F0A}" dt="2026-06-26T00:29:27.192" v="490" actId="478"/>
          <ac:picMkLst>
            <pc:docMk/>
            <pc:sldMk cId="268934710" sldId="1238"/>
            <ac:picMk id="7" creationId="{A90C0A86-B5E2-DF64-353D-75623583B2B2}"/>
          </ac:picMkLst>
        </pc:picChg>
        <pc:picChg chg="add mod">
          <ac:chgData name="Markey, Lucy (SACE)" userId="2c563871-fb41-43a4-be38-4796b78a5d3b" providerId="ADAL" clId="{399689F4-EF16-4B0C-9271-2EBA1D064F0A}" dt="2026-06-26T00:38:35.117" v="709" actId="1035"/>
          <ac:picMkLst>
            <pc:docMk/>
            <pc:sldMk cId="268934710" sldId="1238"/>
            <ac:picMk id="9" creationId="{BBD87AFB-932E-2546-393C-92CB6A2B9B42}"/>
          </ac:picMkLst>
        </pc:picChg>
        <pc:picChg chg="del">
          <ac:chgData name="Markey, Lucy (SACE)" userId="2c563871-fb41-43a4-be38-4796b78a5d3b" providerId="ADAL" clId="{399689F4-EF16-4B0C-9271-2EBA1D064F0A}" dt="2026-06-26T00:30:38.355" v="585" actId="478"/>
          <ac:picMkLst>
            <pc:docMk/>
            <pc:sldMk cId="268934710" sldId="1238"/>
            <ac:picMk id="11" creationId="{5069AFAD-3A84-9DCC-2C07-6E609DB629AB}"/>
          </ac:picMkLst>
        </pc:picChg>
        <pc:picChg chg="add mod">
          <ac:chgData name="Markey, Lucy (SACE)" userId="2c563871-fb41-43a4-be38-4796b78a5d3b" providerId="ADAL" clId="{399689F4-EF16-4B0C-9271-2EBA1D064F0A}" dt="2026-06-26T00:38:41.933" v="715" actId="1035"/>
          <ac:picMkLst>
            <pc:docMk/>
            <pc:sldMk cId="268934710" sldId="1238"/>
            <ac:picMk id="12" creationId="{FB3495E8-F301-388D-1C63-DF708EAD9756}"/>
          </ac:picMkLst>
        </pc:picChg>
        <pc:picChg chg="del">
          <ac:chgData name="Markey, Lucy (SACE)" userId="2c563871-fb41-43a4-be38-4796b78a5d3b" providerId="ADAL" clId="{399689F4-EF16-4B0C-9271-2EBA1D064F0A}" dt="2026-06-26T00:35:37.979" v="631" actId="478"/>
          <ac:picMkLst>
            <pc:docMk/>
            <pc:sldMk cId="268934710" sldId="1238"/>
            <ac:picMk id="14" creationId="{ECAF5602-8977-7F1E-1CFF-74A0EFFA338F}"/>
          </ac:picMkLst>
        </pc:picChg>
      </pc:sldChg>
      <pc:sldChg chg="addSp delSp modSp add del mod ord">
        <pc:chgData name="Markey, Lucy (SACE)" userId="2c563871-fb41-43a4-be38-4796b78a5d3b" providerId="ADAL" clId="{399689F4-EF16-4B0C-9271-2EBA1D064F0A}" dt="2026-06-26T01:51:49.667" v="1712" actId="2696"/>
        <pc:sldMkLst>
          <pc:docMk/>
          <pc:sldMk cId="2589031133" sldId="1239"/>
        </pc:sldMkLst>
        <pc:spChg chg="mod">
          <ac:chgData name="Markey, Lucy (SACE)" userId="2c563871-fb41-43a4-be38-4796b78a5d3b" providerId="ADAL" clId="{399689F4-EF16-4B0C-9271-2EBA1D064F0A}" dt="2026-06-26T00:40:02.750" v="726"/>
          <ac:spMkLst>
            <pc:docMk/>
            <pc:sldMk cId="2589031133" sldId="1239"/>
            <ac:spMk id="3" creationId="{633BAE9A-E87A-D277-C73A-AC77ACB2F5E5}"/>
          </ac:spMkLst>
        </pc:spChg>
        <pc:spChg chg="mod">
          <ac:chgData name="Markey, Lucy (SACE)" userId="2c563871-fb41-43a4-be38-4796b78a5d3b" providerId="ADAL" clId="{399689F4-EF16-4B0C-9271-2EBA1D064F0A}" dt="2026-06-26T00:39:32.144" v="720"/>
          <ac:spMkLst>
            <pc:docMk/>
            <pc:sldMk cId="2589031133" sldId="1239"/>
            <ac:spMk id="13" creationId="{9594F78A-5D1B-A2DB-7D02-24F3CC3E7DCD}"/>
          </ac:spMkLst>
        </pc:spChg>
        <pc:picChg chg="add del mod">
          <ac:chgData name="Markey, Lucy (SACE)" userId="2c563871-fb41-43a4-be38-4796b78a5d3b" providerId="ADAL" clId="{399689F4-EF16-4B0C-9271-2EBA1D064F0A}" dt="2026-06-26T00:41:53.153" v="736" actId="478"/>
          <ac:picMkLst>
            <pc:docMk/>
            <pc:sldMk cId="2589031133" sldId="1239"/>
            <ac:picMk id="2" creationId="{B8E7ED24-C74C-B2FC-CE18-D375D2E03E16}"/>
          </ac:picMkLst>
        </pc:picChg>
        <pc:picChg chg="add del mod">
          <ac:chgData name="Markey, Lucy (SACE)" userId="2c563871-fb41-43a4-be38-4796b78a5d3b" providerId="ADAL" clId="{399689F4-EF16-4B0C-9271-2EBA1D064F0A}" dt="2026-06-26T00:41:36.029" v="733" actId="478"/>
          <ac:picMkLst>
            <pc:docMk/>
            <pc:sldMk cId="2589031133" sldId="1239"/>
            <ac:picMk id="5" creationId="{09728B66-0C13-9FFD-3E27-DDB31355C512}"/>
          </ac:picMkLst>
        </pc:picChg>
        <pc:picChg chg="del">
          <ac:chgData name="Markey, Lucy (SACE)" userId="2c563871-fb41-43a4-be38-4796b78a5d3b" providerId="ADAL" clId="{399689F4-EF16-4B0C-9271-2EBA1D064F0A}" dt="2026-06-26T00:40:16.467" v="727" actId="478"/>
          <ac:picMkLst>
            <pc:docMk/>
            <pc:sldMk cId="2589031133" sldId="1239"/>
            <ac:picMk id="6" creationId="{C4585DF4-D642-4D43-C9FE-C3D49DC2353A}"/>
          </ac:picMkLst>
        </pc:picChg>
        <pc:picChg chg="add mod">
          <ac:chgData name="Markey, Lucy (SACE)" userId="2c563871-fb41-43a4-be38-4796b78a5d3b" providerId="ADAL" clId="{399689F4-EF16-4B0C-9271-2EBA1D064F0A}" dt="2026-06-26T00:42:04.644" v="791" actId="1038"/>
          <ac:picMkLst>
            <pc:docMk/>
            <pc:sldMk cId="2589031133" sldId="1239"/>
            <ac:picMk id="8" creationId="{0A08BA8B-AB71-3EEA-A667-92DD86ED1267}"/>
          </ac:picMkLst>
        </pc:picChg>
      </pc:sldChg>
      <pc:sldChg chg="delSp modSp add del mod ord">
        <pc:chgData name="Markey, Lucy (SACE)" userId="2c563871-fb41-43a4-be38-4796b78a5d3b" providerId="ADAL" clId="{399689F4-EF16-4B0C-9271-2EBA1D064F0A}" dt="2026-06-26T01:51:53.121" v="1713" actId="2696"/>
        <pc:sldMkLst>
          <pc:docMk/>
          <pc:sldMk cId="3864205299" sldId="1240"/>
        </pc:sldMkLst>
        <pc:spChg chg="del mod">
          <ac:chgData name="Markey, Lucy (SACE)" userId="2c563871-fb41-43a4-be38-4796b78a5d3b" providerId="ADAL" clId="{399689F4-EF16-4B0C-9271-2EBA1D064F0A}" dt="2026-06-26T01:22:29.459" v="1363" actId="478"/>
          <ac:spMkLst>
            <pc:docMk/>
            <pc:sldMk cId="3864205299" sldId="1240"/>
            <ac:spMk id="2" creationId="{BAE973CD-3B58-211C-560F-2D00AAF56174}"/>
          </ac:spMkLst>
        </pc:spChg>
        <pc:spChg chg="mod">
          <ac:chgData name="Markey, Lucy (SACE)" userId="2c563871-fb41-43a4-be38-4796b78a5d3b" providerId="ADAL" clId="{399689F4-EF16-4B0C-9271-2EBA1D064F0A}" dt="2026-06-26T00:56:20.826" v="807"/>
          <ac:spMkLst>
            <pc:docMk/>
            <pc:sldMk cId="3864205299" sldId="1240"/>
            <ac:spMk id="3" creationId="{633BAE9A-E87A-D277-C73A-AC77ACB2F5E5}"/>
          </ac:spMkLst>
        </pc:spChg>
        <pc:spChg chg="mod">
          <ac:chgData name="Markey, Lucy (SACE)" userId="2c563871-fb41-43a4-be38-4796b78a5d3b" providerId="ADAL" clId="{399689F4-EF16-4B0C-9271-2EBA1D064F0A}" dt="2026-06-26T00:57:38.003" v="820"/>
          <ac:spMkLst>
            <pc:docMk/>
            <pc:sldMk cId="3864205299" sldId="1240"/>
            <ac:spMk id="4" creationId="{305BBE71-7648-185F-DF35-0A4E77742046}"/>
          </ac:spMkLst>
        </pc:spChg>
        <pc:spChg chg="mod">
          <ac:chgData name="Markey, Lucy (SACE)" userId="2c563871-fb41-43a4-be38-4796b78a5d3b" providerId="ADAL" clId="{399689F4-EF16-4B0C-9271-2EBA1D064F0A}" dt="2026-06-26T00:55:53.918" v="802" actId="20577"/>
          <ac:spMkLst>
            <pc:docMk/>
            <pc:sldMk cId="3864205299" sldId="1240"/>
            <ac:spMk id="13" creationId="{9594F78A-5D1B-A2DB-7D02-24F3CC3E7DCD}"/>
          </ac:spMkLst>
        </pc:spChg>
        <pc:picChg chg="del">
          <ac:chgData name="Markey, Lucy (SACE)" userId="2c563871-fb41-43a4-be38-4796b78a5d3b" providerId="ADAL" clId="{399689F4-EF16-4B0C-9271-2EBA1D064F0A}" dt="2026-06-26T01:25:35.232" v="1396" actId="478"/>
          <ac:picMkLst>
            <pc:docMk/>
            <pc:sldMk cId="3864205299" sldId="1240"/>
            <ac:picMk id="7" creationId="{A90C0A86-B5E2-DF64-353D-75623583B2B2}"/>
          </ac:picMkLst>
        </pc:picChg>
        <pc:picChg chg="del">
          <ac:chgData name="Markey, Lucy (SACE)" userId="2c563871-fb41-43a4-be38-4796b78a5d3b" providerId="ADAL" clId="{399689F4-EF16-4B0C-9271-2EBA1D064F0A}" dt="2026-06-26T00:57:51.924" v="821" actId="478"/>
          <ac:picMkLst>
            <pc:docMk/>
            <pc:sldMk cId="3864205299" sldId="1240"/>
            <ac:picMk id="11" creationId="{5069AFAD-3A84-9DCC-2C07-6E609DB629AB}"/>
          </ac:picMkLst>
        </pc:picChg>
        <pc:picChg chg="mod">
          <ac:chgData name="Markey, Lucy (SACE)" userId="2c563871-fb41-43a4-be38-4796b78a5d3b" providerId="ADAL" clId="{399689F4-EF16-4B0C-9271-2EBA1D064F0A}" dt="2026-06-26T00:58:02.398" v="868" actId="1035"/>
          <ac:picMkLst>
            <pc:docMk/>
            <pc:sldMk cId="3864205299" sldId="1240"/>
            <ac:picMk id="14" creationId="{ECAF5602-8977-7F1E-1CFF-74A0EFFA338F}"/>
          </ac:picMkLst>
        </pc:picChg>
      </pc:sldChg>
      <pc:sldChg chg="addSp delSp modSp new del mod">
        <pc:chgData name="Markey, Lucy (SACE)" userId="2c563871-fb41-43a4-be38-4796b78a5d3b" providerId="ADAL" clId="{399689F4-EF16-4B0C-9271-2EBA1D064F0A}" dt="2026-06-26T01:51:29.692" v="1710" actId="2696"/>
        <pc:sldMkLst>
          <pc:docMk/>
          <pc:sldMk cId="3260063122" sldId="1241"/>
        </pc:sldMkLst>
        <pc:spChg chg="add mod">
          <ac:chgData name="Markey, Lucy (SACE)" userId="2c563871-fb41-43a4-be38-4796b78a5d3b" providerId="ADAL" clId="{399689F4-EF16-4B0C-9271-2EBA1D064F0A}" dt="2026-06-26T01:11:55.006" v="888"/>
          <ac:spMkLst>
            <pc:docMk/>
            <pc:sldMk cId="3260063122" sldId="1241"/>
            <ac:spMk id="2" creationId="{BAE973CD-3B58-211C-560F-2D00AAF56174}"/>
          </ac:spMkLst>
        </pc:spChg>
        <pc:spChg chg="add del mod">
          <ac:chgData name="Markey, Lucy (SACE)" userId="2c563871-fb41-43a4-be38-4796b78a5d3b" providerId="ADAL" clId="{399689F4-EF16-4B0C-9271-2EBA1D064F0A}" dt="2026-06-26T01:33:12.437" v="1496" actId="478"/>
          <ac:spMkLst>
            <pc:docMk/>
            <pc:sldMk cId="3260063122" sldId="1241"/>
            <ac:spMk id="3" creationId="{633BAE9A-E87A-D277-C73A-AC77ACB2F5E5}"/>
          </ac:spMkLst>
        </pc:spChg>
        <pc:spChg chg="add del mod">
          <ac:chgData name="Markey, Lucy (SACE)" userId="2c563871-fb41-43a4-be38-4796b78a5d3b" providerId="ADAL" clId="{399689F4-EF16-4B0C-9271-2EBA1D064F0A}" dt="2026-06-26T01:24:18.982" v="1382" actId="478"/>
          <ac:spMkLst>
            <pc:docMk/>
            <pc:sldMk cId="3260063122" sldId="1241"/>
            <ac:spMk id="4" creationId="{305BBE71-7648-185F-DF35-0A4E77742046}"/>
          </ac:spMkLst>
        </pc:spChg>
        <pc:picChg chg="add mod">
          <ac:chgData name="Markey, Lucy (SACE)" userId="2c563871-fb41-43a4-be38-4796b78a5d3b" providerId="ADAL" clId="{399689F4-EF16-4B0C-9271-2EBA1D064F0A}" dt="2026-06-26T01:11:55.006" v="888"/>
          <ac:picMkLst>
            <pc:docMk/>
            <pc:sldMk cId="3260063122" sldId="1241"/>
            <ac:picMk id="7" creationId="{A90C0A86-B5E2-DF64-353D-75623583B2B2}"/>
          </ac:picMkLst>
        </pc:picChg>
        <pc:picChg chg="add mod">
          <ac:chgData name="Markey, Lucy (SACE)" userId="2c563871-fb41-43a4-be38-4796b78a5d3b" providerId="ADAL" clId="{399689F4-EF16-4B0C-9271-2EBA1D064F0A}" dt="2026-06-26T01:11:55.006" v="888"/>
          <ac:picMkLst>
            <pc:docMk/>
            <pc:sldMk cId="3260063122" sldId="1241"/>
            <ac:picMk id="11" creationId="{5069AFAD-3A84-9DCC-2C07-6E609DB629AB}"/>
          </ac:picMkLst>
        </pc:picChg>
        <pc:picChg chg="add mod">
          <ac:chgData name="Markey, Lucy (SACE)" userId="2c563871-fb41-43a4-be38-4796b78a5d3b" providerId="ADAL" clId="{399689F4-EF16-4B0C-9271-2EBA1D064F0A}" dt="2026-06-26T01:11:55.006" v="888"/>
          <ac:picMkLst>
            <pc:docMk/>
            <pc:sldMk cId="3260063122" sldId="1241"/>
            <ac:picMk id="14" creationId="{ECAF5602-8977-7F1E-1CFF-74A0EFFA338F}"/>
          </ac:picMkLst>
        </pc:picChg>
      </pc:sldChg>
      <pc:sldChg chg="addSp delSp modSp add mod modShow">
        <pc:chgData name="Markey, Lucy (SACE)" userId="2c563871-fb41-43a4-be38-4796b78a5d3b" providerId="ADAL" clId="{399689F4-EF16-4B0C-9271-2EBA1D064F0A}" dt="2026-07-14T01:45:29.410" v="3455" actId="729"/>
        <pc:sldMkLst>
          <pc:docMk/>
          <pc:sldMk cId="1100817852" sldId="1242"/>
        </pc:sldMkLst>
        <pc:spChg chg="add mod">
          <ac:chgData name="Markey, Lucy (SACE)" userId="2c563871-fb41-43a4-be38-4796b78a5d3b" providerId="ADAL" clId="{399689F4-EF16-4B0C-9271-2EBA1D064F0A}" dt="2026-06-26T01:28:20.600" v="1453"/>
          <ac:spMkLst>
            <pc:docMk/>
            <pc:sldMk cId="1100817852" sldId="1242"/>
            <ac:spMk id="6" creationId="{23F77161-9804-B643-C478-ABD8B560A8A0}"/>
          </ac:spMkLst>
        </pc:spChg>
        <pc:spChg chg="mod">
          <ac:chgData name="Markey, Lucy (SACE)" userId="2c563871-fb41-43a4-be38-4796b78a5d3b" providerId="ADAL" clId="{399689F4-EF16-4B0C-9271-2EBA1D064F0A}" dt="2026-06-26T01:26:27.796" v="1416" actId="553"/>
          <ac:spMkLst>
            <pc:docMk/>
            <pc:sldMk cId="1100817852" sldId="1242"/>
            <ac:spMk id="15" creationId="{D642E2AF-7C51-2E2A-C3EA-E8E2539FFDDE}"/>
          </ac:spMkLst>
        </pc:spChg>
        <pc:spChg chg="mod">
          <ac:chgData name="Markey, Lucy (SACE)" userId="2c563871-fb41-43a4-be38-4796b78a5d3b" providerId="ADAL" clId="{399689F4-EF16-4B0C-9271-2EBA1D064F0A}" dt="2026-06-26T01:33:48.746" v="1559" actId="552"/>
          <ac:spMkLst>
            <pc:docMk/>
            <pc:sldMk cId="1100817852" sldId="1242"/>
            <ac:spMk id="16" creationId="{B51972C0-BC8E-6B2B-4AD4-7D53FB76CC74}"/>
          </ac:spMkLst>
        </pc:spChg>
        <pc:spChg chg="mod">
          <ac:chgData name="Markey, Lucy (SACE)" userId="2c563871-fb41-43a4-be38-4796b78a5d3b" providerId="ADAL" clId="{399689F4-EF16-4B0C-9271-2EBA1D064F0A}" dt="2026-06-26T01:26:27.796" v="1416" actId="553"/>
          <ac:spMkLst>
            <pc:docMk/>
            <pc:sldMk cId="1100817852" sldId="1242"/>
            <ac:spMk id="17" creationId="{CE38F449-8EBB-CC95-1481-E745A47CEE0D}"/>
          </ac:spMkLst>
        </pc:spChg>
        <pc:spChg chg="mod">
          <ac:chgData name="Markey, Lucy (SACE)" userId="2c563871-fb41-43a4-be38-4796b78a5d3b" providerId="ADAL" clId="{399689F4-EF16-4B0C-9271-2EBA1D064F0A}" dt="2026-06-26T01:33:48.746" v="1559" actId="552"/>
          <ac:spMkLst>
            <pc:docMk/>
            <pc:sldMk cId="1100817852" sldId="1242"/>
            <ac:spMk id="19" creationId="{05DDEB3F-0A76-F8FD-98FD-F58B3790C4AF}"/>
          </ac:spMkLst>
        </pc:spChg>
        <pc:spChg chg="del mod ord">
          <ac:chgData name="Markey, Lucy (SACE)" userId="2c563871-fb41-43a4-be38-4796b78a5d3b" providerId="ADAL" clId="{399689F4-EF16-4B0C-9271-2EBA1D064F0A}" dt="2026-06-26T01:27:41.461" v="1423" actId="478"/>
          <ac:spMkLst>
            <pc:docMk/>
            <pc:sldMk cId="1100817852" sldId="1242"/>
            <ac:spMk id="21" creationId="{AF9BD8E7-43CC-E5FF-D9E7-14715451CDFB}"/>
          </ac:spMkLst>
        </pc:spChg>
        <pc:picChg chg="add mod">
          <ac:chgData name="Markey, Lucy (SACE)" userId="2c563871-fb41-43a4-be38-4796b78a5d3b" providerId="ADAL" clId="{399689F4-EF16-4B0C-9271-2EBA1D064F0A}" dt="2026-06-26T01:26:27.796" v="1416" actId="553"/>
          <ac:picMkLst>
            <pc:docMk/>
            <pc:sldMk cId="1100817852" sldId="1242"/>
            <ac:picMk id="3" creationId="{A50C2184-3104-EAC0-D9E1-7766233A795C}"/>
          </ac:picMkLst>
        </pc:picChg>
        <pc:picChg chg="add del mod">
          <ac:chgData name="Markey, Lucy (SACE)" userId="2c563871-fb41-43a4-be38-4796b78a5d3b" providerId="ADAL" clId="{399689F4-EF16-4B0C-9271-2EBA1D064F0A}" dt="2026-06-26T01:33:31.048" v="1514" actId="478"/>
          <ac:picMkLst>
            <pc:docMk/>
            <pc:sldMk cId="1100817852" sldId="1242"/>
            <ac:picMk id="5" creationId="{767E4A94-9238-5288-86D9-A0E90AC28E5E}"/>
          </ac:picMkLst>
        </pc:picChg>
        <pc:picChg chg="add mod">
          <ac:chgData name="Markey, Lucy (SACE)" userId="2c563871-fb41-43a4-be38-4796b78a5d3b" providerId="ADAL" clId="{399689F4-EF16-4B0C-9271-2EBA1D064F0A}" dt="2026-06-26T01:33:56.616" v="1560" actId="14100"/>
          <ac:picMkLst>
            <pc:docMk/>
            <pc:sldMk cId="1100817852" sldId="1242"/>
            <ac:picMk id="7" creationId="{12BBC1FE-5B0B-AF1B-0AFB-B5BAFD99EF29}"/>
          </ac:picMkLst>
        </pc:picChg>
        <pc:picChg chg="del">
          <ac:chgData name="Markey, Lucy (SACE)" userId="2c563871-fb41-43a4-be38-4796b78a5d3b" providerId="ADAL" clId="{399689F4-EF16-4B0C-9271-2EBA1D064F0A}" dt="2026-06-26T01:25:47.731" v="1397" actId="478"/>
          <ac:picMkLst>
            <pc:docMk/>
            <pc:sldMk cId="1100817852" sldId="1242"/>
            <ac:picMk id="18" creationId="{0C950664-FB92-DB7D-EC58-E77B079FF26F}"/>
          </ac:picMkLst>
        </pc:picChg>
        <pc:picChg chg="del">
          <ac:chgData name="Markey, Lucy (SACE)" userId="2c563871-fb41-43a4-be38-4796b78a5d3b" providerId="ADAL" clId="{399689F4-EF16-4B0C-9271-2EBA1D064F0A}" dt="2026-06-26T01:27:16.369" v="1418" actId="478"/>
          <ac:picMkLst>
            <pc:docMk/>
            <pc:sldMk cId="1100817852" sldId="1242"/>
            <ac:picMk id="20" creationId="{C2970432-D353-E1F4-74AC-4197782F9800}"/>
          </ac:picMkLst>
        </pc:picChg>
      </pc:sldChg>
      <pc:sldChg chg="addSp delSp modSp add mod modShow">
        <pc:chgData name="Markey, Lucy (SACE)" userId="2c563871-fb41-43a4-be38-4796b78a5d3b" providerId="ADAL" clId="{399689F4-EF16-4B0C-9271-2EBA1D064F0A}" dt="2026-07-14T01:45:29.410" v="3455" actId="729"/>
        <pc:sldMkLst>
          <pc:docMk/>
          <pc:sldMk cId="3469517228" sldId="1243"/>
        </pc:sldMkLst>
        <pc:spChg chg="del mod">
          <ac:chgData name="Markey, Lucy (SACE)" userId="2c563871-fb41-43a4-be38-4796b78a5d3b" providerId="ADAL" clId="{399689F4-EF16-4B0C-9271-2EBA1D064F0A}" dt="2026-06-26T01:40:13.585" v="1601" actId="478"/>
          <ac:spMkLst>
            <pc:docMk/>
            <pc:sldMk cId="3469517228" sldId="1243"/>
            <ac:spMk id="6" creationId="{23F77161-9804-B643-C478-ABD8B560A8A0}"/>
          </ac:spMkLst>
        </pc:spChg>
        <pc:spChg chg="add mod">
          <ac:chgData name="Markey, Lucy (SACE)" userId="2c563871-fb41-43a4-be38-4796b78a5d3b" providerId="ADAL" clId="{399689F4-EF16-4B0C-9271-2EBA1D064F0A}" dt="2026-06-26T01:40:41.097" v="1606"/>
          <ac:spMkLst>
            <pc:docMk/>
            <pc:sldMk cId="3469517228" sldId="1243"/>
            <ac:spMk id="8" creationId="{9A3584FD-27BB-4DA6-135D-354E6932302C}"/>
          </ac:spMkLst>
        </pc:spChg>
        <pc:spChg chg="mod">
          <ac:chgData name="Markey, Lucy (SACE)" userId="2c563871-fb41-43a4-be38-4796b78a5d3b" providerId="ADAL" clId="{399689F4-EF16-4B0C-9271-2EBA1D064F0A}" dt="2026-06-26T01:40:29.396" v="1604" actId="553"/>
          <ac:spMkLst>
            <pc:docMk/>
            <pc:sldMk cId="3469517228" sldId="1243"/>
            <ac:spMk id="15" creationId="{D642E2AF-7C51-2E2A-C3EA-E8E2539FFDDE}"/>
          </ac:spMkLst>
        </pc:spChg>
        <pc:spChg chg="mod">
          <ac:chgData name="Markey, Lucy (SACE)" userId="2c563871-fb41-43a4-be38-4796b78a5d3b" providerId="ADAL" clId="{399689F4-EF16-4B0C-9271-2EBA1D064F0A}" dt="2026-06-26T01:37:41.042" v="1596" actId="552"/>
          <ac:spMkLst>
            <pc:docMk/>
            <pc:sldMk cId="3469517228" sldId="1243"/>
            <ac:spMk id="16" creationId="{B51972C0-BC8E-6B2B-4AD4-7D53FB76CC74}"/>
          </ac:spMkLst>
        </pc:spChg>
        <pc:spChg chg="mod">
          <ac:chgData name="Markey, Lucy (SACE)" userId="2c563871-fb41-43a4-be38-4796b78a5d3b" providerId="ADAL" clId="{399689F4-EF16-4B0C-9271-2EBA1D064F0A}" dt="2026-07-09T03:25:45.593" v="2874" actId="20577"/>
          <ac:spMkLst>
            <pc:docMk/>
            <pc:sldMk cId="3469517228" sldId="1243"/>
            <ac:spMk id="17" creationId="{CE38F449-8EBB-CC95-1481-E745A47CEE0D}"/>
          </ac:spMkLst>
        </pc:spChg>
        <pc:spChg chg="mod">
          <ac:chgData name="Markey, Lucy (SACE)" userId="2c563871-fb41-43a4-be38-4796b78a5d3b" providerId="ADAL" clId="{399689F4-EF16-4B0C-9271-2EBA1D064F0A}" dt="2026-06-26T01:53:12.446" v="1722" actId="20577"/>
          <ac:spMkLst>
            <pc:docMk/>
            <pc:sldMk cId="3469517228" sldId="1243"/>
            <ac:spMk id="19" creationId="{05DDEB3F-0A76-F8FD-98FD-F58B3790C4AF}"/>
          </ac:spMkLst>
        </pc:spChg>
        <pc:picChg chg="add mod">
          <ac:chgData name="Markey, Lucy (SACE)" userId="2c563871-fb41-43a4-be38-4796b78a5d3b" providerId="ADAL" clId="{399689F4-EF16-4B0C-9271-2EBA1D064F0A}" dt="2026-06-26T01:37:46.121" v="1597" actId="465"/>
          <ac:picMkLst>
            <pc:docMk/>
            <pc:sldMk cId="3469517228" sldId="1243"/>
            <ac:picMk id="2" creationId="{11008C04-A442-E518-0A57-A41106647B91}"/>
          </ac:picMkLst>
        </pc:picChg>
        <pc:picChg chg="del">
          <ac:chgData name="Markey, Lucy (SACE)" userId="2c563871-fb41-43a4-be38-4796b78a5d3b" providerId="ADAL" clId="{399689F4-EF16-4B0C-9271-2EBA1D064F0A}" dt="2026-06-26T01:39:49.129" v="1598" actId="478"/>
          <ac:picMkLst>
            <pc:docMk/>
            <pc:sldMk cId="3469517228" sldId="1243"/>
            <ac:picMk id="3" creationId="{A50C2184-3104-EAC0-D9E1-7766233A795C}"/>
          </ac:picMkLst>
        </pc:picChg>
        <pc:picChg chg="del">
          <ac:chgData name="Markey, Lucy (SACE)" userId="2c563871-fb41-43a4-be38-4796b78a5d3b" providerId="ADAL" clId="{399689F4-EF16-4B0C-9271-2EBA1D064F0A}" dt="2026-06-26T01:37:20.395" v="1592" actId="478"/>
          <ac:picMkLst>
            <pc:docMk/>
            <pc:sldMk cId="3469517228" sldId="1243"/>
            <ac:picMk id="5" creationId="{767E4A94-9238-5288-86D9-A0E90AC28E5E}"/>
          </ac:picMkLst>
        </pc:picChg>
        <pc:picChg chg="add mod">
          <ac:chgData name="Markey, Lucy (SACE)" userId="2c563871-fb41-43a4-be38-4796b78a5d3b" providerId="ADAL" clId="{399689F4-EF16-4B0C-9271-2EBA1D064F0A}" dt="2026-06-26T01:40:33.375" v="1605" actId="465"/>
          <ac:picMkLst>
            <pc:docMk/>
            <pc:sldMk cId="3469517228" sldId="1243"/>
            <ac:picMk id="7" creationId="{17B890AF-B349-BC73-A561-57453881DFB1}"/>
          </ac:picMkLst>
        </pc:picChg>
      </pc:sldChg>
      <pc:sldChg chg="addSp delSp modSp add mod modShow">
        <pc:chgData name="Markey, Lucy (SACE)" userId="2c563871-fb41-43a4-be38-4796b78a5d3b" providerId="ADAL" clId="{399689F4-EF16-4B0C-9271-2EBA1D064F0A}" dt="2026-07-14T01:45:29.410" v="3455" actId="729"/>
        <pc:sldMkLst>
          <pc:docMk/>
          <pc:sldMk cId="1198029976" sldId="1244"/>
        </pc:sldMkLst>
        <pc:spChg chg="mod">
          <ac:chgData name="Markey, Lucy (SACE)" userId="2c563871-fb41-43a4-be38-4796b78a5d3b" providerId="ADAL" clId="{399689F4-EF16-4B0C-9271-2EBA1D064F0A}" dt="2026-06-26T01:47:12.175" v="1682" actId="553"/>
          <ac:spMkLst>
            <pc:docMk/>
            <pc:sldMk cId="1198029976" sldId="1244"/>
            <ac:spMk id="15" creationId="{D642E2AF-7C51-2E2A-C3EA-E8E2539FFDDE}"/>
          </ac:spMkLst>
        </pc:spChg>
        <pc:spChg chg="mod">
          <ac:chgData name="Markey, Lucy (SACE)" userId="2c563871-fb41-43a4-be38-4796b78a5d3b" providerId="ADAL" clId="{399689F4-EF16-4B0C-9271-2EBA1D064F0A}" dt="2026-06-26T01:52:35.486" v="1717" actId="552"/>
          <ac:spMkLst>
            <pc:docMk/>
            <pc:sldMk cId="1198029976" sldId="1244"/>
            <ac:spMk id="16" creationId="{B51972C0-BC8E-6B2B-4AD4-7D53FB76CC74}"/>
          </ac:spMkLst>
        </pc:spChg>
        <pc:spChg chg="mod">
          <ac:chgData name="Markey, Lucy (SACE)" userId="2c563871-fb41-43a4-be38-4796b78a5d3b" providerId="ADAL" clId="{399689F4-EF16-4B0C-9271-2EBA1D064F0A}" dt="2026-06-26T01:47:12.175" v="1682" actId="553"/>
          <ac:spMkLst>
            <pc:docMk/>
            <pc:sldMk cId="1198029976" sldId="1244"/>
            <ac:spMk id="17" creationId="{CE38F449-8EBB-CC95-1481-E745A47CEE0D}"/>
          </ac:spMkLst>
        </pc:spChg>
        <pc:spChg chg="mod">
          <ac:chgData name="Markey, Lucy (SACE)" userId="2c563871-fb41-43a4-be38-4796b78a5d3b" providerId="ADAL" clId="{399689F4-EF16-4B0C-9271-2EBA1D064F0A}" dt="2026-07-09T03:26:29.570" v="2890" actId="20577"/>
          <ac:spMkLst>
            <pc:docMk/>
            <pc:sldMk cId="1198029976" sldId="1244"/>
            <ac:spMk id="19" creationId="{05DDEB3F-0A76-F8FD-98FD-F58B3790C4AF}"/>
          </ac:spMkLst>
        </pc:spChg>
        <pc:picChg chg="del">
          <ac:chgData name="Markey, Lucy (SACE)" userId="2c563871-fb41-43a4-be38-4796b78a5d3b" providerId="ADAL" clId="{399689F4-EF16-4B0C-9271-2EBA1D064F0A}" dt="2026-06-26T01:52:14.667" v="1714" actId="478"/>
          <ac:picMkLst>
            <pc:docMk/>
            <pc:sldMk cId="1198029976" sldId="1244"/>
            <ac:picMk id="2" creationId="{11008C04-A442-E518-0A57-A41106647B91}"/>
          </ac:picMkLst>
        </pc:picChg>
        <pc:picChg chg="add mod">
          <ac:chgData name="Markey, Lucy (SACE)" userId="2c563871-fb41-43a4-be38-4796b78a5d3b" providerId="ADAL" clId="{399689F4-EF16-4B0C-9271-2EBA1D064F0A}" dt="2026-06-26T01:47:17.594" v="1683" actId="465"/>
          <ac:picMkLst>
            <pc:docMk/>
            <pc:sldMk cId="1198029976" sldId="1244"/>
            <ac:picMk id="4" creationId="{A90D5B63-C2C1-BAEF-72EC-7E47DBE5A724}"/>
          </ac:picMkLst>
        </pc:picChg>
        <pc:picChg chg="add mod">
          <ac:chgData name="Markey, Lucy (SACE)" userId="2c563871-fb41-43a4-be38-4796b78a5d3b" providerId="ADAL" clId="{399689F4-EF16-4B0C-9271-2EBA1D064F0A}" dt="2026-06-26T01:52:38.723" v="1718" actId="465"/>
          <ac:picMkLst>
            <pc:docMk/>
            <pc:sldMk cId="1198029976" sldId="1244"/>
            <ac:picMk id="5" creationId="{4CB68292-66F7-2981-28B1-20DFCA806E55}"/>
          </ac:picMkLst>
        </pc:picChg>
        <pc:picChg chg="del">
          <ac:chgData name="Markey, Lucy (SACE)" userId="2c563871-fb41-43a4-be38-4796b78a5d3b" providerId="ADAL" clId="{399689F4-EF16-4B0C-9271-2EBA1D064F0A}" dt="2026-06-26T01:41:47.362" v="1612" actId="478"/>
          <ac:picMkLst>
            <pc:docMk/>
            <pc:sldMk cId="1198029976" sldId="1244"/>
            <ac:picMk id="7" creationId="{17B890AF-B349-BC73-A561-57453881DFB1}"/>
          </ac:picMkLst>
        </pc:picChg>
      </pc:sldChg>
      <pc:sldChg chg="addSp delSp modSp add mod modShow">
        <pc:chgData name="Markey, Lucy (SACE)" userId="2c563871-fb41-43a4-be38-4796b78a5d3b" providerId="ADAL" clId="{399689F4-EF16-4B0C-9271-2EBA1D064F0A}" dt="2026-07-14T01:45:29.410" v="3455" actId="729"/>
        <pc:sldMkLst>
          <pc:docMk/>
          <pc:sldMk cId="2784440284" sldId="1245"/>
        </pc:sldMkLst>
        <pc:spChg chg="add mod">
          <ac:chgData name="Markey, Lucy (SACE)" userId="2c563871-fb41-43a4-be38-4796b78a5d3b" providerId="ADAL" clId="{399689F4-EF16-4B0C-9271-2EBA1D064F0A}" dt="2026-06-26T01:51:23.644" v="1709" actId="465"/>
          <ac:spMkLst>
            <pc:docMk/>
            <pc:sldMk cId="2784440284" sldId="1245"/>
            <ac:spMk id="5" creationId="{0698E23D-CE78-495B-9671-23E92160CBB0}"/>
          </ac:spMkLst>
        </pc:spChg>
        <pc:spChg chg="mod">
          <ac:chgData name="Markey, Lucy (SACE)" userId="2c563871-fb41-43a4-be38-4796b78a5d3b" providerId="ADAL" clId="{399689F4-EF16-4B0C-9271-2EBA1D064F0A}" dt="2026-06-26T01:51:00.462" v="1707" actId="553"/>
          <ac:spMkLst>
            <pc:docMk/>
            <pc:sldMk cId="2784440284" sldId="1245"/>
            <ac:spMk id="15" creationId="{D642E2AF-7C51-2E2A-C3EA-E8E2539FFDDE}"/>
          </ac:spMkLst>
        </pc:spChg>
        <pc:spChg chg="mod">
          <ac:chgData name="Markey, Lucy (SACE)" userId="2c563871-fb41-43a4-be38-4796b78a5d3b" providerId="ADAL" clId="{399689F4-EF16-4B0C-9271-2EBA1D064F0A}" dt="2026-06-26T01:49:07.256" v="1698" actId="552"/>
          <ac:spMkLst>
            <pc:docMk/>
            <pc:sldMk cId="2784440284" sldId="1245"/>
            <ac:spMk id="16" creationId="{B51972C0-BC8E-6B2B-4AD4-7D53FB76CC74}"/>
          </ac:spMkLst>
        </pc:spChg>
        <pc:spChg chg="mod">
          <ac:chgData name="Markey, Lucy (SACE)" userId="2c563871-fb41-43a4-be38-4796b78a5d3b" providerId="ADAL" clId="{399689F4-EF16-4B0C-9271-2EBA1D064F0A}" dt="2026-06-26T01:51:00.462" v="1707" actId="553"/>
          <ac:spMkLst>
            <pc:docMk/>
            <pc:sldMk cId="2784440284" sldId="1245"/>
            <ac:spMk id="17" creationId="{CE38F449-8EBB-CC95-1481-E745A47CEE0D}"/>
          </ac:spMkLst>
        </pc:spChg>
        <pc:spChg chg="mod">
          <ac:chgData name="Markey, Lucy (SACE)" userId="2c563871-fb41-43a4-be38-4796b78a5d3b" providerId="ADAL" clId="{399689F4-EF16-4B0C-9271-2EBA1D064F0A}" dt="2026-06-26T01:49:07.256" v="1698" actId="552"/>
          <ac:spMkLst>
            <pc:docMk/>
            <pc:sldMk cId="2784440284" sldId="1245"/>
            <ac:spMk id="19" creationId="{05DDEB3F-0A76-F8FD-98FD-F58B3790C4AF}"/>
          </ac:spMkLst>
        </pc:spChg>
        <pc:picChg chg="del">
          <ac:chgData name="Markey, Lucy (SACE)" userId="2c563871-fb41-43a4-be38-4796b78a5d3b" providerId="ADAL" clId="{399689F4-EF16-4B0C-9271-2EBA1D064F0A}" dt="2026-06-26T01:48:53.271" v="1694" actId="478"/>
          <ac:picMkLst>
            <pc:docMk/>
            <pc:sldMk cId="2784440284" sldId="1245"/>
            <ac:picMk id="2" creationId="{11008C04-A442-E518-0A57-A41106647B91}"/>
          </ac:picMkLst>
        </pc:picChg>
        <pc:picChg chg="add mod">
          <ac:chgData name="Markey, Lucy (SACE)" userId="2c563871-fb41-43a4-be38-4796b78a5d3b" providerId="ADAL" clId="{399689F4-EF16-4B0C-9271-2EBA1D064F0A}" dt="2026-06-26T01:49:10.968" v="1699" actId="465"/>
          <ac:picMkLst>
            <pc:docMk/>
            <pc:sldMk cId="2784440284" sldId="1245"/>
            <ac:picMk id="3" creationId="{FCE5F8A5-61CE-DD90-63B7-6486B1CADA89}"/>
          </ac:picMkLst>
        </pc:picChg>
        <pc:picChg chg="del">
          <ac:chgData name="Markey, Lucy (SACE)" userId="2c563871-fb41-43a4-be38-4796b78a5d3b" providerId="ADAL" clId="{399689F4-EF16-4B0C-9271-2EBA1D064F0A}" dt="2026-06-26T01:47:48.208" v="1685" actId="478"/>
          <ac:picMkLst>
            <pc:docMk/>
            <pc:sldMk cId="2784440284" sldId="1245"/>
            <ac:picMk id="4" creationId="{A90D5B63-C2C1-BAEF-72EC-7E47DBE5A724}"/>
          </ac:picMkLst>
        </pc:picChg>
      </pc:sldChg>
      <pc:sldChg chg="addSp delSp modSp add mod ord">
        <pc:chgData name="Markey, Lucy (SACE)" userId="2c563871-fb41-43a4-be38-4796b78a5d3b" providerId="ADAL" clId="{399689F4-EF16-4B0C-9271-2EBA1D064F0A}" dt="2026-07-14T01:48:31.014" v="3500"/>
        <pc:sldMkLst>
          <pc:docMk/>
          <pc:sldMk cId="2859830140" sldId="1246"/>
        </pc:sldMkLst>
        <pc:spChg chg="del">
          <ac:chgData name="Markey, Lucy (SACE)" userId="2c563871-fb41-43a4-be38-4796b78a5d3b" providerId="ADAL" clId="{399689F4-EF16-4B0C-9271-2EBA1D064F0A}" dt="2026-06-26T01:55:24.924" v="1781" actId="478"/>
          <ac:spMkLst>
            <pc:docMk/>
            <pc:sldMk cId="2859830140" sldId="1246"/>
            <ac:spMk id="5" creationId="{0698E23D-CE78-495B-9671-23E92160CBB0}"/>
          </ac:spMkLst>
        </pc:spChg>
        <pc:spChg chg="del">
          <ac:chgData name="Markey, Lucy (SACE)" userId="2c563871-fb41-43a4-be38-4796b78a5d3b" providerId="ADAL" clId="{399689F4-EF16-4B0C-9271-2EBA1D064F0A}" dt="2026-06-26T01:55:29.378" v="1783" actId="478"/>
          <ac:spMkLst>
            <pc:docMk/>
            <pc:sldMk cId="2859830140" sldId="1246"/>
            <ac:spMk id="8" creationId="{9A3584FD-27BB-4DA6-135D-354E6932302C}"/>
          </ac:spMkLst>
        </pc:spChg>
        <pc:spChg chg="mod">
          <ac:chgData name="Markey, Lucy (SACE)" userId="2c563871-fb41-43a4-be38-4796b78a5d3b" providerId="ADAL" clId="{399689F4-EF16-4B0C-9271-2EBA1D064F0A}" dt="2026-06-26T05:16:07.117" v="2616" actId="20577"/>
          <ac:spMkLst>
            <pc:docMk/>
            <pc:sldMk cId="2859830140" sldId="1246"/>
            <ac:spMk id="13" creationId="{9594F78A-5D1B-A2DB-7D02-24F3CC3E7DCD}"/>
          </ac:spMkLst>
        </pc:spChg>
        <pc:spChg chg="mod">
          <ac:chgData name="Markey, Lucy (SACE)" userId="2c563871-fb41-43a4-be38-4796b78a5d3b" providerId="ADAL" clId="{399689F4-EF16-4B0C-9271-2EBA1D064F0A}" dt="2026-07-14T01:48:18.010" v="3496" actId="6549"/>
          <ac:spMkLst>
            <pc:docMk/>
            <pc:sldMk cId="2859830140" sldId="1246"/>
            <ac:spMk id="15" creationId="{D642E2AF-7C51-2E2A-C3EA-E8E2539FFDDE}"/>
          </ac:spMkLst>
        </pc:spChg>
        <pc:spChg chg="del mod">
          <ac:chgData name="Markey, Lucy (SACE)" userId="2c563871-fb41-43a4-be38-4796b78a5d3b" providerId="ADAL" clId="{399689F4-EF16-4B0C-9271-2EBA1D064F0A}" dt="2026-06-26T01:55:12.581" v="1776" actId="478"/>
          <ac:spMkLst>
            <pc:docMk/>
            <pc:sldMk cId="2859830140" sldId="1246"/>
            <ac:spMk id="16" creationId="{B51972C0-BC8E-6B2B-4AD4-7D53FB76CC74}"/>
          </ac:spMkLst>
        </pc:spChg>
        <pc:spChg chg="mod">
          <ac:chgData name="Markey, Lucy (SACE)" userId="2c563871-fb41-43a4-be38-4796b78a5d3b" providerId="ADAL" clId="{399689F4-EF16-4B0C-9271-2EBA1D064F0A}" dt="2026-06-26T03:39:24.324" v="2035" actId="1038"/>
          <ac:spMkLst>
            <pc:docMk/>
            <pc:sldMk cId="2859830140" sldId="1246"/>
            <ac:spMk id="17" creationId="{CE38F449-8EBB-CC95-1481-E745A47CEE0D}"/>
          </ac:spMkLst>
        </pc:spChg>
        <pc:spChg chg="mod">
          <ac:chgData name="Markey, Lucy (SACE)" userId="2c563871-fb41-43a4-be38-4796b78a5d3b" providerId="ADAL" clId="{399689F4-EF16-4B0C-9271-2EBA1D064F0A}" dt="2026-06-26T03:39:55.015" v="2039" actId="20577"/>
          <ac:spMkLst>
            <pc:docMk/>
            <pc:sldMk cId="2859830140" sldId="1246"/>
            <ac:spMk id="19" creationId="{05DDEB3F-0A76-F8FD-98FD-F58B3790C4AF}"/>
          </ac:spMkLst>
        </pc:spChg>
        <pc:picChg chg="del">
          <ac:chgData name="Markey, Lucy (SACE)" userId="2c563871-fb41-43a4-be38-4796b78a5d3b" providerId="ADAL" clId="{399689F4-EF16-4B0C-9271-2EBA1D064F0A}" dt="2026-06-26T01:55:26.827" v="1782" actId="478"/>
          <ac:picMkLst>
            <pc:docMk/>
            <pc:sldMk cId="2859830140" sldId="1246"/>
            <ac:picMk id="3" creationId="{FCE5F8A5-61CE-DD90-63B7-6486B1CADA89}"/>
          </ac:picMkLst>
        </pc:picChg>
        <pc:picChg chg="add mod">
          <ac:chgData name="Markey, Lucy (SACE)" userId="2c563871-fb41-43a4-be38-4796b78a5d3b" providerId="ADAL" clId="{399689F4-EF16-4B0C-9271-2EBA1D064F0A}" dt="2026-06-26T03:39:24.324" v="2035" actId="1038"/>
          <ac:picMkLst>
            <pc:docMk/>
            <pc:sldMk cId="2859830140" sldId="1246"/>
            <ac:picMk id="4" creationId="{8562420D-B619-8D97-DDE3-048D2F264E33}"/>
          </ac:picMkLst>
        </pc:picChg>
        <pc:picChg chg="add del mod">
          <ac:chgData name="Markey, Lucy (SACE)" userId="2c563871-fb41-43a4-be38-4796b78a5d3b" providerId="ADAL" clId="{399689F4-EF16-4B0C-9271-2EBA1D064F0A}" dt="2026-06-26T03:37:50.874" v="1918" actId="478"/>
          <ac:picMkLst>
            <pc:docMk/>
            <pc:sldMk cId="2859830140" sldId="1246"/>
            <ac:picMk id="7" creationId="{9D309179-3EAC-4C9E-578A-291793596967}"/>
          </ac:picMkLst>
        </pc:picChg>
        <pc:picChg chg="add mod modCrop">
          <ac:chgData name="Markey, Lucy (SACE)" userId="2c563871-fb41-43a4-be38-4796b78a5d3b" providerId="ADAL" clId="{399689F4-EF16-4B0C-9271-2EBA1D064F0A}" dt="2026-06-26T03:39:17.689" v="2021" actId="1037"/>
          <ac:picMkLst>
            <pc:docMk/>
            <pc:sldMk cId="2859830140" sldId="1246"/>
            <ac:picMk id="10" creationId="{F09D8748-7F68-5C99-619A-D5D0322562C1}"/>
          </ac:picMkLst>
        </pc:picChg>
      </pc:sldChg>
      <pc:sldChg chg="add del">
        <pc:chgData name="Markey, Lucy (SACE)" userId="2c563871-fb41-43a4-be38-4796b78a5d3b" providerId="ADAL" clId="{399689F4-EF16-4B0C-9271-2EBA1D064F0A}" dt="2026-06-26T05:14:47.605" v="2588" actId="2696"/>
        <pc:sldMkLst>
          <pc:docMk/>
          <pc:sldMk cId="277413302" sldId="1247"/>
        </pc:sldMkLst>
      </pc:sldChg>
      <pc:sldChg chg="addSp delSp modSp add mod ord">
        <pc:chgData name="Markey, Lucy (SACE)" userId="2c563871-fb41-43a4-be38-4796b78a5d3b" providerId="ADAL" clId="{399689F4-EF16-4B0C-9271-2EBA1D064F0A}" dt="2026-06-26T05:42:28.438" v="2764" actId="478"/>
        <pc:sldMkLst>
          <pc:docMk/>
          <pc:sldMk cId="345822214" sldId="1247"/>
        </pc:sldMkLst>
        <pc:spChg chg="del mod">
          <ac:chgData name="Markey, Lucy (SACE)" userId="2c563871-fb41-43a4-be38-4796b78a5d3b" providerId="ADAL" clId="{399689F4-EF16-4B0C-9271-2EBA1D064F0A}" dt="2026-06-26T05:42:05.844" v="2759" actId="478"/>
          <ac:spMkLst>
            <pc:docMk/>
            <pc:sldMk cId="345822214" sldId="1247"/>
            <ac:spMk id="15" creationId="{D642E2AF-7C51-2E2A-C3EA-E8E2539FFDDE}"/>
          </ac:spMkLst>
        </pc:spChg>
        <pc:spChg chg="del mod">
          <ac:chgData name="Markey, Lucy (SACE)" userId="2c563871-fb41-43a4-be38-4796b78a5d3b" providerId="ADAL" clId="{399689F4-EF16-4B0C-9271-2EBA1D064F0A}" dt="2026-06-26T05:42:28.438" v="2764" actId="478"/>
          <ac:spMkLst>
            <pc:docMk/>
            <pc:sldMk cId="345822214" sldId="1247"/>
            <ac:spMk id="16" creationId="{B51972C0-BC8E-6B2B-4AD4-7D53FB76CC74}"/>
          </ac:spMkLst>
        </pc:spChg>
        <pc:spChg chg="mod">
          <ac:chgData name="Markey, Lucy (SACE)" userId="2c563871-fb41-43a4-be38-4796b78a5d3b" providerId="ADAL" clId="{399689F4-EF16-4B0C-9271-2EBA1D064F0A}" dt="2026-06-26T05:42:23.785" v="2763" actId="2711"/>
          <ac:spMkLst>
            <pc:docMk/>
            <pc:sldMk cId="345822214" sldId="1247"/>
            <ac:spMk id="17" creationId="{CE38F449-8EBB-CC95-1481-E745A47CEE0D}"/>
          </ac:spMkLst>
        </pc:spChg>
        <pc:spChg chg="del">
          <ac:chgData name="Markey, Lucy (SACE)" userId="2c563871-fb41-43a4-be38-4796b78a5d3b" providerId="ADAL" clId="{399689F4-EF16-4B0C-9271-2EBA1D064F0A}" dt="2026-06-26T05:40:26.624" v="2687" actId="478"/>
          <ac:spMkLst>
            <pc:docMk/>
            <pc:sldMk cId="345822214" sldId="1247"/>
            <ac:spMk id="19" creationId="{05DDEB3F-0A76-F8FD-98FD-F58B3790C4AF}"/>
          </ac:spMkLst>
        </pc:spChg>
        <pc:spChg chg="del mod">
          <ac:chgData name="Markey, Lucy (SACE)" userId="2c563871-fb41-43a4-be38-4796b78a5d3b" providerId="ADAL" clId="{399689F4-EF16-4B0C-9271-2EBA1D064F0A}" dt="2026-06-26T05:36:48.498" v="2675" actId="478"/>
          <ac:spMkLst>
            <pc:docMk/>
            <pc:sldMk cId="345822214" sldId="1247"/>
            <ac:spMk id="21" creationId="{AF9BD8E7-43CC-E5FF-D9E7-14715451CDFB}"/>
          </ac:spMkLst>
        </pc:spChg>
        <pc:picChg chg="add del mod">
          <ac:chgData name="Markey, Lucy (SACE)" userId="2c563871-fb41-43a4-be38-4796b78a5d3b" providerId="ADAL" clId="{399689F4-EF16-4B0C-9271-2EBA1D064F0A}" dt="2026-06-26T05:40:08.791" v="2682" actId="478"/>
          <ac:picMkLst>
            <pc:docMk/>
            <pc:sldMk cId="345822214" sldId="1247"/>
            <ac:picMk id="3" creationId="{9557DB33-1208-0CE8-1957-61C93F8B01F7}"/>
          </ac:picMkLst>
        </pc:picChg>
        <pc:picChg chg="add mod">
          <ac:chgData name="Markey, Lucy (SACE)" userId="2c563871-fb41-43a4-be38-4796b78a5d3b" providerId="ADAL" clId="{399689F4-EF16-4B0C-9271-2EBA1D064F0A}" dt="2026-06-26T05:41:32.112" v="2742" actId="14100"/>
          <ac:picMkLst>
            <pc:docMk/>
            <pc:sldMk cId="345822214" sldId="1247"/>
            <ac:picMk id="5" creationId="{5DE5DFB8-E683-141E-67A8-0A28E0B330DE}"/>
          </ac:picMkLst>
        </pc:picChg>
        <pc:picChg chg="del">
          <ac:chgData name="Markey, Lucy (SACE)" userId="2c563871-fb41-43a4-be38-4796b78a5d3b" providerId="ADAL" clId="{399689F4-EF16-4B0C-9271-2EBA1D064F0A}" dt="2026-06-26T05:36:25.185" v="2672" actId="478"/>
          <ac:picMkLst>
            <pc:docMk/>
            <pc:sldMk cId="345822214" sldId="1247"/>
            <ac:picMk id="18" creationId="{0C950664-FB92-DB7D-EC58-E77B079FF26F}"/>
          </ac:picMkLst>
        </pc:picChg>
        <pc:picChg chg="del">
          <ac:chgData name="Markey, Lucy (SACE)" userId="2c563871-fb41-43a4-be38-4796b78a5d3b" providerId="ADAL" clId="{399689F4-EF16-4B0C-9271-2EBA1D064F0A}" dt="2026-06-26T05:40:10.436" v="2683" actId="478"/>
          <ac:picMkLst>
            <pc:docMk/>
            <pc:sldMk cId="345822214" sldId="1247"/>
            <ac:picMk id="20" creationId="{C2970432-D353-E1F4-74AC-4197782F9800}"/>
          </ac:picMkLst>
        </pc:picChg>
      </pc:sldChg>
      <pc:sldChg chg="addSp delSp modSp add mod modShow">
        <pc:chgData name="Markey, Lucy (SACE)" userId="2c563871-fb41-43a4-be38-4796b78a5d3b" providerId="ADAL" clId="{399689F4-EF16-4B0C-9271-2EBA1D064F0A}" dt="2026-07-14T01:45:29.410" v="3455" actId="729"/>
        <pc:sldMkLst>
          <pc:docMk/>
          <pc:sldMk cId="1674992588" sldId="1248"/>
        </pc:sldMkLst>
        <pc:spChg chg="add del mod">
          <ac:chgData name="Markey, Lucy (SACE)" userId="2c563871-fb41-43a4-be38-4796b78a5d3b" providerId="ADAL" clId="{399689F4-EF16-4B0C-9271-2EBA1D064F0A}" dt="2026-07-09T03:30:24.468" v="2911"/>
          <ac:spMkLst>
            <pc:docMk/>
            <pc:sldMk cId="1674992588" sldId="1248"/>
            <ac:spMk id="2" creationId="{3DC42E3B-148E-B3C8-D57F-2AF033F24806}"/>
          </ac:spMkLst>
        </pc:spChg>
        <pc:spChg chg="add mod">
          <ac:chgData name="Markey, Lucy (SACE)" userId="2c563871-fb41-43a4-be38-4796b78a5d3b" providerId="ADAL" clId="{399689F4-EF16-4B0C-9271-2EBA1D064F0A}" dt="2026-07-09T03:34:32.585" v="2978" actId="1038"/>
          <ac:spMkLst>
            <pc:docMk/>
            <pc:sldMk cId="1674992588" sldId="1248"/>
            <ac:spMk id="5" creationId="{6051D501-BBDE-0D4D-2AE8-A8C9AF7A4CB3}"/>
          </ac:spMkLst>
        </pc:spChg>
        <pc:spChg chg="mod">
          <ac:chgData name="Markey, Lucy (SACE)" userId="2c563871-fb41-43a4-be38-4796b78a5d3b" providerId="ADAL" clId="{399689F4-EF16-4B0C-9271-2EBA1D064F0A}" dt="2026-07-09T03:27:29.583" v="2907" actId="20577"/>
          <ac:spMkLst>
            <pc:docMk/>
            <pc:sldMk cId="1674992588" sldId="1248"/>
            <ac:spMk id="13" creationId="{9594F78A-5D1B-A2DB-7D02-24F3CC3E7DCD}"/>
          </ac:spMkLst>
        </pc:spChg>
        <pc:spChg chg="del">
          <ac:chgData name="Markey, Lucy (SACE)" userId="2c563871-fb41-43a4-be38-4796b78a5d3b" providerId="ADAL" clId="{399689F4-EF16-4B0C-9271-2EBA1D064F0A}" dt="2026-07-09T03:27:28.113" v="2906" actId="478"/>
          <ac:spMkLst>
            <pc:docMk/>
            <pc:sldMk cId="1674992588" sldId="1248"/>
            <ac:spMk id="15" creationId="{D642E2AF-7C51-2E2A-C3EA-E8E2539FFDDE}"/>
          </ac:spMkLst>
        </pc:spChg>
        <pc:spChg chg="del">
          <ac:chgData name="Markey, Lucy (SACE)" userId="2c563871-fb41-43a4-be38-4796b78a5d3b" providerId="ADAL" clId="{399689F4-EF16-4B0C-9271-2EBA1D064F0A}" dt="2026-07-09T03:27:24.881" v="2905" actId="478"/>
          <ac:spMkLst>
            <pc:docMk/>
            <pc:sldMk cId="1674992588" sldId="1248"/>
            <ac:spMk id="17" creationId="{CE38F449-8EBB-CC95-1481-E745A47CEE0D}"/>
          </ac:spMkLst>
        </pc:spChg>
        <pc:spChg chg="del">
          <ac:chgData name="Markey, Lucy (SACE)" userId="2c563871-fb41-43a4-be38-4796b78a5d3b" providerId="ADAL" clId="{399689F4-EF16-4B0C-9271-2EBA1D064F0A}" dt="2026-07-09T03:27:23.811" v="2904" actId="478"/>
          <ac:spMkLst>
            <pc:docMk/>
            <pc:sldMk cId="1674992588" sldId="1248"/>
            <ac:spMk id="19" creationId="{05DDEB3F-0A76-F8FD-98FD-F58B3790C4AF}"/>
          </ac:spMkLst>
        </pc:spChg>
        <pc:graphicFrameChg chg="add mod">
          <ac:chgData name="Markey, Lucy (SACE)" userId="2c563871-fb41-43a4-be38-4796b78a5d3b" providerId="ADAL" clId="{399689F4-EF16-4B0C-9271-2EBA1D064F0A}" dt="2026-07-09T03:30:21.798" v="2909"/>
          <ac:graphicFrameMkLst>
            <pc:docMk/>
            <pc:sldMk cId="1674992588" sldId="1248"/>
            <ac:graphicFrameMk id="3" creationId="{F35C34BE-8D90-D83B-6C29-8B9E2F6EB7A7}"/>
          </ac:graphicFrameMkLst>
        </pc:graphicFrameChg>
        <pc:picChg chg="del">
          <ac:chgData name="Markey, Lucy (SACE)" userId="2c563871-fb41-43a4-be38-4796b78a5d3b" providerId="ADAL" clId="{399689F4-EF16-4B0C-9271-2EBA1D064F0A}" dt="2026-07-09T03:27:21.774" v="2902" actId="478"/>
          <ac:picMkLst>
            <pc:docMk/>
            <pc:sldMk cId="1674992588" sldId="1248"/>
            <ac:picMk id="4" creationId="{8562420D-B619-8D97-DDE3-048D2F264E33}"/>
          </ac:picMkLst>
        </pc:picChg>
        <pc:picChg chg="add mod">
          <ac:chgData name="Markey, Lucy (SACE)" userId="2c563871-fb41-43a4-be38-4796b78a5d3b" providerId="ADAL" clId="{399689F4-EF16-4B0C-9271-2EBA1D064F0A}" dt="2026-07-09T03:34:16.713" v="2933" actId="1076"/>
          <ac:picMkLst>
            <pc:docMk/>
            <pc:sldMk cId="1674992588" sldId="1248"/>
            <ac:picMk id="7" creationId="{4C608D21-C39D-AF8D-1538-49180F7FE79B}"/>
          </ac:picMkLst>
        </pc:picChg>
        <pc:picChg chg="del">
          <ac:chgData name="Markey, Lucy (SACE)" userId="2c563871-fb41-43a4-be38-4796b78a5d3b" providerId="ADAL" clId="{399689F4-EF16-4B0C-9271-2EBA1D064F0A}" dt="2026-07-09T03:27:22.354" v="2903" actId="478"/>
          <ac:picMkLst>
            <pc:docMk/>
            <pc:sldMk cId="1674992588" sldId="1248"/>
            <ac:picMk id="10" creationId="{F09D8748-7F68-5C99-619A-D5D0322562C1}"/>
          </ac:picMkLst>
        </pc:picChg>
      </pc:sldChg>
      <pc:sldChg chg="addSp delSp modSp add mod ord">
        <pc:chgData name="Markey, Lucy (SACE)" userId="2c563871-fb41-43a4-be38-4796b78a5d3b" providerId="ADAL" clId="{399689F4-EF16-4B0C-9271-2EBA1D064F0A}" dt="2026-07-14T01:46:17.163" v="3467" actId="20577"/>
        <pc:sldMkLst>
          <pc:docMk/>
          <pc:sldMk cId="4204163686" sldId="1249"/>
        </pc:sldMkLst>
        <pc:spChg chg="add mod">
          <ac:chgData name="Markey, Lucy (SACE)" userId="2c563871-fb41-43a4-be38-4796b78a5d3b" providerId="ADAL" clId="{399689F4-EF16-4B0C-9271-2EBA1D064F0A}" dt="2026-07-14T01:33:02.531" v="3309" actId="1035"/>
          <ac:spMkLst>
            <pc:docMk/>
            <pc:sldMk cId="4204163686" sldId="1249"/>
            <ac:spMk id="2" creationId="{AB311A61-7109-382B-CE78-EB73857C861D}"/>
          </ac:spMkLst>
        </pc:spChg>
        <pc:spChg chg="add mod">
          <ac:chgData name="Markey, Lucy (SACE)" userId="2c563871-fb41-43a4-be38-4796b78a5d3b" providerId="ADAL" clId="{399689F4-EF16-4B0C-9271-2EBA1D064F0A}" dt="2026-07-14T01:35:54.880" v="3350" actId="108"/>
          <ac:spMkLst>
            <pc:docMk/>
            <pc:sldMk cId="4204163686" sldId="1249"/>
            <ac:spMk id="6" creationId="{B53BF4F4-4733-20D8-3C67-4F6C7A3FA33E}"/>
          </ac:spMkLst>
        </pc:spChg>
        <pc:spChg chg="mod">
          <ac:chgData name="Markey, Lucy (SACE)" userId="2c563871-fb41-43a4-be38-4796b78a5d3b" providerId="ADAL" clId="{399689F4-EF16-4B0C-9271-2EBA1D064F0A}" dt="2026-07-14T01:46:17.163" v="3467" actId="20577"/>
          <ac:spMkLst>
            <pc:docMk/>
            <pc:sldMk cId="4204163686" sldId="1249"/>
            <ac:spMk id="13" creationId="{9594F78A-5D1B-A2DB-7D02-24F3CC3E7DCD}"/>
          </ac:spMkLst>
        </pc:spChg>
        <pc:spChg chg="del">
          <ac:chgData name="Markey, Lucy (SACE)" userId="2c563871-fb41-43a4-be38-4796b78a5d3b" providerId="ADAL" clId="{399689F4-EF16-4B0C-9271-2EBA1D064F0A}" dt="2026-07-13T22:49:13.939" v="2984" actId="478"/>
          <ac:spMkLst>
            <pc:docMk/>
            <pc:sldMk cId="4204163686" sldId="1249"/>
            <ac:spMk id="15" creationId="{D642E2AF-7C51-2E2A-C3EA-E8E2539FFDDE}"/>
          </ac:spMkLst>
        </pc:spChg>
        <pc:spChg chg="del">
          <ac:chgData name="Markey, Lucy (SACE)" userId="2c563871-fb41-43a4-be38-4796b78a5d3b" providerId="ADAL" clId="{399689F4-EF16-4B0C-9271-2EBA1D064F0A}" dt="2026-07-13T22:49:13.939" v="2984" actId="478"/>
          <ac:spMkLst>
            <pc:docMk/>
            <pc:sldMk cId="4204163686" sldId="1249"/>
            <ac:spMk id="16" creationId="{B51972C0-BC8E-6B2B-4AD4-7D53FB76CC74}"/>
          </ac:spMkLst>
        </pc:spChg>
        <pc:spChg chg="del">
          <ac:chgData name="Markey, Lucy (SACE)" userId="2c563871-fb41-43a4-be38-4796b78a5d3b" providerId="ADAL" clId="{399689F4-EF16-4B0C-9271-2EBA1D064F0A}" dt="2026-07-13T22:49:17.268" v="2986" actId="478"/>
          <ac:spMkLst>
            <pc:docMk/>
            <pc:sldMk cId="4204163686" sldId="1249"/>
            <ac:spMk id="17" creationId="{CE38F449-8EBB-CC95-1481-E745A47CEE0D}"/>
          </ac:spMkLst>
        </pc:spChg>
        <pc:spChg chg="del">
          <ac:chgData name="Markey, Lucy (SACE)" userId="2c563871-fb41-43a4-be38-4796b78a5d3b" providerId="ADAL" clId="{399689F4-EF16-4B0C-9271-2EBA1D064F0A}" dt="2026-07-13T22:49:17.268" v="2986" actId="478"/>
          <ac:spMkLst>
            <pc:docMk/>
            <pc:sldMk cId="4204163686" sldId="1249"/>
            <ac:spMk id="19" creationId="{05DDEB3F-0A76-F8FD-98FD-F58B3790C4AF}"/>
          </ac:spMkLst>
        </pc:spChg>
        <pc:spChg chg="del">
          <ac:chgData name="Markey, Lucy (SACE)" userId="2c563871-fb41-43a4-be38-4796b78a5d3b" providerId="ADAL" clId="{399689F4-EF16-4B0C-9271-2EBA1D064F0A}" dt="2026-07-13T22:49:15.035" v="2985" actId="478"/>
          <ac:spMkLst>
            <pc:docMk/>
            <pc:sldMk cId="4204163686" sldId="1249"/>
            <ac:spMk id="21" creationId="{AF9BD8E7-43CC-E5FF-D9E7-14715451CDFB}"/>
          </ac:spMkLst>
        </pc:spChg>
        <pc:picChg chg="add mod">
          <ac:chgData name="Markey, Lucy (SACE)" userId="2c563871-fb41-43a4-be38-4796b78a5d3b" providerId="ADAL" clId="{399689F4-EF16-4B0C-9271-2EBA1D064F0A}" dt="2026-07-13T22:57:19.251" v="3168" actId="1037"/>
          <ac:picMkLst>
            <pc:docMk/>
            <pc:sldMk cId="4204163686" sldId="1249"/>
            <ac:picMk id="3" creationId="{B62C29C6-C8DB-C162-7A48-053DE9106635}"/>
          </ac:picMkLst>
        </pc:picChg>
        <pc:picChg chg="add mod">
          <ac:chgData name="Markey, Lucy (SACE)" userId="2c563871-fb41-43a4-be38-4796b78a5d3b" providerId="ADAL" clId="{399689F4-EF16-4B0C-9271-2EBA1D064F0A}" dt="2026-07-13T22:57:19.251" v="3168" actId="1037"/>
          <ac:picMkLst>
            <pc:docMk/>
            <pc:sldMk cId="4204163686" sldId="1249"/>
            <ac:picMk id="4" creationId="{97EC40D2-B98D-B0E9-2FB6-CBF4E4B2A584}"/>
          </ac:picMkLst>
        </pc:picChg>
        <pc:picChg chg="add mod">
          <ac:chgData name="Markey, Lucy (SACE)" userId="2c563871-fb41-43a4-be38-4796b78a5d3b" providerId="ADAL" clId="{399689F4-EF16-4B0C-9271-2EBA1D064F0A}" dt="2026-07-13T22:57:19.251" v="3168" actId="1037"/>
          <ac:picMkLst>
            <pc:docMk/>
            <pc:sldMk cId="4204163686" sldId="1249"/>
            <ac:picMk id="5" creationId="{17CEBB24-D15B-D72D-5F99-F5AFD62AA38A}"/>
          </ac:picMkLst>
        </pc:picChg>
        <pc:picChg chg="del mod">
          <ac:chgData name="Markey, Lucy (SACE)" userId="2c563871-fb41-43a4-be38-4796b78a5d3b" providerId="ADAL" clId="{399689F4-EF16-4B0C-9271-2EBA1D064F0A}" dt="2026-07-13T22:52:10.118" v="3049" actId="478"/>
          <ac:picMkLst>
            <pc:docMk/>
            <pc:sldMk cId="4204163686" sldId="1249"/>
            <ac:picMk id="18" creationId="{0C950664-FB92-DB7D-EC58-E77B079FF26F}"/>
          </ac:picMkLst>
        </pc:picChg>
        <pc:picChg chg="del mod">
          <ac:chgData name="Markey, Lucy (SACE)" userId="2c563871-fb41-43a4-be38-4796b78a5d3b" providerId="ADAL" clId="{399689F4-EF16-4B0C-9271-2EBA1D064F0A}" dt="2026-07-13T22:52:05.040" v="3047" actId="478"/>
          <ac:picMkLst>
            <pc:docMk/>
            <pc:sldMk cId="4204163686" sldId="1249"/>
            <ac:picMk id="20" creationId="{C2970432-D353-E1F4-74AC-4197782F9800}"/>
          </ac:picMkLst>
        </pc:picChg>
      </pc:sldChg>
      <pc:sldChg chg="addSp delSp modSp add mod">
        <pc:chgData name="Markey, Lucy (SACE)" userId="2c563871-fb41-43a4-be38-4796b78a5d3b" providerId="ADAL" clId="{399689F4-EF16-4B0C-9271-2EBA1D064F0A}" dt="2026-07-14T01:46:33.341" v="3479" actId="20577"/>
        <pc:sldMkLst>
          <pc:docMk/>
          <pc:sldMk cId="3825624855" sldId="1250"/>
        </pc:sldMkLst>
        <pc:spChg chg="mod">
          <ac:chgData name="Markey, Lucy (SACE)" userId="2c563871-fb41-43a4-be38-4796b78a5d3b" providerId="ADAL" clId="{399689F4-EF16-4B0C-9271-2EBA1D064F0A}" dt="2026-07-14T01:36:54.043" v="3354" actId="20577"/>
          <ac:spMkLst>
            <pc:docMk/>
            <pc:sldMk cId="3825624855" sldId="1250"/>
            <ac:spMk id="2" creationId="{AB311A61-7109-382B-CE78-EB73857C861D}"/>
          </ac:spMkLst>
        </pc:spChg>
        <pc:spChg chg="mod">
          <ac:chgData name="Markey, Lucy (SACE)" userId="2c563871-fb41-43a4-be38-4796b78a5d3b" providerId="ADAL" clId="{399689F4-EF16-4B0C-9271-2EBA1D064F0A}" dt="2026-07-14T01:37:51.317" v="3355"/>
          <ac:spMkLst>
            <pc:docMk/>
            <pc:sldMk cId="3825624855" sldId="1250"/>
            <ac:spMk id="6" creationId="{B53BF4F4-4733-20D8-3C67-4F6C7A3FA33E}"/>
          </ac:spMkLst>
        </pc:spChg>
        <pc:spChg chg="add mod">
          <ac:chgData name="Markey, Lucy (SACE)" userId="2c563871-fb41-43a4-be38-4796b78a5d3b" providerId="ADAL" clId="{399689F4-EF16-4B0C-9271-2EBA1D064F0A}" dt="2026-07-14T01:39:45.017" v="3378" actId="1038"/>
          <ac:spMkLst>
            <pc:docMk/>
            <pc:sldMk cId="3825624855" sldId="1250"/>
            <ac:spMk id="9" creationId="{5683BC1A-FF18-F92E-1339-9752B150E09C}"/>
          </ac:spMkLst>
        </pc:spChg>
        <pc:spChg chg="mod">
          <ac:chgData name="Markey, Lucy (SACE)" userId="2c563871-fb41-43a4-be38-4796b78a5d3b" providerId="ADAL" clId="{399689F4-EF16-4B0C-9271-2EBA1D064F0A}" dt="2026-07-14T01:46:33.341" v="3479" actId="20577"/>
          <ac:spMkLst>
            <pc:docMk/>
            <pc:sldMk cId="3825624855" sldId="1250"/>
            <ac:spMk id="13" creationId="{9594F78A-5D1B-A2DB-7D02-24F3CC3E7DCD}"/>
          </ac:spMkLst>
        </pc:spChg>
        <pc:picChg chg="del">
          <ac:chgData name="Markey, Lucy (SACE)" userId="2c563871-fb41-43a4-be38-4796b78a5d3b" providerId="ADAL" clId="{399689F4-EF16-4B0C-9271-2EBA1D064F0A}" dt="2026-07-14T01:38:51.391" v="3360" actId="478"/>
          <ac:picMkLst>
            <pc:docMk/>
            <pc:sldMk cId="3825624855" sldId="1250"/>
            <ac:picMk id="3" creationId="{B62C29C6-C8DB-C162-7A48-053DE9106635}"/>
          </ac:picMkLst>
        </pc:picChg>
        <pc:picChg chg="del">
          <ac:chgData name="Markey, Lucy (SACE)" userId="2c563871-fb41-43a4-be38-4796b78a5d3b" providerId="ADAL" clId="{399689F4-EF16-4B0C-9271-2EBA1D064F0A}" dt="2026-07-14T01:39:13.560" v="3363" actId="478"/>
          <ac:picMkLst>
            <pc:docMk/>
            <pc:sldMk cId="3825624855" sldId="1250"/>
            <ac:picMk id="4" creationId="{97EC40D2-B98D-B0E9-2FB6-CBF4E4B2A584}"/>
          </ac:picMkLst>
        </pc:picChg>
        <pc:picChg chg="del">
          <ac:chgData name="Markey, Lucy (SACE)" userId="2c563871-fb41-43a4-be38-4796b78a5d3b" providerId="ADAL" clId="{399689F4-EF16-4B0C-9271-2EBA1D064F0A}" dt="2026-07-14T01:38:28.198" v="3356" actId="478"/>
          <ac:picMkLst>
            <pc:docMk/>
            <pc:sldMk cId="3825624855" sldId="1250"/>
            <ac:picMk id="5" creationId="{17CEBB24-D15B-D72D-5F99-F5AFD62AA38A}"/>
          </ac:picMkLst>
        </pc:picChg>
        <pc:picChg chg="add mod">
          <ac:chgData name="Markey, Lucy (SACE)" userId="2c563871-fb41-43a4-be38-4796b78a5d3b" providerId="ADAL" clId="{399689F4-EF16-4B0C-9271-2EBA1D064F0A}" dt="2026-07-14T01:39:45.017" v="3378" actId="1038"/>
          <ac:picMkLst>
            <pc:docMk/>
            <pc:sldMk cId="3825624855" sldId="1250"/>
            <ac:picMk id="7" creationId="{BF2C0F47-8D7A-DC3A-F011-9B316D1721B0}"/>
          </ac:picMkLst>
        </pc:picChg>
        <pc:picChg chg="add mod">
          <ac:chgData name="Markey, Lucy (SACE)" userId="2c563871-fb41-43a4-be38-4796b78a5d3b" providerId="ADAL" clId="{399689F4-EF16-4B0C-9271-2EBA1D064F0A}" dt="2026-07-14T01:39:45.017" v="3378" actId="1038"/>
          <ac:picMkLst>
            <pc:docMk/>
            <pc:sldMk cId="3825624855" sldId="1250"/>
            <ac:picMk id="8" creationId="{E5144573-E2C7-50EB-BE66-E9903F169621}"/>
          </ac:picMkLst>
        </pc:picChg>
      </pc:sldChg>
      <pc:sldChg chg="addSp delSp modSp add mod">
        <pc:chgData name="Markey, Lucy (SACE)" userId="2c563871-fb41-43a4-be38-4796b78a5d3b" providerId="ADAL" clId="{399689F4-EF16-4B0C-9271-2EBA1D064F0A}" dt="2026-07-14T01:44:53.610" v="3454" actId="1038"/>
        <pc:sldMkLst>
          <pc:docMk/>
          <pc:sldMk cId="1991207237" sldId="1251"/>
        </pc:sldMkLst>
        <pc:spChg chg="mod">
          <ac:chgData name="Markey, Lucy (SACE)" userId="2c563871-fb41-43a4-be38-4796b78a5d3b" providerId="ADAL" clId="{399689F4-EF16-4B0C-9271-2EBA1D064F0A}" dt="2026-07-14T01:44:06.407" v="3416" actId="12"/>
          <ac:spMkLst>
            <pc:docMk/>
            <pc:sldMk cId="1991207237" sldId="1251"/>
            <ac:spMk id="2" creationId="{AB311A61-7109-382B-CE78-EB73857C861D}"/>
          </ac:spMkLst>
        </pc:spChg>
        <pc:spChg chg="mod">
          <ac:chgData name="Markey, Lucy (SACE)" userId="2c563871-fb41-43a4-be38-4796b78a5d3b" providerId="ADAL" clId="{399689F4-EF16-4B0C-9271-2EBA1D064F0A}" dt="2026-07-14T01:42:08.587" v="3389" actId="20577"/>
          <ac:spMkLst>
            <pc:docMk/>
            <pc:sldMk cId="1991207237" sldId="1251"/>
            <ac:spMk id="6" creationId="{B53BF4F4-4733-20D8-3C67-4F6C7A3FA33E}"/>
          </ac:spMkLst>
        </pc:spChg>
        <pc:spChg chg="del">
          <ac:chgData name="Markey, Lucy (SACE)" userId="2c563871-fb41-43a4-be38-4796b78a5d3b" providerId="ADAL" clId="{399689F4-EF16-4B0C-9271-2EBA1D064F0A}" dt="2026-07-14T01:44:18.027" v="3419" actId="478"/>
          <ac:spMkLst>
            <pc:docMk/>
            <pc:sldMk cId="1991207237" sldId="1251"/>
            <ac:spMk id="9" creationId="{5683BC1A-FF18-F92E-1339-9752B150E09C}"/>
          </ac:spMkLst>
        </pc:spChg>
        <pc:spChg chg="mod">
          <ac:chgData name="Markey, Lucy (SACE)" userId="2c563871-fb41-43a4-be38-4796b78a5d3b" providerId="ADAL" clId="{399689F4-EF16-4B0C-9271-2EBA1D064F0A}" dt="2026-07-14T01:41:18.640" v="3382"/>
          <ac:spMkLst>
            <pc:docMk/>
            <pc:sldMk cId="1991207237" sldId="1251"/>
            <ac:spMk id="13" creationId="{9594F78A-5D1B-A2DB-7D02-24F3CC3E7DCD}"/>
          </ac:spMkLst>
        </pc:spChg>
        <pc:picChg chg="add mod ord">
          <ac:chgData name="Markey, Lucy (SACE)" userId="2c563871-fb41-43a4-be38-4796b78a5d3b" providerId="ADAL" clId="{399689F4-EF16-4B0C-9271-2EBA1D064F0A}" dt="2026-07-14T01:44:53.610" v="3454" actId="1038"/>
          <ac:picMkLst>
            <pc:docMk/>
            <pc:sldMk cId="1991207237" sldId="1251"/>
            <ac:picMk id="3" creationId="{71EEA133-B1D1-04B4-A2D1-36EBB061F0B4}"/>
          </ac:picMkLst>
        </pc:picChg>
        <pc:picChg chg="del">
          <ac:chgData name="Markey, Lucy (SACE)" userId="2c563871-fb41-43a4-be38-4796b78a5d3b" providerId="ADAL" clId="{399689F4-EF16-4B0C-9271-2EBA1D064F0A}" dt="2026-07-14T01:44:16.648" v="3417" actId="478"/>
          <ac:picMkLst>
            <pc:docMk/>
            <pc:sldMk cId="1991207237" sldId="1251"/>
            <ac:picMk id="7" creationId="{BF2C0F47-8D7A-DC3A-F011-9B316D1721B0}"/>
          </ac:picMkLst>
        </pc:picChg>
        <pc:picChg chg="del">
          <ac:chgData name="Markey, Lucy (SACE)" userId="2c563871-fb41-43a4-be38-4796b78a5d3b" providerId="ADAL" clId="{399689F4-EF16-4B0C-9271-2EBA1D064F0A}" dt="2026-07-14T01:44:17.317" v="3418" actId="478"/>
          <ac:picMkLst>
            <pc:docMk/>
            <pc:sldMk cId="1991207237" sldId="1251"/>
            <ac:picMk id="8" creationId="{E5144573-E2C7-50EB-BE66-E9903F169621}"/>
          </ac:picMkLst>
        </pc:picChg>
      </pc:sldChg>
      <pc:sldChg chg="modSp add del mod ord">
        <pc:chgData name="Markey, Lucy (SACE)" userId="2c563871-fb41-43a4-be38-4796b78a5d3b" providerId="ADAL" clId="{399689F4-EF16-4B0C-9271-2EBA1D064F0A}" dt="2026-07-14T01:49:16.643" v="3501" actId="2696"/>
        <pc:sldMkLst>
          <pc:docMk/>
          <pc:sldMk cId="3297383859" sldId="1252"/>
        </pc:sldMkLst>
        <pc:spChg chg="mod">
          <ac:chgData name="Markey, Lucy (SACE)" userId="2c563871-fb41-43a4-be38-4796b78a5d3b" providerId="ADAL" clId="{399689F4-EF16-4B0C-9271-2EBA1D064F0A}" dt="2026-07-14T01:47:23.044" v="3485" actId="14100"/>
          <ac:spMkLst>
            <pc:docMk/>
            <pc:sldMk cId="3297383859" sldId="1252"/>
            <ac:spMk id="15" creationId="{D642E2AF-7C51-2E2A-C3EA-E8E2539FFDDE}"/>
          </ac:spMkLst>
        </pc:spChg>
      </pc:sldChg>
      <pc:sldMasterChg chg="delSldLayout">
        <pc:chgData name="Markey, Lucy (SACE)" userId="2c563871-fb41-43a4-be38-4796b78a5d3b" providerId="ADAL" clId="{399689F4-EF16-4B0C-9271-2EBA1D064F0A}" dt="2026-07-09T03:34:45.133" v="2980" actId="2696"/>
        <pc:sldMasterMkLst>
          <pc:docMk/>
          <pc:sldMasterMk cId="1328380278" sldId="2147483648"/>
        </pc:sldMasterMkLst>
        <pc:sldLayoutChg chg="del">
          <pc:chgData name="Markey, Lucy (SACE)" userId="2c563871-fb41-43a4-be38-4796b78a5d3b" providerId="ADAL" clId="{399689F4-EF16-4B0C-9271-2EBA1D064F0A}" dt="2026-07-09T03:34:45.133" v="2980" actId="2696"/>
          <pc:sldLayoutMkLst>
            <pc:docMk/>
            <pc:sldMasterMk cId="1328380278" sldId="2147483648"/>
            <pc:sldLayoutMk cId="2219749388" sldId="2147483691"/>
          </pc:sldLayoutMkLst>
        </pc:sldLayoutChg>
      </pc:sldMasterChg>
    </pc:docChg>
  </pc:docChgLst>
  <pc:docChgLst>
    <pc:chgData name="Markey, Lucy (SACE)" userId="S::lucy.markey@sa.gov.au::2c563871-fb41-43a4-be38-4796b78a5d3b" providerId="AD" clId="Web-{6048779B-6579-CBD8-CD2E-7F0AE38152DB}"/>
    <pc:docChg chg="mod">
      <pc:chgData name="Markey, Lucy (SACE)" userId="S::lucy.markey@sa.gov.au::2c563871-fb41-43a4-be38-4796b78a5d3b" providerId="AD" clId="Web-{6048779B-6579-CBD8-CD2E-7F0AE38152DB}" dt="2026-06-26T06:48:20.096" v="0"/>
      <pc:docMkLst>
        <pc:docMk/>
      </pc:docMkLst>
    </pc:docChg>
  </pc:docChgLst>
</pc:chgInfo>
</file>

<file path=ppt/comments/modernComment_4CA_A030AFA0.xml><?xml version="1.0" encoding="utf-8"?>
<p188:cmLst xmlns:a="http://schemas.openxmlformats.org/drawingml/2006/main" xmlns:r="http://schemas.openxmlformats.org/officeDocument/2006/relationships" xmlns:p188="http://schemas.microsoft.com/office/powerpoint/2018/8/main">
  <p188:cm id="{FBC32F19-2774-490C-B2DA-27C819036682}" authorId="{1D835050-29FF-19CA-FE67-F10A935F6ED1}" created="2026-07-14T01:52:27.774">
    <pc:sldMkLst xmlns:pc="http://schemas.microsoft.com/office/powerpoint/2013/main/command">
      <pc:docMk/>
      <pc:sldMk cId="2687545248" sldId="1226"/>
    </pc:sldMkLst>
    <p188:txBody>
      <a:bodyPr/>
      <a:lstStyle/>
      <a:p>
        <a:r>
          <a:rPr lang="en-AU"/>
          <a:t>[@Dunnill, Jamie (SACE)] have a look at how I’ve re-organised (just slides 1 - 11)</a:t>
        </a:r>
      </a:p>
    </p188:txBody>
  </p188:cm>
</p188:cmLst>
</file>

<file path=ppt/comments/modernComment_4CC_985C2623.xml><?xml version="1.0" encoding="utf-8"?>
<p188:cmLst xmlns:a="http://schemas.openxmlformats.org/drawingml/2006/main" xmlns:r="http://schemas.openxmlformats.org/officeDocument/2006/relationships" xmlns:p188="http://schemas.microsoft.com/office/powerpoint/2018/8/main">
  <p188:cm id="{4339AC01-0342-49CC-A13A-C015145D4440}" authorId="{039E093E-AF9D-21F0-6312-C313143A9ACF}" status="resolved" created="2026-06-26T05:28:21.427" complete="100000">
    <pc:sldMkLst xmlns:pc="http://schemas.microsoft.com/office/powerpoint/2013/main/command">
      <pc:docMk/>
      <pc:sldMk cId="2556175907" sldId="1228"/>
    </pc:sldMkLst>
    <p188:replyLst>
      <p188:reply id="{CFA03231-EDD8-4368-9C5E-96D238B5EB7D}" authorId="{1D835050-29FF-19CA-FE67-F10A935F6ED1}" created="2026-06-26T05:33:53.391">
        <p188:txBody>
          <a:bodyPr/>
          <a:lstStyle/>
          <a:p>
            <a:r>
              <a:rPr lang="en-AU"/>
              <a:t>Yeah cool. I was aiming for balance but maybe too much on the positive side.</a:t>
            </a:r>
          </a:p>
        </p188:txBody>
        <p188:extLst>
          <p:ext xmlns:p="http://schemas.openxmlformats.org/presentationml/2006/main" uri="{57CB4572-C831-44C2-8A1C-0ADB6CCDFE69}">
            <p223:reactions xmlns:p223="http://schemas.microsoft.com/office/powerpoint/2022/03/main">
              <p223:rxn type="👍">
                <p223:instance time="2026-06-26T05:57:01.737" authorId="{039E093E-AF9D-21F0-6312-C313143A9ACF}"/>
              </p223:rxn>
            </p223:reactions>
          </p:ext>
        </p188:extLst>
      </p188:reply>
      <p188:reply id="{D57A85F9-3476-4BD5-BEF6-C57C7B738672}" authorId="{1D835050-29FF-19CA-FE67-F10A935F6ED1}" created="2026-06-26T05:45:34.219">
        <p188:txBody>
          <a:bodyPr/>
          <a:lstStyle/>
          <a:p>
            <a:r>
              <a:rPr lang="en-AU"/>
              <a:t>I changed one… does it need more challenges to you think?</a:t>
            </a:r>
          </a:p>
        </p188:txBody>
        <p188:extLst>
          <p:ext xmlns:p="http://schemas.openxmlformats.org/presentationml/2006/main" uri="{57CB4572-C831-44C2-8A1C-0ADB6CCDFE69}">
            <p223:reactions xmlns:p223="http://schemas.microsoft.com/office/powerpoint/2022/03/main">
              <p223:rxn type="👍">
                <p223:instance time="2026-06-26T05:57:02.690" authorId="{039E093E-AF9D-21F0-6312-C313143A9ACF}"/>
              </p223:rxn>
            </p223:reactions>
          </p:ext>
        </p188:extLst>
      </p188:reply>
      <p188:reply id="{BDC5894D-8BA8-4FF7-86D1-2FEED2B2D2E0}" authorId="{039E093E-AF9D-21F0-6312-C313143A9ACF}" created="2026-06-26T05:57:31.988">
        <p188:txBody>
          <a:bodyPr/>
          <a:lstStyle/>
          <a:p>
            <a:r>
              <a:rPr lang="en-US"/>
              <a:t>Looks good, in fairness the vast majority are very positive so this is reflective, I just thought schools might think we are hiding the negative ones!</a:t>
            </a:r>
          </a:p>
        </p188:txBody>
        <p188:extLst>
          <p:ext xmlns:p="http://schemas.openxmlformats.org/presentationml/2006/main" uri="{57CB4572-C831-44C2-8A1C-0ADB6CCDFE69}">
            <p223:reactions xmlns:p223="http://schemas.microsoft.com/office/powerpoint/2022/03/main">
              <p223:rxn type="👍">
                <p223:instance time="2026-06-26T06:48:20.096" authorId="{0DE8E8AA-D873-DA65-C053-F54FD8EDCA7E}"/>
              </p223:rxn>
            </p223:reactions>
          </p:ext>
        </p188:extLst>
      </p188:reply>
      <p188:reply id="{BF5CE3C8-6B93-4C0A-A447-6D212288EBDF}" authorId="{0DE8E8AA-D873-DA65-C053-F54FD8EDCA7E}" created="2026-06-26T06:48:39.581">
        <p188:txBody>
          <a:bodyPr/>
          <a:lstStyle/>
          <a:p>
            <a:r>
              <a:rPr lang="en-US"/>
              <a:t>I tried to find positive ones that had "BUT..."</a:t>
            </a:r>
          </a:p>
        </p188:txBody>
      </p188:reply>
    </p188:replyLst>
    <p188:txBody>
      <a:bodyPr/>
      <a:lstStyle/>
      <a:p>
        <a:r>
          <a:rPr lang="en-US"/>
          <a:t>I wonder if need something less positive to ensure a balance? A few options are below, what do you think?:
I find it quite vague at the moment so it is difficult to have a clear opinion before the priorities are put into consistent practice.
I think bringing it to life is challenging for many senior subject teachers without more examples of practice
Good, but still needing more clarity around what the end goal is so that we can help pave the path ahead within our schools.
priorities are fine but there seems to be little action
...If capability assessment is to become more prominent, the Board needs to show clearly how it will be assessed, moderated and reported without weakening the rigour of the SACE or amplifying existing inequities. At this point, I support the intent, but I remain unconvinced about the mechanism.</a:t>
        </a:r>
      </a:p>
    </p188:txBody>
  </p188:cm>
</p188:cmLst>
</file>

<file path=ppt/comments/modernComment_4D5_4E1EEEE2.xml><?xml version="1.0" encoding="utf-8"?>
<p188:cmLst xmlns:a="http://schemas.openxmlformats.org/drawingml/2006/main" xmlns:r="http://schemas.openxmlformats.org/officeDocument/2006/relationships" xmlns:p188="http://schemas.microsoft.com/office/powerpoint/2018/8/main">
  <p188:cm id="{37B781E6-8A4C-4B7B-91CD-A51ABB8C9AC4}" authorId="{039E093E-AF9D-21F0-6312-C313143A9ACF}" created="2026-06-26T05:29:52.758">
    <ac:txMkLst xmlns:ac="http://schemas.microsoft.com/office/drawing/2013/main/command">
      <pc:docMk xmlns:pc="http://schemas.microsoft.com/office/powerpoint/2013/main/command"/>
      <pc:sldMk xmlns:pc="http://schemas.microsoft.com/office/powerpoint/2013/main/command" cId="1310650082" sldId="1237"/>
      <ac:spMk id="13" creationId="{9594F78A-5D1B-A2DB-7D02-24F3CC3E7DCD}"/>
      <ac:txMk cp="17" len="21">
        <ac:context len="39" hash="3314600366"/>
      </ac:txMk>
    </ac:txMkLst>
    <p188:pos x="9855200" y="413657"/>
    <p188:replyLst>
      <p188:reply id="{0F1DCD98-A0EE-4EC4-B4D6-061BECEBE6D0}" authorId="{039E093E-AF9D-21F0-6312-C313143A9ACF}" created="2026-06-26T05:31:15.589">
        <p188:txBody>
          <a:bodyPr/>
          <a:lstStyle/>
          <a:p>
            <a:r>
              <a:rPr lang="en-US"/>
              <a:t>Or something like... in the morning session TLLs we're invited to map their experience in implementing a new subject and how information flows from the SACE Board into classroom practice. Through this activity a number of key barriers and enablers we're identified</a:t>
            </a:r>
          </a:p>
        </p188:txBody>
        <p188:extLst>
          <p:ext xmlns:p="http://schemas.openxmlformats.org/presentationml/2006/main" uri="{57CB4572-C831-44C2-8A1C-0ADB6CCDFE69}">
            <p223:reactions xmlns:p223="http://schemas.microsoft.com/office/powerpoint/2022/03/main">
              <p223:rxn type="👍">
                <p223:instance time="2026-06-26T05:44:54.018" authorId="{1D835050-29FF-19CA-FE67-F10A935F6ED1}"/>
              </p223:rxn>
            </p223:reactions>
          </p:ext>
        </p188:extLst>
      </p188:reply>
      <p188:reply id="{A34A705A-CBC8-41DB-9E30-FE5D00E10257}" authorId="{1D835050-29FF-19CA-FE67-F10A935F6ED1}" created="2026-06-26T05:45:07.984">
        <p188:txBody>
          <a:bodyPr/>
          <a:lstStyle/>
          <a:p>
            <a:r>
              <a:rPr lang="en-AU"/>
              <a:t>Good call, added a slide before [@Barry, Ella (SACE)] </a:t>
            </a:r>
          </a:p>
        </p188:txBody>
        <p188:extLst>
          <p:ext xmlns:p="http://schemas.openxmlformats.org/presentationml/2006/main" uri="{57CB4572-C831-44C2-8A1C-0ADB6CCDFE69}">
            <p223:reactions xmlns:p223="http://schemas.microsoft.com/office/powerpoint/2022/03/main">
              <p223:rxn type="👍">
                <p223:instance time="2026-06-26T06:00:12.728" authorId="{039E093E-AF9D-21F0-6312-C313143A9ACF}"/>
              </p223:rxn>
            </p223:reactions>
          </p:ext>
        </p188:extLst>
      </p188:reply>
    </p188:replyLst>
    <p188:txBody>
      <a:bodyPr/>
      <a:lstStyle/>
      <a:p>
        <a:r>
          <a:rPr lang="en-US"/>
          <a:t>Should we add barriers and enablers​ "to implementing new SACE subjects", just for context for those who didnt attend?</a:t>
        </a:r>
      </a:p>
    </p188:txBody>
  </p188:cm>
</p188:cmLst>
</file>

<file path=ppt/comments/modernComment_4DB_CECCA1AC.xml><?xml version="1.0" encoding="utf-8"?>
<p188:cmLst xmlns:a="http://schemas.openxmlformats.org/drawingml/2006/main" xmlns:r="http://schemas.openxmlformats.org/officeDocument/2006/relationships" xmlns:p188="http://schemas.microsoft.com/office/powerpoint/2018/8/main">
  <p188:cm id="{ACC5227D-1B6E-4193-A178-65761E3344FC}" authorId="{039E093E-AF9D-21F0-6312-C313143A9ACF}" created="2026-06-26T05:33:14.562">
    <ac:deMkLst xmlns:ac="http://schemas.microsoft.com/office/drawing/2013/main/command">
      <pc:docMk xmlns:pc="http://schemas.microsoft.com/office/powerpoint/2013/main/command"/>
      <pc:sldMk xmlns:pc="http://schemas.microsoft.com/office/powerpoint/2013/main/command" cId="3469517228" sldId="1243"/>
      <ac:spMk id="17" creationId="{CE38F449-8EBB-CC95-1481-E745A47CEE0D}"/>
    </ac:deMkLst>
    <p188:replyLst>
      <p188:reply id="{BC50B8A2-ECCE-4247-A020-9A6F4A8B74B1}" authorId="{1D835050-29FF-19CA-FE67-F10A935F6ED1}" created="2026-06-26T05:44:46.512">
        <p188:txBody>
          <a:bodyPr/>
          <a:lstStyle/>
          <a:p>
            <a:r>
              <a:rPr lang="en-AU"/>
              <a:t>How’s this [@Barry, Ella (SACE)] ?</a:t>
            </a:r>
          </a:p>
        </p188:txBody>
        <p188:extLst>
          <p:ext xmlns:p="http://schemas.openxmlformats.org/presentationml/2006/main" uri="{57CB4572-C831-44C2-8A1C-0ADB6CCDFE69}">
            <p223:reactions xmlns:p223="http://schemas.microsoft.com/office/powerpoint/2022/03/main">
              <p223:rxn type="👍">
                <p223:instance time="2026-06-26T06:41:49.001" authorId="{039E093E-AF9D-21F0-6312-C313143A9ACF}"/>
              </p223:rxn>
            </p223:reactions>
          </p:ext>
        </p188:extLst>
      </p188:reply>
    </p188:replyLst>
    <p188:txBody>
      <a:bodyPr/>
      <a:lstStyle/>
      <a:p>
        <a:r>
          <a:rPr lang="en-US"/>
          <a:t>Might just be me, but I am a little confused by the or clear enough here?:
Feeling unsafe or clear enough to learn
through experimentation, results in
hesitation to try new things.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9A27FD5B-96E9-4EBC-A7C5-D96256D2FB0F}" type="datetimeFigureOut">
              <a:rPr lang="en-AU" smtClean="0"/>
              <a:t>14/07/2026</a:t>
            </a:fld>
            <a:endParaRPr lang="en-AU"/>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017766A6-2955-449D-8110-36CC811714D0}" type="slidenum">
              <a:rPr lang="en-AU" smtClean="0"/>
              <a:t>‹#›</a:t>
            </a:fld>
            <a:endParaRPr lang="en-AU"/>
          </a:p>
        </p:txBody>
      </p:sp>
    </p:spTree>
    <p:extLst>
      <p:ext uri="{BB962C8B-B14F-4D97-AF65-F5344CB8AC3E}">
        <p14:creationId xmlns:p14="http://schemas.microsoft.com/office/powerpoint/2010/main" val="1144540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483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017766A6-2955-449D-8110-36CC811714D0}" type="slidenum">
              <a:rPr lang="en-AU" smtClean="0"/>
              <a:t>9</a:t>
            </a:fld>
            <a:endParaRPr lang="en-AU"/>
          </a:p>
        </p:txBody>
      </p:sp>
    </p:spTree>
    <p:extLst>
      <p:ext uri="{BB962C8B-B14F-4D97-AF65-F5344CB8AC3E}">
        <p14:creationId xmlns:p14="http://schemas.microsoft.com/office/powerpoint/2010/main" val="3602816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017766A6-2955-449D-8110-36CC811714D0}" type="slidenum">
              <a:rPr lang="en-AU" smtClean="0"/>
              <a:t>10</a:t>
            </a:fld>
            <a:endParaRPr lang="en-AU"/>
          </a:p>
        </p:txBody>
      </p:sp>
    </p:spTree>
    <p:extLst>
      <p:ext uri="{BB962C8B-B14F-4D97-AF65-F5344CB8AC3E}">
        <p14:creationId xmlns:p14="http://schemas.microsoft.com/office/powerpoint/2010/main" val="841443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017766A6-2955-449D-8110-36CC811714D0}" type="slidenum">
              <a:rPr lang="en-AU" smtClean="0"/>
              <a:t>11</a:t>
            </a:fld>
            <a:endParaRPr lang="en-AU"/>
          </a:p>
        </p:txBody>
      </p:sp>
    </p:spTree>
    <p:extLst>
      <p:ext uri="{BB962C8B-B14F-4D97-AF65-F5344CB8AC3E}">
        <p14:creationId xmlns:p14="http://schemas.microsoft.com/office/powerpoint/2010/main" val="2517822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3CD83-DCCD-D627-E3E6-FB7B6DD09A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4F311863-43D3-7B78-0E87-E2D828456C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5541609E-4F55-0762-7E83-6AB7A8128A3B}"/>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5" name="Footer Placeholder 4">
            <a:extLst>
              <a:ext uri="{FF2B5EF4-FFF2-40B4-BE49-F238E27FC236}">
                <a16:creationId xmlns:a16="http://schemas.microsoft.com/office/drawing/2014/main" id="{BA9A1DAA-F674-9428-C7B6-E6CC25B2BD0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BB47B6B-624C-B7E7-6085-44B160CA6A2B}"/>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2970168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F1655-89D5-6A88-FD11-0C331F1ACEDD}"/>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56918BF-8E03-808F-FBD6-9011E6BE8B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F154C86-E886-C54D-6EA6-9A84ED72EA07}"/>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5" name="Footer Placeholder 4">
            <a:extLst>
              <a:ext uri="{FF2B5EF4-FFF2-40B4-BE49-F238E27FC236}">
                <a16:creationId xmlns:a16="http://schemas.microsoft.com/office/drawing/2014/main" id="{9C19B096-9189-8D31-7993-EBDD6554B04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DD8803F-2332-6964-19E7-925B39241C71}"/>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3572913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00501C-B73D-5C88-58D1-E8BA87FAE4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D51FCF1-AFCA-E504-5AC5-F3D2EE4B5F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F35C4C8-4994-633C-15FF-399DC49407DC}"/>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5" name="Footer Placeholder 4">
            <a:extLst>
              <a:ext uri="{FF2B5EF4-FFF2-40B4-BE49-F238E27FC236}">
                <a16:creationId xmlns:a16="http://schemas.microsoft.com/office/drawing/2014/main" id="{2F0B18EF-B485-E3BA-908B-6B217821A91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EBDFD45-6179-38F5-F39B-96BDA0C247B8}"/>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2577369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25081-F15C-4271-BEA3-05F6EDCE2F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C32DD314-BDB2-4B06-8FF5-9322C63BC9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9FA1550-92CF-4C3A-A8D0-E6DD59246D47}"/>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5" name="Footer Placeholder 4">
            <a:extLst>
              <a:ext uri="{FF2B5EF4-FFF2-40B4-BE49-F238E27FC236}">
                <a16:creationId xmlns:a16="http://schemas.microsoft.com/office/drawing/2014/main" id="{B77FF810-2ADB-4D86-AD27-CDC0493E2C0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4F0DAB1-5B9E-4562-96BD-946425BE20FD}"/>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1719979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26C5E-88D9-4341-BD00-084A1D9238E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C218584-930D-4F09-83D8-F84AC70973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F4A511D-3837-4CC4-AB48-4566ADABA35A}"/>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5" name="Footer Placeholder 4">
            <a:extLst>
              <a:ext uri="{FF2B5EF4-FFF2-40B4-BE49-F238E27FC236}">
                <a16:creationId xmlns:a16="http://schemas.microsoft.com/office/drawing/2014/main" id="{B50079DF-D9F5-4C8E-8E98-D07619D14E7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D4DEEA1-A451-43ED-849C-4A846ED755D1}"/>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1663608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10C98-2248-4B7E-B26B-B5E3EC0D5A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22DBB7B-46B1-43B0-816C-7CE2684278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7CD418-D91A-4EEC-8AE0-B6E41923A8D6}"/>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5" name="Footer Placeholder 4">
            <a:extLst>
              <a:ext uri="{FF2B5EF4-FFF2-40B4-BE49-F238E27FC236}">
                <a16:creationId xmlns:a16="http://schemas.microsoft.com/office/drawing/2014/main" id="{B194BCD2-2A71-4AE5-A9E3-AD5DD5DF12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F26BD56-272A-42CF-9F2A-605ADF3E3000}"/>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185126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6274A-76A8-424B-8286-A4B3157FE6A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F6F0801-440D-4B01-B06E-64F81D5480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85C932C8-D2B2-40B7-9818-83E17E3128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A048D27-3FC8-4446-839A-AB6FF450C2C6}"/>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6" name="Footer Placeholder 5">
            <a:extLst>
              <a:ext uri="{FF2B5EF4-FFF2-40B4-BE49-F238E27FC236}">
                <a16:creationId xmlns:a16="http://schemas.microsoft.com/office/drawing/2014/main" id="{1329087D-9780-4330-A1F8-268226F6098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3F5A869-4C75-41C4-95CF-EB1F486350DC}"/>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3228252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80C40-8456-484F-B1F9-FD63609595F8}"/>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0481F70-FC7E-4ECE-AF34-3F37CC18F0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18CFA1-3ECB-4CF7-8288-B9C6188415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0D7AFCFD-91BD-4E46-B3F7-E45829BCA6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BDDE45-B450-49BC-932B-3C79051D5C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9394863E-9524-41AB-84A8-F57C631C4EBB}"/>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8" name="Footer Placeholder 7">
            <a:extLst>
              <a:ext uri="{FF2B5EF4-FFF2-40B4-BE49-F238E27FC236}">
                <a16:creationId xmlns:a16="http://schemas.microsoft.com/office/drawing/2014/main" id="{CECB6423-8862-4773-8A5E-55D9789BF0B3}"/>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C721A8F-470C-4970-A5DF-41CFFF394743}"/>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4062972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925C7-33F5-4784-A112-1B6BBFF1CBC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2E1A190-FBF6-4474-882E-C88F284EA133}"/>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4" name="Footer Placeholder 3">
            <a:extLst>
              <a:ext uri="{FF2B5EF4-FFF2-40B4-BE49-F238E27FC236}">
                <a16:creationId xmlns:a16="http://schemas.microsoft.com/office/drawing/2014/main" id="{61590970-1E65-4C93-953A-FFF4B9CC3C4D}"/>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2B4197E-D2F8-4343-9E88-AA2D845DA584}"/>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2842847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3C5673-6739-410E-B775-F9EBCFFE81C2}"/>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3" name="Footer Placeholder 2">
            <a:extLst>
              <a:ext uri="{FF2B5EF4-FFF2-40B4-BE49-F238E27FC236}">
                <a16:creationId xmlns:a16="http://schemas.microsoft.com/office/drawing/2014/main" id="{D69C7070-EF1F-4DE2-AC7C-2469FA39469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12BB7F0-DD8B-4E56-878F-B387C2761D8E}"/>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683294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AA37F-A57E-44B5-991E-D448B340F1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6CE5A77-BE6D-4293-A0DB-153896B63F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406F0C3-35AB-48F9-AB33-0A0D5D0C0D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BEE9E1-E139-4B3F-9E88-2229F4283D65}"/>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6" name="Footer Placeholder 5">
            <a:extLst>
              <a:ext uri="{FF2B5EF4-FFF2-40B4-BE49-F238E27FC236}">
                <a16:creationId xmlns:a16="http://schemas.microsoft.com/office/drawing/2014/main" id="{6F9BDF4C-1879-400A-B637-BAB357B4444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D1C2FEA-B482-4CB8-9B66-3F7A9B22DD54}"/>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976536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9E9A6-5FD4-C80F-4C94-33824037CDE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10B1A74-1530-3A91-1BF2-47FD73DD14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4422521-E805-C8F8-FC70-F417D2B7C3F9}"/>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5" name="Footer Placeholder 4">
            <a:extLst>
              <a:ext uri="{FF2B5EF4-FFF2-40B4-BE49-F238E27FC236}">
                <a16:creationId xmlns:a16="http://schemas.microsoft.com/office/drawing/2014/main" id="{C55AF0D8-FF40-4710-29A6-DD75B4C876E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897592D-CBAA-2B61-1C29-368D2F3DE069}"/>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164384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30BC-9864-4195-8EC0-43E605690F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05D8E0A-8E98-4E6D-84B6-3814266CE3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58F8FF29-D31E-4A2A-84C4-3D646C3565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104127-0671-4472-B14D-A8264EA2E6F9}"/>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6" name="Footer Placeholder 5">
            <a:extLst>
              <a:ext uri="{FF2B5EF4-FFF2-40B4-BE49-F238E27FC236}">
                <a16:creationId xmlns:a16="http://schemas.microsoft.com/office/drawing/2014/main" id="{3008948B-6CF6-4CA7-B830-B45E4ACDA8B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F21FB88-C7E2-4542-87B1-C1EDBA030A08}"/>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1251563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D4187-D592-4F82-BC1D-84FAC0207A31}"/>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57E3373-60E3-448A-89FF-D32FD526A7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9667F74-7DC6-48D2-AE5E-C515832478BD}"/>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5" name="Footer Placeholder 4">
            <a:extLst>
              <a:ext uri="{FF2B5EF4-FFF2-40B4-BE49-F238E27FC236}">
                <a16:creationId xmlns:a16="http://schemas.microsoft.com/office/drawing/2014/main" id="{323731E6-6154-48B3-B4CE-26221E53B9D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8181043-25D0-49A7-A153-E55794C03C97}"/>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4003268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A851AC-584D-4C97-8C0D-61D550D74D5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D19D801-3A78-43A6-A73E-CAAC025245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8F8680A-27D8-4177-BB21-F1EF55346B86}"/>
              </a:ext>
            </a:extLst>
          </p:cNvPr>
          <p:cNvSpPr>
            <a:spLocks noGrp="1"/>
          </p:cNvSpPr>
          <p:nvPr>
            <p:ph type="dt" sz="half" idx="10"/>
          </p:nvPr>
        </p:nvSpPr>
        <p:spPr/>
        <p:txBody>
          <a:bodyPr/>
          <a:lstStyle/>
          <a:p>
            <a:fld id="{B5AD639D-915E-4BA4-8D98-3A0B0B31F060}" type="datetimeFigureOut">
              <a:rPr lang="en-AU" smtClean="0"/>
              <a:t>14/07/2026</a:t>
            </a:fld>
            <a:endParaRPr lang="en-AU"/>
          </a:p>
        </p:txBody>
      </p:sp>
      <p:sp>
        <p:nvSpPr>
          <p:cNvPr id="5" name="Footer Placeholder 4">
            <a:extLst>
              <a:ext uri="{FF2B5EF4-FFF2-40B4-BE49-F238E27FC236}">
                <a16:creationId xmlns:a16="http://schemas.microsoft.com/office/drawing/2014/main" id="{021BEED7-7FC1-4F93-AA7A-DEBC62089B7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2310436-2A1E-460A-A426-3EED4D293420}"/>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37787160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0" y="1"/>
            <a:ext cx="12192000" cy="6858000"/>
          </a:xfrm>
          <a:prstGeom prst="rect">
            <a:avLst/>
          </a:prstGeom>
          <a:solidFill>
            <a:srgbClr val="00502F"/>
          </a:solidFill>
          <a:ln>
            <a:noFill/>
          </a:ln>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a:endParaRPr lang="en-US" sz="2400"/>
          </a:p>
        </p:txBody>
      </p:sp>
      <p:sp>
        <p:nvSpPr>
          <p:cNvPr id="9" name="Flowchart: Manual Input 8"/>
          <p:cNvSpPr/>
          <p:nvPr userDrawn="1"/>
        </p:nvSpPr>
        <p:spPr>
          <a:xfrm flipH="1" flipV="1">
            <a:off x="0" y="-3"/>
            <a:ext cx="12192000" cy="443348"/>
          </a:xfrm>
          <a:prstGeom prst="flowChartManualInput">
            <a:avLst/>
          </a:prstGeom>
          <a:solidFill>
            <a:srgbClr val="FFDE7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2400"/>
          </a:p>
        </p:txBody>
      </p:sp>
      <p:grpSp>
        <p:nvGrpSpPr>
          <p:cNvPr id="10" name="Group 9"/>
          <p:cNvGrpSpPr/>
          <p:nvPr userDrawn="1"/>
        </p:nvGrpSpPr>
        <p:grpSpPr>
          <a:xfrm>
            <a:off x="3221276" y="5355051"/>
            <a:ext cx="5921245" cy="1076092"/>
            <a:chOff x="2449485" y="3805536"/>
            <a:chExt cx="3842477" cy="698309"/>
          </a:xfrm>
        </p:grpSpPr>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63111" t="82981"/>
            <a:stretch/>
          </p:blipFill>
          <p:spPr>
            <a:xfrm>
              <a:off x="4872975" y="4027632"/>
              <a:ext cx="1418987" cy="476213"/>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9485" y="3805536"/>
              <a:ext cx="2216342" cy="688494"/>
            </a:xfrm>
            <a:prstGeom prst="rect">
              <a:avLst/>
            </a:prstGeom>
          </p:spPr>
        </p:pic>
      </p:grpSp>
    </p:spTree>
    <p:extLst>
      <p:ext uri="{BB962C8B-B14F-4D97-AF65-F5344CB8AC3E}">
        <p14:creationId xmlns:p14="http://schemas.microsoft.com/office/powerpoint/2010/main" val="3651612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Flowchart: Manual Input 7"/>
          <p:cNvSpPr/>
          <p:nvPr userDrawn="1"/>
        </p:nvSpPr>
        <p:spPr>
          <a:xfrm flipH="1" flipV="1">
            <a:off x="0" y="-3"/>
            <a:ext cx="12192000" cy="443348"/>
          </a:xfrm>
          <a:prstGeom prst="flowChartManualInput">
            <a:avLst/>
          </a:prstGeom>
          <a:solidFill>
            <a:srgbClr val="FFDE7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2400"/>
          </a:p>
        </p:txBody>
      </p:sp>
      <p:grpSp>
        <p:nvGrpSpPr>
          <p:cNvPr id="9" name="Group 8"/>
          <p:cNvGrpSpPr/>
          <p:nvPr userDrawn="1"/>
        </p:nvGrpSpPr>
        <p:grpSpPr>
          <a:xfrm>
            <a:off x="7651219" y="5295598"/>
            <a:ext cx="4367980" cy="993233"/>
            <a:chOff x="5155880" y="3702619"/>
            <a:chExt cx="3275985" cy="744925"/>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5880" y="3702619"/>
              <a:ext cx="1934788" cy="744925"/>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8389" y="3960819"/>
              <a:ext cx="1253476" cy="393224"/>
            </a:xfrm>
            <a:prstGeom prst="rect">
              <a:avLst/>
            </a:prstGeom>
          </p:spPr>
        </p:pic>
      </p:grpSp>
      <p:sp>
        <p:nvSpPr>
          <p:cNvPr id="12" name="Rectangle 11"/>
          <p:cNvSpPr/>
          <p:nvPr userDrawn="1"/>
        </p:nvSpPr>
        <p:spPr>
          <a:xfrm>
            <a:off x="0" y="6288832"/>
            <a:ext cx="12192000" cy="569169"/>
          </a:xfrm>
          <a:prstGeom prst="rect">
            <a:avLst/>
          </a:prstGeom>
          <a:solidFill>
            <a:srgbClr val="00502F"/>
          </a:solidFill>
          <a:ln>
            <a:noFill/>
          </a:ln>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a:endParaRPr lang="en-US" sz="2400"/>
          </a:p>
        </p:txBody>
      </p:sp>
    </p:spTree>
    <p:extLst>
      <p:ext uri="{BB962C8B-B14F-4D97-AF65-F5344CB8AC3E}">
        <p14:creationId xmlns:p14="http://schemas.microsoft.com/office/powerpoint/2010/main" val="2741687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3467F-38AD-40B0-A853-7C696AFF3B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86D9BF6-8417-4E0E-BDA4-2F251FE66F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8B60BED-5236-441F-9CFD-165C78EF9376}"/>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5" name="Footer Placeholder 4">
            <a:extLst>
              <a:ext uri="{FF2B5EF4-FFF2-40B4-BE49-F238E27FC236}">
                <a16:creationId xmlns:a16="http://schemas.microsoft.com/office/drawing/2014/main" id="{8F4FF9D9-5B7B-49E3-B515-86FD5AAB5EC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7715D9C-A22F-473D-BD43-A6C21C617BF3}"/>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9456661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C77B3-A44D-4514-977D-EA983C520DE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4E4C950-A7BF-45AD-91D9-77DF76F8FC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E9368DB-5BF0-4CF9-A9FF-725BEFC96AE2}"/>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5" name="Footer Placeholder 4">
            <a:extLst>
              <a:ext uri="{FF2B5EF4-FFF2-40B4-BE49-F238E27FC236}">
                <a16:creationId xmlns:a16="http://schemas.microsoft.com/office/drawing/2014/main" id="{81E5D076-C490-48B2-88C8-71E205EE92F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D052F5C-9253-4CD3-906B-59C2853207C0}"/>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985914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5FDD-8A15-459B-84F8-B24C42E8B1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22FA01BB-54E0-4E5E-B080-49C46DFCF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721DE0-BB61-4D90-8235-C62B56435F79}"/>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5" name="Footer Placeholder 4">
            <a:extLst>
              <a:ext uri="{FF2B5EF4-FFF2-40B4-BE49-F238E27FC236}">
                <a16:creationId xmlns:a16="http://schemas.microsoft.com/office/drawing/2014/main" id="{D549B768-CFBF-48AB-A3BC-AB299EC98A0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B22E9E-ED51-48C1-9C74-ED91A453CEB4}"/>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8870012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EA2B6-0BDD-41DA-BD90-95F1D56AD99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0160534-0686-46EC-B516-21A8205E19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0C0421AF-0597-4636-BB06-598A58BD77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B64ED8E2-A4B6-4BE0-94D2-300766B3D941}"/>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6" name="Footer Placeholder 5">
            <a:extLst>
              <a:ext uri="{FF2B5EF4-FFF2-40B4-BE49-F238E27FC236}">
                <a16:creationId xmlns:a16="http://schemas.microsoft.com/office/drawing/2014/main" id="{1F66249D-9EBB-4091-9B1A-7985A7E6421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F66CEC7-45A5-4961-9868-0ACB424BE4BD}"/>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263261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966F1-072F-4A70-9C14-9A62DE9EC03D}"/>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0424C2E-3C87-40C4-97D5-2194C64511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859459-E66E-417B-9A58-D6B9F65188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26810D8-F734-48C6-B0B2-106B7BF1A4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129C46-2946-42C8-A687-19A6814595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A6E2D8FA-1CBD-41AE-888C-740ABE19ED7D}"/>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8" name="Footer Placeholder 7">
            <a:extLst>
              <a:ext uri="{FF2B5EF4-FFF2-40B4-BE49-F238E27FC236}">
                <a16:creationId xmlns:a16="http://schemas.microsoft.com/office/drawing/2014/main" id="{61E2C8E7-F8B5-40F0-947C-665620E6C1C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889BFA3-4FDA-4F3B-AF2C-EBAC5D14271B}"/>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09631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DB1FD-1EF8-0441-0262-24828E997F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FCBCCC5D-A933-363E-651F-326246A087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A49DCD-73AA-652C-9529-063A9878B9EE}"/>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5" name="Footer Placeholder 4">
            <a:extLst>
              <a:ext uri="{FF2B5EF4-FFF2-40B4-BE49-F238E27FC236}">
                <a16:creationId xmlns:a16="http://schemas.microsoft.com/office/drawing/2014/main" id="{5AE9B392-E027-B985-03F8-C889DF56A8F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A842840-B986-F0CA-4438-EC89641A8833}"/>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40310562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8B0B-E282-4D7F-844D-A2322A0FDDB6}"/>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56E1615-92D5-41F5-9C13-30E77AE035B3}"/>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4" name="Footer Placeholder 3">
            <a:extLst>
              <a:ext uri="{FF2B5EF4-FFF2-40B4-BE49-F238E27FC236}">
                <a16:creationId xmlns:a16="http://schemas.microsoft.com/office/drawing/2014/main" id="{2DB4C5E4-6C75-45A8-91FB-D3C48EF6B32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D0EC245E-B1C8-4C68-9288-24A1D5CE40E2}"/>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4353310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05DB5B-77E4-4983-AE14-4BE4D76204A0}"/>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3" name="Footer Placeholder 2">
            <a:extLst>
              <a:ext uri="{FF2B5EF4-FFF2-40B4-BE49-F238E27FC236}">
                <a16:creationId xmlns:a16="http://schemas.microsoft.com/office/drawing/2014/main" id="{6400A2AB-BAA6-4345-ABEB-7D7DD20D2AC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F4A1E387-F547-41E1-90B4-CDD666BF577E}"/>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4369626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04CB-9748-4372-972E-15DDD622F2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D95B804-1EBD-41EF-AE85-CB667D6EA1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98C91A4-F7BE-43EC-8EB4-15D6ADEBB0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9901F-6D6E-4873-9676-8FEA44B66262}"/>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6" name="Footer Placeholder 5">
            <a:extLst>
              <a:ext uri="{FF2B5EF4-FFF2-40B4-BE49-F238E27FC236}">
                <a16:creationId xmlns:a16="http://schemas.microsoft.com/office/drawing/2014/main" id="{F5959792-4F66-421B-ACC6-4747BD8140A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762E024-20CD-412A-BE04-38AA3D12E560}"/>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998868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72968-16F9-4252-9F49-90BEBD69B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EBDB70E-4BBB-4164-B20D-4EF1A602B6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9FD0001D-2F49-47EB-8D72-68445FBE46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BDAA82-DDBA-457F-BB30-D074BC50A2B5}"/>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6" name="Footer Placeholder 5">
            <a:extLst>
              <a:ext uri="{FF2B5EF4-FFF2-40B4-BE49-F238E27FC236}">
                <a16:creationId xmlns:a16="http://schemas.microsoft.com/office/drawing/2014/main" id="{E2D554B8-E138-4958-A4F7-C41089EF753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9A4084B-BC2C-4C40-B688-80A5BC3DD2F6}"/>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6625227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93AF-0021-491A-8490-A5B53E7B537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A69D2E4-2CD3-4C44-B69A-E81CEE7998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2A5412C-D82D-4096-B12C-BFE3C7776122}"/>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5" name="Footer Placeholder 4">
            <a:extLst>
              <a:ext uri="{FF2B5EF4-FFF2-40B4-BE49-F238E27FC236}">
                <a16:creationId xmlns:a16="http://schemas.microsoft.com/office/drawing/2014/main" id="{5B759776-FB29-48E5-BA06-4650E6CB619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0FF3220-5906-4147-B88F-81CDC340328C}"/>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1301730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B6CD72-5E82-48A5-869E-A2DA61B1F4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5D7975A-6BA2-474A-8D1D-43CBB6FF02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6A7ABAB-AC1B-4BC6-A827-96936377067A}"/>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5" name="Footer Placeholder 4">
            <a:extLst>
              <a:ext uri="{FF2B5EF4-FFF2-40B4-BE49-F238E27FC236}">
                <a16:creationId xmlns:a16="http://schemas.microsoft.com/office/drawing/2014/main" id="{1E8C4AF9-68C1-44A2-9959-1761FCD0AF5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0D35F5D-B497-4595-908E-91F3947E0EFF}"/>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4213416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2512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3467F-38AD-40B0-A853-7C696AFF3B41}"/>
              </a:ext>
            </a:extLst>
          </p:cNvPr>
          <p:cNvSpPr>
            <a:spLocks noGrp="1"/>
          </p:cNvSpPr>
          <p:nvPr>
            <p:ph type="ctrTitle"/>
          </p:nvPr>
        </p:nvSpPr>
        <p:spPr>
          <a:xfrm>
            <a:off x="1524001"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86D9BF6-8417-4E0E-BDA4-2F251FE66F9A}"/>
              </a:ext>
            </a:extLst>
          </p:cNvPr>
          <p:cNvSpPr>
            <a:spLocks noGrp="1"/>
          </p:cNvSpPr>
          <p:nvPr>
            <p:ph type="subTitle" idx="1"/>
          </p:nvPr>
        </p:nvSpPr>
        <p:spPr>
          <a:xfrm>
            <a:off x="1524001" y="3602038"/>
            <a:ext cx="9144000" cy="1655762"/>
          </a:xfrm>
        </p:spPr>
        <p:txBody>
          <a:bodyPr/>
          <a:lstStyle>
            <a:lvl1pPr marL="0" indent="0" algn="ctr">
              <a:buNone/>
              <a:defRPr sz="2400"/>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8B60BED-5236-441F-9CFD-165C78EF9376}"/>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5" name="Footer Placeholder 4">
            <a:extLst>
              <a:ext uri="{FF2B5EF4-FFF2-40B4-BE49-F238E27FC236}">
                <a16:creationId xmlns:a16="http://schemas.microsoft.com/office/drawing/2014/main" id="{8F4FF9D9-5B7B-49E3-B515-86FD5AAB5EC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7715D9C-A22F-473D-BD43-A6C21C617BF3}"/>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3645612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5FDD-8A15-459B-84F8-B24C42E8B16B}"/>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22FA01BB-54E0-4E5E-B080-49C46DFCF61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9" indent="0">
              <a:buNone/>
              <a:defRPr sz="2000">
                <a:solidFill>
                  <a:schemeClr val="tx1">
                    <a:tint val="75000"/>
                  </a:schemeClr>
                </a:solidFill>
              </a:defRPr>
            </a:lvl2pPr>
            <a:lvl3pPr marL="914358" indent="0">
              <a:buNone/>
              <a:defRPr sz="1800">
                <a:solidFill>
                  <a:schemeClr val="tx1">
                    <a:tint val="75000"/>
                  </a:schemeClr>
                </a:solidFill>
              </a:defRPr>
            </a:lvl3pPr>
            <a:lvl4pPr marL="1371536" indent="0">
              <a:buNone/>
              <a:defRPr sz="1600">
                <a:solidFill>
                  <a:schemeClr val="tx1">
                    <a:tint val="75000"/>
                  </a:schemeClr>
                </a:solidFill>
              </a:defRPr>
            </a:lvl4pPr>
            <a:lvl5pPr marL="1828715" indent="0">
              <a:buNone/>
              <a:defRPr sz="1600">
                <a:solidFill>
                  <a:schemeClr val="tx1">
                    <a:tint val="75000"/>
                  </a:schemeClr>
                </a:solidFill>
              </a:defRPr>
            </a:lvl5pPr>
            <a:lvl6pPr marL="2285894" indent="0">
              <a:buNone/>
              <a:defRPr sz="1600">
                <a:solidFill>
                  <a:schemeClr val="tx1">
                    <a:tint val="75000"/>
                  </a:schemeClr>
                </a:solidFill>
              </a:defRPr>
            </a:lvl6pPr>
            <a:lvl7pPr marL="2743073" indent="0">
              <a:buNone/>
              <a:defRPr sz="1600">
                <a:solidFill>
                  <a:schemeClr val="tx1">
                    <a:tint val="75000"/>
                  </a:schemeClr>
                </a:solidFill>
              </a:defRPr>
            </a:lvl7pPr>
            <a:lvl8pPr marL="3200252" indent="0">
              <a:buNone/>
              <a:defRPr sz="1600">
                <a:solidFill>
                  <a:schemeClr val="tx1">
                    <a:tint val="75000"/>
                  </a:schemeClr>
                </a:solidFill>
              </a:defRPr>
            </a:lvl8pPr>
            <a:lvl9pPr marL="365743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721DE0-BB61-4D90-8235-C62B56435F79}"/>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5" name="Footer Placeholder 4">
            <a:extLst>
              <a:ext uri="{FF2B5EF4-FFF2-40B4-BE49-F238E27FC236}">
                <a16:creationId xmlns:a16="http://schemas.microsoft.com/office/drawing/2014/main" id="{D549B768-CFBF-48AB-A3BC-AB299EC98A0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B22E9E-ED51-48C1-9C74-ED91A453CEB4}"/>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5689166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966F1-072F-4A70-9C14-9A62DE9EC03D}"/>
              </a:ext>
            </a:extLst>
          </p:cNvPr>
          <p:cNvSpPr>
            <a:spLocks noGrp="1"/>
          </p:cNvSpPr>
          <p:nvPr>
            <p:ph type="title"/>
          </p:nvPr>
        </p:nvSpPr>
        <p:spPr>
          <a:xfrm>
            <a:off x="839788" y="365126"/>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0424C2E-3C87-40C4-97D5-2194C64511A6}"/>
              </a:ext>
            </a:extLst>
          </p:cNvPr>
          <p:cNvSpPr>
            <a:spLocks noGrp="1"/>
          </p:cNvSpPr>
          <p:nvPr>
            <p:ph type="body" idx="1"/>
          </p:nvPr>
        </p:nvSpPr>
        <p:spPr>
          <a:xfrm>
            <a:off x="839788" y="1681163"/>
            <a:ext cx="5157787"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859459-E66E-417B-9A58-D6B9F65188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26810D8-F734-48C6-B0B2-106B7BF1A4F4}"/>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129C46-2946-42C8-A687-19A6814595FD}"/>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A6E2D8FA-1CBD-41AE-888C-740ABE19ED7D}"/>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8" name="Footer Placeholder 7">
            <a:extLst>
              <a:ext uri="{FF2B5EF4-FFF2-40B4-BE49-F238E27FC236}">
                <a16:creationId xmlns:a16="http://schemas.microsoft.com/office/drawing/2014/main" id="{61E2C8E7-F8B5-40F0-947C-665620E6C1C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889BFA3-4FDA-4F3B-AF2C-EBAC5D14271B}"/>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715697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3489C-7F64-9833-8036-084711ADAF9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241E674-2B1F-82D4-C085-5905273B26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3FE3EDFB-5260-95F0-8662-C98A07CB3F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755E7D2-760D-C1EA-D70F-A7E7B5D10BEB}"/>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6" name="Footer Placeholder 5">
            <a:extLst>
              <a:ext uri="{FF2B5EF4-FFF2-40B4-BE49-F238E27FC236}">
                <a16:creationId xmlns:a16="http://schemas.microsoft.com/office/drawing/2014/main" id="{64F3548F-8A2D-2E77-4229-CDF4D155F3B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818849A-F733-437C-A9CD-BA12D63035DC}"/>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2301380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04CB-9748-4372-972E-15DDD622F2C0}"/>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D95B804-1EBD-41EF-AE85-CB667D6EA156}"/>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98C91A4-F7BE-43EC-8EB4-15D6ADEBB0EA}"/>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9901F-6D6E-4873-9676-8FEA44B66262}"/>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6" name="Footer Placeholder 5">
            <a:extLst>
              <a:ext uri="{FF2B5EF4-FFF2-40B4-BE49-F238E27FC236}">
                <a16:creationId xmlns:a16="http://schemas.microsoft.com/office/drawing/2014/main" id="{F5959792-4F66-421B-ACC6-4747BD8140A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762E024-20CD-412A-BE04-38AA3D12E560}"/>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7084806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72968-16F9-4252-9F49-90BEBD69BE96}"/>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EBDB70E-4BBB-4164-B20D-4EF1A602B6FB}"/>
              </a:ext>
            </a:extLst>
          </p:cNvPr>
          <p:cNvSpPr>
            <a:spLocks noGrp="1"/>
          </p:cNvSpPr>
          <p:nvPr>
            <p:ph type="pic" idx="1"/>
          </p:nvPr>
        </p:nvSpPr>
        <p:spPr>
          <a:xfrm>
            <a:off x="5183188" y="987426"/>
            <a:ext cx="6172200" cy="4873625"/>
          </a:xfrm>
        </p:spPr>
        <p:txBody>
          <a:bodyPr/>
          <a:lstStyle>
            <a:lvl1pPr marL="0" indent="0">
              <a:buNone/>
              <a:defRPr sz="3200"/>
            </a:lvl1pPr>
            <a:lvl2pPr marL="457179" indent="0">
              <a:buNone/>
              <a:defRPr sz="2800"/>
            </a:lvl2pPr>
            <a:lvl3pPr marL="914358" indent="0">
              <a:buNone/>
              <a:defRPr sz="2400"/>
            </a:lvl3pPr>
            <a:lvl4pPr marL="1371536" indent="0">
              <a:buNone/>
              <a:defRPr sz="2000"/>
            </a:lvl4pPr>
            <a:lvl5pPr marL="1828715" indent="0">
              <a:buNone/>
              <a:defRPr sz="2000"/>
            </a:lvl5pPr>
            <a:lvl6pPr marL="2285894" indent="0">
              <a:buNone/>
              <a:defRPr sz="2000"/>
            </a:lvl6pPr>
            <a:lvl7pPr marL="2743073" indent="0">
              <a:buNone/>
              <a:defRPr sz="2000"/>
            </a:lvl7pPr>
            <a:lvl8pPr marL="3200252" indent="0">
              <a:buNone/>
              <a:defRPr sz="2000"/>
            </a:lvl8pPr>
            <a:lvl9pPr marL="3657430" indent="0">
              <a:buNone/>
              <a:defRPr sz="2000"/>
            </a:lvl9pPr>
          </a:lstStyle>
          <a:p>
            <a:endParaRPr lang="en-AU"/>
          </a:p>
        </p:txBody>
      </p:sp>
      <p:sp>
        <p:nvSpPr>
          <p:cNvPr id="4" name="Text Placeholder 3">
            <a:extLst>
              <a:ext uri="{FF2B5EF4-FFF2-40B4-BE49-F238E27FC236}">
                <a16:creationId xmlns:a16="http://schemas.microsoft.com/office/drawing/2014/main" id="{9FD0001D-2F49-47EB-8D72-68445FBE46EF}"/>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BDAA82-DDBA-457F-BB30-D074BC50A2B5}"/>
              </a:ext>
            </a:extLst>
          </p:cNvPr>
          <p:cNvSpPr>
            <a:spLocks noGrp="1"/>
          </p:cNvSpPr>
          <p:nvPr>
            <p:ph type="dt" sz="half" idx="10"/>
          </p:nvPr>
        </p:nvSpPr>
        <p:spPr/>
        <p:txBody>
          <a:bodyPr/>
          <a:lstStyle/>
          <a:p>
            <a:fld id="{62CF059C-645E-4680-94F4-1286C084FF5F}" type="datetimeFigureOut">
              <a:rPr lang="en-AU" smtClean="0"/>
              <a:t>14/07/2026</a:t>
            </a:fld>
            <a:endParaRPr lang="en-AU"/>
          </a:p>
        </p:txBody>
      </p:sp>
      <p:sp>
        <p:nvSpPr>
          <p:cNvPr id="6" name="Footer Placeholder 5">
            <a:extLst>
              <a:ext uri="{FF2B5EF4-FFF2-40B4-BE49-F238E27FC236}">
                <a16:creationId xmlns:a16="http://schemas.microsoft.com/office/drawing/2014/main" id="{E2D554B8-E138-4958-A4F7-C41089EF753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9A4084B-BC2C-4C40-B688-80A5BC3DD2F6}"/>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039079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E814E-F2D0-D8AD-D503-327B2DEECDB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E4E67EC-E928-D39A-E016-97E7234D7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B1E46D-E1B1-D788-B41F-25718BD6BB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5127653-A8CB-21D1-F830-E30CEB9345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011CA9-9F24-4279-DB17-61FAE551F3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4228DE1-0A3D-7CAD-BBCC-C5CB01164F33}"/>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8" name="Footer Placeholder 7">
            <a:extLst>
              <a:ext uri="{FF2B5EF4-FFF2-40B4-BE49-F238E27FC236}">
                <a16:creationId xmlns:a16="http://schemas.microsoft.com/office/drawing/2014/main" id="{25BAF296-E1CC-4161-F658-AE1F24923BD5}"/>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4C81A422-E88B-CAAC-09D5-E198F593A68E}"/>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459415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65B1-0263-6AA2-D2CC-5CCE58624F2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B4D583E-E713-E76F-A05A-2DB2314E4748}"/>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4" name="Footer Placeholder 3">
            <a:extLst>
              <a:ext uri="{FF2B5EF4-FFF2-40B4-BE49-F238E27FC236}">
                <a16:creationId xmlns:a16="http://schemas.microsoft.com/office/drawing/2014/main" id="{E24B137B-5F8C-D7F4-094A-2615B76530E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FB69E9F-A909-6A47-0376-4EC46ED3A57E}"/>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246591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F06DD8-FC17-E119-E2B5-BAB1D1D67578}"/>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3" name="Footer Placeholder 2">
            <a:extLst>
              <a:ext uri="{FF2B5EF4-FFF2-40B4-BE49-F238E27FC236}">
                <a16:creationId xmlns:a16="http://schemas.microsoft.com/office/drawing/2014/main" id="{762BD3B0-BB7E-4577-2541-EE7A9C58E37A}"/>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9805A9F7-5CF2-23C0-6D49-775C85DF59C3}"/>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1142935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3FBD1-2305-F7B6-9AFA-68E413E2F9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FF5E288-DAA2-11AF-C34F-DDDD2FEB88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2343B1EB-89EA-61D2-615F-B375DC5753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017A0F-2A7C-6988-79E8-2F63E8DC14A8}"/>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6" name="Footer Placeholder 5">
            <a:extLst>
              <a:ext uri="{FF2B5EF4-FFF2-40B4-BE49-F238E27FC236}">
                <a16:creationId xmlns:a16="http://schemas.microsoft.com/office/drawing/2014/main" id="{20E5320E-87BA-7C35-6430-1F5077E848B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2FA758A-9D6F-88EC-6B41-A89AA70A84F6}"/>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1173604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5EF6A-AA51-0358-3B89-4251A555B0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CEF43F4F-5CD9-3CCE-1446-81988CFEE4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27F3B32-108E-4793-FAE1-03F0FE8C1C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14FB8B-F161-647F-3E14-F4B4D187164F}"/>
              </a:ext>
            </a:extLst>
          </p:cNvPr>
          <p:cNvSpPr>
            <a:spLocks noGrp="1"/>
          </p:cNvSpPr>
          <p:nvPr>
            <p:ph type="dt" sz="half" idx="10"/>
          </p:nvPr>
        </p:nvSpPr>
        <p:spPr/>
        <p:txBody>
          <a:bodyPr/>
          <a:lstStyle/>
          <a:p>
            <a:fld id="{A6FE63C1-1F2D-478D-A952-D3211AA2BEE1}" type="datetimeFigureOut">
              <a:rPr lang="en-AU" smtClean="0"/>
              <a:t>14/07/2026</a:t>
            </a:fld>
            <a:endParaRPr lang="en-AU"/>
          </a:p>
        </p:txBody>
      </p:sp>
      <p:sp>
        <p:nvSpPr>
          <p:cNvPr id="6" name="Footer Placeholder 5">
            <a:extLst>
              <a:ext uri="{FF2B5EF4-FFF2-40B4-BE49-F238E27FC236}">
                <a16:creationId xmlns:a16="http://schemas.microsoft.com/office/drawing/2014/main" id="{2E7E961D-973B-BC59-D026-F5310EA7910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B87E686-C712-4E25-58EA-508111690D48}"/>
              </a:ext>
            </a:extLst>
          </p:cNvPr>
          <p:cNvSpPr>
            <a:spLocks noGrp="1"/>
          </p:cNvSpPr>
          <p:nvPr>
            <p:ph type="sldNum" sz="quarter" idx="12"/>
          </p:nvPr>
        </p:nvSpPr>
        <p:spPr/>
        <p:txBody>
          <a:bodyPr/>
          <a:lstStyle/>
          <a:p>
            <a:fld id="{3C1EB9BD-1A9B-495E-95F2-D01E3CCF221B}" type="slidenum">
              <a:rPr lang="en-AU" smtClean="0"/>
              <a:t>‹#›</a:t>
            </a:fld>
            <a:endParaRPr lang="en-AU"/>
          </a:p>
        </p:txBody>
      </p:sp>
    </p:spTree>
    <p:extLst>
      <p:ext uri="{BB962C8B-B14F-4D97-AF65-F5344CB8AC3E}">
        <p14:creationId xmlns:p14="http://schemas.microsoft.com/office/powerpoint/2010/main" val="1091075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5602D0-5011-C4C7-2CC6-28CE930C59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E03E7CE-F280-A7AE-3CAA-463FF41EF8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70A8663-27A5-0FFE-D2D3-81E7FF39AD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FE63C1-1F2D-478D-A952-D3211AA2BEE1}" type="datetimeFigureOut">
              <a:rPr lang="en-AU" smtClean="0"/>
              <a:t>14/07/2026</a:t>
            </a:fld>
            <a:endParaRPr lang="en-AU"/>
          </a:p>
        </p:txBody>
      </p:sp>
      <p:sp>
        <p:nvSpPr>
          <p:cNvPr id="5" name="Footer Placeholder 4">
            <a:extLst>
              <a:ext uri="{FF2B5EF4-FFF2-40B4-BE49-F238E27FC236}">
                <a16:creationId xmlns:a16="http://schemas.microsoft.com/office/drawing/2014/main" id="{7B154D2E-8FD2-F2D8-D853-0423137C70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10F7FC64-2FE1-3DFD-8306-19F7F67B38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C1EB9BD-1A9B-495E-95F2-D01E3CCF221B}" type="slidenum">
              <a:rPr lang="en-AU" smtClean="0"/>
              <a:t>‹#›</a:t>
            </a:fld>
            <a:endParaRPr lang="en-AU"/>
          </a:p>
        </p:txBody>
      </p:sp>
      <p:sp>
        <p:nvSpPr>
          <p:cNvPr id="8" name="TextBox 7">
            <a:extLst>
              <a:ext uri="{FF2B5EF4-FFF2-40B4-BE49-F238E27FC236}">
                <a16:creationId xmlns:a16="http://schemas.microsoft.com/office/drawing/2014/main" id="{D784B95A-C097-8A1C-16F8-48292F0EA7D2}"/>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alpha val="50000"/>
                  </a:srgbClr>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328380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E4C3BD-4A8E-4543-8034-F636EB6768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174EEC3-B1E7-4337-8C25-87485B99AA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AC0BC5E-5B94-499C-A545-F8D6D7CC8E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D639D-915E-4BA4-8D98-3A0B0B31F060}" type="datetimeFigureOut">
              <a:rPr lang="en-AU" smtClean="0"/>
              <a:t>14/07/2026</a:t>
            </a:fld>
            <a:endParaRPr lang="en-AU"/>
          </a:p>
        </p:txBody>
      </p:sp>
      <p:sp>
        <p:nvSpPr>
          <p:cNvPr id="5" name="Footer Placeholder 4">
            <a:extLst>
              <a:ext uri="{FF2B5EF4-FFF2-40B4-BE49-F238E27FC236}">
                <a16:creationId xmlns:a16="http://schemas.microsoft.com/office/drawing/2014/main" id="{9CF5209A-96D3-4004-AC47-7A7827E3E7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FA484731-A771-41F1-B91D-922CB9FC1D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8600D7-D8A9-443F-9969-05687463DEBA}" type="slidenum">
              <a:rPr lang="en-AU" smtClean="0"/>
              <a:t>‹#›</a:t>
            </a:fld>
            <a:endParaRPr lang="en-AU"/>
          </a:p>
        </p:txBody>
      </p:sp>
      <p:sp>
        <p:nvSpPr>
          <p:cNvPr id="8" name="TextBox 7">
            <a:extLst>
              <a:ext uri="{FF2B5EF4-FFF2-40B4-BE49-F238E27FC236}">
                <a16:creationId xmlns:a16="http://schemas.microsoft.com/office/drawing/2014/main" id="{8668586A-3E8C-4C31-9621-5F34C07D49A0}"/>
              </a:ext>
            </a:extLst>
          </p:cNvPr>
          <p:cNvSpPr txBox="1"/>
          <p:nvPr userDrawn="1">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40677221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3" Type="http://schemas.microsoft.com/office/2018/10/relationships/comments" Target="../comments/modernComment_4CA_A030AFA0.xml"/><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6.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4D5_4E1EEEE2.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microsoft.com/office/2018/10/relationships/comments" Target="../comments/modernComment_4DB_CECCA1AC.xml"/><Relationship Id="rId1" Type="http://schemas.openxmlformats.org/officeDocument/2006/relationships/slideLayout" Target="../slideLayouts/slideLayout7.xml"/><Relationship Id="rId5" Type="http://schemas.openxmlformats.org/officeDocument/2006/relationships/image" Target="../media/image28.sv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microsoft.com/office/2018/10/relationships/comments" Target="../comments/modernComment_4CC_985C262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AB800"/>
        </a:solid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56681285-FEDC-4561-ABD8-64B16E8E75A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313457" y="4516972"/>
            <a:ext cx="1444836" cy="1975903"/>
          </a:xfrm>
          <a:prstGeom prst="rect">
            <a:avLst/>
          </a:prstGeom>
        </p:spPr>
      </p:pic>
      <p:pic>
        <p:nvPicPr>
          <p:cNvPr id="10" name="Graphic 9">
            <a:extLst>
              <a:ext uri="{FF2B5EF4-FFF2-40B4-BE49-F238E27FC236}">
                <a16:creationId xmlns:a16="http://schemas.microsoft.com/office/drawing/2014/main" id="{6C9985F9-8EF7-0B74-805C-0FF7493D87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3655" y="5894613"/>
            <a:ext cx="802800" cy="598253"/>
          </a:xfrm>
          <a:prstGeom prst="rect">
            <a:avLst/>
          </a:prstGeom>
        </p:spPr>
      </p:pic>
      <p:pic>
        <p:nvPicPr>
          <p:cNvPr id="16" name="Graphic 15">
            <a:extLst>
              <a:ext uri="{FF2B5EF4-FFF2-40B4-BE49-F238E27FC236}">
                <a16:creationId xmlns:a16="http://schemas.microsoft.com/office/drawing/2014/main" id="{A47B0210-06C4-5A8B-E212-04AF337AFA7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16479" y="5625228"/>
            <a:ext cx="1850400" cy="867638"/>
          </a:xfrm>
          <a:prstGeom prst="rect">
            <a:avLst/>
          </a:prstGeom>
        </p:spPr>
      </p:pic>
      <p:sp>
        <p:nvSpPr>
          <p:cNvPr id="17" name="Subtitle 2">
            <a:extLst>
              <a:ext uri="{FF2B5EF4-FFF2-40B4-BE49-F238E27FC236}">
                <a16:creationId xmlns:a16="http://schemas.microsoft.com/office/drawing/2014/main" id="{C012F7A0-E0F2-297F-FA3C-31432392DB56}"/>
              </a:ext>
            </a:extLst>
          </p:cNvPr>
          <p:cNvSpPr txBox="1">
            <a:spLocks/>
          </p:cNvSpPr>
          <p:nvPr/>
        </p:nvSpPr>
        <p:spPr>
          <a:xfrm>
            <a:off x="1216455" y="1480859"/>
            <a:ext cx="6246472" cy="275089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n-cs"/>
              </a:rPr>
              <a:t>Teaching and Learning Leaders conference</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n-cs"/>
              </a:rPr>
              <a:t>June 2026</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sz="6600">
                <a:latin typeface="Roboto Medium" panose="02000000000000000000" pitchFamily="2" charset="0"/>
                <a:ea typeface="Roboto Medium" panose="02000000000000000000" pitchFamily="2" charset="0"/>
              </a:rPr>
              <a:t>Summary feedback data</a:t>
            </a:r>
            <a:endParaRPr kumimoji="0" lang="en-AU" sz="6600" b="0" i="0" u="none" strike="noStrike" kern="1200" cap="none" spc="0" normalizeH="0" baseline="0" noProof="0">
              <a:ln>
                <a:noFill/>
              </a:ln>
              <a:effectLst/>
              <a:uLnTx/>
              <a:uFillTx/>
              <a:latin typeface="Roboto Medium" panose="02000000000000000000" pitchFamily="2" charset="0"/>
              <a:ea typeface="Roboto Medium" panose="02000000000000000000" pitchFamily="2" charset="0"/>
              <a:cs typeface="+mn-cs"/>
            </a:endParaRPr>
          </a:p>
        </p:txBody>
      </p:sp>
      <p:sp>
        <p:nvSpPr>
          <p:cNvPr id="18" name="Subtitle 2">
            <a:extLst>
              <a:ext uri="{FF2B5EF4-FFF2-40B4-BE49-F238E27FC236}">
                <a16:creationId xmlns:a16="http://schemas.microsoft.com/office/drawing/2014/main" id="{712DA8B7-B617-14F4-2F58-F1580BD225EB}"/>
              </a:ext>
            </a:extLst>
          </p:cNvPr>
          <p:cNvSpPr txBox="1">
            <a:spLocks/>
          </p:cNvSpPr>
          <p:nvPr/>
        </p:nvSpPr>
        <p:spPr>
          <a:xfrm>
            <a:off x="1381708" y="3606800"/>
            <a:ext cx="4879545" cy="21259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AU" sz="2800" b="0" i="0" u="none" strike="noStrike" kern="1200" cap="none" spc="0" normalizeH="0" baseline="0" noProof="0">
              <a:ln>
                <a:noFill/>
              </a:ln>
              <a:solidFill>
                <a:prstClr val="white"/>
              </a:solidFill>
              <a:effectLst/>
              <a:uLnTx/>
              <a:uFillTx/>
              <a:latin typeface="Roboto Light" panose="02000000000000000000" pitchFamily="2" charset="0"/>
              <a:ea typeface="Roboto Light" panose="02000000000000000000" pitchFamily="2" charset="0"/>
              <a:cs typeface="+mn-cs"/>
            </a:endParaRPr>
          </a:p>
        </p:txBody>
      </p:sp>
      <p:pic>
        <p:nvPicPr>
          <p:cNvPr id="20" name="Graphic 19">
            <a:extLst>
              <a:ext uri="{FF2B5EF4-FFF2-40B4-BE49-F238E27FC236}">
                <a16:creationId xmlns:a16="http://schemas.microsoft.com/office/drawing/2014/main" id="{57495F0F-37BD-7302-3E50-121AE2B7AA00}"/>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t="31739" r="21064"/>
          <a:stretch/>
        </p:blipFill>
        <p:spPr>
          <a:xfrm>
            <a:off x="7711737" y="0"/>
            <a:ext cx="4480264" cy="3926741"/>
          </a:xfrm>
          <a:prstGeom prst="rect">
            <a:avLst/>
          </a:prstGeom>
        </p:spPr>
      </p:pic>
      <p:sp>
        <p:nvSpPr>
          <p:cNvPr id="2" name="TextBox 1">
            <a:extLst>
              <a:ext uri="{FF2B5EF4-FFF2-40B4-BE49-F238E27FC236}">
                <a16:creationId xmlns:a16="http://schemas.microsoft.com/office/drawing/2014/main" id="{A1271EBB-A3ED-45F6-B097-719B9A897533}"/>
              </a:ext>
            </a:extLst>
          </p:cNvPr>
          <p:cNvSpPr txBox="1"/>
          <p:nvPr/>
        </p:nvSpPr>
        <p:spPr>
          <a:xfrm>
            <a:off x="9494874" y="4316819"/>
            <a:ext cx="2519917" cy="2371060"/>
          </a:xfrm>
          <a:prstGeom prst="rect">
            <a:avLst/>
          </a:prstGeom>
          <a:solidFill>
            <a:srgbClr val="7AB8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54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dirty="0">
                <a:solidFill>
                  <a:prstClr val="white"/>
                </a:solidFill>
                <a:latin typeface="Roboto Medium" panose="02000000000000000000" pitchFamily="2" charset="0"/>
                <a:ea typeface="Roboto Medium" panose="02000000000000000000" pitchFamily="2" charset="0"/>
              </a:rPr>
              <a:t> Barriers: what gets in the way?</a:t>
            </a:r>
          </a:p>
        </p:txBody>
      </p:sp>
      <p:sp>
        <p:nvSpPr>
          <p:cNvPr id="2" name="TextBox 1">
            <a:extLst>
              <a:ext uri="{FF2B5EF4-FFF2-40B4-BE49-F238E27FC236}">
                <a16:creationId xmlns:a16="http://schemas.microsoft.com/office/drawing/2014/main" id="{AB311A61-7109-382B-CE78-EB73857C861D}"/>
              </a:ext>
            </a:extLst>
          </p:cNvPr>
          <p:cNvSpPr txBox="1"/>
          <p:nvPr/>
        </p:nvSpPr>
        <p:spPr>
          <a:xfrm>
            <a:off x="161925" y="2952749"/>
            <a:ext cx="8782050" cy="3505575"/>
          </a:xfrm>
          <a:prstGeom prst="rect">
            <a:avLst/>
          </a:prstGeom>
          <a:noFill/>
        </p:spPr>
        <p:txBody>
          <a:bodyPr wrap="square" rtlCol="0">
            <a:spAutoFit/>
          </a:bodyPr>
          <a:lstStyle/>
          <a:p>
            <a:pPr>
              <a:lnSpc>
                <a:spcPct val="110000"/>
              </a:lnSpc>
              <a:spcAft>
                <a:spcPts val="600"/>
              </a:spcAft>
            </a:pPr>
            <a:r>
              <a:rPr lang="en-US" dirty="0">
                <a:latin typeface="Roboto" panose="02000000000000000000" pitchFamily="2" charset="0"/>
                <a:ea typeface="Roboto" panose="02000000000000000000" pitchFamily="2" charset="0"/>
              </a:rPr>
              <a:t>Participants also identified several barriers that make implementation more difficult:</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Lack of clarity creates uncertainty, particularly about expectations, standards and design.</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Workload pressures limit capacity, making it difficult for staff to engage deeply with change.</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Time constraints reduce opportunities for planning, collaboration and reflection.</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Confidence and capability gaps persist, particularly when teachers are navigating new approaches.</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Structural, access and equity challenges can affect implementation differently across schools, particularly in smaller or regional contexts.</a:t>
            </a:r>
          </a:p>
        </p:txBody>
      </p:sp>
      <p:sp>
        <p:nvSpPr>
          <p:cNvPr id="6" name="Speech Bubble: Rectangle 5">
            <a:extLst>
              <a:ext uri="{FF2B5EF4-FFF2-40B4-BE49-F238E27FC236}">
                <a16:creationId xmlns:a16="http://schemas.microsoft.com/office/drawing/2014/main" id="{B53BF4F4-4733-20D8-3C67-4F6C7A3FA33E}"/>
              </a:ext>
            </a:extLst>
          </p:cNvPr>
          <p:cNvSpPr/>
          <p:nvPr/>
        </p:nvSpPr>
        <p:spPr>
          <a:xfrm>
            <a:off x="161925" y="1504950"/>
            <a:ext cx="6858000" cy="962025"/>
          </a:xfrm>
          <a:prstGeom prst="wedgeRectCallout">
            <a:avLst>
              <a:gd name="adj1" fmla="val -42933"/>
              <a:gd name="adj2" fmla="val 89545"/>
            </a:avLst>
          </a:prstGeom>
          <a:solidFill>
            <a:schemeClr val="bg1"/>
          </a:solidFill>
          <a:ln w="38100">
            <a:solidFill>
              <a:srgbClr val="8EC1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8EC155"/>
                </a:solidFill>
                <a:latin typeface="Roboto Medium" panose="02000000000000000000" pitchFamily="2" charset="0"/>
                <a:ea typeface="Roboto Medium" panose="02000000000000000000" pitchFamily="2" charset="0"/>
              </a:rPr>
              <a:t>Clarity, capacity and context remain the biggest challenges.</a:t>
            </a:r>
          </a:p>
        </p:txBody>
      </p:sp>
      <p:pic>
        <p:nvPicPr>
          <p:cNvPr id="7" name="Graphic 6" descr="Artificial Intelligence outline">
            <a:extLst>
              <a:ext uri="{FF2B5EF4-FFF2-40B4-BE49-F238E27FC236}">
                <a16:creationId xmlns:a16="http://schemas.microsoft.com/office/drawing/2014/main" id="{BF2C0F47-8D7A-DC3A-F011-9B316D1721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75064" y="1303350"/>
            <a:ext cx="1682776" cy="1682776"/>
          </a:xfrm>
          <a:prstGeom prst="rect">
            <a:avLst/>
          </a:prstGeom>
        </p:spPr>
      </p:pic>
      <p:pic>
        <p:nvPicPr>
          <p:cNvPr id="8" name="Graphic 7" descr="Woman Shrugging outline">
            <a:extLst>
              <a:ext uri="{FF2B5EF4-FFF2-40B4-BE49-F238E27FC236}">
                <a16:creationId xmlns:a16="http://schemas.microsoft.com/office/drawing/2014/main" id="{E5144573-E2C7-50EB-BE66-E9903F1696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25852" y="3127556"/>
            <a:ext cx="1981200" cy="1981200"/>
          </a:xfrm>
          <a:prstGeom prst="rect">
            <a:avLst/>
          </a:prstGeom>
        </p:spPr>
      </p:pic>
      <p:sp>
        <p:nvSpPr>
          <p:cNvPr id="9" name="Not Equal 8">
            <a:extLst>
              <a:ext uri="{FF2B5EF4-FFF2-40B4-BE49-F238E27FC236}">
                <a16:creationId xmlns:a16="http://schemas.microsoft.com/office/drawing/2014/main" id="{5683BC1A-FF18-F92E-1339-9752B150E09C}"/>
              </a:ext>
            </a:extLst>
          </p:cNvPr>
          <p:cNvSpPr/>
          <p:nvPr/>
        </p:nvSpPr>
        <p:spPr>
          <a:xfrm>
            <a:off x="9201002" y="5250185"/>
            <a:ext cx="2630900" cy="1399917"/>
          </a:xfrm>
          <a:prstGeom prst="mathNotEqual">
            <a:avLst/>
          </a:prstGeom>
          <a:solidFill>
            <a:schemeClr val="tx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3825624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EEA133-B1D1-04B4-A2D1-36EBB061F0B4}"/>
              </a:ext>
            </a:extLst>
          </p:cNvPr>
          <p:cNvPicPr>
            <a:picLocks noChangeAspect="1"/>
          </p:cNvPicPr>
          <p:nvPr/>
        </p:nvPicPr>
        <p:blipFill>
          <a:blip r:embed="rId3"/>
          <a:stretch>
            <a:fillRect/>
          </a:stretch>
        </p:blipFill>
        <p:spPr>
          <a:xfrm rot="5792779">
            <a:off x="7046807" y="2502605"/>
            <a:ext cx="4841437" cy="4393424"/>
          </a:xfrm>
          <a:prstGeom prst="rect">
            <a:avLst/>
          </a:prstGeom>
        </p:spPr>
      </p:pic>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dirty="0">
                <a:solidFill>
                  <a:prstClr val="white"/>
                </a:solidFill>
                <a:latin typeface="Roboto Medium" panose="02000000000000000000" pitchFamily="2" charset="0"/>
                <a:ea typeface="Roboto Medium" panose="02000000000000000000" pitchFamily="2" charset="0"/>
              </a:rPr>
              <a:t> What we're doing in response</a:t>
            </a:r>
          </a:p>
        </p:txBody>
      </p:sp>
      <p:sp>
        <p:nvSpPr>
          <p:cNvPr id="2" name="TextBox 1">
            <a:extLst>
              <a:ext uri="{FF2B5EF4-FFF2-40B4-BE49-F238E27FC236}">
                <a16:creationId xmlns:a16="http://schemas.microsoft.com/office/drawing/2014/main" id="{AB311A61-7109-382B-CE78-EB73857C861D}"/>
              </a:ext>
            </a:extLst>
          </p:cNvPr>
          <p:cNvSpPr txBox="1"/>
          <p:nvPr/>
        </p:nvSpPr>
        <p:spPr>
          <a:xfrm>
            <a:off x="161925" y="2952749"/>
            <a:ext cx="8782050" cy="3277820"/>
          </a:xfrm>
          <a:prstGeom prst="rect">
            <a:avLst/>
          </a:prstGeom>
          <a:noFill/>
        </p:spPr>
        <p:txBody>
          <a:bodyPr wrap="square" rtlCol="0">
            <a:spAutoFit/>
          </a:bodyPr>
          <a:lstStyle/>
          <a:p>
            <a:pPr>
              <a:lnSpc>
                <a:spcPct val="110000"/>
              </a:lnSpc>
              <a:spcAft>
                <a:spcPts val="600"/>
              </a:spcAft>
            </a:pPr>
            <a:r>
              <a:rPr lang="en-US" dirty="0">
                <a:latin typeface="Roboto" panose="02000000000000000000" pitchFamily="2" charset="0"/>
                <a:ea typeface="Roboto" panose="02000000000000000000" pitchFamily="2" charset="0"/>
              </a:rPr>
              <a:t>Participants highlighted a common tension between the desire for local flexibility and the need for clear direction.</a:t>
            </a:r>
          </a:p>
          <a:p>
            <a:pPr>
              <a:lnSpc>
                <a:spcPct val="110000"/>
              </a:lnSpc>
              <a:spcAft>
                <a:spcPts val="600"/>
              </a:spcAft>
            </a:pPr>
            <a:r>
              <a:rPr lang="en-US" dirty="0">
                <a:latin typeface="Roboto" panose="02000000000000000000" pitchFamily="2" charset="0"/>
                <a:ea typeface="Roboto" panose="02000000000000000000" pitchFamily="2" charset="0"/>
              </a:rPr>
              <a:t>Our focus is to make implementation clearer, more practical and better supported for teachers and school leaders:</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providing greater clarity and direction</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developing practical guidance and tools</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sharing tangible examples and resources</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supporting professional learning and collaboration</a:t>
            </a:r>
          </a:p>
          <a:p>
            <a:pPr marL="285750" indent="-285750">
              <a:lnSpc>
                <a:spcPct val="110000"/>
              </a:lnSpc>
              <a:spcAft>
                <a:spcPts val="600"/>
              </a:spcAft>
              <a:buFont typeface="Arial" panose="020B0604020202020204" pitchFamily="34" charset="0"/>
              <a:buChar char="•"/>
            </a:pPr>
            <a:r>
              <a:rPr lang="en-US" dirty="0" err="1">
                <a:latin typeface="Roboto" panose="02000000000000000000" pitchFamily="2" charset="0"/>
                <a:ea typeface="Roboto" panose="02000000000000000000" pitchFamily="2" charset="0"/>
              </a:rPr>
              <a:t>recognising</a:t>
            </a:r>
            <a:r>
              <a:rPr lang="en-US" dirty="0">
                <a:latin typeface="Roboto" panose="02000000000000000000" pitchFamily="2" charset="0"/>
                <a:ea typeface="Roboto" panose="02000000000000000000" pitchFamily="2" charset="0"/>
              </a:rPr>
              <a:t> the diverse contexts in which schools operate</a:t>
            </a:r>
          </a:p>
        </p:txBody>
      </p:sp>
      <p:sp>
        <p:nvSpPr>
          <p:cNvPr id="6" name="Speech Bubble: Rectangle 5">
            <a:extLst>
              <a:ext uri="{FF2B5EF4-FFF2-40B4-BE49-F238E27FC236}">
                <a16:creationId xmlns:a16="http://schemas.microsoft.com/office/drawing/2014/main" id="{B53BF4F4-4733-20D8-3C67-4F6C7A3FA33E}"/>
              </a:ext>
            </a:extLst>
          </p:cNvPr>
          <p:cNvSpPr/>
          <p:nvPr/>
        </p:nvSpPr>
        <p:spPr>
          <a:xfrm>
            <a:off x="161925" y="1504950"/>
            <a:ext cx="6858000" cy="962025"/>
          </a:xfrm>
          <a:prstGeom prst="wedgeRectCallout">
            <a:avLst>
              <a:gd name="adj1" fmla="val -42933"/>
              <a:gd name="adj2" fmla="val 89545"/>
            </a:avLst>
          </a:prstGeom>
          <a:solidFill>
            <a:schemeClr val="bg1"/>
          </a:solidFill>
          <a:ln w="38100">
            <a:solidFill>
              <a:srgbClr val="8EC1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8EC155"/>
                </a:solidFill>
                <a:latin typeface="Roboto Medium" panose="02000000000000000000" pitchFamily="2" charset="0"/>
                <a:ea typeface="Roboto Medium" panose="02000000000000000000" pitchFamily="2" charset="0"/>
              </a:rPr>
              <a:t>Your feedback is shaping the next phase of support</a:t>
            </a:r>
            <a:r>
              <a:rPr lang="en-US" dirty="0">
                <a:solidFill>
                  <a:srgbClr val="8EC155"/>
                </a:solidFill>
                <a:latin typeface="Roboto Medium" panose="02000000000000000000" pitchFamily="2" charset="0"/>
                <a:ea typeface="Roboto Medium" panose="02000000000000000000" pitchFamily="2" charset="0"/>
              </a:rPr>
              <a:t>.</a:t>
            </a:r>
            <a:endParaRPr lang="en-US" sz="1800" dirty="0">
              <a:solidFill>
                <a:srgbClr val="8EC155"/>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1991207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E38F449-8EBB-CC95-1481-E745A47CEE0D}"/>
              </a:ext>
            </a:extLst>
          </p:cNvPr>
          <p:cNvSpPr txBox="1"/>
          <p:nvPr/>
        </p:nvSpPr>
        <p:spPr>
          <a:xfrm>
            <a:off x="368300" y="4213731"/>
            <a:ext cx="4320000" cy="2108269"/>
          </a:xfrm>
          <a:prstGeom prst="rect">
            <a:avLst/>
          </a:prstGeom>
          <a:noFill/>
        </p:spPr>
        <p:txBody>
          <a:bodyPr wrap="square" rtlCol="0">
            <a:spAutoFit/>
          </a:bodyPr>
          <a:lstStyle/>
          <a:p>
            <a:pPr algn="r">
              <a:spcAft>
                <a:spcPts val="600"/>
              </a:spcAft>
            </a:pPr>
            <a:r>
              <a:rPr lang="en-US" dirty="0">
                <a:latin typeface="Roboto Black" panose="02000000000000000000" pitchFamily="2" charset="0"/>
                <a:ea typeface="Roboto Black" panose="02000000000000000000" pitchFamily="2" charset="0"/>
              </a:rPr>
              <a:t>LACK OF CLARITY </a:t>
            </a:r>
            <a:endParaRPr lang="en-US" dirty="0">
              <a:latin typeface="Roboto" panose="02000000000000000000" pitchFamily="2" charset="0"/>
              <a:ea typeface="Roboto" panose="02000000000000000000" pitchFamily="2" charset="0"/>
            </a:endParaRPr>
          </a:p>
          <a:p>
            <a:pPr algn="r">
              <a:spcAft>
                <a:spcPts val="600"/>
              </a:spcAft>
            </a:pPr>
            <a:r>
              <a:rPr lang="en-US" dirty="0">
                <a:latin typeface="Roboto" panose="02000000000000000000" pitchFamily="2" charset="0"/>
                <a:ea typeface="Roboto" panose="02000000000000000000" pitchFamily="2" charset="0"/>
              </a:rPr>
              <a:t>Confusion around how to bring new subjects alive in the classroom - how to build learning and assessment, design tasks, what forms of evidence will count, adapting to new pedagogies, how to assess.</a:t>
            </a:r>
          </a:p>
        </p:txBody>
      </p:sp>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What we heard — barriers and enablers</a:t>
            </a:r>
            <a:endParaRPr lang="en-AU">
              <a:solidFill>
                <a:prstClr val="white"/>
              </a:solidFill>
              <a:latin typeface="Roboto Medium" panose="02000000000000000000" pitchFamily="2" charset="0"/>
              <a:ea typeface="Roboto Medium" panose="02000000000000000000" pitchFamily="2" charset="0"/>
            </a:endParaRPr>
          </a:p>
        </p:txBody>
      </p:sp>
      <p:sp>
        <p:nvSpPr>
          <p:cNvPr id="15" name="TextBox 14">
            <a:extLst>
              <a:ext uri="{FF2B5EF4-FFF2-40B4-BE49-F238E27FC236}">
                <a16:creationId xmlns:a16="http://schemas.microsoft.com/office/drawing/2014/main" id="{D642E2AF-7C51-2E2A-C3EA-E8E2539FFDDE}"/>
              </a:ext>
            </a:extLst>
          </p:cNvPr>
          <p:cNvSpPr txBox="1"/>
          <p:nvPr/>
        </p:nvSpPr>
        <p:spPr>
          <a:xfrm>
            <a:off x="3546641" y="1498626"/>
            <a:ext cx="1141659"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BARRIER</a:t>
            </a:r>
            <a:endParaRPr lang="en-AU">
              <a:latin typeface="Roboto Black" panose="02000000000000000000" pitchFamily="2" charset="0"/>
              <a:ea typeface="Roboto Black" panose="02000000000000000000" pitchFamily="2" charset="0"/>
            </a:endParaRPr>
          </a:p>
        </p:txBody>
      </p:sp>
      <p:sp>
        <p:nvSpPr>
          <p:cNvPr id="16" name="TextBox 15">
            <a:extLst>
              <a:ext uri="{FF2B5EF4-FFF2-40B4-BE49-F238E27FC236}">
                <a16:creationId xmlns:a16="http://schemas.microsoft.com/office/drawing/2014/main" id="{B51972C0-BC8E-6B2B-4AD4-7D53FB76CC74}"/>
              </a:ext>
            </a:extLst>
          </p:cNvPr>
          <p:cNvSpPr txBox="1"/>
          <p:nvPr/>
        </p:nvSpPr>
        <p:spPr>
          <a:xfrm>
            <a:off x="7391400" y="1498626"/>
            <a:ext cx="1188146"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ENABLER</a:t>
            </a:r>
            <a:endParaRPr lang="en-AU">
              <a:latin typeface="Roboto Black" panose="02000000000000000000" pitchFamily="2" charset="0"/>
              <a:ea typeface="Roboto Black" panose="02000000000000000000" pitchFamily="2" charset="0"/>
            </a:endParaRPr>
          </a:p>
        </p:txBody>
      </p:sp>
      <p:pic>
        <p:nvPicPr>
          <p:cNvPr id="18" name="Graphic 17" descr="Artificial Intelligence outline">
            <a:extLst>
              <a:ext uri="{FF2B5EF4-FFF2-40B4-BE49-F238E27FC236}">
                <a16:creationId xmlns:a16="http://schemas.microsoft.com/office/drawing/2014/main" id="{0C950664-FB92-DB7D-EC58-E77B079FF2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36749" y="1917674"/>
            <a:ext cx="2151551" cy="2151551"/>
          </a:xfrm>
          <a:prstGeom prst="rect">
            <a:avLst/>
          </a:prstGeom>
        </p:spPr>
      </p:pic>
      <p:sp>
        <p:nvSpPr>
          <p:cNvPr id="19" name="TextBox 18">
            <a:extLst>
              <a:ext uri="{FF2B5EF4-FFF2-40B4-BE49-F238E27FC236}">
                <a16:creationId xmlns:a16="http://schemas.microsoft.com/office/drawing/2014/main" id="{05DDEB3F-0A76-F8FD-98FD-F58B3790C4AF}"/>
              </a:ext>
            </a:extLst>
          </p:cNvPr>
          <p:cNvSpPr txBox="1"/>
          <p:nvPr/>
        </p:nvSpPr>
        <p:spPr>
          <a:xfrm>
            <a:off x="7391400" y="4213731"/>
            <a:ext cx="4320000" cy="2462213"/>
          </a:xfrm>
          <a:prstGeom prst="rect">
            <a:avLst/>
          </a:prstGeom>
          <a:noFill/>
        </p:spPr>
        <p:txBody>
          <a:bodyPr wrap="square" rtlCol="0">
            <a:spAutoFit/>
          </a:bodyPr>
          <a:lstStyle/>
          <a:p>
            <a:pPr>
              <a:spcAft>
                <a:spcPts val="600"/>
              </a:spcAft>
            </a:pPr>
            <a:r>
              <a:rPr lang="en-US" dirty="0">
                <a:latin typeface="Roboto Black" panose="02000000000000000000" pitchFamily="2" charset="0"/>
                <a:ea typeface="Roboto Black" panose="02000000000000000000" pitchFamily="2" charset="0"/>
              </a:rPr>
              <a:t>CLARITY AND PLANNING </a:t>
            </a:r>
            <a:r>
              <a:rPr lang="en-US" dirty="0">
                <a:latin typeface="Roboto" panose="02000000000000000000" pitchFamily="2" charset="0"/>
                <a:ea typeface="Roboto" panose="02000000000000000000" pitchFamily="2" charset="0"/>
              </a:rPr>
              <a:t> </a:t>
            </a:r>
          </a:p>
          <a:p>
            <a:pPr>
              <a:spcAft>
                <a:spcPts val="600"/>
              </a:spcAft>
            </a:pPr>
            <a:r>
              <a:rPr lang="en-US" dirty="0">
                <a:latin typeface="Roboto" panose="02000000000000000000" pitchFamily="2" charset="0"/>
                <a:ea typeface="Roboto" panose="02000000000000000000" pitchFamily="2" charset="0"/>
              </a:rPr>
              <a:t>Clear implementation plan: timelines, next steps, actionable resources, examples.</a:t>
            </a:r>
          </a:p>
          <a:p>
            <a:pPr>
              <a:spcAft>
                <a:spcPts val="600"/>
              </a:spcAft>
            </a:pPr>
            <a:r>
              <a:rPr lang="en-US" dirty="0">
                <a:latin typeface="Roboto" panose="02000000000000000000" pitchFamily="2" charset="0"/>
                <a:ea typeface="Roboto" panose="02000000000000000000" pitchFamily="2" charset="0"/>
              </a:rPr>
              <a:t>Need for shared understanding and alignment across staff in schools. Supported by well-defined plans that guide consistent and coordinated action.</a:t>
            </a:r>
          </a:p>
        </p:txBody>
      </p:sp>
      <p:pic>
        <p:nvPicPr>
          <p:cNvPr id="20" name="Picture 19">
            <a:extLst>
              <a:ext uri="{FF2B5EF4-FFF2-40B4-BE49-F238E27FC236}">
                <a16:creationId xmlns:a16="http://schemas.microsoft.com/office/drawing/2014/main" id="{C2970432-D353-E1F4-74AC-4197782F9800}"/>
              </a:ext>
            </a:extLst>
          </p:cNvPr>
          <p:cNvPicPr>
            <a:picLocks noChangeAspect="1"/>
          </p:cNvPicPr>
          <p:nvPr/>
        </p:nvPicPr>
        <p:blipFill>
          <a:blip r:embed="rId5"/>
          <a:stretch>
            <a:fillRect/>
          </a:stretch>
        </p:blipFill>
        <p:spPr>
          <a:xfrm>
            <a:off x="7391400" y="2241058"/>
            <a:ext cx="1749396" cy="1599573"/>
          </a:xfrm>
          <a:prstGeom prst="rect">
            <a:avLst/>
          </a:prstGeom>
        </p:spPr>
      </p:pic>
      <p:sp>
        <p:nvSpPr>
          <p:cNvPr id="21" name="Arrow: Right 20">
            <a:extLst>
              <a:ext uri="{FF2B5EF4-FFF2-40B4-BE49-F238E27FC236}">
                <a16:creationId xmlns:a16="http://schemas.microsoft.com/office/drawing/2014/main" id="{AF9BD8E7-43CC-E5FF-D9E7-14715451CDFB}"/>
              </a:ext>
            </a:extLst>
          </p:cNvPr>
          <p:cNvSpPr/>
          <p:nvPr/>
        </p:nvSpPr>
        <p:spPr>
          <a:xfrm>
            <a:off x="5181600" y="2476500"/>
            <a:ext cx="1749396" cy="2376000"/>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10650082"/>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E38F449-8EBB-CC95-1481-E745A47CEE0D}"/>
              </a:ext>
            </a:extLst>
          </p:cNvPr>
          <p:cNvSpPr txBox="1"/>
          <p:nvPr/>
        </p:nvSpPr>
        <p:spPr>
          <a:xfrm>
            <a:off x="368300" y="4213731"/>
            <a:ext cx="4320000" cy="2262158"/>
          </a:xfrm>
          <a:prstGeom prst="rect">
            <a:avLst/>
          </a:prstGeom>
          <a:noFill/>
        </p:spPr>
        <p:txBody>
          <a:bodyPr wrap="square" rtlCol="0">
            <a:spAutoFit/>
          </a:bodyPr>
          <a:lstStyle/>
          <a:p>
            <a:pPr algn="r">
              <a:spcAft>
                <a:spcPts val="600"/>
              </a:spcAft>
            </a:pPr>
            <a:r>
              <a:rPr lang="en-US">
                <a:latin typeface="Roboto Black" panose="02000000000000000000" pitchFamily="2" charset="0"/>
                <a:ea typeface="Roboto Black" panose="02000000000000000000" pitchFamily="2" charset="0"/>
              </a:rPr>
              <a:t>WORKLOAD</a:t>
            </a:r>
          </a:p>
          <a:p>
            <a:pPr algn="r">
              <a:spcAft>
                <a:spcPts val="600"/>
              </a:spcAft>
            </a:pPr>
            <a:r>
              <a:rPr lang="en-US">
                <a:latin typeface="Roboto" panose="02000000000000000000" pitchFamily="2" charset="0"/>
                <a:ea typeface="Roboto" panose="02000000000000000000" pitchFamily="2" charset="0"/>
              </a:rPr>
              <a:t>Multiple demands limiting teachers’ capacity to engage deeply. </a:t>
            </a:r>
          </a:p>
          <a:p>
            <a:pPr algn="r">
              <a:spcAft>
                <a:spcPts val="600"/>
              </a:spcAft>
            </a:pPr>
            <a:r>
              <a:rPr lang="en-US">
                <a:latin typeface="Roboto" panose="02000000000000000000" pitchFamily="2" charset="0"/>
                <a:ea typeface="Roboto" panose="02000000000000000000" pitchFamily="2" charset="0"/>
              </a:rPr>
              <a:t>Limited time reduces opportunities for collaboration and a tendency toward rushed or surface-level approaches.</a:t>
            </a:r>
          </a:p>
          <a:p>
            <a:pPr algn="r">
              <a:spcAft>
                <a:spcPts val="600"/>
              </a:spcAft>
            </a:pPr>
            <a:endParaRPr lang="en-US">
              <a:latin typeface="Roboto" panose="02000000000000000000" pitchFamily="2" charset="0"/>
              <a:ea typeface="Roboto" panose="02000000000000000000" pitchFamily="2" charset="0"/>
            </a:endParaRPr>
          </a:p>
        </p:txBody>
      </p:sp>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What we heard — barriers and enablers</a:t>
            </a:r>
            <a:endParaRPr lang="en-AU">
              <a:solidFill>
                <a:prstClr val="white"/>
              </a:solidFill>
              <a:latin typeface="Roboto Medium" panose="02000000000000000000" pitchFamily="2" charset="0"/>
              <a:ea typeface="Roboto Medium" panose="02000000000000000000" pitchFamily="2" charset="0"/>
            </a:endParaRPr>
          </a:p>
        </p:txBody>
      </p:sp>
      <p:sp>
        <p:nvSpPr>
          <p:cNvPr id="15" name="TextBox 14">
            <a:extLst>
              <a:ext uri="{FF2B5EF4-FFF2-40B4-BE49-F238E27FC236}">
                <a16:creationId xmlns:a16="http://schemas.microsoft.com/office/drawing/2014/main" id="{D642E2AF-7C51-2E2A-C3EA-E8E2539FFDDE}"/>
              </a:ext>
            </a:extLst>
          </p:cNvPr>
          <p:cNvSpPr txBox="1"/>
          <p:nvPr/>
        </p:nvSpPr>
        <p:spPr>
          <a:xfrm>
            <a:off x="3546641" y="1498626"/>
            <a:ext cx="1141659"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BARRIER</a:t>
            </a:r>
            <a:endParaRPr lang="en-AU">
              <a:latin typeface="Roboto Black" panose="02000000000000000000" pitchFamily="2" charset="0"/>
              <a:ea typeface="Roboto Black" panose="02000000000000000000" pitchFamily="2" charset="0"/>
            </a:endParaRPr>
          </a:p>
        </p:txBody>
      </p:sp>
      <p:sp>
        <p:nvSpPr>
          <p:cNvPr id="16" name="TextBox 15">
            <a:extLst>
              <a:ext uri="{FF2B5EF4-FFF2-40B4-BE49-F238E27FC236}">
                <a16:creationId xmlns:a16="http://schemas.microsoft.com/office/drawing/2014/main" id="{B51972C0-BC8E-6B2B-4AD4-7D53FB76CC74}"/>
              </a:ext>
            </a:extLst>
          </p:cNvPr>
          <p:cNvSpPr txBox="1"/>
          <p:nvPr/>
        </p:nvSpPr>
        <p:spPr>
          <a:xfrm>
            <a:off x="7391400" y="1498626"/>
            <a:ext cx="1188146"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ENABLER</a:t>
            </a:r>
            <a:endParaRPr lang="en-AU">
              <a:latin typeface="Roboto Black" panose="02000000000000000000" pitchFamily="2" charset="0"/>
              <a:ea typeface="Roboto Black" panose="02000000000000000000" pitchFamily="2" charset="0"/>
            </a:endParaRPr>
          </a:p>
        </p:txBody>
      </p:sp>
      <p:sp>
        <p:nvSpPr>
          <p:cNvPr id="19" name="TextBox 18">
            <a:extLst>
              <a:ext uri="{FF2B5EF4-FFF2-40B4-BE49-F238E27FC236}">
                <a16:creationId xmlns:a16="http://schemas.microsoft.com/office/drawing/2014/main" id="{05DDEB3F-0A76-F8FD-98FD-F58B3790C4AF}"/>
              </a:ext>
            </a:extLst>
          </p:cNvPr>
          <p:cNvSpPr txBox="1"/>
          <p:nvPr/>
        </p:nvSpPr>
        <p:spPr>
          <a:xfrm>
            <a:off x="7391400" y="4213731"/>
            <a:ext cx="4320000" cy="2816156"/>
          </a:xfrm>
          <a:prstGeom prst="rect">
            <a:avLst/>
          </a:prstGeom>
          <a:noFill/>
        </p:spPr>
        <p:txBody>
          <a:bodyPr wrap="square" rtlCol="0">
            <a:spAutoFit/>
          </a:bodyPr>
          <a:lstStyle/>
          <a:p>
            <a:pPr>
              <a:spcAft>
                <a:spcPts val="600"/>
              </a:spcAft>
            </a:pPr>
            <a:r>
              <a:rPr lang="en-US">
                <a:latin typeface="Roboto Black" panose="02000000000000000000" pitchFamily="2" charset="0"/>
                <a:ea typeface="Roboto Black" panose="02000000000000000000" pitchFamily="2" charset="0"/>
              </a:rPr>
              <a:t>TIME &amp; COLLABORATION</a:t>
            </a:r>
            <a:endParaRPr lang="en-US">
              <a:latin typeface="Roboto" panose="02000000000000000000" pitchFamily="2" charset="0"/>
              <a:ea typeface="Roboto" panose="02000000000000000000" pitchFamily="2" charset="0"/>
            </a:endParaRPr>
          </a:p>
          <a:p>
            <a:pPr>
              <a:spcAft>
                <a:spcPts val="600"/>
              </a:spcAft>
            </a:pPr>
            <a:r>
              <a:rPr lang="en-US">
                <a:latin typeface="Roboto" panose="02000000000000000000" pitchFamily="2" charset="0"/>
                <a:ea typeface="Roboto" panose="02000000000000000000" pitchFamily="2" charset="0"/>
              </a:rPr>
              <a:t>Structured release time for collaboration and building understanding. Planning, iteration, and review. </a:t>
            </a:r>
          </a:p>
          <a:p>
            <a:pPr>
              <a:spcAft>
                <a:spcPts val="600"/>
              </a:spcAft>
            </a:pPr>
            <a:r>
              <a:rPr lang="en-US">
                <a:latin typeface="Roboto" panose="02000000000000000000" pitchFamily="2" charset="0"/>
                <a:ea typeface="Roboto" panose="02000000000000000000" pitchFamily="2" charset="0"/>
              </a:rPr>
              <a:t>Value of ongoing conversations, active feedback loops across staff and opportunities to unpack, question, and refine practice</a:t>
            </a:r>
          </a:p>
          <a:p>
            <a:pPr>
              <a:spcAft>
                <a:spcPts val="600"/>
              </a:spcAft>
            </a:pPr>
            <a:r>
              <a:rPr lang="en-US">
                <a:latin typeface="Roboto" panose="02000000000000000000" pitchFamily="2" charset="0"/>
                <a:ea typeface="Roboto" panose="02000000000000000000" pitchFamily="2" charset="0"/>
              </a:rPr>
              <a:t>.</a:t>
            </a:r>
          </a:p>
        </p:txBody>
      </p:sp>
      <p:pic>
        <p:nvPicPr>
          <p:cNvPr id="3" name="Graphic 2" descr="Spinning Plates with solid fill">
            <a:extLst>
              <a:ext uri="{FF2B5EF4-FFF2-40B4-BE49-F238E27FC236}">
                <a16:creationId xmlns:a16="http://schemas.microsoft.com/office/drawing/2014/main" id="{A50C2184-3104-EAC0-D9E1-7766233A79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45200" y="2110840"/>
            <a:ext cx="1943100" cy="1943100"/>
          </a:xfrm>
          <a:prstGeom prst="rect">
            <a:avLst/>
          </a:prstGeom>
        </p:spPr>
      </p:pic>
      <p:sp>
        <p:nvSpPr>
          <p:cNvPr id="6" name="Arrow: Right 5">
            <a:extLst>
              <a:ext uri="{FF2B5EF4-FFF2-40B4-BE49-F238E27FC236}">
                <a16:creationId xmlns:a16="http://schemas.microsoft.com/office/drawing/2014/main" id="{23F77161-9804-B643-C478-ABD8B560A8A0}"/>
              </a:ext>
            </a:extLst>
          </p:cNvPr>
          <p:cNvSpPr/>
          <p:nvPr/>
        </p:nvSpPr>
        <p:spPr>
          <a:xfrm>
            <a:off x="5181600" y="2476500"/>
            <a:ext cx="1749396" cy="2376000"/>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12BBC1FE-5B0B-AF1B-0AFB-B5BAFD99EF29}"/>
              </a:ext>
            </a:extLst>
          </p:cNvPr>
          <p:cNvPicPr>
            <a:picLocks noChangeAspect="1"/>
          </p:cNvPicPr>
          <p:nvPr/>
        </p:nvPicPr>
        <p:blipFill>
          <a:blip r:embed="rId4"/>
          <a:stretch>
            <a:fillRect/>
          </a:stretch>
        </p:blipFill>
        <p:spPr>
          <a:xfrm>
            <a:off x="7391400" y="2075708"/>
            <a:ext cx="2247900" cy="2015359"/>
          </a:xfrm>
          <a:prstGeom prst="rect">
            <a:avLst/>
          </a:prstGeom>
        </p:spPr>
      </p:pic>
    </p:spTree>
    <p:extLst>
      <p:ext uri="{BB962C8B-B14F-4D97-AF65-F5344CB8AC3E}">
        <p14:creationId xmlns:p14="http://schemas.microsoft.com/office/powerpoint/2010/main" val="1100817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E38F449-8EBB-CC95-1481-E745A47CEE0D}"/>
              </a:ext>
            </a:extLst>
          </p:cNvPr>
          <p:cNvSpPr txBox="1"/>
          <p:nvPr/>
        </p:nvSpPr>
        <p:spPr>
          <a:xfrm>
            <a:off x="368300" y="4213731"/>
            <a:ext cx="4320000" cy="2539157"/>
          </a:xfrm>
          <a:prstGeom prst="rect">
            <a:avLst/>
          </a:prstGeom>
          <a:noFill/>
        </p:spPr>
        <p:txBody>
          <a:bodyPr wrap="square" rtlCol="0">
            <a:spAutoFit/>
          </a:bodyPr>
          <a:lstStyle/>
          <a:p>
            <a:pPr algn="r">
              <a:spcAft>
                <a:spcPts val="600"/>
              </a:spcAft>
            </a:pPr>
            <a:r>
              <a:rPr lang="en-US" dirty="0">
                <a:latin typeface="Roboto Black" panose="02000000000000000000" pitchFamily="2" charset="0"/>
                <a:ea typeface="Roboto Black" panose="02000000000000000000" pitchFamily="2" charset="0"/>
              </a:rPr>
              <a:t>CAPABILITY, CONFIDENCE, ACCESS</a:t>
            </a:r>
          </a:p>
          <a:p>
            <a:pPr algn="r">
              <a:spcAft>
                <a:spcPts val="600"/>
              </a:spcAft>
            </a:pPr>
            <a:r>
              <a:rPr lang="en-US" dirty="0">
                <a:latin typeface="Roboto" panose="02000000000000000000" pitchFamily="2" charset="0"/>
                <a:ea typeface="Roboto" panose="02000000000000000000" pitchFamily="2" charset="0"/>
              </a:rPr>
              <a:t>Understanding the intent, but unsure how to actually do the work.</a:t>
            </a:r>
          </a:p>
          <a:p>
            <a:pPr algn="r">
              <a:spcAft>
                <a:spcPts val="600"/>
              </a:spcAft>
            </a:pPr>
            <a:r>
              <a:rPr lang="en-US" dirty="0">
                <a:latin typeface="Roboto" panose="02000000000000000000" pitchFamily="2" charset="0"/>
                <a:ea typeface="Roboto" panose="02000000000000000000" pitchFamily="2" charset="0"/>
              </a:rPr>
              <a:t>Without safety and clarity, experimentation stalls and people hesitate to try new things.</a:t>
            </a:r>
          </a:p>
          <a:p>
            <a:pPr algn="r">
              <a:spcAft>
                <a:spcPts val="600"/>
              </a:spcAft>
            </a:pPr>
            <a:r>
              <a:rPr lang="en-US" dirty="0">
                <a:latin typeface="Roboto" panose="02000000000000000000" pitchFamily="2" charset="0"/>
                <a:ea typeface="Roboto" panose="02000000000000000000" pitchFamily="2" charset="0"/>
              </a:rPr>
              <a:t>Limited access to clear and timely information.</a:t>
            </a:r>
          </a:p>
        </p:txBody>
      </p:sp>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What we heard — barriers and enablers</a:t>
            </a:r>
            <a:endParaRPr lang="en-AU">
              <a:solidFill>
                <a:prstClr val="white"/>
              </a:solidFill>
              <a:latin typeface="Roboto Medium" panose="02000000000000000000" pitchFamily="2" charset="0"/>
              <a:ea typeface="Roboto Medium" panose="02000000000000000000" pitchFamily="2" charset="0"/>
            </a:endParaRPr>
          </a:p>
        </p:txBody>
      </p:sp>
      <p:sp>
        <p:nvSpPr>
          <p:cNvPr id="15" name="TextBox 14">
            <a:extLst>
              <a:ext uri="{FF2B5EF4-FFF2-40B4-BE49-F238E27FC236}">
                <a16:creationId xmlns:a16="http://schemas.microsoft.com/office/drawing/2014/main" id="{D642E2AF-7C51-2E2A-C3EA-E8E2539FFDDE}"/>
              </a:ext>
            </a:extLst>
          </p:cNvPr>
          <p:cNvSpPr txBox="1"/>
          <p:nvPr/>
        </p:nvSpPr>
        <p:spPr>
          <a:xfrm>
            <a:off x="3546641" y="1498626"/>
            <a:ext cx="1141659"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BARRIER</a:t>
            </a:r>
            <a:endParaRPr lang="en-AU">
              <a:latin typeface="Roboto Black" panose="02000000000000000000" pitchFamily="2" charset="0"/>
              <a:ea typeface="Roboto Black" panose="02000000000000000000" pitchFamily="2" charset="0"/>
            </a:endParaRPr>
          </a:p>
        </p:txBody>
      </p:sp>
      <p:sp>
        <p:nvSpPr>
          <p:cNvPr id="16" name="TextBox 15">
            <a:extLst>
              <a:ext uri="{FF2B5EF4-FFF2-40B4-BE49-F238E27FC236}">
                <a16:creationId xmlns:a16="http://schemas.microsoft.com/office/drawing/2014/main" id="{B51972C0-BC8E-6B2B-4AD4-7D53FB76CC74}"/>
              </a:ext>
            </a:extLst>
          </p:cNvPr>
          <p:cNvSpPr txBox="1"/>
          <p:nvPr/>
        </p:nvSpPr>
        <p:spPr>
          <a:xfrm>
            <a:off x="7391400" y="1498626"/>
            <a:ext cx="1188146"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ENABLER</a:t>
            </a:r>
            <a:endParaRPr lang="en-AU">
              <a:latin typeface="Roboto Black" panose="02000000000000000000" pitchFamily="2" charset="0"/>
              <a:ea typeface="Roboto Black" panose="02000000000000000000" pitchFamily="2" charset="0"/>
            </a:endParaRPr>
          </a:p>
        </p:txBody>
      </p:sp>
      <p:sp>
        <p:nvSpPr>
          <p:cNvPr id="19" name="TextBox 18">
            <a:extLst>
              <a:ext uri="{FF2B5EF4-FFF2-40B4-BE49-F238E27FC236}">
                <a16:creationId xmlns:a16="http://schemas.microsoft.com/office/drawing/2014/main" id="{05DDEB3F-0A76-F8FD-98FD-F58B3790C4AF}"/>
              </a:ext>
            </a:extLst>
          </p:cNvPr>
          <p:cNvSpPr txBox="1"/>
          <p:nvPr/>
        </p:nvSpPr>
        <p:spPr>
          <a:xfrm>
            <a:off x="7391400" y="4213731"/>
            <a:ext cx="4800600" cy="2462213"/>
          </a:xfrm>
          <a:prstGeom prst="rect">
            <a:avLst/>
          </a:prstGeom>
          <a:noFill/>
        </p:spPr>
        <p:txBody>
          <a:bodyPr wrap="square" rtlCol="0">
            <a:spAutoFit/>
          </a:bodyPr>
          <a:lstStyle/>
          <a:p>
            <a:pPr>
              <a:spcAft>
                <a:spcPts val="600"/>
              </a:spcAft>
            </a:pPr>
            <a:r>
              <a:rPr lang="en-US">
                <a:latin typeface="Roboto Black" panose="02000000000000000000" pitchFamily="2" charset="0"/>
                <a:ea typeface="Roboto Black" panose="02000000000000000000" pitchFamily="2" charset="0"/>
              </a:rPr>
              <a:t>PROFESSIONAL LEARNING &amp; CHAMPIONS</a:t>
            </a:r>
          </a:p>
          <a:p>
            <a:pPr>
              <a:spcAft>
                <a:spcPts val="600"/>
              </a:spcAft>
            </a:pPr>
            <a:r>
              <a:rPr lang="en-US">
                <a:latin typeface="Roboto" panose="02000000000000000000" pitchFamily="2" charset="0"/>
                <a:ea typeface="Roboto" panose="02000000000000000000" pitchFamily="2" charset="0"/>
              </a:rPr>
              <a:t>Essential to building capability and embedding change. Ongoing learning supports consistent implementation and maintains momentum.</a:t>
            </a:r>
          </a:p>
          <a:p>
            <a:pPr>
              <a:spcAft>
                <a:spcPts val="600"/>
              </a:spcAft>
            </a:pPr>
            <a:r>
              <a:rPr lang="en-US">
                <a:latin typeface="Roboto" panose="02000000000000000000" pitchFamily="2" charset="0"/>
                <a:ea typeface="Roboto" panose="02000000000000000000" pitchFamily="2" charset="0"/>
              </a:rPr>
              <a:t>Individuals who lead locally, build and sustain momentum, help interpret changes, support colleagues, and maintain progress over time.</a:t>
            </a:r>
          </a:p>
        </p:txBody>
      </p:sp>
      <p:pic>
        <p:nvPicPr>
          <p:cNvPr id="2" name="Picture 1">
            <a:extLst>
              <a:ext uri="{FF2B5EF4-FFF2-40B4-BE49-F238E27FC236}">
                <a16:creationId xmlns:a16="http://schemas.microsoft.com/office/drawing/2014/main" id="{11008C04-A442-E518-0A57-A41106647B91}"/>
              </a:ext>
            </a:extLst>
          </p:cNvPr>
          <p:cNvPicPr>
            <a:picLocks noChangeAspect="1"/>
          </p:cNvPicPr>
          <p:nvPr/>
        </p:nvPicPr>
        <p:blipFill>
          <a:blip r:embed="rId3"/>
          <a:stretch>
            <a:fillRect/>
          </a:stretch>
        </p:blipFill>
        <p:spPr>
          <a:xfrm>
            <a:off x="7391400" y="2074955"/>
            <a:ext cx="2711646" cy="1931779"/>
          </a:xfrm>
          <a:prstGeom prst="rect">
            <a:avLst/>
          </a:prstGeom>
        </p:spPr>
      </p:pic>
      <p:pic>
        <p:nvPicPr>
          <p:cNvPr id="7" name="Graphic 6" descr="Woman Shrugging outline">
            <a:extLst>
              <a:ext uri="{FF2B5EF4-FFF2-40B4-BE49-F238E27FC236}">
                <a16:creationId xmlns:a16="http://schemas.microsoft.com/office/drawing/2014/main" id="{17B890AF-B349-BC73-A561-57453881DF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07100" y="2050244"/>
            <a:ext cx="1981200" cy="1981200"/>
          </a:xfrm>
          <a:prstGeom prst="rect">
            <a:avLst/>
          </a:prstGeom>
        </p:spPr>
      </p:pic>
      <p:sp>
        <p:nvSpPr>
          <p:cNvPr id="8" name="Arrow: Right 7">
            <a:extLst>
              <a:ext uri="{FF2B5EF4-FFF2-40B4-BE49-F238E27FC236}">
                <a16:creationId xmlns:a16="http://schemas.microsoft.com/office/drawing/2014/main" id="{9A3584FD-27BB-4DA6-135D-354E6932302C}"/>
              </a:ext>
            </a:extLst>
          </p:cNvPr>
          <p:cNvSpPr/>
          <p:nvPr/>
        </p:nvSpPr>
        <p:spPr>
          <a:xfrm>
            <a:off x="5181600" y="2476500"/>
            <a:ext cx="1749396" cy="2376000"/>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69517228"/>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E38F449-8EBB-CC95-1481-E745A47CEE0D}"/>
              </a:ext>
            </a:extLst>
          </p:cNvPr>
          <p:cNvSpPr txBox="1"/>
          <p:nvPr/>
        </p:nvSpPr>
        <p:spPr>
          <a:xfrm>
            <a:off x="368300" y="4213731"/>
            <a:ext cx="4320000" cy="1631216"/>
          </a:xfrm>
          <a:prstGeom prst="rect">
            <a:avLst/>
          </a:prstGeom>
          <a:noFill/>
        </p:spPr>
        <p:txBody>
          <a:bodyPr wrap="square" rtlCol="0">
            <a:spAutoFit/>
          </a:bodyPr>
          <a:lstStyle/>
          <a:p>
            <a:pPr algn="r">
              <a:spcAft>
                <a:spcPts val="600"/>
              </a:spcAft>
            </a:pPr>
            <a:r>
              <a:rPr lang="en-US" dirty="0">
                <a:latin typeface="Roboto Black" panose="02000000000000000000" pitchFamily="2" charset="0"/>
                <a:ea typeface="Roboto Black" panose="02000000000000000000" pitchFamily="2" charset="0"/>
              </a:rPr>
              <a:t>STRUCTURAL CONSTRAINTS</a:t>
            </a:r>
          </a:p>
          <a:p>
            <a:pPr algn="r">
              <a:spcAft>
                <a:spcPts val="600"/>
              </a:spcAft>
            </a:pPr>
            <a:r>
              <a:rPr lang="en-US" dirty="0">
                <a:latin typeface="Roboto" panose="02000000000000000000" pitchFamily="2" charset="0"/>
                <a:ea typeface="Roboto" panose="02000000000000000000" pitchFamily="2" charset="0"/>
              </a:rPr>
              <a:t>Student numbers, subject viability, timetabling and staffing decisions influence practice.</a:t>
            </a:r>
          </a:p>
          <a:p>
            <a:pPr algn="r">
              <a:spcAft>
                <a:spcPts val="600"/>
              </a:spcAft>
            </a:pPr>
            <a:endParaRPr lang="en-US" dirty="0">
              <a:latin typeface="Roboto" panose="02000000000000000000" pitchFamily="2" charset="0"/>
              <a:ea typeface="Roboto" panose="02000000000000000000" pitchFamily="2" charset="0"/>
            </a:endParaRPr>
          </a:p>
        </p:txBody>
      </p:sp>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What we heard — barriers and enablers</a:t>
            </a:r>
            <a:endParaRPr lang="en-AU">
              <a:solidFill>
                <a:prstClr val="white"/>
              </a:solidFill>
              <a:latin typeface="Roboto Medium" panose="02000000000000000000" pitchFamily="2" charset="0"/>
              <a:ea typeface="Roboto Medium" panose="02000000000000000000" pitchFamily="2" charset="0"/>
            </a:endParaRPr>
          </a:p>
        </p:txBody>
      </p:sp>
      <p:sp>
        <p:nvSpPr>
          <p:cNvPr id="15" name="TextBox 14">
            <a:extLst>
              <a:ext uri="{FF2B5EF4-FFF2-40B4-BE49-F238E27FC236}">
                <a16:creationId xmlns:a16="http://schemas.microsoft.com/office/drawing/2014/main" id="{D642E2AF-7C51-2E2A-C3EA-E8E2539FFDDE}"/>
              </a:ext>
            </a:extLst>
          </p:cNvPr>
          <p:cNvSpPr txBox="1"/>
          <p:nvPr/>
        </p:nvSpPr>
        <p:spPr>
          <a:xfrm>
            <a:off x="3546641" y="1498626"/>
            <a:ext cx="1141659"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BARRIER</a:t>
            </a:r>
            <a:endParaRPr lang="en-AU">
              <a:latin typeface="Roboto Black" panose="02000000000000000000" pitchFamily="2" charset="0"/>
              <a:ea typeface="Roboto Black" panose="02000000000000000000" pitchFamily="2" charset="0"/>
            </a:endParaRPr>
          </a:p>
        </p:txBody>
      </p:sp>
      <p:sp>
        <p:nvSpPr>
          <p:cNvPr id="16" name="TextBox 15">
            <a:extLst>
              <a:ext uri="{FF2B5EF4-FFF2-40B4-BE49-F238E27FC236}">
                <a16:creationId xmlns:a16="http://schemas.microsoft.com/office/drawing/2014/main" id="{B51972C0-BC8E-6B2B-4AD4-7D53FB76CC74}"/>
              </a:ext>
            </a:extLst>
          </p:cNvPr>
          <p:cNvSpPr txBox="1"/>
          <p:nvPr/>
        </p:nvSpPr>
        <p:spPr>
          <a:xfrm>
            <a:off x="7391400" y="1498626"/>
            <a:ext cx="1188146"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ENABLER</a:t>
            </a:r>
            <a:endParaRPr lang="en-AU">
              <a:latin typeface="Roboto Black" panose="02000000000000000000" pitchFamily="2" charset="0"/>
              <a:ea typeface="Roboto Black" panose="02000000000000000000" pitchFamily="2" charset="0"/>
            </a:endParaRPr>
          </a:p>
        </p:txBody>
      </p:sp>
      <p:sp>
        <p:nvSpPr>
          <p:cNvPr id="19" name="TextBox 18">
            <a:extLst>
              <a:ext uri="{FF2B5EF4-FFF2-40B4-BE49-F238E27FC236}">
                <a16:creationId xmlns:a16="http://schemas.microsoft.com/office/drawing/2014/main" id="{05DDEB3F-0A76-F8FD-98FD-F58B3790C4AF}"/>
              </a:ext>
            </a:extLst>
          </p:cNvPr>
          <p:cNvSpPr txBox="1"/>
          <p:nvPr/>
        </p:nvSpPr>
        <p:spPr>
          <a:xfrm>
            <a:off x="7391400" y="4213731"/>
            <a:ext cx="4800600" cy="1554272"/>
          </a:xfrm>
          <a:prstGeom prst="rect">
            <a:avLst/>
          </a:prstGeom>
          <a:noFill/>
        </p:spPr>
        <p:txBody>
          <a:bodyPr wrap="square" rtlCol="0">
            <a:spAutoFit/>
          </a:bodyPr>
          <a:lstStyle/>
          <a:p>
            <a:pPr>
              <a:spcAft>
                <a:spcPts val="600"/>
              </a:spcAft>
            </a:pPr>
            <a:r>
              <a:rPr lang="en-US" dirty="0">
                <a:latin typeface="Roboto Black" panose="02000000000000000000" pitchFamily="2" charset="0"/>
                <a:ea typeface="Roboto Black" panose="02000000000000000000" pitchFamily="2" charset="0"/>
              </a:rPr>
              <a:t>STRONG LEADERSHIP </a:t>
            </a:r>
            <a:endParaRPr lang="en-US" dirty="0">
              <a:latin typeface="Roboto" panose="02000000000000000000" pitchFamily="2" charset="0"/>
              <a:ea typeface="Roboto" panose="02000000000000000000" pitchFamily="2" charset="0"/>
            </a:endParaRPr>
          </a:p>
          <a:p>
            <a:pPr>
              <a:spcAft>
                <a:spcPts val="600"/>
              </a:spcAft>
            </a:pPr>
            <a:r>
              <a:rPr lang="en-US" dirty="0">
                <a:latin typeface="Roboto" panose="02000000000000000000" pitchFamily="2" charset="0"/>
                <a:ea typeface="Roboto" panose="02000000000000000000" pitchFamily="2" charset="0"/>
              </a:rPr>
              <a:t>Strong, aligned leadership, particularly where it establishes clear structure and direction. Drives coherence and shapes decisions for design, staffing, and rollout.</a:t>
            </a:r>
          </a:p>
        </p:txBody>
      </p:sp>
      <p:sp>
        <p:nvSpPr>
          <p:cNvPr id="8" name="Arrow: Right 7">
            <a:extLst>
              <a:ext uri="{FF2B5EF4-FFF2-40B4-BE49-F238E27FC236}">
                <a16:creationId xmlns:a16="http://schemas.microsoft.com/office/drawing/2014/main" id="{9A3584FD-27BB-4DA6-135D-354E6932302C}"/>
              </a:ext>
            </a:extLst>
          </p:cNvPr>
          <p:cNvSpPr/>
          <p:nvPr/>
        </p:nvSpPr>
        <p:spPr>
          <a:xfrm>
            <a:off x="5181600" y="2476500"/>
            <a:ext cx="1749396" cy="2376000"/>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A90D5B63-C2C1-BAEF-72EC-7E47DBE5A724}"/>
              </a:ext>
            </a:extLst>
          </p:cNvPr>
          <p:cNvPicPr>
            <a:picLocks noChangeAspect="1"/>
          </p:cNvPicPr>
          <p:nvPr/>
        </p:nvPicPr>
        <p:blipFill>
          <a:blip r:embed="rId2"/>
          <a:stretch>
            <a:fillRect/>
          </a:stretch>
        </p:blipFill>
        <p:spPr>
          <a:xfrm>
            <a:off x="1525837" y="2075595"/>
            <a:ext cx="3162463" cy="1930499"/>
          </a:xfrm>
          <a:prstGeom prst="rect">
            <a:avLst/>
          </a:prstGeom>
        </p:spPr>
      </p:pic>
      <p:pic>
        <p:nvPicPr>
          <p:cNvPr id="5" name="Picture 4">
            <a:extLst>
              <a:ext uri="{FF2B5EF4-FFF2-40B4-BE49-F238E27FC236}">
                <a16:creationId xmlns:a16="http://schemas.microsoft.com/office/drawing/2014/main" id="{4CB68292-66F7-2981-28B1-20DFCA806E55}"/>
              </a:ext>
            </a:extLst>
          </p:cNvPr>
          <p:cNvPicPr>
            <a:picLocks noChangeAspect="1"/>
          </p:cNvPicPr>
          <p:nvPr/>
        </p:nvPicPr>
        <p:blipFill>
          <a:blip r:embed="rId3"/>
          <a:stretch>
            <a:fillRect/>
          </a:stretch>
        </p:blipFill>
        <p:spPr>
          <a:xfrm>
            <a:off x="7391400" y="1911985"/>
            <a:ext cx="2291291" cy="2257719"/>
          </a:xfrm>
          <a:prstGeom prst="rect">
            <a:avLst/>
          </a:prstGeom>
        </p:spPr>
      </p:pic>
    </p:spTree>
    <p:extLst>
      <p:ext uri="{BB962C8B-B14F-4D97-AF65-F5344CB8AC3E}">
        <p14:creationId xmlns:p14="http://schemas.microsoft.com/office/powerpoint/2010/main" val="1198029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E38F449-8EBB-CC95-1481-E745A47CEE0D}"/>
              </a:ext>
            </a:extLst>
          </p:cNvPr>
          <p:cNvSpPr txBox="1"/>
          <p:nvPr/>
        </p:nvSpPr>
        <p:spPr>
          <a:xfrm>
            <a:off x="368300" y="4213731"/>
            <a:ext cx="4320000" cy="1908215"/>
          </a:xfrm>
          <a:prstGeom prst="rect">
            <a:avLst/>
          </a:prstGeom>
          <a:noFill/>
        </p:spPr>
        <p:txBody>
          <a:bodyPr wrap="square" rtlCol="0">
            <a:spAutoFit/>
          </a:bodyPr>
          <a:lstStyle/>
          <a:p>
            <a:pPr algn="r">
              <a:spcAft>
                <a:spcPts val="600"/>
              </a:spcAft>
            </a:pPr>
            <a:r>
              <a:rPr lang="en-US">
                <a:latin typeface="Roboto Black" panose="02000000000000000000" pitchFamily="2" charset="0"/>
                <a:ea typeface="Roboto Black" panose="02000000000000000000" pitchFamily="2" charset="0"/>
              </a:rPr>
              <a:t>EQUITY CHALLENGES </a:t>
            </a:r>
          </a:p>
          <a:p>
            <a:pPr algn="r">
              <a:spcAft>
                <a:spcPts val="600"/>
              </a:spcAft>
            </a:pPr>
            <a:r>
              <a:rPr lang="en-US">
                <a:latin typeface="Roboto" panose="02000000000000000000" pitchFamily="2" charset="0"/>
                <a:ea typeface="Roboto" panose="02000000000000000000" pitchFamily="2" charset="0"/>
              </a:rPr>
              <a:t>Constraints in resourcing and the ability to fund participation limits opportunities for involvement, particularly for small and remote schools.</a:t>
            </a:r>
          </a:p>
          <a:p>
            <a:pPr algn="r">
              <a:spcAft>
                <a:spcPts val="600"/>
              </a:spcAft>
            </a:pPr>
            <a:endParaRPr lang="en-US">
              <a:latin typeface="Roboto" panose="02000000000000000000" pitchFamily="2" charset="0"/>
              <a:ea typeface="Roboto" panose="02000000000000000000" pitchFamily="2" charset="0"/>
            </a:endParaRPr>
          </a:p>
        </p:txBody>
      </p:sp>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What we heard — barriers and enablers</a:t>
            </a:r>
            <a:endParaRPr lang="en-AU">
              <a:solidFill>
                <a:prstClr val="white"/>
              </a:solidFill>
              <a:latin typeface="Roboto Medium" panose="02000000000000000000" pitchFamily="2" charset="0"/>
              <a:ea typeface="Roboto Medium" panose="02000000000000000000" pitchFamily="2" charset="0"/>
            </a:endParaRPr>
          </a:p>
        </p:txBody>
      </p:sp>
      <p:sp>
        <p:nvSpPr>
          <p:cNvPr id="15" name="TextBox 14">
            <a:extLst>
              <a:ext uri="{FF2B5EF4-FFF2-40B4-BE49-F238E27FC236}">
                <a16:creationId xmlns:a16="http://schemas.microsoft.com/office/drawing/2014/main" id="{D642E2AF-7C51-2E2A-C3EA-E8E2539FFDDE}"/>
              </a:ext>
            </a:extLst>
          </p:cNvPr>
          <p:cNvSpPr txBox="1"/>
          <p:nvPr/>
        </p:nvSpPr>
        <p:spPr>
          <a:xfrm>
            <a:off x="3546641" y="1498626"/>
            <a:ext cx="1141659"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BARRIER</a:t>
            </a:r>
            <a:endParaRPr lang="en-AU">
              <a:latin typeface="Roboto Black" panose="02000000000000000000" pitchFamily="2" charset="0"/>
              <a:ea typeface="Roboto Black" panose="02000000000000000000" pitchFamily="2" charset="0"/>
            </a:endParaRPr>
          </a:p>
        </p:txBody>
      </p:sp>
      <p:sp>
        <p:nvSpPr>
          <p:cNvPr id="16" name="TextBox 15">
            <a:extLst>
              <a:ext uri="{FF2B5EF4-FFF2-40B4-BE49-F238E27FC236}">
                <a16:creationId xmlns:a16="http://schemas.microsoft.com/office/drawing/2014/main" id="{B51972C0-BC8E-6B2B-4AD4-7D53FB76CC74}"/>
              </a:ext>
            </a:extLst>
          </p:cNvPr>
          <p:cNvSpPr txBox="1"/>
          <p:nvPr/>
        </p:nvSpPr>
        <p:spPr>
          <a:xfrm>
            <a:off x="7391400" y="1498626"/>
            <a:ext cx="1188146" cy="369332"/>
          </a:xfrm>
          <a:prstGeom prst="rect">
            <a:avLst/>
          </a:prstGeom>
          <a:noFill/>
        </p:spPr>
        <p:txBody>
          <a:bodyPr wrap="none" rtlCol="0">
            <a:spAutoFit/>
          </a:bodyPr>
          <a:lstStyle/>
          <a:p>
            <a:r>
              <a:rPr lang="en-US">
                <a:latin typeface="Roboto Black" panose="02000000000000000000" pitchFamily="2" charset="0"/>
                <a:ea typeface="Roboto Black" panose="02000000000000000000" pitchFamily="2" charset="0"/>
              </a:rPr>
              <a:t>ENABLER</a:t>
            </a:r>
            <a:endParaRPr lang="en-AU">
              <a:latin typeface="Roboto Black" panose="02000000000000000000" pitchFamily="2" charset="0"/>
              <a:ea typeface="Roboto Black" panose="02000000000000000000" pitchFamily="2" charset="0"/>
            </a:endParaRPr>
          </a:p>
        </p:txBody>
      </p:sp>
      <p:sp>
        <p:nvSpPr>
          <p:cNvPr id="19" name="TextBox 18">
            <a:extLst>
              <a:ext uri="{FF2B5EF4-FFF2-40B4-BE49-F238E27FC236}">
                <a16:creationId xmlns:a16="http://schemas.microsoft.com/office/drawing/2014/main" id="{05DDEB3F-0A76-F8FD-98FD-F58B3790C4AF}"/>
              </a:ext>
            </a:extLst>
          </p:cNvPr>
          <p:cNvSpPr txBox="1"/>
          <p:nvPr/>
        </p:nvSpPr>
        <p:spPr>
          <a:xfrm>
            <a:off x="7391400" y="4213731"/>
            <a:ext cx="4800600" cy="1831271"/>
          </a:xfrm>
          <a:prstGeom prst="rect">
            <a:avLst/>
          </a:prstGeom>
          <a:noFill/>
        </p:spPr>
        <p:txBody>
          <a:bodyPr wrap="square" rtlCol="0">
            <a:spAutoFit/>
          </a:bodyPr>
          <a:lstStyle/>
          <a:p>
            <a:pPr>
              <a:spcAft>
                <a:spcPts val="600"/>
              </a:spcAft>
            </a:pPr>
            <a:r>
              <a:rPr lang="en-US">
                <a:latin typeface="Roboto Black" panose="02000000000000000000" pitchFamily="2" charset="0"/>
                <a:ea typeface="Roboto Black" panose="02000000000000000000" pitchFamily="2" charset="0"/>
              </a:rPr>
              <a:t>FLEXIBILITY</a:t>
            </a:r>
          </a:p>
          <a:p>
            <a:pPr>
              <a:spcAft>
                <a:spcPts val="600"/>
              </a:spcAft>
            </a:pPr>
            <a:r>
              <a:rPr lang="en-US">
                <a:latin typeface="Roboto" panose="02000000000000000000" pitchFamily="2" charset="0"/>
                <a:ea typeface="Roboto" panose="02000000000000000000" pitchFamily="2" charset="0"/>
              </a:rPr>
              <a:t>To ensure relevance across diverse school contexts. Adapting approaches based on factors such as school size, staffing, and student cohort. Different models in response to local needs.</a:t>
            </a:r>
          </a:p>
        </p:txBody>
      </p:sp>
      <p:sp>
        <p:nvSpPr>
          <p:cNvPr id="8" name="Arrow: Right 7">
            <a:extLst>
              <a:ext uri="{FF2B5EF4-FFF2-40B4-BE49-F238E27FC236}">
                <a16:creationId xmlns:a16="http://schemas.microsoft.com/office/drawing/2014/main" id="{9A3584FD-27BB-4DA6-135D-354E6932302C}"/>
              </a:ext>
            </a:extLst>
          </p:cNvPr>
          <p:cNvSpPr/>
          <p:nvPr/>
        </p:nvSpPr>
        <p:spPr>
          <a:xfrm>
            <a:off x="5181600" y="2476500"/>
            <a:ext cx="1749396" cy="2376000"/>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a:extLst>
              <a:ext uri="{FF2B5EF4-FFF2-40B4-BE49-F238E27FC236}">
                <a16:creationId xmlns:a16="http://schemas.microsoft.com/office/drawing/2014/main" id="{FCE5F8A5-61CE-DD90-63B7-6486B1CADA89}"/>
              </a:ext>
            </a:extLst>
          </p:cNvPr>
          <p:cNvPicPr>
            <a:picLocks noChangeAspect="1"/>
          </p:cNvPicPr>
          <p:nvPr/>
        </p:nvPicPr>
        <p:blipFill>
          <a:blip r:embed="rId2"/>
          <a:stretch>
            <a:fillRect/>
          </a:stretch>
        </p:blipFill>
        <p:spPr>
          <a:xfrm>
            <a:off x="7391400" y="2043198"/>
            <a:ext cx="2143093" cy="1995293"/>
          </a:xfrm>
          <a:prstGeom prst="rect">
            <a:avLst/>
          </a:prstGeom>
        </p:spPr>
      </p:pic>
      <p:sp>
        <p:nvSpPr>
          <p:cNvPr id="5" name="Not Equal 4">
            <a:extLst>
              <a:ext uri="{FF2B5EF4-FFF2-40B4-BE49-F238E27FC236}">
                <a16:creationId xmlns:a16="http://schemas.microsoft.com/office/drawing/2014/main" id="{0698E23D-CE78-495B-9671-23E92160CBB0}"/>
              </a:ext>
            </a:extLst>
          </p:cNvPr>
          <p:cNvSpPr/>
          <p:nvPr/>
        </p:nvSpPr>
        <p:spPr>
          <a:xfrm>
            <a:off x="2057400" y="2340886"/>
            <a:ext cx="2630900" cy="1399917"/>
          </a:xfrm>
          <a:prstGeom prst="mathNotEqual">
            <a:avLst/>
          </a:prstGeom>
          <a:solidFill>
            <a:schemeClr val="tx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2784440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dirty="0">
                <a:solidFill>
                  <a:prstClr val="white"/>
                </a:solidFill>
                <a:latin typeface="Roboto Medium" panose="02000000000000000000" pitchFamily="2" charset="0"/>
                <a:ea typeface="Roboto Medium" panose="02000000000000000000" pitchFamily="2" charset="0"/>
              </a:rPr>
              <a:t> What’s next</a:t>
            </a:r>
            <a:endParaRPr lang="en-AU" dirty="0">
              <a:solidFill>
                <a:prstClr val="white"/>
              </a:solidFill>
              <a:latin typeface="Roboto Medium" panose="02000000000000000000" pitchFamily="2" charset="0"/>
              <a:ea typeface="Roboto Medium" panose="02000000000000000000" pitchFamily="2" charset="0"/>
            </a:endParaRPr>
          </a:p>
        </p:txBody>
      </p:sp>
      <p:sp>
        <p:nvSpPr>
          <p:cNvPr id="5" name="TextBox 4">
            <a:extLst>
              <a:ext uri="{FF2B5EF4-FFF2-40B4-BE49-F238E27FC236}">
                <a16:creationId xmlns:a16="http://schemas.microsoft.com/office/drawing/2014/main" id="{6051D501-BBDE-0D4D-2AE8-A8C9AF7A4CB3}"/>
              </a:ext>
            </a:extLst>
          </p:cNvPr>
          <p:cNvSpPr txBox="1"/>
          <p:nvPr/>
        </p:nvSpPr>
        <p:spPr>
          <a:xfrm>
            <a:off x="4473862" y="2314575"/>
            <a:ext cx="6828603" cy="1477328"/>
          </a:xfrm>
          <a:prstGeom prst="rect">
            <a:avLst/>
          </a:prstGeom>
          <a:noFill/>
        </p:spPr>
        <p:txBody>
          <a:bodyPr wrap="square" rtlCol="0">
            <a:spAutoFit/>
          </a:bodyPr>
          <a:lstStyle/>
          <a:p>
            <a:r>
              <a:rPr lang="en-US" dirty="0">
                <a:latin typeface="Roboto" panose="02000000000000000000" pitchFamily="2" charset="0"/>
                <a:ea typeface="Roboto" panose="02000000000000000000" pitchFamily="2" charset="0"/>
              </a:rPr>
              <a:t>The SACE Board will develop a strategy in response to this feedback, with a focus on addressing key barriers and strengthening identified enablers. This work will </a:t>
            </a:r>
            <a:r>
              <a:rPr lang="en-US" dirty="0" err="1">
                <a:latin typeface="Roboto" panose="02000000000000000000" pitchFamily="2" charset="0"/>
                <a:ea typeface="Roboto" panose="02000000000000000000" pitchFamily="2" charset="0"/>
              </a:rPr>
              <a:t>prioritise</a:t>
            </a:r>
            <a:r>
              <a:rPr lang="en-US" dirty="0">
                <a:latin typeface="Roboto" panose="02000000000000000000" pitchFamily="2" charset="0"/>
                <a:ea typeface="Roboto" panose="02000000000000000000" pitchFamily="2" charset="0"/>
              </a:rPr>
              <a:t> clearer direction, practical supports, and accessible resources to help schools implement subject renewal with confidence.</a:t>
            </a:r>
            <a:endParaRPr lang="en-AU" dirty="0">
              <a:latin typeface="Roboto" panose="02000000000000000000" pitchFamily="2" charset="0"/>
              <a:ea typeface="Roboto" panose="02000000000000000000" pitchFamily="2" charset="0"/>
            </a:endParaRPr>
          </a:p>
        </p:txBody>
      </p:sp>
      <p:pic>
        <p:nvPicPr>
          <p:cNvPr id="7" name="Picture 6">
            <a:extLst>
              <a:ext uri="{FF2B5EF4-FFF2-40B4-BE49-F238E27FC236}">
                <a16:creationId xmlns:a16="http://schemas.microsoft.com/office/drawing/2014/main" id="{4C608D21-C39D-AF8D-1538-49180F7FE79B}"/>
              </a:ext>
            </a:extLst>
          </p:cNvPr>
          <p:cNvPicPr>
            <a:picLocks noChangeAspect="1"/>
          </p:cNvPicPr>
          <p:nvPr/>
        </p:nvPicPr>
        <p:blipFill>
          <a:blip r:embed="rId2"/>
          <a:stretch>
            <a:fillRect/>
          </a:stretch>
        </p:blipFill>
        <p:spPr>
          <a:xfrm>
            <a:off x="233140" y="2366995"/>
            <a:ext cx="4245717" cy="3852830"/>
          </a:xfrm>
          <a:prstGeom prst="rect">
            <a:avLst/>
          </a:prstGeom>
        </p:spPr>
      </p:pic>
    </p:spTree>
    <p:extLst>
      <p:ext uri="{BB962C8B-B14F-4D97-AF65-F5344CB8AC3E}">
        <p14:creationId xmlns:p14="http://schemas.microsoft.com/office/powerpoint/2010/main" val="1674992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C6E48F-418D-9170-CE3E-F35D9E10CDAE}"/>
              </a:ext>
            </a:extLst>
          </p:cNvPr>
          <p:cNvPicPr>
            <a:picLocks noChangeAspect="1"/>
          </p:cNvPicPr>
          <p:nvPr/>
        </p:nvPicPr>
        <p:blipFill>
          <a:blip r:embed="rId2"/>
          <a:stretch>
            <a:fillRect/>
          </a:stretch>
        </p:blipFill>
        <p:spPr>
          <a:xfrm>
            <a:off x="263303" y="1254012"/>
            <a:ext cx="9750949" cy="4994388"/>
          </a:xfrm>
          <a:prstGeom prst="rect">
            <a:avLst/>
          </a:prstGeom>
        </p:spPr>
      </p:pic>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Subject Renewal</a:t>
            </a:r>
            <a:endParaRPr lang="en-AU">
              <a:solidFill>
                <a:prstClr val="white"/>
              </a:solidFill>
              <a:latin typeface="Roboto Medium" panose="02000000000000000000" pitchFamily="2" charset="0"/>
              <a:ea typeface="Roboto Medium" panose="02000000000000000000" pitchFamily="2" charset="0"/>
            </a:endParaRPr>
          </a:p>
        </p:txBody>
      </p:sp>
      <p:pic>
        <p:nvPicPr>
          <p:cNvPr id="10" name="Picture 9" descr="A black background with white text&#10;&#10;Description automatically generated">
            <a:extLst>
              <a:ext uri="{FF2B5EF4-FFF2-40B4-BE49-F238E27FC236}">
                <a16:creationId xmlns:a16="http://schemas.microsoft.com/office/drawing/2014/main" id="{E3BFE880-B9E7-6F2F-0DDE-8F65CFD189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346019" y="5068007"/>
            <a:ext cx="2743838" cy="1759936"/>
          </a:xfrm>
          <a:prstGeom prst="rect">
            <a:avLst/>
          </a:prstGeom>
        </p:spPr>
      </p:pic>
      <p:pic>
        <p:nvPicPr>
          <p:cNvPr id="11" name="Picture 10" descr="A drawing of a person&#10;&#10;Description automatically generated">
            <a:extLst>
              <a:ext uri="{FF2B5EF4-FFF2-40B4-BE49-F238E27FC236}">
                <a16:creationId xmlns:a16="http://schemas.microsoft.com/office/drawing/2014/main" id="{EE405B48-D88A-57BF-6E83-B8436A7272E6}"/>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807597"/>
            <a:ext cx="2099309" cy="685063"/>
          </a:xfrm>
          <a:prstGeom prst="rect">
            <a:avLst/>
          </a:prstGeom>
        </p:spPr>
      </p:pic>
    </p:spTree>
    <p:extLst>
      <p:ext uri="{BB962C8B-B14F-4D97-AF65-F5344CB8AC3E}">
        <p14:creationId xmlns:p14="http://schemas.microsoft.com/office/powerpoint/2010/main" val="305105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95CC128-35FA-C8AD-0D5A-1B65795CCCC1}"/>
              </a:ext>
            </a:extLst>
          </p:cNvPr>
          <p:cNvPicPr>
            <a:picLocks noChangeAspect="1"/>
          </p:cNvPicPr>
          <p:nvPr/>
        </p:nvPicPr>
        <p:blipFill>
          <a:blip r:embed="rId2"/>
          <a:stretch>
            <a:fillRect/>
          </a:stretch>
        </p:blipFill>
        <p:spPr>
          <a:xfrm>
            <a:off x="180754" y="1308950"/>
            <a:ext cx="9516139" cy="4655935"/>
          </a:xfrm>
          <a:prstGeom prst="rect">
            <a:avLst/>
          </a:prstGeom>
        </p:spPr>
      </p:pic>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Capabilities and Learner Profile</a:t>
            </a:r>
            <a:endParaRPr lang="en-AU">
              <a:solidFill>
                <a:prstClr val="white"/>
              </a:solidFill>
              <a:latin typeface="Roboto Medium" panose="02000000000000000000" pitchFamily="2" charset="0"/>
              <a:ea typeface="Roboto Medium" panose="02000000000000000000" pitchFamily="2" charset="0"/>
            </a:endParaRPr>
          </a:p>
        </p:txBody>
      </p:sp>
      <p:pic>
        <p:nvPicPr>
          <p:cNvPr id="24" name="Picture 23" descr="A black background with white text&#10;&#10;Description automatically generated">
            <a:extLst>
              <a:ext uri="{FF2B5EF4-FFF2-40B4-BE49-F238E27FC236}">
                <a16:creationId xmlns:a16="http://schemas.microsoft.com/office/drawing/2014/main" id="{3BC0F631-CC8D-85A1-FD49-2DA7C27BAB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346019" y="5068007"/>
            <a:ext cx="2743838" cy="1759936"/>
          </a:xfrm>
          <a:prstGeom prst="rect">
            <a:avLst/>
          </a:prstGeom>
        </p:spPr>
      </p:pic>
      <p:pic>
        <p:nvPicPr>
          <p:cNvPr id="25" name="Picture 24" descr="A drawing of a person&#10;&#10;Description automatically generated">
            <a:extLst>
              <a:ext uri="{FF2B5EF4-FFF2-40B4-BE49-F238E27FC236}">
                <a16:creationId xmlns:a16="http://schemas.microsoft.com/office/drawing/2014/main" id="{9E7BEF7B-24C7-44FF-1699-2B5389C80D34}"/>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807597"/>
            <a:ext cx="2099309" cy="685063"/>
          </a:xfrm>
          <a:prstGeom prst="rect">
            <a:avLst/>
          </a:prstGeom>
        </p:spPr>
      </p:pic>
    </p:spTree>
    <p:extLst>
      <p:ext uri="{BB962C8B-B14F-4D97-AF65-F5344CB8AC3E}">
        <p14:creationId xmlns:p14="http://schemas.microsoft.com/office/powerpoint/2010/main" val="4150760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6DF876F-9E92-0A9E-392C-1228D4E1A4DA}"/>
              </a:ext>
            </a:extLst>
          </p:cNvPr>
          <p:cNvSpPr/>
          <p:nvPr/>
        </p:nvSpPr>
        <p:spPr>
          <a:xfrm>
            <a:off x="8572501" y="1531499"/>
            <a:ext cx="3262924" cy="1410450"/>
          </a:xfrm>
          <a:prstGeom prst="wedgeRoundRectCallout">
            <a:avLst>
              <a:gd name="adj1" fmla="val 44466"/>
              <a:gd name="adj2" fmla="val 63850"/>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8000"/>
              </a:lnSpc>
              <a:spcAft>
                <a:spcPts val="600"/>
              </a:spcAft>
            </a:pPr>
            <a:r>
              <a:rPr lang="en-US" sz="1400"/>
              <a:t>Subject renewal would benefit from having a proposed agenda for how this will be rolled out and when… would be nice to know a timeline expectation that SACE is working towards.</a:t>
            </a:r>
          </a:p>
        </p:txBody>
      </p:sp>
      <p:sp>
        <p:nvSpPr>
          <p:cNvPr id="6" name="Speech Bubble: Rectangle with Corners Rounded 5">
            <a:extLst>
              <a:ext uri="{FF2B5EF4-FFF2-40B4-BE49-F238E27FC236}">
                <a16:creationId xmlns:a16="http://schemas.microsoft.com/office/drawing/2014/main" id="{0CAEB824-E639-A9E1-8895-5951D2A7181C}"/>
              </a:ext>
            </a:extLst>
          </p:cNvPr>
          <p:cNvSpPr/>
          <p:nvPr/>
        </p:nvSpPr>
        <p:spPr>
          <a:xfrm>
            <a:off x="315873" y="1531499"/>
            <a:ext cx="3262924" cy="1410450"/>
          </a:xfrm>
          <a:prstGeom prst="wedgeRoundRectCallout">
            <a:avLst>
              <a:gd name="adj1" fmla="val -43043"/>
              <a:gd name="adj2" fmla="val 65877"/>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8000"/>
              </a:lnSpc>
              <a:spcAft>
                <a:spcPts val="600"/>
              </a:spcAft>
            </a:pPr>
            <a:r>
              <a:rPr lang="en-US" sz="1400"/>
              <a:t>Very much agree with the vision and mission of the change just wonder what this is going to look like operationally.</a:t>
            </a:r>
          </a:p>
        </p:txBody>
      </p:sp>
      <p:sp>
        <p:nvSpPr>
          <p:cNvPr id="17" name="Speech Bubble: Rectangle with Corners Rounded 16">
            <a:extLst>
              <a:ext uri="{FF2B5EF4-FFF2-40B4-BE49-F238E27FC236}">
                <a16:creationId xmlns:a16="http://schemas.microsoft.com/office/drawing/2014/main" id="{200A53CD-5FD3-D4CB-456B-933B2403C292}"/>
              </a:ext>
            </a:extLst>
          </p:cNvPr>
          <p:cNvSpPr/>
          <p:nvPr/>
        </p:nvSpPr>
        <p:spPr>
          <a:xfrm>
            <a:off x="4444187" y="1531499"/>
            <a:ext cx="3262924" cy="1410450"/>
          </a:xfrm>
          <a:prstGeom prst="wedgeRoundRectCallout">
            <a:avLst>
              <a:gd name="adj1" fmla="val -43043"/>
              <a:gd name="adj2" fmla="val 65877"/>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8000"/>
              </a:lnSpc>
              <a:spcAft>
                <a:spcPts val="600"/>
              </a:spcAft>
            </a:pPr>
            <a:r>
              <a:rPr lang="en-US" sz="1400"/>
              <a:t>Focus on capabilities is a great initiative though I worry about its execution.</a:t>
            </a:r>
          </a:p>
        </p:txBody>
      </p:sp>
      <p:sp>
        <p:nvSpPr>
          <p:cNvPr id="15" name="Speech Bubble: Rectangle with Corners Rounded 14">
            <a:extLst>
              <a:ext uri="{FF2B5EF4-FFF2-40B4-BE49-F238E27FC236}">
                <a16:creationId xmlns:a16="http://schemas.microsoft.com/office/drawing/2014/main" id="{E52E19A3-C3BC-6931-0326-1B57A1FEF553}"/>
              </a:ext>
            </a:extLst>
          </p:cNvPr>
          <p:cNvSpPr/>
          <p:nvPr/>
        </p:nvSpPr>
        <p:spPr>
          <a:xfrm>
            <a:off x="8572501" y="3360299"/>
            <a:ext cx="3262924" cy="1410450"/>
          </a:xfrm>
          <a:prstGeom prst="wedgeRoundRectCallout">
            <a:avLst>
              <a:gd name="adj1" fmla="val 44466"/>
              <a:gd name="adj2" fmla="val 63850"/>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8000"/>
              </a:lnSpc>
              <a:spcAft>
                <a:spcPts val="600"/>
              </a:spcAft>
            </a:pPr>
            <a:r>
              <a:rPr lang="en-US" sz="1400"/>
              <a:t>The strategic priorities are aligned with where this needs to go, the issues arise when it comes to implementing the priorities in a way that is actually workable for schools.</a:t>
            </a:r>
          </a:p>
        </p:txBody>
      </p:sp>
      <p:sp>
        <p:nvSpPr>
          <p:cNvPr id="16" name="Speech Bubble: Rectangle with Corners Rounded 15">
            <a:extLst>
              <a:ext uri="{FF2B5EF4-FFF2-40B4-BE49-F238E27FC236}">
                <a16:creationId xmlns:a16="http://schemas.microsoft.com/office/drawing/2014/main" id="{98C5518E-174C-1945-C828-5A9018BF5C2C}"/>
              </a:ext>
            </a:extLst>
          </p:cNvPr>
          <p:cNvSpPr/>
          <p:nvPr/>
        </p:nvSpPr>
        <p:spPr>
          <a:xfrm>
            <a:off x="315873" y="3360299"/>
            <a:ext cx="3262924" cy="1410450"/>
          </a:xfrm>
          <a:prstGeom prst="wedgeRoundRectCallout">
            <a:avLst>
              <a:gd name="adj1" fmla="val -43043"/>
              <a:gd name="adj2" fmla="val 65877"/>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8000"/>
              </a:lnSpc>
              <a:spcAft>
                <a:spcPts val="600"/>
              </a:spcAft>
            </a:pPr>
            <a:r>
              <a:rPr lang="en-US" sz="1400"/>
              <a:t>Resources and professional learning opportunities should be accessible to all teachers… ensuring equitable access… will help teachers confidently deliver the renewed subjects.</a:t>
            </a:r>
          </a:p>
        </p:txBody>
      </p:sp>
      <p:sp>
        <p:nvSpPr>
          <p:cNvPr id="19" name="Speech Bubble: Rectangle with Corners Rounded 18">
            <a:extLst>
              <a:ext uri="{FF2B5EF4-FFF2-40B4-BE49-F238E27FC236}">
                <a16:creationId xmlns:a16="http://schemas.microsoft.com/office/drawing/2014/main" id="{AC999C6E-D7C0-5B3A-55F5-C25C730EB380}"/>
              </a:ext>
            </a:extLst>
          </p:cNvPr>
          <p:cNvSpPr/>
          <p:nvPr/>
        </p:nvSpPr>
        <p:spPr>
          <a:xfrm>
            <a:off x="4444187" y="3360299"/>
            <a:ext cx="3262924" cy="1410450"/>
          </a:xfrm>
          <a:prstGeom prst="wedgeRoundRectCallout">
            <a:avLst>
              <a:gd name="adj1" fmla="val -43043"/>
              <a:gd name="adj2" fmla="val 65877"/>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8000"/>
              </a:lnSpc>
              <a:spcAft>
                <a:spcPts val="600"/>
              </a:spcAft>
            </a:pPr>
            <a:r>
              <a:rPr lang="en-US" sz="1400"/>
              <a:t>They want to shift from SACE just being about getting into university. They want students who are best prepared for life.</a:t>
            </a:r>
          </a:p>
        </p:txBody>
      </p:sp>
      <p:sp>
        <p:nvSpPr>
          <p:cNvPr id="20" name="Speech Bubble: Rectangle with Corners Rounded 19">
            <a:extLst>
              <a:ext uri="{FF2B5EF4-FFF2-40B4-BE49-F238E27FC236}">
                <a16:creationId xmlns:a16="http://schemas.microsoft.com/office/drawing/2014/main" id="{FB70EBAC-296F-46D2-74EC-0E1D805C4802}"/>
              </a:ext>
            </a:extLst>
          </p:cNvPr>
          <p:cNvSpPr/>
          <p:nvPr/>
        </p:nvSpPr>
        <p:spPr>
          <a:xfrm>
            <a:off x="8572501" y="5189099"/>
            <a:ext cx="3262924" cy="1410450"/>
          </a:xfrm>
          <a:prstGeom prst="wedgeRoundRectCallout">
            <a:avLst>
              <a:gd name="adj1" fmla="val 44466"/>
              <a:gd name="adj2" fmla="val 63850"/>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8000"/>
              </a:lnSpc>
              <a:spcAft>
                <a:spcPts val="600"/>
              </a:spcAft>
            </a:pPr>
            <a:r>
              <a:rPr lang="en-US" sz="1400"/>
              <a:t>It is timely alongside the SA curriculum and the need for the future of education.</a:t>
            </a:r>
          </a:p>
        </p:txBody>
      </p:sp>
      <p:sp>
        <p:nvSpPr>
          <p:cNvPr id="21" name="Speech Bubble: Rectangle with Corners Rounded 20">
            <a:extLst>
              <a:ext uri="{FF2B5EF4-FFF2-40B4-BE49-F238E27FC236}">
                <a16:creationId xmlns:a16="http://schemas.microsoft.com/office/drawing/2014/main" id="{34E453F2-6729-BC48-D448-522AFDE414C7}"/>
              </a:ext>
            </a:extLst>
          </p:cNvPr>
          <p:cNvSpPr/>
          <p:nvPr/>
        </p:nvSpPr>
        <p:spPr>
          <a:xfrm>
            <a:off x="315873" y="5189099"/>
            <a:ext cx="3262924" cy="1410450"/>
          </a:xfrm>
          <a:prstGeom prst="wedgeRoundRectCallout">
            <a:avLst>
              <a:gd name="adj1" fmla="val -43043"/>
              <a:gd name="adj2" fmla="val 65877"/>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8000"/>
              </a:lnSpc>
              <a:spcAft>
                <a:spcPts val="600"/>
              </a:spcAft>
            </a:pPr>
            <a:r>
              <a:rPr lang="en-US" sz="1400"/>
              <a:t>Good, but still needing more clarity around what the end goal is so that we can help pave the path ahead within our schools.</a:t>
            </a:r>
          </a:p>
        </p:txBody>
      </p:sp>
      <p:sp>
        <p:nvSpPr>
          <p:cNvPr id="23" name="Speech Bubble: Rectangle with Corners Rounded 22">
            <a:extLst>
              <a:ext uri="{FF2B5EF4-FFF2-40B4-BE49-F238E27FC236}">
                <a16:creationId xmlns:a16="http://schemas.microsoft.com/office/drawing/2014/main" id="{8F9C1780-3636-E717-3581-EE91DEDB3C41}"/>
              </a:ext>
            </a:extLst>
          </p:cNvPr>
          <p:cNvSpPr/>
          <p:nvPr/>
        </p:nvSpPr>
        <p:spPr>
          <a:xfrm>
            <a:off x="4444187" y="5189099"/>
            <a:ext cx="3262924" cy="1410450"/>
          </a:xfrm>
          <a:prstGeom prst="wedgeRoundRectCallout">
            <a:avLst>
              <a:gd name="adj1" fmla="val -43043"/>
              <a:gd name="adj2" fmla="val 65877"/>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8000"/>
              </a:lnSpc>
              <a:spcAft>
                <a:spcPts val="600"/>
              </a:spcAft>
            </a:pPr>
            <a:r>
              <a:rPr lang="en-US" sz="1400"/>
              <a:t>I think bringing it to life is challenging for many senior subject teachers without more examples of practice.</a:t>
            </a:r>
          </a:p>
        </p:txBody>
      </p:sp>
      <p:sp>
        <p:nvSpPr>
          <p:cNvPr id="24" name="Title Placeholder 1">
            <a:extLst>
              <a:ext uri="{FF2B5EF4-FFF2-40B4-BE49-F238E27FC236}">
                <a16:creationId xmlns:a16="http://schemas.microsoft.com/office/drawing/2014/main" id="{8AB8DFB3-B73C-795A-47DD-855C02F25583}"/>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sz="3600">
                <a:solidFill>
                  <a:prstClr val="white"/>
                </a:solidFill>
                <a:latin typeface="Roboto Medium" panose="02000000000000000000" pitchFamily="2" charset="0"/>
                <a:ea typeface="Roboto Medium" panose="02000000000000000000" pitchFamily="2" charset="0"/>
              </a:rPr>
              <a:t>What is your overall perspective about the SACE Board's current strategic priorities</a:t>
            </a:r>
            <a:endParaRPr lang="en-AU" sz="3600">
              <a:solidFill>
                <a:prstClr val="whit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2556175907"/>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SACE and TLL partnership</a:t>
            </a:r>
            <a:endParaRPr lang="en-AU">
              <a:solidFill>
                <a:prstClr val="white"/>
              </a:solidFill>
              <a:latin typeface="Roboto Medium" panose="02000000000000000000" pitchFamily="2" charset="0"/>
              <a:ea typeface="Roboto Medium" panose="02000000000000000000" pitchFamily="2" charset="0"/>
            </a:endParaRPr>
          </a:p>
        </p:txBody>
      </p:sp>
      <p:pic>
        <p:nvPicPr>
          <p:cNvPr id="7" name="Picture 6">
            <a:extLst>
              <a:ext uri="{FF2B5EF4-FFF2-40B4-BE49-F238E27FC236}">
                <a16:creationId xmlns:a16="http://schemas.microsoft.com/office/drawing/2014/main" id="{CB9B077E-6EB2-ED02-A54F-A259BBCF54F7}"/>
              </a:ext>
            </a:extLst>
          </p:cNvPr>
          <p:cNvPicPr>
            <a:picLocks noChangeAspect="1"/>
          </p:cNvPicPr>
          <p:nvPr/>
        </p:nvPicPr>
        <p:blipFill>
          <a:blip r:embed="rId2"/>
          <a:stretch>
            <a:fillRect/>
          </a:stretch>
        </p:blipFill>
        <p:spPr>
          <a:xfrm>
            <a:off x="196629" y="1304836"/>
            <a:ext cx="10814271" cy="4333719"/>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4A644C5E-95EF-84B9-E1CE-EC0EB81E177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346019" y="5068007"/>
            <a:ext cx="2743838" cy="1759936"/>
          </a:xfrm>
          <a:prstGeom prst="rect">
            <a:avLst/>
          </a:prstGeom>
        </p:spPr>
      </p:pic>
      <p:pic>
        <p:nvPicPr>
          <p:cNvPr id="10" name="Picture 9" descr="A drawing of a person&#10;&#10;Description automatically generated">
            <a:extLst>
              <a:ext uri="{FF2B5EF4-FFF2-40B4-BE49-F238E27FC236}">
                <a16:creationId xmlns:a16="http://schemas.microsoft.com/office/drawing/2014/main" id="{870BB47B-5B05-A6CC-E53E-C24AAC8A5E78}"/>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807597"/>
            <a:ext cx="2099309" cy="685063"/>
          </a:xfrm>
          <a:prstGeom prst="rect">
            <a:avLst/>
          </a:prstGeom>
        </p:spPr>
      </p:pic>
    </p:spTree>
    <p:extLst>
      <p:ext uri="{BB962C8B-B14F-4D97-AF65-F5344CB8AC3E}">
        <p14:creationId xmlns:p14="http://schemas.microsoft.com/office/powerpoint/2010/main" val="1008512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0A9E8CF-D8E8-2372-EC3C-79BED3D81C68}"/>
              </a:ext>
            </a:extLst>
          </p:cNvPr>
          <p:cNvPicPr>
            <a:picLocks noChangeAspect="1"/>
          </p:cNvPicPr>
          <p:nvPr/>
        </p:nvPicPr>
        <p:blipFill>
          <a:blip r:embed="rId2"/>
          <a:stretch>
            <a:fillRect/>
          </a:stretch>
        </p:blipFill>
        <p:spPr>
          <a:xfrm>
            <a:off x="168054" y="1304832"/>
            <a:ext cx="10893646" cy="4555817"/>
          </a:xfrm>
          <a:prstGeom prst="rect">
            <a:avLst/>
          </a:prstGeom>
        </p:spPr>
      </p:pic>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SACE and TLL partnership</a:t>
            </a:r>
            <a:endParaRPr lang="en-AU">
              <a:solidFill>
                <a:prstClr val="white"/>
              </a:solidFill>
              <a:latin typeface="Roboto Medium" panose="02000000000000000000" pitchFamily="2" charset="0"/>
              <a:ea typeface="Roboto Medium" panose="02000000000000000000" pitchFamily="2" charset="0"/>
            </a:endParaRPr>
          </a:p>
        </p:txBody>
      </p:sp>
      <p:pic>
        <p:nvPicPr>
          <p:cNvPr id="20" name="Picture 19" descr="A black background with white text&#10;&#10;Description automatically generated">
            <a:extLst>
              <a:ext uri="{FF2B5EF4-FFF2-40B4-BE49-F238E27FC236}">
                <a16:creationId xmlns:a16="http://schemas.microsoft.com/office/drawing/2014/main" id="{F66E3742-EB99-463D-EDA3-55EEEF13F7E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346019" y="5068007"/>
            <a:ext cx="2743838" cy="1759936"/>
          </a:xfrm>
          <a:prstGeom prst="rect">
            <a:avLst/>
          </a:prstGeom>
        </p:spPr>
      </p:pic>
      <p:pic>
        <p:nvPicPr>
          <p:cNvPr id="21" name="Picture 20" descr="A drawing of a person&#10;&#10;Description automatically generated">
            <a:extLst>
              <a:ext uri="{FF2B5EF4-FFF2-40B4-BE49-F238E27FC236}">
                <a16:creationId xmlns:a16="http://schemas.microsoft.com/office/drawing/2014/main" id="{8B633553-2EA4-906A-B9D2-4E06FFAABF8F}"/>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807597"/>
            <a:ext cx="2099309" cy="685063"/>
          </a:xfrm>
          <a:prstGeom prst="rect">
            <a:avLst/>
          </a:prstGeom>
        </p:spPr>
      </p:pic>
    </p:spTree>
    <p:extLst>
      <p:ext uri="{BB962C8B-B14F-4D97-AF65-F5344CB8AC3E}">
        <p14:creationId xmlns:p14="http://schemas.microsoft.com/office/powerpoint/2010/main" val="1277854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E38F449-8EBB-CC95-1481-E745A47CEE0D}"/>
              </a:ext>
            </a:extLst>
          </p:cNvPr>
          <p:cNvSpPr txBox="1"/>
          <p:nvPr/>
        </p:nvSpPr>
        <p:spPr>
          <a:xfrm>
            <a:off x="736600" y="5013831"/>
            <a:ext cx="4320000" cy="1277273"/>
          </a:xfrm>
          <a:prstGeom prst="rect">
            <a:avLst/>
          </a:prstGeom>
          <a:noFill/>
        </p:spPr>
        <p:txBody>
          <a:bodyPr wrap="square" rtlCol="0">
            <a:spAutoFit/>
          </a:bodyPr>
          <a:lstStyle/>
          <a:p>
            <a:pPr algn="ctr">
              <a:spcAft>
                <a:spcPts val="600"/>
              </a:spcAft>
            </a:pPr>
            <a:r>
              <a:rPr lang="en-US">
                <a:latin typeface="Roboto Black" panose="02000000000000000000" pitchFamily="2" charset="0"/>
                <a:ea typeface="Roboto Black" panose="02000000000000000000" pitchFamily="2" charset="0"/>
              </a:rPr>
              <a:t>STRUCTURED</a:t>
            </a:r>
            <a:endParaRPr lang="en-US">
              <a:latin typeface="Roboto" panose="02000000000000000000" pitchFamily="2" charset="0"/>
              <a:ea typeface="Roboto" panose="02000000000000000000" pitchFamily="2" charset="0"/>
            </a:endParaRPr>
          </a:p>
          <a:p>
            <a:pPr algn="ctr">
              <a:spcAft>
                <a:spcPts val="600"/>
              </a:spcAft>
            </a:pPr>
            <a:r>
              <a:rPr lang="en-US">
                <a:latin typeface="Roboto" panose="02000000000000000000" pitchFamily="2" charset="0"/>
                <a:ea typeface="Roboto" panose="02000000000000000000" pitchFamily="2" charset="0"/>
              </a:rPr>
              <a:t>Leadership-led models </a:t>
            </a:r>
            <a:r>
              <a:rPr lang="en-US" err="1">
                <a:latin typeface="Roboto" panose="02000000000000000000" pitchFamily="2" charset="0"/>
                <a:ea typeface="Roboto" panose="02000000000000000000" pitchFamily="2" charset="0"/>
              </a:rPr>
              <a:t>emphasise</a:t>
            </a:r>
            <a:r>
              <a:rPr lang="en-US">
                <a:latin typeface="Roboto" panose="02000000000000000000" pitchFamily="2" charset="0"/>
                <a:ea typeface="Roboto" panose="02000000000000000000" pitchFamily="2" charset="0"/>
              </a:rPr>
              <a:t> clear processes, defined stages, and consistency across staff.</a:t>
            </a:r>
          </a:p>
        </p:txBody>
      </p:sp>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What we heard — how schools implement</a:t>
            </a:r>
            <a:endParaRPr lang="en-AU">
              <a:solidFill>
                <a:prstClr val="white"/>
              </a:solidFill>
              <a:latin typeface="Roboto Medium" panose="02000000000000000000" pitchFamily="2" charset="0"/>
              <a:ea typeface="Roboto Medium" panose="02000000000000000000" pitchFamily="2" charset="0"/>
            </a:endParaRPr>
          </a:p>
        </p:txBody>
      </p:sp>
      <p:sp>
        <p:nvSpPr>
          <p:cNvPr id="15" name="TextBox 14">
            <a:extLst>
              <a:ext uri="{FF2B5EF4-FFF2-40B4-BE49-F238E27FC236}">
                <a16:creationId xmlns:a16="http://schemas.microsoft.com/office/drawing/2014/main" id="{D642E2AF-7C51-2E2A-C3EA-E8E2539FFDDE}"/>
              </a:ext>
            </a:extLst>
          </p:cNvPr>
          <p:cNvSpPr txBox="1"/>
          <p:nvPr/>
        </p:nvSpPr>
        <p:spPr>
          <a:xfrm>
            <a:off x="219241" y="1498626"/>
            <a:ext cx="7486345" cy="369332"/>
          </a:xfrm>
          <a:prstGeom prst="rect">
            <a:avLst/>
          </a:prstGeom>
          <a:noFill/>
        </p:spPr>
        <p:txBody>
          <a:bodyPr wrap="none" rtlCol="0">
            <a:spAutoFit/>
          </a:bodyPr>
          <a:lstStyle/>
          <a:p>
            <a:r>
              <a:rPr lang="en-US" dirty="0">
                <a:latin typeface="Roboto Black" panose="02000000000000000000" pitchFamily="2" charset="0"/>
                <a:ea typeface="Roboto Black" panose="02000000000000000000" pitchFamily="2" charset="0"/>
              </a:rPr>
              <a:t>TWO DISTINCT APPROACHES TO EMBEDDING CHANGE OVER TIME</a:t>
            </a:r>
            <a:endParaRPr lang="en-AU" dirty="0">
              <a:latin typeface="Roboto Black" panose="02000000000000000000" pitchFamily="2" charset="0"/>
              <a:ea typeface="Roboto Black" panose="02000000000000000000" pitchFamily="2" charset="0"/>
            </a:endParaRPr>
          </a:p>
        </p:txBody>
      </p:sp>
      <p:sp>
        <p:nvSpPr>
          <p:cNvPr id="19" name="TextBox 18">
            <a:extLst>
              <a:ext uri="{FF2B5EF4-FFF2-40B4-BE49-F238E27FC236}">
                <a16:creationId xmlns:a16="http://schemas.microsoft.com/office/drawing/2014/main" id="{05DDEB3F-0A76-F8FD-98FD-F58B3790C4AF}"/>
              </a:ext>
            </a:extLst>
          </p:cNvPr>
          <p:cNvSpPr txBox="1"/>
          <p:nvPr/>
        </p:nvSpPr>
        <p:spPr>
          <a:xfrm>
            <a:off x="6694461" y="5013831"/>
            <a:ext cx="4800600" cy="1277273"/>
          </a:xfrm>
          <a:prstGeom prst="rect">
            <a:avLst/>
          </a:prstGeom>
          <a:noFill/>
        </p:spPr>
        <p:txBody>
          <a:bodyPr wrap="square" rtlCol="0">
            <a:spAutoFit/>
          </a:bodyPr>
          <a:lstStyle/>
          <a:p>
            <a:pPr algn="ctr">
              <a:spcAft>
                <a:spcPts val="600"/>
              </a:spcAft>
            </a:pPr>
            <a:r>
              <a:rPr lang="en-US">
                <a:latin typeface="Roboto Black" panose="02000000000000000000" pitchFamily="2" charset="0"/>
                <a:ea typeface="Roboto Black" panose="02000000000000000000" pitchFamily="2" charset="0"/>
              </a:rPr>
              <a:t>EMERGENT</a:t>
            </a:r>
            <a:endParaRPr lang="en-US">
              <a:latin typeface="Roboto" panose="02000000000000000000" pitchFamily="2" charset="0"/>
              <a:ea typeface="Roboto" panose="02000000000000000000" pitchFamily="2" charset="0"/>
            </a:endParaRPr>
          </a:p>
          <a:p>
            <a:pPr algn="ctr">
              <a:spcAft>
                <a:spcPts val="600"/>
              </a:spcAft>
            </a:pPr>
            <a:r>
              <a:rPr lang="en-US">
                <a:latin typeface="Roboto" panose="02000000000000000000" pitchFamily="2" charset="0"/>
                <a:ea typeface="Roboto" panose="02000000000000000000" pitchFamily="2" charset="0"/>
              </a:rPr>
              <a:t>Teacher-led approaches are more iterative and adaptive, evolving during delivery and responding to context.</a:t>
            </a:r>
          </a:p>
        </p:txBody>
      </p:sp>
      <p:pic>
        <p:nvPicPr>
          <p:cNvPr id="4" name="Graphic 3" descr="Hierarchy outline">
            <a:extLst>
              <a:ext uri="{FF2B5EF4-FFF2-40B4-BE49-F238E27FC236}">
                <a16:creationId xmlns:a16="http://schemas.microsoft.com/office/drawing/2014/main" id="{8562420D-B619-8D97-DDE3-048D2F264E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80550" y="2024845"/>
            <a:ext cx="2832100" cy="2832100"/>
          </a:xfrm>
          <a:prstGeom prst="rect">
            <a:avLst/>
          </a:prstGeom>
        </p:spPr>
      </p:pic>
      <p:pic>
        <p:nvPicPr>
          <p:cNvPr id="10" name="Picture 9" descr="A hand holding a plant&#10;&#10;Description automatically generated">
            <a:extLst>
              <a:ext uri="{FF2B5EF4-FFF2-40B4-BE49-F238E27FC236}">
                <a16:creationId xmlns:a16="http://schemas.microsoft.com/office/drawing/2014/main" id="{F09D8748-7F68-5C99-619A-D5D0322562C1}"/>
              </a:ext>
            </a:extLst>
          </p:cNvPr>
          <p:cNvPicPr>
            <a:picLocks noChangeAspect="1"/>
          </p:cNvPicPr>
          <p:nvPr/>
        </p:nvPicPr>
        <p:blipFill>
          <a:blip r:embed="rId4">
            <a:extLst>
              <a:ext uri="{28A0092B-C50C-407E-A947-70E740481C1C}">
                <a14:useLocalDpi xmlns:a14="http://schemas.microsoft.com/office/drawing/2010/main" val="0"/>
              </a:ext>
            </a:extLst>
          </a:blip>
          <a:srcRect l="27777" t="30085" r="26853" b="29179"/>
          <a:stretch/>
        </p:blipFill>
        <p:spPr>
          <a:xfrm>
            <a:off x="7539011" y="2063234"/>
            <a:ext cx="3111500" cy="2793711"/>
          </a:xfrm>
          <a:prstGeom prst="rect">
            <a:avLst/>
          </a:prstGeom>
        </p:spPr>
      </p:pic>
    </p:spTree>
    <p:extLst>
      <p:ext uri="{BB962C8B-B14F-4D97-AF65-F5344CB8AC3E}">
        <p14:creationId xmlns:p14="http://schemas.microsoft.com/office/powerpoint/2010/main" val="2859830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E38F449-8EBB-CC95-1481-E745A47CEE0D}"/>
              </a:ext>
            </a:extLst>
          </p:cNvPr>
          <p:cNvSpPr txBox="1"/>
          <p:nvPr/>
        </p:nvSpPr>
        <p:spPr>
          <a:xfrm>
            <a:off x="368300" y="5234455"/>
            <a:ext cx="11518900" cy="923330"/>
          </a:xfrm>
          <a:prstGeom prst="rect">
            <a:avLst/>
          </a:prstGeom>
          <a:noFill/>
        </p:spPr>
        <p:txBody>
          <a:bodyPr wrap="square" rtlCol="0">
            <a:spAutoFit/>
          </a:bodyPr>
          <a:lstStyle/>
          <a:p>
            <a:pPr algn="ctr">
              <a:spcAft>
                <a:spcPts val="600"/>
              </a:spcAft>
            </a:pPr>
            <a:r>
              <a:rPr lang="en-US">
                <a:latin typeface="Roboto" panose="02000000000000000000" pitchFamily="2" charset="0"/>
                <a:ea typeface="Roboto" panose="02000000000000000000" pitchFamily="2" charset="0"/>
              </a:rPr>
              <a:t>Teaching and Learning Leaders we're invited to map their experience in implementing a new subject and how information flows from the SACE Board into classroom practice. Through this activity a number of key </a:t>
            </a:r>
            <a:r>
              <a:rPr lang="en-US">
                <a:latin typeface="Roboto Black" panose="02000000000000000000" pitchFamily="2" charset="0"/>
                <a:ea typeface="Roboto Black" panose="02000000000000000000" pitchFamily="2" charset="0"/>
              </a:rPr>
              <a:t>BARRIERS</a:t>
            </a:r>
            <a:r>
              <a:rPr lang="en-US">
                <a:latin typeface="Roboto" panose="02000000000000000000" pitchFamily="2" charset="0"/>
                <a:ea typeface="Roboto" panose="02000000000000000000" pitchFamily="2" charset="0"/>
              </a:rPr>
              <a:t> and </a:t>
            </a:r>
            <a:r>
              <a:rPr lang="en-US">
                <a:latin typeface="Roboto Black" panose="02000000000000000000" pitchFamily="2" charset="0"/>
                <a:ea typeface="Roboto Black" panose="02000000000000000000" pitchFamily="2" charset="0"/>
              </a:rPr>
              <a:t>ENABLERS</a:t>
            </a:r>
            <a:r>
              <a:rPr lang="en-US">
                <a:latin typeface="Roboto" panose="02000000000000000000" pitchFamily="2" charset="0"/>
                <a:ea typeface="Roboto" panose="02000000000000000000" pitchFamily="2" charset="0"/>
              </a:rPr>
              <a:t> we're identified</a:t>
            </a:r>
          </a:p>
        </p:txBody>
      </p:sp>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What we heard — barriers and enablers</a:t>
            </a:r>
            <a:endParaRPr lang="en-AU">
              <a:solidFill>
                <a:prstClr val="white"/>
              </a:solidFill>
              <a:latin typeface="Roboto Medium" panose="02000000000000000000" pitchFamily="2" charset="0"/>
              <a:ea typeface="Roboto Medium" panose="02000000000000000000" pitchFamily="2" charset="0"/>
            </a:endParaRPr>
          </a:p>
        </p:txBody>
      </p:sp>
      <p:pic>
        <p:nvPicPr>
          <p:cNvPr id="5" name="Picture 4">
            <a:extLst>
              <a:ext uri="{FF2B5EF4-FFF2-40B4-BE49-F238E27FC236}">
                <a16:creationId xmlns:a16="http://schemas.microsoft.com/office/drawing/2014/main" id="{5DE5DFB8-E683-141E-67A8-0A28E0B330DE}"/>
              </a:ext>
            </a:extLst>
          </p:cNvPr>
          <p:cNvPicPr>
            <a:picLocks noChangeAspect="1"/>
          </p:cNvPicPr>
          <p:nvPr/>
        </p:nvPicPr>
        <p:blipFill>
          <a:blip r:embed="rId2"/>
          <a:stretch>
            <a:fillRect/>
          </a:stretch>
        </p:blipFill>
        <p:spPr>
          <a:xfrm>
            <a:off x="2371060" y="1832134"/>
            <a:ext cx="7428735" cy="2871515"/>
          </a:xfrm>
          <a:prstGeom prst="rect">
            <a:avLst/>
          </a:prstGeom>
        </p:spPr>
      </p:pic>
    </p:spTree>
    <p:extLst>
      <p:ext uri="{BB962C8B-B14F-4D97-AF65-F5344CB8AC3E}">
        <p14:creationId xmlns:p14="http://schemas.microsoft.com/office/powerpoint/2010/main" val="345822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9594F78A-5D1B-A2DB-7D02-24F3CC3E7DCD}"/>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dirty="0">
                <a:solidFill>
                  <a:prstClr val="white"/>
                </a:solidFill>
                <a:latin typeface="Roboto Medium" panose="02000000000000000000" pitchFamily="2" charset="0"/>
                <a:ea typeface="Roboto Medium" panose="02000000000000000000" pitchFamily="2" charset="0"/>
              </a:rPr>
              <a:t> Enablers: what helps implementation?</a:t>
            </a:r>
            <a:endParaRPr lang="en-AU" dirty="0">
              <a:solidFill>
                <a:prstClr val="white"/>
              </a:solidFill>
              <a:latin typeface="Roboto Medium" panose="02000000000000000000" pitchFamily="2" charset="0"/>
              <a:ea typeface="Roboto Medium" panose="02000000000000000000" pitchFamily="2" charset="0"/>
            </a:endParaRPr>
          </a:p>
        </p:txBody>
      </p:sp>
      <p:sp>
        <p:nvSpPr>
          <p:cNvPr id="2" name="TextBox 1">
            <a:extLst>
              <a:ext uri="{FF2B5EF4-FFF2-40B4-BE49-F238E27FC236}">
                <a16:creationId xmlns:a16="http://schemas.microsoft.com/office/drawing/2014/main" id="{AB311A61-7109-382B-CE78-EB73857C861D}"/>
              </a:ext>
            </a:extLst>
          </p:cNvPr>
          <p:cNvSpPr txBox="1"/>
          <p:nvPr/>
        </p:nvSpPr>
        <p:spPr>
          <a:xfrm>
            <a:off x="161925" y="2952749"/>
            <a:ext cx="8782050" cy="3428631"/>
          </a:xfrm>
          <a:prstGeom prst="rect">
            <a:avLst/>
          </a:prstGeom>
          <a:noFill/>
        </p:spPr>
        <p:txBody>
          <a:bodyPr wrap="square" rtlCol="0">
            <a:spAutoFit/>
          </a:bodyPr>
          <a:lstStyle/>
          <a:p>
            <a:pPr>
              <a:lnSpc>
                <a:spcPct val="110000"/>
              </a:lnSpc>
              <a:spcAft>
                <a:spcPts val="600"/>
              </a:spcAft>
            </a:pPr>
            <a:r>
              <a:rPr lang="en-US" dirty="0">
                <a:latin typeface="Roboto" panose="02000000000000000000" pitchFamily="2" charset="0"/>
                <a:ea typeface="Roboto" panose="02000000000000000000" pitchFamily="2" charset="0"/>
              </a:rPr>
              <a:t>Through the workshop, participants consistently identified several factors that support successful implementation:</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Strong leadership provides clarity and direction, helping schools make decisions and align implementation across staff.</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Intentional professional learning builds confidence and capability, supporting teachers to embed new approaches in practice.</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Collaboration strengthens implementation, with ongoing conversations, shared planning and feedback helping to build collective understanding.</a:t>
            </a:r>
          </a:p>
          <a:p>
            <a:pPr marL="285750" indent="-285750">
              <a:lnSpc>
                <a:spcPct val="110000"/>
              </a:lnSpc>
              <a:spcAft>
                <a:spcPts val="600"/>
              </a:spcAft>
              <a:buFont typeface="Arial" panose="020B0604020202020204" pitchFamily="34" charset="0"/>
              <a:buChar char="•"/>
            </a:pPr>
            <a:r>
              <a:rPr lang="en-US" dirty="0">
                <a:latin typeface="Roboto" panose="02000000000000000000" pitchFamily="2" charset="0"/>
                <a:ea typeface="Roboto" panose="02000000000000000000" pitchFamily="2" charset="0"/>
              </a:rPr>
              <a:t>Time and flexibility enable quality implementation, allowing schools to plan, refine and adapt approaches to their local context.</a:t>
            </a:r>
          </a:p>
        </p:txBody>
      </p:sp>
      <p:pic>
        <p:nvPicPr>
          <p:cNvPr id="3" name="Picture 2">
            <a:extLst>
              <a:ext uri="{FF2B5EF4-FFF2-40B4-BE49-F238E27FC236}">
                <a16:creationId xmlns:a16="http://schemas.microsoft.com/office/drawing/2014/main" id="{B62C29C6-C8DB-C162-7A48-053DE9106635}"/>
              </a:ext>
            </a:extLst>
          </p:cNvPr>
          <p:cNvPicPr>
            <a:picLocks noChangeAspect="1"/>
          </p:cNvPicPr>
          <p:nvPr/>
        </p:nvPicPr>
        <p:blipFill>
          <a:blip r:embed="rId3"/>
          <a:stretch>
            <a:fillRect/>
          </a:stretch>
        </p:blipFill>
        <p:spPr>
          <a:xfrm>
            <a:off x="9525643" y="3369011"/>
            <a:ext cx="1942456" cy="1741513"/>
          </a:xfrm>
          <a:prstGeom prst="rect">
            <a:avLst/>
          </a:prstGeom>
        </p:spPr>
      </p:pic>
      <p:pic>
        <p:nvPicPr>
          <p:cNvPr id="4" name="Picture 3">
            <a:extLst>
              <a:ext uri="{FF2B5EF4-FFF2-40B4-BE49-F238E27FC236}">
                <a16:creationId xmlns:a16="http://schemas.microsoft.com/office/drawing/2014/main" id="{97EC40D2-B98D-B0E9-2FB6-CBF4E4B2A584}"/>
              </a:ext>
            </a:extLst>
          </p:cNvPr>
          <p:cNvPicPr>
            <a:picLocks noChangeAspect="1"/>
          </p:cNvPicPr>
          <p:nvPr/>
        </p:nvPicPr>
        <p:blipFill>
          <a:blip r:embed="rId4"/>
          <a:stretch>
            <a:fillRect/>
          </a:stretch>
        </p:blipFill>
        <p:spPr>
          <a:xfrm>
            <a:off x="9522664" y="5267325"/>
            <a:ext cx="1942456" cy="1383807"/>
          </a:xfrm>
          <a:prstGeom prst="rect">
            <a:avLst/>
          </a:prstGeom>
        </p:spPr>
      </p:pic>
      <p:pic>
        <p:nvPicPr>
          <p:cNvPr id="5" name="Picture 4">
            <a:extLst>
              <a:ext uri="{FF2B5EF4-FFF2-40B4-BE49-F238E27FC236}">
                <a16:creationId xmlns:a16="http://schemas.microsoft.com/office/drawing/2014/main" id="{17CEBB24-D15B-D72D-5F99-F5AFD62AA38A}"/>
              </a:ext>
            </a:extLst>
          </p:cNvPr>
          <p:cNvPicPr>
            <a:picLocks noChangeAspect="1"/>
          </p:cNvPicPr>
          <p:nvPr/>
        </p:nvPicPr>
        <p:blipFill>
          <a:blip r:embed="rId5"/>
          <a:stretch>
            <a:fillRect/>
          </a:stretch>
        </p:blipFill>
        <p:spPr>
          <a:xfrm>
            <a:off x="9525643" y="1302386"/>
            <a:ext cx="1938223" cy="1909824"/>
          </a:xfrm>
          <a:prstGeom prst="rect">
            <a:avLst/>
          </a:prstGeom>
        </p:spPr>
      </p:pic>
      <p:sp>
        <p:nvSpPr>
          <p:cNvPr id="6" name="Speech Bubble: Rectangle 5">
            <a:extLst>
              <a:ext uri="{FF2B5EF4-FFF2-40B4-BE49-F238E27FC236}">
                <a16:creationId xmlns:a16="http://schemas.microsoft.com/office/drawing/2014/main" id="{B53BF4F4-4733-20D8-3C67-4F6C7A3FA33E}"/>
              </a:ext>
            </a:extLst>
          </p:cNvPr>
          <p:cNvSpPr/>
          <p:nvPr/>
        </p:nvSpPr>
        <p:spPr>
          <a:xfrm>
            <a:off x="161925" y="1504950"/>
            <a:ext cx="5934075" cy="962025"/>
          </a:xfrm>
          <a:prstGeom prst="wedgeRectCallout">
            <a:avLst>
              <a:gd name="adj1" fmla="val -42933"/>
              <a:gd name="adj2" fmla="val 89545"/>
            </a:avLst>
          </a:prstGeom>
          <a:solidFill>
            <a:schemeClr val="bg1"/>
          </a:solidFill>
          <a:ln w="38100">
            <a:solidFill>
              <a:srgbClr val="8EC1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8EC155"/>
                </a:solidFill>
                <a:latin typeface="Roboto Medium" panose="02000000000000000000" pitchFamily="2" charset="0"/>
                <a:ea typeface="Roboto Medium" panose="02000000000000000000" pitchFamily="2" charset="0"/>
              </a:rPr>
              <a:t>Schools are most successful when leadership, collaboration and professional learning work together.</a:t>
            </a:r>
          </a:p>
        </p:txBody>
      </p:sp>
    </p:spTree>
    <p:extLst>
      <p:ext uri="{BB962C8B-B14F-4D97-AF65-F5344CB8AC3E}">
        <p14:creationId xmlns:p14="http://schemas.microsoft.com/office/powerpoint/2010/main" val="4204163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A45916D48BA242A5197732718E6A14" ma:contentTypeVersion="15" ma:contentTypeDescription="Create a new document." ma:contentTypeScope="" ma:versionID="9bc80ad2147a0f7898df39b337524d41">
  <xsd:schema xmlns:xsd="http://www.w3.org/2001/XMLSchema" xmlns:xs="http://www.w3.org/2001/XMLSchema" xmlns:p="http://schemas.microsoft.com/office/2006/metadata/properties" xmlns:ns2="4fc72eee-d776-4f42-8f0d-78c0592e6aef" xmlns:ns3="30c1a202-7a9a-4b9d-a66a-35dd91fe8e6a" targetNamespace="http://schemas.microsoft.com/office/2006/metadata/properties" ma:root="true" ma:fieldsID="ce0b85313f24c8ddd9ac56ba70431732" ns2:_="" ns3:_="">
    <xsd:import namespace="4fc72eee-d776-4f42-8f0d-78c0592e6aef"/>
    <xsd:import namespace="30c1a202-7a9a-4b9d-a66a-35dd91fe8e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c72eee-d776-4f42-8f0d-78c0592e6a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370eb56-23ec-4dd7-ad3b-7e7421525dd8}" ma:internalName="TaxCatchAll" ma:showField="CatchAllData" ma:web="4fc72eee-d776-4f42-8f0d-78c0592e6a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c1a202-7a9a-4b9d-a66a-35dd91fe8e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fc72eee-d776-4f42-8f0d-78c0592e6aef" xsi:nil="true"/>
    <lcf76f155ced4ddcb4097134ff3c332f xmlns="30c1a202-7a9a-4b9d-a66a-35dd91fe8e6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E1BEE9-3465-4807-9CEA-F19DC2B3AA7F}">
  <ds:schemaRefs>
    <ds:schemaRef ds:uri="30c1a202-7a9a-4b9d-a66a-35dd91fe8e6a"/>
    <ds:schemaRef ds:uri="4fc72eee-d776-4f42-8f0d-78c0592e6a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3925885-A13C-4C3E-A1F2-6599DA2A4FD1}">
  <ds:schemaRefs>
    <ds:schemaRef ds:uri="http://purl.org/dc/elements/1.1/"/>
    <ds:schemaRef ds:uri="4fc72eee-d776-4f42-8f0d-78c0592e6aef"/>
    <ds:schemaRef ds:uri="http://schemas.microsoft.com/office/infopath/2007/PartnerControls"/>
    <ds:schemaRef ds:uri="http://schemas.openxmlformats.org/package/2006/metadata/core-properties"/>
    <ds:schemaRef ds:uri="30c1a202-7a9a-4b9d-a66a-35dd91fe8e6a"/>
    <ds:schemaRef ds:uri="http://purl.org/dc/terms/"/>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2F686A73-2891-4AFC-8088-29B4F4AF61E8}">
  <ds:schemaRefs>
    <ds:schemaRef ds:uri="http://schemas.microsoft.com/sharepoint/v3/contenttype/forms"/>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204</TotalTime>
  <Words>1074</Words>
  <Application>Microsoft Office PowerPoint</Application>
  <PresentationFormat>Widescreen</PresentationFormat>
  <Paragraphs>97</Paragraphs>
  <Slides>17</Slides>
  <Notes>4</Notes>
  <HiddenSlides>7</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Aptos</vt:lpstr>
      <vt:lpstr>Aptos Display</vt:lpstr>
      <vt:lpstr>Arial</vt:lpstr>
      <vt:lpstr>Calibri</vt:lpstr>
      <vt:lpstr>Calibri Light</vt:lpstr>
      <vt:lpstr>Roboto</vt:lpstr>
      <vt:lpstr>Roboto Black</vt:lpstr>
      <vt:lpstr>Roboto Light</vt:lpstr>
      <vt:lpstr>Roboto Medium</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Dunnill, Jamie (SACE)</dc:creator>
  <cp:lastModifiedBy>Markey, Lucy (SACE)</cp:lastModifiedBy>
  <cp:revision>1</cp:revision>
  <cp:lastPrinted>2025-04-28T22:54:55Z</cp:lastPrinted>
  <dcterms:created xsi:type="dcterms:W3CDTF">2025-03-27T01:31:23Z</dcterms:created>
  <dcterms:modified xsi:type="dcterms:W3CDTF">2026-07-14T01:52:33Z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OFFICIAL</vt:lpwstr>
  </property>
  <property fmtid="{D5CDD505-2E9C-101B-9397-08002B2CF9AE}" pid="4" name="ContentTypeId">
    <vt:lpwstr>0x0101005BA45916D48BA242A5197732718E6A14</vt:lpwstr>
  </property>
  <property fmtid="{D5CDD505-2E9C-101B-9397-08002B2CF9AE}" pid="5" name="MediaServiceImageTags">
    <vt:lpwstr/>
  </property>
</Properties>
</file>